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319" r:id="rId2"/>
    <p:sldId id="320" r:id="rId3"/>
    <p:sldId id="336" r:id="rId4"/>
    <p:sldId id="302" r:id="rId5"/>
    <p:sldId id="347" r:id="rId6"/>
    <p:sldId id="303" r:id="rId7"/>
    <p:sldId id="275" r:id="rId8"/>
    <p:sldId id="312" r:id="rId9"/>
    <p:sldId id="277" r:id="rId10"/>
    <p:sldId id="337" r:id="rId11"/>
    <p:sldId id="327" r:id="rId12"/>
    <p:sldId id="326" r:id="rId13"/>
    <p:sldId id="334" r:id="rId14"/>
    <p:sldId id="338" r:id="rId15"/>
    <p:sldId id="339" r:id="rId16"/>
    <p:sldId id="340" r:id="rId17"/>
    <p:sldId id="348" r:id="rId18"/>
    <p:sldId id="341" r:id="rId19"/>
    <p:sldId id="342" r:id="rId20"/>
    <p:sldId id="343" r:id="rId21"/>
    <p:sldId id="344" r:id="rId22"/>
    <p:sldId id="345" r:id="rId23"/>
    <p:sldId id="346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DFF"/>
    <a:srgbClr val="FF9900"/>
    <a:srgbClr val="996600"/>
    <a:srgbClr val="00CC66"/>
    <a:srgbClr val="336600"/>
    <a:srgbClr val="FF9933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9366AF5-2E6C-4F7C-BC0E-28E55D589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101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D66CF5A-6F2D-4039-8DFB-D4883A63E078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291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D66CF5A-6F2D-4039-8DFB-D4883A63E078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1299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12A2AE5-5097-4B94-9DAA-7A1E176930D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0792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8485518-E2FD-4F37-A991-9F60FD8B8C38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938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671D679-2991-433D-B07B-FC1D3E29B47F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276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857894B-4EB6-4678-B4ED-9C0249E39891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093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99BA510-C9E5-477A-9565-D9C635BF3AE0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261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1401C-12E1-419C-AD0A-11E818DC5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93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9BD0-93E0-4FE8-9C2B-D5C3746BB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12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CBE05-6ADD-407C-A583-594EA2382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0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8E90B-4749-47F9-86AF-20B8660052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78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F2FB7-3F54-40C2-AEB5-6CF2D0E4A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10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E5A11-BEB2-4690-9312-E34F493A6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8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37202-2223-4198-852C-B8C1B840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85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83EF-5FAD-43D7-A227-814DF9C0C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29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7B099-A29F-487E-BEAD-E4050C209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36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8D500-8719-425D-81ED-52943A7DC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73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FE944-E899-4F17-A01F-95CB1FA7F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7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" charset="0"/>
              </a:defRPr>
            </a:lvl1pPr>
          </a:lstStyle>
          <a:p>
            <a:pPr>
              <a:defRPr/>
            </a:pPr>
            <a:fld id="{99FA0DA5-AC59-4E30-B0F9-42ABD33D4E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397625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b="1" smtClean="0"/>
              <a:t>6-</a:t>
            </a:r>
            <a:fld id="{36B664F1-7015-4DFB-862F-958D3285504E}" type="slidenum">
              <a:rPr lang="en-US" altLang="en-US" sz="2400" b="1" smtClean="0"/>
              <a:pPr>
                <a:defRPr/>
              </a:pPr>
              <a:t>‹#›</a:t>
            </a:fld>
            <a:endParaRPr lang="en-US" altLang="en-US" sz="2400" b="1" smtClean="0"/>
          </a:p>
        </p:txBody>
      </p:sp>
      <p:sp>
        <p:nvSpPr>
          <p:cNvPr id="2" name="AutoShape 9">
            <a:hlinkClick r:id="" action="ppaction://hlinkshowjump?jump=previous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152400" y="6172200"/>
            <a:ext cx="311150" cy="311150"/>
          </a:xfrm>
          <a:prstGeom prst="actionButtonBackPrevious">
            <a:avLst/>
          </a:prstGeom>
          <a:gradFill rotWithShape="0">
            <a:gsLst>
              <a:gs pos="0">
                <a:srgbClr val="006600"/>
              </a:gs>
              <a:gs pos="100000">
                <a:srgbClr val="002F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altLang="en-US" sz="1800" smtClean="0"/>
          </a:p>
        </p:txBody>
      </p:sp>
      <p:sp>
        <p:nvSpPr>
          <p:cNvPr id="3" name="AutoShape 10">
            <a:hlinkClick r:id="" action="ppaction://hlinkshowjump?jump=nextslide" highlightClick="1"/>
          </p:cNvPr>
          <p:cNvSpPr>
            <a:spLocks noChangeAspect="1" noChangeArrowheads="1"/>
          </p:cNvSpPr>
          <p:nvPr userDrawn="1"/>
        </p:nvSpPr>
        <p:spPr bwMode="auto">
          <a:xfrm>
            <a:off x="8610600" y="6172200"/>
            <a:ext cx="311150" cy="311150"/>
          </a:xfrm>
          <a:prstGeom prst="actionButtonForwardNext">
            <a:avLst/>
          </a:prstGeom>
          <a:gradFill rotWithShape="0">
            <a:gsLst>
              <a:gs pos="0">
                <a:srgbClr val="002F00"/>
              </a:gs>
              <a:gs pos="100000">
                <a:srgbClr val="00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altLang="en-US" sz="18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4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524000" y="2590800"/>
            <a:ext cx="6248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altLang="en-US" sz="4000" b="1" dirty="0" smtClean="0"/>
              <a:t>Energy </a:t>
            </a:r>
            <a:r>
              <a:rPr lang="en-US" altLang="en-US" sz="4000" b="1" dirty="0"/>
              <a:t>Changes in </a:t>
            </a:r>
            <a:endParaRPr lang="en-US" altLang="en-US" sz="4000" b="1" dirty="0" smtClean="0"/>
          </a:p>
          <a:p>
            <a:pPr algn="ctr">
              <a:spcBef>
                <a:spcPts val="0"/>
              </a:spcBef>
            </a:pPr>
            <a:r>
              <a:rPr lang="en-US" altLang="en-US" sz="4000" b="1" dirty="0" smtClean="0"/>
              <a:t>Chemical </a:t>
            </a:r>
            <a:r>
              <a:rPr lang="en-US" altLang="en-US" sz="4000" b="1" dirty="0"/>
              <a:t>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447800" y="2949714"/>
            <a:ext cx="624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altLang="en-US" sz="4000" b="1" dirty="0" smtClean="0"/>
              <a:t>CLASS ACTIVITY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836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648701" cy="15240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6.43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155 ml of water 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26 degree Celsius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mixed with 75 ml of water 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85 degree Celsius,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final temperature?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Assume that no heat is released to the surroundings;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density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water = 1.00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g/ml;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water = 4.184 J/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1" name="SMARTINK"/>
          <p:cNvSpPr/>
          <p:nvPr/>
        </p:nvSpPr>
        <p:spPr bwMode="auto">
          <a:xfrm>
            <a:off x="2952750" y="2285999"/>
            <a:ext cx="184151" cy="254001"/>
          </a:xfrm>
          <a:custGeom>
            <a:avLst/>
            <a:gdLst/>
            <a:ahLst/>
            <a:cxnLst/>
            <a:rect l="0" t="0" r="0" b="0"/>
            <a:pathLst>
              <a:path w="184151" h="254001">
                <a:moveTo>
                  <a:pt x="139700" y="69850"/>
                </a:moveTo>
                <a:lnTo>
                  <a:pt x="133350" y="44450"/>
                </a:lnTo>
                <a:lnTo>
                  <a:pt x="114300" y="19050"/>
                </a:lnTo>
                <a:lnTo>
                  <a:pt x="107950" y="6350"/>
                </a:lnTo>
                <a:lnTo>
                  <a:pt x="95250" y="0"/>
                </a:lnTo>
                <a:lnTo>
                  <a:pt x="50800" y="6350"/>
                </a:lnTo>
                <a:lnTo>
                  <a:pt x="38100" y="12700"/>
                </a:lnTo>
                <a:lnTo>
                  <a:pt x="1905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20650"/>
                </a:lnTo>
                <a:lnTo>
                  <a:pt x="19050" y="139700"/>
                </a:lnTo>
                <a:lnTo>
                  <a:pt x="31750" y="146050"/>
                </a:lnTo>
                <a:lnTo>
                  <a:pt x="50800" y="139700"/>
                </a:lnTo>
                <a:lnTo>
                  <a:pt x="63500" y="133350"/>
                </a:lnTo>
                <a:lnTo>
                  <a:pt x="76200" y="114300"/>
                </a:lnTo>
                <a:lnTo>
                  <a:pt x="95250" y="88900"/>
                </a:lnTo>
                <a:lnTo>
                  <a:pt x="107950" y="57150"/>
                </a:lnTo>
                <a:lnTo>
                  <a:pt x="114300" y="38100"/>
                </a:lnTo>
                <a:lnTo>
                  <a:pt x="107950" y="69850"/>
                </a:lnTo>
                <a:lnTo>
                  <a:pt x="101600" y="88900"/>
                </a:lnTo>
                <a:lnTo>
                  <a:pt x="101600" y="114300"/>
                </a:lnTo>
                <a:lnTo>
                  <a:pt x="101600" y="139700"/>
                </a:lnTo>
                <a:lnTo>
                  <a:pt x="95250" y="165100"/>
                </a:lnTo>
                <a:lnTo>
                  <a:pt x="88900" y="190500"/>
                </a:lnTo>
                <a:lnTo>
                  <a:pt x="82550" y="222250"/>
                </a:lnTo>
                <a:lnTo>
                  <a:pt x="82550" y="247650"/>
                </a:lnTo>
                <a:lnTo>
                  <a:pt x="95250" y="254000"/>
                </a:lnTo>
                <a:lnTo>
                  <a:pt x="120650" y="228600"/>
                </a:lnTo>
                <a:lnTo>
                  <a:pt x="146050" y="196850"/>
                </a:lnTo>
                <a:lnTo>
                  <a:pt x="171450" y="165100"/>
                </a:lnTo>
                <a:lnTo>
                  <a:pt x="1841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SMARTINK"/>
          <p:cNvSpPr/>
          <p:nvPr/>
        </p:nvSpPr>
        <p:spPr bwMode="auto">
          <a:xfrm>
            <a:off x="3105150" y="2489199"/>
            <a:ext cx="114301" cy="139701"/>
          </a:xfrm>
          <a:custGeom>
            <a:avLst/>
            <a:gdLst/>
            <a:ahLst/>
            <a:cxnLst/>
            <a:rect l="0" t="0" r="0" b="0"/>
            <a:pathLst>
              <a:path w="114301" h="139701">
                <a:moveTo>
                  <a:pt x="0" y="139700"/>
                </a:moveTo>
                <a:lnTo>
                  <a:pt x="19050" y="127000"/>
                </a:lnTo>
                <a:lnTo>
                  <a:pt x="44450" y="107950"/>
                </a:lnTo>
                <a:lnTo>
                  <a:pt x="63500" y="76200"/>
                </a:lnTo>
                <a:lnTo>
                  <a:pt x="76200" y="50800"/>
                </a:lnTo>
                <a:lnTo>
                  <a:pt x="82550" y="31750"/>
                </a:lnTo>
                <a:lnTo>
                  <a:pt x="88900" y="19050"/>
                </a:lnTo>
                <a:lnTo>
                  <a:pt x="82550" y="0"/>
                </a:lnTo>
                <a:lnTo>
                  <a:pt x="63500" y="19050"/>
                </a:lnTo>
                <a:lnTo>
                  <a:pt x="57150" y="50800"/>
                </a:lnTo>
                <a:lnTo>
                  <a:pt x="57150" y="82550"/>
                </a:lnTo>
                <a:lnTo>
                  <a:pt x="57150" y="101600"/>
                </a:lnTo>
                <a:lnTo>
                  <a:pt x="69850" y="120650"/>
                </a:lnTo>
                <a:lnTo>
                  <a:pt x="82550" y="127000"/>
                </a:lnTo>
                <a:lnTo>
                  <a:pt x="1143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SMARTINK"/>
          <p:cNvSpPr/>
          <p:nvPr/>
        </p:nvSpPr>
        <p:spPr bwMode="auto">
          <a:xfrm>
            <a:off x="3270250" y="2552699"/>
            <a:ext cx="50801" cy="57151"/>
          </a:xfrm>
          <a:custGeom>
            <a:avLst/>
            <a:gdLst/>
            <a:ahLst/>
            <a:cxnLst/>
            <a:rect l="0" t="0" r="0" b="0"/>
            <a:pathLst>
              <a:path w="50801" h="57151">
                <a:moveTo>
                  <a:pt x="38100" y="6350"/>
                </a:moveTo>
                <a:lnTo>
                  <a:pt x="19050" y="0"/>
                </a:lnTo>
                <a:lnTo>
                  <a:pt x="6350" y="6350"/>
                </a:lnTo>
                <a:lnTo>
                  <a:pt x="0" y="25400"/>
                </a:lnTo>
                <a:lnTo>
                  <a:pt x="0" y="50800"/>
                </a:lnTo>
                <a:lnTo>
                  <a:pt x="12700" y="57150"/>
                </a:lnTo>
                <a:lnTo>
                  <a:pt x="31750" y="57150"/>
                </a:lnTo>
                <a:lnTo>
                  <a:pt x="50800" y="25400"/>
                </a:lnTo>
                <a:lnTo>
                  <a:pt x="44450" y="127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SMARTINK"/>
          <p:cNvSpPr/>
          <p:nvPr/>
        </p:nvSpPr>
        <p:spPr bwMode="auto">
          <a:xfrm>
            <a:off x="3384550" y="2508249"/>
            <a:ext cx="69851" cy="107951"/>
          </a:xfrm>
          <a:custGeom>
            <a:avLst/>
            <a:gdLst/>
            <a:ahLst/>
            <a:cxnLst/>
            <a:rect l="0" t="0" r="0" b="0"/>
            <a:pathLst>
              <a:path w="69851" h="107951">
                <a:moveTo>
                  <a:pt x="69850" y="12700"/>
                </a:moveTo>
                <a:lnTo>
                  <a:pt x="50800" y="0"/>
                </a:lnTo>
                <a:lnTo>
                  <a:pt x="19050" y="0"/>
                </a:lnTo>
                <a:lnTo>
                  <a:pt x="6350" y="6350"/>
                </a:lnTo>
                <a:lnTo>
                  <a:pt x="6350" y="25400"/>
                </a:lnTo>
                <a:lnTo>
                  <a:pt x="19050" y="44450"/>
                </a:lnTo>
                <a:lnTo>
                  <a:pt x="31750" y="76200"/>
                </a:lnTo>
                <a:lnTo>
                  <a:pt x="38100" y="88900"/>
                </a:lnTo>
                <a:lnTo>
                  <a:pt x="31750" y="101600"/>
                </a:lnTo>
                <a:lnTo>
                  <a:pt x="12700" y="10795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SMARTINK"/>
          <p:cNvSpPr/>
          <p:nvPr/>
        </p:nvSpPr>
        <p:spPr bwMode="auto">
          <a:xfrm>
            <a:off x="3505200" y="2476499"/>
            <a:ext cx="25401" cy="133351"/>
          </a:xfrm>
          <a:custGeom>
            <a:avLst/>
            <a:gdLst/>
            <a:ahLst/>
            <a:cxnLst/>
            <a:rect l="0" t="0" r="0" b="0"/>
            <a:pathLst>
              <a:path w="25401" h="133351">
                <a:moveTo>
                  <a:pt x="19050" y="0"/>
                </a:moveTo>
                <a:lnTo>
                  <a:pt x="6350" y="6350"/>
                </a:ln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3350"/>
                </a:lnTo>
                <a:lnTo>
                  <a:pt x="254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SMARTINK"/>
          <p:cNvSpPr/>
          <p:nvPr/>
        </p:nvSpPr>
        <p:spPr bwMode="auto">
          <a:xfrm>
            <a:off x="3467100" y="2552699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12700"/>
                </a:moveTo>
                <a:lnTo>
                  <a:pt x="25400" y="6350"/>
                </a:lnTo>
                <a:lnTo>
                  <a:pt x="5715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SMARTINK"/>
          <p:cNvSpPr/>
          <p:nvPr/>
        </p:nvSpPr>
        <p:spPr bwMode="auto">
          <a:xfrm>
            <a:off x="3943350" y="2330449"/>
            <a:ext cx="152401" cy="12701"/>
          </a:xfrm>
          <a:custGeom>
            <a:avLst/>
            <a:gdLst/>
            <a:ahLst/>
            <a:cxnLst/>
            <a:rect l="0" t="0" r="0" b="0"/>
            <a:pathLst>
              <a:path w="152401" h="12701">
                <a:moveTo>
                  <a:pt x="12700" y="12700"/>
                </a:moveTo>
                <a:lnTo>
                  <a:pt x="0" y="6350"/>
                </a:lnTo>
                <a:lnTo>
                  <a:pt x="2540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33350" y="6350"/>
                </a:lnTo>
                <a:lnTo>
                  <a:pt x="152400" y="0"/>
                </a:lnTo>
                <a:lnTo>
                  <a:pt x="152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SMARTINK"/>
          <p:cNvSpPr/>
          <p:nvPr/>
        </p:nvSpPr>
        <p:spPr bwMode="auto">
          <a:xfrm>
            <a:off x="3968750" y="2400299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0"/>
                </a:lnTo>
                <a:lnTo>
                  <a:pt x="1143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SMARTINK"/>
          <p:cNvSpPr/>
          <p:nvPr/>
        </p:nvSpPr>
        <p:spPr bwMode="auto">
          <a:xfrm>
            <a:off x="4330700" y="2317749"/>
            <a:ext cx="184151" cy="228601"/>
          </a:xfrm>
          <a:custGeom>
            <a:avLst/>
            <a:gdLst/>
            <a:ahLst/>
            <a:cxnLst/>
            <a:rect l="0" t="0" r="0" b="0"/>
            <a:pathLst>
              <a:path w="184151" h="228601">
                <a:moveTo>
                  <a:pt x="101600" y="57150"/>
                </a:moveTo>
                <a:lnTo>
                  <a:pt x="88900" y="25400"/>
                </a:lnTo>
                <a:lnTo>
                  <a:pt x="82550" y="6350"/>
                </a:lnTo>
                <a:lnTo>
                  <a:pt x="571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69850"/>
                </a:lnTo>
                <a:lnTo>
                  <a:pt x="44450" y="82550"/>
                </a:lnTo>
                <a:lnTo>
                  <a:pt x="63500" y="76200"/>
                </a:lnTo>
                <a:lnTo>
                  <a:pt x="76200" y="69850"/>
                </a:lnTo>
                <a:lnTo>
                  <a:pt x="88900" y="57150"/>
                </a:lnTo>
                <a:lnTo>
                  <a:pt x="101600" y="25400"/>
                </a:lnTo>
                <a:lnTo>
                  <a:pt x="107950" y="44450"/>
                </a:lnTo>
                <a:lnTo>
                  <a:pt x="114300" y="69850"/>
                </a:lnTo>
                <a:lnTo>
                  <a:pt x="114300" y="95250"/>
                </a:lnTo>
                <a:lnTo>
                  <a:pt x="114300" y="127000"/>
                </a:lnTo>
                <a:lnTo>
                  <a:pt x="114300" y="158750"/>
                </a:lnTo>
                <a:lnTo>
                  <a:pt x="107950" y="184150"/>
                </a:lnTo>
                <a:lnTo>
                  <a:pt x="107950" y="215900"/>
                </a:lnTo>
                <a:lnTo>
                  <a:pt x="114300" y="228600"/>
                </a:lnTo>
                <a:lnTo>
                  <a:pt x="127000" y="209550"/>
                </a:lnTo>
                <a:lnTo>
                  <a:pt x="146050" y="184150"/>
                </a:lnTo>
                <a:lnTo>
                  <a:pt x="165100" y="158750"/>
                </a:lnTo>
                <a:lnTo>
                  <a:pt x="1841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SMARTINK"/>
          <p:cNvSpPr/>
          <p:nvPr/>
        </p:nvSpPr>
        <p:spPr bwMode="auto">
          <a:xfrm>
            <a:off x="4603750" y="2457449"/>
            <a:ext cx="76201" cy="177801"/>
          </a:xfrm>
          <a:custGeom>
            <a:avLst/>
            <a:gdLst/>
            <a:ahLst/>
            <a:cxnLst/>
            <a:rect l="0" t="0" r="0" b="0"/>
            <a:pathLst>
              <a:path w="76201" h="177801">
                <a:moveTo>
                  <a:pt x="76200" y="31750"/>
                </a:moveTo>
                <a:lnTo>
                  <a:pt x="63500" y="1270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0"/>
                </a:lnTo>
                <a:lnTo>
                  <a:pt x="6350" y="19050"/>
                </a:lnTo>
                <a:lnTo>
                  <a:pt x="0" y="38100"/>
                </a:lnTo>
                <a:lnTo>
                  <a:pt x="0" y="57150"/>
                </a:lnTo>
                <a:lnTo>
                  <a:pt x="12700" y="69850"/>
                </a:lnTo>
                <a:lnTo>
                  <a:pt x="31750" y="69850"/>
                </a:lnTo>
                <a:lnTo>
                  <a:pt x="44450" y="57150"/>
                </a:lnTo>
                <a:lnTo>
                  <a:pt x="57150" y="31750"/>
                </a:lnTo>
                <a:lnTo>
                  <a:pt x="57150" y="63500"/>
                </a:lnTo>
                <a:lnTo>
                  <a:pt x="63500" y="82550"/>
                </a:lnTo>
                <a:lnTo>
                  <a:pt x="63500" y="101600"/>
                </a:lnTo>
                <a:lnTo>
                  <a:pt x="63500" y="133350"/>
                </a:lnTo>
                <a:lnTo>
                  <a:pt x="63500" y="152400"/>
                </a:lnTo>
                <a:lnTo>
                  <a:pt x="44450" y="177800"/>
                </a:lnTo>
                <a:lnTo>
                  <a:pt x="25400" y="177800"/>
                </a:lnTo>
                <a:lnTo>
                  <a:pt x="19050" y="165100"/>
                </a:lnTo>
                <a:lnTo>
                  <a:pt x="12700" y="146050"/>
                </a:lnTo>
                <a:lnTo>
                  <a:pt x="19050" y="133350"/>
                </a:lnTo>
                <a:lnTo>
                  <a:pt x="25400" y="107950"/>
                </a:lnTo>
                <a:lnTo>
                  <a:pt x="44450" y="95250"/>
                </a:lnTo>
                <a:lnTo>
                  <a:pt x="762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SMARTINK"/>
          <p:cNvSpPr/>
          <p:nvPr/>
        </p:nvSpPr>
        <p:spPr bwMode="auto">
          <a:xfrm>
            <a:off x="4724400" y="2489199"/>
            <a:ext cx="107951" cy="76201"/>
          </a:xfrm>
          <a:custGeom>
            <a:avLst/>
            <a:gdLst/>
            <a:ahLst/>
            <a:cxnLst/>
            <a:rect l="0" t="0" r="0" b="0"/>
            <a:pathLst>
              <a:path w="107951" h="76201">
                <a:moveTo>
                  <a:pt x="57150" y="19050"/>
                </a:moveTo>
                <a:lnTo>
                  <a:pt x="50800" y="635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50800"/>
                </a:lnTo>
                <a:lnTo>
                  <a:pt x="38100" y="50800"/>
                </a:lnTo>
                <a:lnTo>
                  <a:pt x="50800" y="38100"/>
                </a:lnTo>
                <a:lnTo>
                  <a:pt x="82550" y="63500"/>
                </a:lnTo>
                <a:lnTo>
                  <a:pt x="1079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SMARTINK"/>
          <p:cNvSpPr/>
          <p:nvPr/>
        </p:nvSpPr>
        <p:spPr bwMode="auto">
          <a:xfrm>
            <a:off x="4876800" y="2501899"/>
            <a:ext cx="6351" cy="82551"/>
          </a:xfrm>
          <a:custGeom>
            <a:avLst/>
            <a:gdLst/>
            <a:ahLst/>
            <a:cxnLst/>
            <a:rect l="0" t="0" r="0" b="0"/>
            <a:pathLst>
              <a:path w="6351" h="8255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SMARTINK"/>
          <p:cNvSpPr/>
          <p:nvPr/>
        </p:nvSpPr>
        <p:spPr bwMode="auto">
          <a:xfrm>
            <a:off x="4864100" y="2432049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SMARTINK"/>
          <p:cNvSpPr/>
          <p:nvPr/>
        </p:nvSpPr>
        <p:spPr bwMode="auto">
          <a:xfrm>
            <a:off x="4946650" y="2520949"/>
            <a:ext cx="107951" cy="50801"/>
          </a:xfrm>
          <a:custGeom>
            <a:avLst/>
            <a:gdLst/>
            <a:ahLst/>
            <a:cxnLst/>
            <a:rect l="0" t="0" r="0" b="0"/>
            <a:pathLst>
              <a:path w="107951" h="50801">
                <a:moveTo>
                  <a:pt x="0" y="0"/>
                </a:moveTo>
                <a:lnTo>
                  <a:pt x="0" y="25400"/>
                </a:lnTo>
                <a:lnTo>
                  <a:pt x="6350" y="38100"/>
                </a:lnTo>
                <a:lnTo>
                  <a:pt x="31750" y="12700"/>
                </a:lnTo>
                <a:lnTo>
                  <a:pt x="44450" y="6350"/>
                </a:lnTo>
                <a:lnTo>
                  <a:pt x="57150" y="0"/>
                </a:lnTo>
                <a:lnTo>
                  <a:pt x="76200" y="19050"/>
                </a:lnTo>
                <a:lnTo>
                  <a:pt x="95250" y="38100"/>
                </a:lnTo>
                <a:lnTo>
                  <a:pt x="1079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SMARTINK"/>
          <p:cNvSpPr/>
          <p:nvPr/>
        </p:nvSpPr>
        <p:spPr bwMode="auto">
          <a:xfrm>
            <a:off x="5086350" y="2495549"/>
            <a:ext cx="101601" cy="69851"/>
          </a:xfrm>
          <a:custGeom>
            <a:avLst/>
            <a:gdLst/>
            <a:ahLst/>
            <a:cxnLst/>
            <a:rect l="0" t="0" r="0" b="0"/>
            <a:pathLst>
              <a:path w="101601" h="69851">
                <a:moveTo>
                  <a:pt x="25400" y="63500"/>
                </a:moveTo>
                <a:lnTo>
                  <a:pt x="50800" y="44450"/>
                </a:lnTo>
                <a:lnTo>
                  <a:pt x="63500" y="25400"/>
                </a:lnTo>
                <a:lnTo>
                  <a:pt x="5715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25400" y="69850"/>
                </a:lnTo>
                <a:lnTo>
                  <a:pt x="44450" y="69850"/>
                </a:lnTo>
                <a:lnTo>
                  <a:pt x="63500" y="69850"/>
                </a:lnTo>
                <a:lnTo>
                  <a:pt x="88900" y="57150"/>
                </a:lnTo>
                <a:lnTo>
                  <a:pt x="1016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SMARTINK"/>
          <p:cNvSpPr/>
          <p:nvPr/>
        </p:nvSpPr>
        <p:spPr bwMode="auto">
          <a:xfrm>
            <a:off x="5219700" y="2387599"/>
            <a:ext cx="101601" cy="184151"/>
          </a:xfrm>
          <a:custGeom>
            <a:avLst/>
            <a:gdLst/>
            <a:ahLst/>
            <a:cxnLst/>
            <a:rect l="0" t="0" r="0" b="0"/>
            <a:pathLst>
              <a:path w="101601" h="184151">
                <a:moveTo>
                  <a:pt x="101600" y="12700"/>
                </a:moveTo>
                <a:lnTo>
                  <a:pt x="95250" y="0"/>
                </a:lnTo>
                <a:lnTo>
                  <a:pt x="95250" y="19050"/>
                </a:lnTo>
                <a:lnTo>
                  <a:pt x="95250" y="44450"/>
                </a:lnTo>
                <a:lnTo>
                  <a:pt x="88900" y="69850"/>
                </a:lnTo>
                <a:lnTo>
                  <a:pt x="88900" y="95250"/>
                </a:lnTo>
                <a:lnTo>
                  <a:pt x="88900" y="120650"/>
                </a:lnTo>
                <a:lnTo>
                  <a:pt x="88900" y="146050"/>
                </a:lnTo>
                <a:lnTo>
                  <a:pt x="82550" y="171450"/>
                </a:lnTo>
                <a:lnTo>
                  <a:pt x="76200" y="158750"/>
                </a:lnTo>
                <a:lnTo>
                  <a:pt x="69850" y="139700"/>
                </a:lnTo>
                <a:lnTo>
                  <a:pt x="57150" y="133350"/>
                </a:lnTo>
                <a:lnTo>
                  <a:pt x="44450" y="127000"/>
                </a:lnTo>
                <a:lnTo>
                  <a:pt x="31750" y="133350"/>
                </a:lnTo>
                <a:lnTo>
                  <a:pt x="12700" y="139700"/>
                </a:lnTo>
                <a:lnTo>
                  <a:pt x="0" y="158750"/>
                </a:lnTo>
                <a:lnTo>
                  <a:pt x="12700" y="177800"/>
                </a:lnTo>
                <a:lnTo>
                  <a:pt x="25400" y="184150"/>
                </a:lnTo>
                <a:lnTo>
                  <a:pt x="63500" y="177800"/>
                </a:lnTo>
                <a:lnTo>
                  <a:pt x="889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SMARTINK"/>
          <p:cNvSpPr/>
          <p:nvPr/>
        </p:nvSpPr>
        <p:spPr bwMode="auto">
          <a:xfrm>
            <a:off x="4832350" y="2412999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6350" y="127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SMARTINK"/>
          <p:cNvSpPr/>
          <p:nvPr/>
        </p:nvSpPr>
        <p:spPr bwMode="auto">
          <a:xfrm>
            <a:off x="2628900" y="2381249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19050"/>
                </a:moveTo>
                <a:lnTo>
                  <a:pt x="31750" y="12700"/>
                </a:lnTo>
                <a:lnTo>
                  <a:pt x="63500" y="12700"/>
                </a:lnTo>
                <a:lnTo>
                  <a:pt x="95250" y="6350"/>
                </a:lnTo>
                <a:lnTo>
                  <a:pt x="127000" y="6350"/>
                </a:lnTo>
                <a:lnTo>
                  <a:pt x="1524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SMARTINK"/>
          <p:cNvSpPr/>
          <p:nvPr/>
        </p:nvSpPr>
        <p:spPr bwMode="auto">
          <a:xfrm>
            <a:off x="298450" y="3067049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14300" y="6350"/>
                </a:lnTo>
                <a:lnTo>
                  <a:pt x="146050" y="6350"/>
                </a:lnTo>
                <a:lnTo>
                  <a:pt x="17145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SMARTINK"/>
          <p:cNvSpPr/>
          <p:nvPr/>
        </p:nvSpPr>
        <p:spPr bwMode="auto">
          <a:xfrm>
            <a:off x="7099300" y="2546349"/>
            <a:ext cx="6351" cy="177801"/>
          </a:xfrm>
          <a:custGeom>
            <a:avLst/>
            <a:gdLst/>
            <a:ahLst/>
            <a:cxnLst/>
            <a:rect l="0" t="0" r="0" b="0"/>
            <a:pathLst>
              <a:path w="6351" h="177801">
                <a:moveTo>
                  <a:pt x="0" y="0"/>
                </a:move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0" y="16510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SMARTINK"/>
          <p:cNvSpPr/>
          <p:nvPr/>
        </p:nvSpPr>
        <p:spPr bwMode="auto">
          <a:xfrm>
            <a:off x="7092950" y="2539999"/>
            <a:ext cx="177801" cy="165101"/>
          </a:xfrm>
          <a:custGeom>
            <a:avLst/>
            <a:gdLst/>
            <a:ahLst/>
            <a:cxnLst/>
            <a:rect l="0" t="0" r="0" b="0"/>
            <a:pathLst>
              <a:path w="177801" h="165101">
                <a:moveTo>
                  <a:pt x="6350" y="25400"/>
                </a:moveTo>
                <a:lnTo>
                  <a:pt x="0" y="6350"/>
                </a:lnTo>
                <a:lnTo>
                  <a:pt x="12700" y="0"/>
                </a:lnTo>
                <a:lnTo>
                  <a:pt x="44450" y="31750"/>
                </a:lnTo>
                <a:lnTo>
                  <a:pt x="63500" y="57150"/>
                </a:lnTo>
                <a:lnTo>
                  <a:pt x="88900" y="88900"/>
                </a:lnTo>
                <a:lnTo>
                  <a:pt x="101600" y="95250"/>
                </a:lnTo>
                <a:lnTo>
                  <a:pt x="120650" y="95250"/>
                </a:lnTo>
                <a:lnTo>
                  <a:pt x="139700" y="57150"/>
                </a:lnTo>
                <a:lnTo>
                  <a:pt x="146050" y="44450"/>
                </a:lnTo>
                <a:lnTo>
                  <a:pt x="152400" y="12700"/>
                </a:lnTo>
                <a:lnTo>
                  <a:pt x="165100" y="38100"/>
                </a:lnTo>
                <a:lnTo>
                  <a:pt x="165100" y="69850"/>
                </a:lnTo>
                <a:lnTo>
                  <a:pt x="165100" y="101600"/>
                </a:lnTo>
                <a:lnTo>
                  <a:pt x="165100" y="127000"/>
                </a:lnTo>
                <a:lnTo>
                  <a:pt x="165100" y="158750"/>
                </a:lnTo>
                <a:lnTo>
                  <a:pt x="1778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SMARTINK"/>
          <p:cNvSpPr/>
          <p:nvPr/>
        </p:nvSpPr>
        <p:spPr bwMode="auto">
          <a:xfrm>
            <a:off x="7366000" y="2609849"/>
            <a:ext cx="101601" cy="6351"/>
          </a:xfrm>
          <a:custGeom>
            <a:avLst/>
            <a:gdLst/>
            <a:ahLst/>
            <a:cxnLst/>
            <a:rect l="0" t="0" r="0" b="0"/>
            <a:pathLst>
              <a:path w="101601" h="6351">
                <a:moveTo>
                  <a:pt x="0" y="0"/>
                </a:moveTo>
                <a:lnTo>
                  <a:pt x="19050" y="0"/>
                </a:lnTo>
                <a:lnTo>
                  <a:pt x="38100" y="0"/>
                </a:lnTo>
                <a:lnTo>
                  <a:pt x="69850" y="0"/>
                </a:lnTo>
                <a:lnTo>
                  <a:pt x="88900" y="0"/>
                </a:lnTo>
                <a:lnTo>
                  <a:pt x="101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SMARTINK"/>
          <p:cNvSpPr/>
          <p:nvPr/>
        </p:nvSpPr>
        <p:spPr bwMode="auto">
          <a:xfrm>
            <a:off x="7378700" y="2673349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6350"/>
                </a:moveTo>
                <a:lnTo>
                  <a:pt x="25400" y="12700"/>
                </a:lnTo>
                <a:lnTo>
                  <a:pt x="5715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7" name="SMARTINK"/>
          <p:cNvSpPr/>
          <p:nvPr/>
        </p:nvSpPr>
        <p:spPr bwMode="auto">
          <a:xfrm>
            <a:off x="7581900" y="2565399"/>
            <a:ext cx="171451" cy="114301"/>
          </a:xfrm>
          <a:custGeom>
            <a:avLst/>
            <a:gdLst/>
            <a:ahLst/>
            <a:cxnLst/>
            <a:rect l="0" t="0" r="0" b="0"/>
            <a:pathLst>
              <a:path w="171451" h="114301">
                <a:moveTo>
                  <a:pt x="0" y="0"/>
                </a:moveTo>
                <a:lnTo>
                  <a:pt x="31750" y="19050"/>
                </a:lnTo>
                <a:lnTo>
                  <a:pt x="50800" y="44450"/>
                </a:lnTo>
                <a:lnTo>
                  <a:pt x="69850" y="76200"/>
                </a:lnTo>
                <a:lnTo>
                  <a:pt x="88900" y="101600"/>
                </a:lnTo>
                <a:lnTo>
                  <a:pt x="95250" y="114300"/>
                </a:lnTo>
                <a:lnTo>
                  <a:pt x="107950" y="107950"/>
                </a:lnTo>
                <a:lnTo>
                  <a:pt x="114300" y="95250"/>
                </a:lnTo>
                <a:lnTo>
                  <a:pt x="127000" y="69850"/>
                </a:lnTo>
                <a:lnTo>
                  <a:pt x="139700" y="38100"/>
                </a:lnTo>
                <a:lnTo>
                  <a:pt x="152400" y="12700"/>
                </a:lnTo>
                <a:lnTo>
                  <a:pt x="15875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SMARTINK"/>
          <p:cNvSpPr/>
          <p:nvPr/>
        </p:nvSpPr>
        <p:spPr bwMode="auto">
          <a:xfrm>
            <a:off x="7931150" y="2565399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101600" y="0"/>
                </a:moveTo>
                <a:lnTo>
                  <a:pt x="88900" y="12700"/>
                </a:lnTo>
                <a:lnTo>
                  <a:pt x="69850" y="38100"/>
                </a:lnTo>
                <a:lnTo>
                  <a:pt x="50800" y="69850"/>
                </a:lnTo>
                <a:lnTo>
                  <a:pt x="31750" y="101600"/>
                </a:lnTo>
                <a:lnTo>
                  <a:pt x="6350" y="1333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9" name="SMARTINK"/>
          <p:cNvSpPr/>
          <p:nvPr/>
        </p:nvSpPr>
        <p:spPr bwMode="auto">
          <a:xfrm>
            <a:off x="7912100" y="2565399"/>
            <a:ext cx="152401" cy="146051"/>
          </a:xfrm>
          <a:custGeom>
            <a:avLst/>
            <a:gdLst/>
            <a:ahLst/>
            <a:cxnLst/>
            <a:rect l="0" t="0" r="0" b="0"/>
            <a:pathLst>
              <a:path w="152401" h="146051">
                <a:moveTo>
                  <a:pt x="0" y="12700"/>
                </a:moveTo>
                <a:lnTo>
                  <a:pt x="6350" y="0"/>
                </a:lnTo>
                <a:lnTo>
                  <a:pt x="25400" y="19050"/>
                </a:lnTo>
                <a:lnTo>
                  <a:pt x="50800" y="44450"/>
                </a:lnTo>
                <a:lnTo>
                  <a:pt x="76200" y="76200"/>
                </a:lnTo>
                <a:lnTo>
                  <a:pt x="101600" y="101600"/>
                </a:lnTo>
                <a:lnTo>
                  <a:pt x="133350" y="133350"/>
                </a:lnTo>
                <a:lnTo>
                  <a:pt x="1524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SMARTINK"/>
          <p:cNvSpPr/>
          <p:nvPr/>
        </p:nvSpPr>
        <p:spPr bwMode="auto">
          <a:xfrm>
            <a:off x="8216900" y="2565399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82550" y="0"/>
                </a:moveTo>
                <a:lnTo>
                  <a:pt x="82550" y="31750"/>
                </a:lnTo>
                <a:lnTo>
                  <a:pt x="88900" y="63500"/>
                </a:lnTo>
                <a:lnTo>
                  <a:pt x="88900" y="88900"/>
                </a:lnTo>
                <a:lnTo>
                  <a:pt x="88900" y="114300"/>
                </a:lnTo>
                <a:lnTo>
                  <a:pt x="88900" y="139700"/>
                </a:lnTo>
                <a:lnTo>
                  <a:pt x="69850" y="101600"/>
                </a:lnTo>
                <a:lnTo>
                  <a:pt x="57150" y="88900"/>
                </a:lnTo>
                <a:lnTo>
                  <a:pt x="38100" y="88900"/>
                </a:lnTo>
                <a:lnTo>
                  <a:pt x="12700" y="95250"/>
                </a:lnTo>
                <a:lnTo>
                  <a:pt x="0" y="107950"/>
                </a:lnTo>
                <a:lnTo>
                  <a:pt x="12700" y="133350"/>
                </a:lnTo>
                <a:lnTo>
                  <a:pt x="25400" y="146050"/>
                </a:lnTo>
                <a:lnTo>
                  <a:pt x="44450" y="158750"/>
                </a:lnTo>
                <a:lnTo>
                  <a:pt x="88900" y="158750"/>
                </a:lnTo>
                <a:lnTo>
                  <a:pt x="952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1" name="SMARTINK"/>
          <p:cNvSpPr/>
          <p:nvPr/>
        </p:nvSpPr>
        <p:spPr bwMode="auto">
          <a:xfrm>
            <a:off x="7397750" y="3028949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19050" y="12700"/>
                </a:lnTo>
                <a:lnTo>
                  <a:pt x="50800" y="6350"/>
                </a:lnTo>
                <a:lnTo>
                  <a:pt x="76200" y="6350"/>
                </a:lnTo>
                <a:lnTo>
                  <a:pt x="95250" y="6350"/>
                </a:lnTo>
                <a:lnTo>
                  <a:pt x="127000" y="0"/>
                </a:lnTo>
                <a:lnTo>
                  <a:pt x="146050" y="0"/>
                </a:lnTo>
                <a:lnTo>
                  <a:pt x="146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SMARTINK"/>
          <p:cNvSpPr/>
          <p:nvPr/>
        </p:nvSpPr>
        <p:spPr bwMode="auto">
          <a:xfrm>
            <a:off x="7404100" y="3136899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19050" y="6350"/>
                </a:lnTo>
                <a:lnTo>
                  <a:pt x="44450" y="0"/>
                </a:lnTo>
                <a:lnTo>
                  <a:pt x="762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" name="SMARTINK"/>
          <p:cNvSpPr/>
          <p:nvPr/>
        </p:nvSpPr>
        <p:spPr bwMode="auto">
          <a:xfrm>
            <a:off x="6483350" y="2305049"/>
            <a:ext cx="114301" cy="3282951"/>
          </a:xfrm>
          <a:custGeom>
            <a:avLst/>
            <a:gdLst/>
            <a:ahLst/>
            <a:cxnLst/>
            <a:rect l="0" t="0" r="0" b="0"/>
            <a:pathLst>
              <a:path w="114301" h="3282951">
                <a:moveTo>
                  <a:pt x="107950" y="0"/>
                </a:moveTo>
                <a:lnTo>
                  <a:pt x="107950" y="25400"/>
                </a:lnTo>
                <a:lnTo>
                  <a:pt x="107950" y="50800"/>
                </a:lnTo>
                <a:lnTo>
                  <a:pt x="107950" y="76200"/>
                </a:lnTo>
                <a:lnTo>
                  <a:pt x="107950" y="95250"/>
                </a:lnTo>
                <a:lnTo>
                  <a:pt x="107950" y="114300"/>
                </a:lnTo>
                <a:lnTo>
                  <a:pt x="107950" y="139700"/>
                </a:lnTo>
                <a:lnTo>
                  <a:pt x="107950" y="158750"/>
                </a:lnTo>
                <a:lnTo>
                  <a:pt x="107950" y="184150"/>
                </a:lnTo>
                <a:lnTo>
                  <a:pt x="114300" y="209550"/>
                </a:lnTo>
                <a:lnTo>
                  <a:pt x="114300" y="241300"/>
                </a:lnTo>
                <a:lnTo>
                  <a:pt x="114300" y="266700"/>
                </a:lnTo>
                <a:lnTo>
                  <a:pt x="114300" y="298450"/>
                </a:lnTo>
                <a:lnTo>
                  <a:pt x="114300" y="330200"/>
                </a:lnTo>
                <a:lnTo>
                  <a:pt x="114300" y="368300"/>
                </a:lnTo>
                <a:lnTo>
                  <a:pt x="114300" y="400050"/>
                </a:lnTo>
                <a:lnTo>
                  <a:pt x="114300" y="438150"/>
                </a:lnTo>
                <a:lnTo>
                  <a:pt x="114300" y="476250"/>
                </a:lnTo>
                <a:lnTo>
                  <a:pt x="114300" y="520700"/>
                </a:lnTo>
                <a:lnTo>
                  <a:pt x="114300" y="558800"/>
                </a:lnTo>
                <a:lnTo>
                  <a:pt x="114300" y="603250"/>
                </a:lnTo>
                <a:lnTo>
                  <a:pt x="114300" y="647700"/>
                </a:lnTo>
                <a:lnTo>
                  <a:pt x="114300" y="698500"/>
                </a:lnTo>
                <a:lnTo>
                  <a:pt x="114300" y="742950"/>
                </a:lnTo>
                <a:lnTo>
                  <a:pt x="107950" y="793750"/>
                </a:lnTo>
                <a:lnTo>
                  <a:pt x="107950" y="844550"/>
                </a:lnTo>
                <a:lnTo>
                  <a:pt x="107950" y="895350"/>
                </a:lnTo>
                <a:lnTo>
                  <a:pt x="101600" y="946150"/>
                </a:lnTo>
                <a:lnTo>
                  <a:pt x="101600" y="996950"/>
                </a:lnTo>
                <a:lnTo>
                  <a:pt x="101600" y="1047750"/>
                </a:lnTo>
                <a:lnTo>
                  <a:pt x="95250" y="1104900"/>
                </a:lnTo>
                <a:lnTo>
                  <a:pt x="95250" y="1155700"/>
                </a:lnTo>
                <a:lnTo>
                  <a:pt x="95250" y="1206500"/>
                </a:lnTo>
                <a:lnTo>
                  <a:pt x="88900" y="1263650"/>
                </a:lnTo>
                <a:lnTo>
                  <a:pt x="88900" y="1320800"/>
                </a:lnTo>
                <a:lnTo>
                  <a:pt x="88900" y="1377950"/>
                </a:lnTo>
                <a:lnTo>
                  <a:pt x="82550" y="1428750"/>
                </a:lnTo>
                <a:lnTo>
                  <a:pt x="82550" y="1485900"/>
                </a:lnTo>
                <a:lnTo>
                  <a:pt x="76200" y="1543050"/>
                </a:lnTo>
                <a:lnTo>
                  <a:pt x="76200" y="1600200"/>
                </a:lnTo>
                <a:lnTo>
                  <a:pt x="69850" y="1657350"/>
                </a:lnTo>
                <a:lnTo>
                  <a:pt x="69850" y="1714500"/>
                </a:lnTo>
                <a:lnTo>
                  <a:pt x="69850" y="1765300"/>
                </a:lnTo>
                <a:lnTo>
                  <a:pt x="69850" y="1822450"/>
                </a:lnTo>
                <a:lnTo>
                  <a:pt x="69850" y="1879600"/>
                </a:lnTo>
                <a:lnTo>
                  <a:pt x="63500" y="1930400"/>
                </a:lnTo>
                <a:lnTo>
                  <a:pt x="63500" y="1987550"/>
                </a:lnTo>
                <a:lnTo>
                  <a:pt x="63500" y="2038350"/>
                </a:lnTo>
                <a:lnTo>
                  <a:pt x="57150" y="2089150"/>
                </a:lnTo>
                <a:lnTo>
                  <a:pt x="57150" y="2139950"/>
                </a:lnTo>
                <a:lnTo>
                  <a:pt x="50800" y="2190750"/>
                </a:lnTo>
                <a:lnTo>
                  <a:pt x="50800" y="2235200"/>
                </a:lnTo>
                <a:lnTo>
                  <a:pt x="44450" y="2286000"/>
                </a:lnTo>
                <a:lnTo>
                  <a:pt x="44450" y="2336800"/>
                </a:lnTo>
                <a:lnTo>
                  <a:pt x="44450" y="2381250"/>
                </a:lnTo>
                <a:lnTo>
                  <a:pt x="38100" y="2425700"/>
                </a:lnTo>
                <a:lnTo>
                  <a:pt x="38100" y="2470150"/>
                </a:lnTo>
                <a:lnTo>
                  <a:pt x="31750" y="2514600"/>
                </a:lnTo>
                <a:lnTo>
                  <a:pt x="31750" y="2559050"/>
                </a:lnTo>
                <a:lnTo>
                  <a:pt x="25400" y="2597150"/>
                </a:lnTo>
                <a:lnTo>
                  <a:pt x="25400" y="2641600"/>
                </a:lnTo>
                <a:lnTo>
                  <a:pt x="19050" y="2679700"/>
                </a:lnTo>
                <a:lnTo>
                  <a:pt x="19050" y="2717800"/>
                </a:lnTo>
                <a:lnTo>
                  <a:pt x="19050" y="2755900"/>
                </a:lnTo>
                <a:lnTo>
                  <a:pt x="12700" y="2794000"/>
                </a:lnTo>
                <a:lnTo>
                  <a:pt x="12700" y="2825750"/>
                </a:lnTo>
                <a:lnTo>
                  <a:pt x="12700" y="2863850"/>
                </a:lnTo>
                <a:lnTo>
                  <a:pt x="6350" y="2895600"/>
                </a:lnTo>
                <a:lnTo>
                  <a:pt x="6350" y="2927350"/>
                </a:lnTo>
                <a:lnTo>
                  <a:pt x="6350" y="2959100"/>
                </a:lnTo>
                <a:lnTo>
                  <a:pt x="0" y="2984500"/>
                </a:lnTo>
                <a:lnTo>
                  <a:pt x="0" y="3016250"/>
                </a:lnTo>
                <a:lnTo>
                  <a:pt x="0" y="3041650"/>
                </a:lnTo>
                <a:lnTo>
                  <a:pt x="0" y="3067050"/>
                </a:lnTo>
                <a:lnTo>
                  <a:pt x="0" y="3086100"/>
                </a:lnTo>
                <a:lnTo>
                  <a:pt x="0" y="3111500"/>
                </a:lnTo>
                <a:lnTo>
                  <a:pt x="0" y="3130550"/>
                </a:lnTo>
                <a:lnTo>
                  <a:pt x="6350" y="3155950"/>
                </a:lnTo>
                <a:lnTo>
                  <a:pt x="12700" y="3187700"/>
                </a:lnTo>
                <a:lnTo>
                  <a:pt x="12700" y="3219450"/>
                </a:lnTo>
                <a:lnTo>
                  <a:pt x="12700" y="3244850"/>
                </a:lnTo>
                <a:lnTo>
                  <a:pt x="19050" y="3276600"/>
                </a:lnTo>
                <a:lnTo>
                  <a:pt x="25400" y="3282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4" name="SMARTINK"/>
          <p:cNvSpPr/>
          <p:nvPr/>
        </p:nvSpPr>
        <p:spPr bwMode="auto">
          <a:xfrm>
            <a:off x="6972300" y="2978149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635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2700" y="158750"/>
                </a:lnTo>
                <a:lnTo>
                  <a:pt x="12700" y="17780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5" name="SMARTINK"/>
          <p:cNvSpPr/>
          <p:nvPr/>
        </p:nvSpPr>
        <p:spPr bwMode="auto">
          <a:xfrm>
            <a:off x="6972300" y="2978149"/>
            <a:ext cx="152401" cy="215901"/>
          </a:xfrm>
          <a:custGeom>
            <a:avLst/>
            <a:gdLst/>
            <a:ahLst/>
            <a:cxnLst/>
            <a:rect l="0" t="0" r="0" b="0"/>
            <a:pathLst>
              <a:path w="152401" h="215901">
                <a:moveTo>
                  <a:pt x="0" y="6350"/>
                </a:moveTo>
                <a:lnTo>
                  <a:pt x="19050" y="31750"/>
                </a:lnTo>
                <a:lnTo>
                  <a:pt x="38100" y="50800"/>
                </a:lnTo>
                <a:lnTo>
                  <a:pt x="50800" y="57150"/>
                </a:lnTo>
                <a:lnTo>
                  <a:pt x="69850" y="57150"/>
                </a:lnTo>
                <a:lnTo>
                  <a:pt x="82550" y="44450"/>
                </a:lnTo>
                <a:lnTo>
                  <a:pt x="95250" y="25400"/>
                </a:lnTo>
                <a:lnTo>
                  <a:pt x="107950" y="0"/>
                </a:lnTo>
                <a:lnTo>
                  <a:pt x="120650" y="31750"/>
                </a:lnTo>
                <a:lnTo>
                  <a:pt x="127000" y="57150"/>
                </a:lnTo>
                <a:lnTo>
                  <a:pt x="127000" y="82550"/>
                </a:lnTo>
                <a:lnTo>
                  <a:pt x="133350" y="114300"/>
                </a:lnTo>
                <a:lnTo>
                  <a:pt x="133350" y="139700"/>
                </a:lnTo>
                <a:lnTo>
                  <a:pt x="133350" y="158750"/>
                </a:lnTo>
                <a:lnTo>
                  <a:pt x="139700" y="190500"/>
                </a:lnTo>
                <a:lnTo>
                  <a:pt x="146050" y="209550"/>
                </a:lnTo>
                <a:lnTo>
                  <a:pt x="1524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SMARTINK"/>
          <p:cNvSpPr/>
          <p:nvPr/>
        </p:nvSpPr>
        <p:spPr bwMode="auto">
          <a:xfrm>
            <a:off x="7689850" y="2971799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88900" y="19050"/>
                </a:lnTo>
                <a:lnTo>
                  <a:pt x="82550" y="44450"/>
                </a:lnTo>
                <a:lnTo>
                  <a:pt x="76200" y="76200"/>
                </a:lnTo>
                <a:lnTo>
                  <a:pt x="63500" y="107950"/>
                </a:lnTo>
                <a:lnTo>
                  <a:pt x="63500" y="133350"/>
                </a:lnTo>
                <a:lnTo>
                  <a:pt x="57150" y="158750"/>
                </a:lnTo>
                <a:lnTo>
                  <a:pt x="635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7" name="SMARTINK"/>
          <p:cNvSpPr/>
          <p:nvPr/>
        </p:nvSpPr>
        <p:spPr bwMode="auto">
          <a:xfrm>
            <a:off x="7689850" y="3060699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6350"/>
                </a:moveTo>
                <a:lnTo>
                  <a:pt x="31750" y="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8" name="SMARTINK"/>
          <p:cNvSpPr/>
          <p:nvPr/>
        </p:nvSpPr>
        <p:spPr bwMode="auto">
          <a:xfrm>
            <a:off x="7867650" y="2978149"/>
            <a:ext cx="114301" cy="158751"/>
          </a:xfrm>
          <a:custGeom>
            <a:avLst/>
            <a:gdLst/>
            <a:ahLst/>
            <a:cxnLst/>
            <a:rect l="0" t="0" r="0" b="0"/>
            <a:pathLst>
              <a:path w="114301" h="158751">
                <a:moveTo>
                  <a:pt x="114300" y="0"/>
                </a:moveTo>
                <a:lnTo>
                  <a:pt x="82550" y="6350"/>
                </a:lnTo>
                <a:lnTo>
                  <a:pt x="63500" y="6350"/>
                </a:lnTo>
                <a:lnTo>
                  <a:pt x="31750" y="6350"/>
                </a:lnTo>
                <a:lnTo>
                  <a:pt x="12700" y="6350"/>
                </a:lnTo>
                <a:lnTo>
                  <a:pt x="0" y="25400"/>
                </a:lnTo>
                <a:lnTo>
                  <a:pt x="12700" y="57150"/>
                </a:lnTo>
                <a:lnTo>
                  <a:pt x="38100" y="82550"/>
                </a:lnTo>
                <a:lnTo>
                  <a:pt x="63500" y="107950"/>
                </a:lnTo>
                <a:lnTo>
                  <a:pt x="69850" y="120650"/>
                </a:lnTo>
                <a:lnTo>
                  <a:pt x="63500" y="133350"/>
                </a:lnTo>
                <a:lnTo>
                  <a:pt x="57150" y="146050"/>
                </a:lnTo>
                <a:lnTo>
                  <a:pt x="50800" y="158750"/>
                </a:lnTo>
                <a:lnTo>
                  <a:pt x="25400" y="15875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SMARTINK"/>
          <p:cNvSpPr/>
          <p:nvPr/>
        </p:nvSpPr>
        <p:spPr bwMode="auto">
          <a:xfrm>
            <a:off x="8001000" y="3092449"/>
            <a:ext cx="120651" cy="63501"/>
          </a:xfrm>
          <a:custGeom>
            <a:avLst/>
            <a:gdLst/>
            <a:ahLst/>
            <a:cxnLst/>
            <a:rect l="0" t="0" r="0" b="0"/>
            <a:pathLst>
              <a:path w="120651" h="63501">
                <a:moveTo>
                  <a:pt x="0" y="0"/>
                </a:moveTo>
                <a:lnTo>
                  <a:pt x="0" y="19050"/>
                </a:lnTo>
                <a:lnTo>
                  <a:pt x="6350" y="31750"/>
                </a:lnTo>
                <a:lnTo>
                  <a:pt x="19050" y="25400"/>
                </a:lnTo>
                <a:lnTo>
                  <a:pt x="38100" y="38100"/>
                </a:lnTo>
                <a:lnTo>
                  <a:pt x="63500" y="25400"/>
                </a:lnTo>
                <a:lnTo>
                  <a:pt x="101600" y="44450"/>
                </a:lnTo>
                <a:lnTo>
                  <a:pt x="1206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SMARTINK"/>
          <p:cNvSpPr/>
          <p:nvPr/>
        </p:nvSpPr>
        <p:spPr bwMode="auto">
          <a:xfrm>
            <a:off x="8159750" y="3003549"/>
            <a:ext cx="44451" cy="158751"/>
          </a:xfrm>
          <a:custGeom>
            <a:avLst/>
            <a:gdLst/>
            <a:ahLst/>
            <a:cxnLst/>
            <a:rect l="0" t="0" r="0" b="0"/>
            <a:pathLst>
              <a:path w="44451" h="15875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9050" y="158750"/>
                </a:lnTo>
                <a:lnTo>
                  <a:pt x="444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1" name="SMARTINK"/>
          <p:cNvSpPr/>
          <p:nvPr/>
        </p:nvSpPr>
        <p:spPr bwMode="auto">
          <a:xfrm>
            <a:off x="8312150" y="3016249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101600" y="0"/>
                </a:moveTo>
                <a:lnTo>
                  <a:pt x="88900" y="19050"/>
                </a:lnTo>
                <a:lnTo>
                  <a:pt x="69850" y="50800"/>
                </a:lnTo>
                <a:lnTo>
                  <a:pt x="57150" y="76200"/>
                </a:lnTo>
                <a:lnTo>
                  <a:pt x="44450" y="95250"/>
                </a:lnTo>
                <a:lnTo>
                  <a:pt x="25400" y="114300"/>
                </a:lnTo>
                <a:lnTo>
                  <a:pt x="6350" y="146050"/>
                </a:lnTo>
                <a:lnTo>
                  <a:pt x="0" y="1587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2" name="SMARTINK"/>
          <p:cNvSpPr/>
          <p:nvPr/>
        </p:nvSpPr>
        <p:spPr bwMode="auto">
          <a:xfrm>
            <a:off x="8305800" y="3016249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6350" y="12700"/>
                </a:moveTo>
                <a:lnTo>
                  <a:pt x="0" y="0"/>
                </a:lnTo>
                <a:lnTo>
                  <a:pt x="25400" y="31750"/>
                </a:lnTo>
                <a:lnTo>
                  <a:pt x="44450" y="63500"/>
                </a:lnTo>
                <a:lnTo>
                  <a:pt x="57150" y="82550"/>
                </a:lnTo>
                <a:lnTo>
                  <a:pt x="69850" y="107950"/>
                </a:lnTo>
                <a:lnTo>
                  <a:pt x="82550" y="133350"/>
                </a:lnTo>
                <a:lnTo>
                  <a:pt x="107950" y="165100"/>
                </a:lnTo>
                <a:lnTo>
                  <a:pt x="1143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3" name="SMARTINK"/>
          <p:cNvSpPr/>
          <p:nvPr/>
        </p:nvSpPr>
        <p:spPr bwMode="auto">
          <a:xfrm>
            <a:off x="8578850" y="2959099"/>
            <a:ext cx="6351" cy="146051"/>
          </a:xfrm>
          <a:custGeom>
            <a:avLst/>
            <a:gdLst/>
            <a:ahLst/>
            <a:cxnLst/>
            <a:rect l="0" t="0" r="0" b="0"/>
            <a:pathLst>
              <a:path w="6351" h="1460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SMARTINK"/>
          <p:cNvSpPr/>
          <p:nvPr/>
        </p:nvSpPr>
        <p:spPr bwMode="auto">
          <a:xfrm>
            <a:off x="8642350" y="3054349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0"/>
                </a:moveTo>
                <a:lnTo>
                  <a:pt x="635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SMARTINK"/>
          <p:cNvSpPr/>
          <p:nvPr/>
        </p:nvSpPr>
        <p:spPr bwMode="auto">
          <a:xfrm>
            <a:off x="8674100" y="2990849"/>
            <a:ext cx="50801" cy="82551"/>
          </a:xfrm>
          <a:custGeom>
            <a:avLst/>
            <a:gdLst/>
            <a:ahLst/>
            <a:cxnLst/>
            <a:rect l="0" t="0" r="0" b="0"/>
            <a:pathLst>
              <a:path w="50801" h="82551">
                <a:moveTo>
                  <a:pt x="44450" y="19050"/>
                </a:moveTo>
                <a:lnTo>
                  <a:pt x="3810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7150"/>
                </a:lnTo>
                <a:lnTo>
                  <a:pt x="6350" y="76200"/>
                </a:lnTo>
                <a:lnTo>
                  <a:pt x="19050" y="82550"/>
                </a:lnTo>
                <a:lnTo>
                  <a:pt x="38100" y="82550"/>
                </a:lnTo>
                <a:lnTo>
                  <a:pt x="50800" y="76200"/>
                </a:lnTo>
                <a:lnTo>
                  <a:pt x="50800" y="50800"/>
                </a:lnTo>
                <a:lnTo>
                  <a:pt x="50800" y="25400"/>
                </a:lnTo>
                <a:lnTo>
                  <a:pt x="38100" y="1270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SMARTINK"/>
          <p:cNvSpPr/>
          <p:nvPr/>
        </p:nvSpPr>
        <p:spPr bwMode="auto">
          <a:xfrm>
            <a:off x="8769350" y="3003549"/>
            <a:ext cx="50801" cy="82551"/>
          </a:xfrm>
          <a:custGeom>
            <a:avLst/>
            <a:gdLst/>
            <a:ahLst/>
            <a:cxnLst/>
            <a:rect l="0" t="0" r="0" b="0"/>
            <a:pathLst>
              <a:path w="50801" h="82551">
                <a:moveTo>
                  <a:pt x="31750" y="12700"/>
                </a:moveTo>
                <a:lnTo>
                  <a:pt x="25400" y="0"/>
                </a:lnTo>
                <a:lnTo>
                  <a:pt x="6350" y="12700"/>
                </a:lnTo>
                <a:lnTo>
                  <a:pt x="0" y="44450"/>
                </a:lnTo>
                <a:lnTo>
                  <a:pt x="0" y="63500"/>
                </a:lnTo>
                <a:lnTo>
                  <a:pt x="12700" y="76200"/>
                </a:lnTo>
                <a:lnTo>
                  <a:pt x="25400" y="82550"/>
                </a:lnTo>
                <a:lnTo>
                  <a:pt x="38100" y="76200"/>
                </a:lnTo>
                <a:lnTo>
                  <a:pt x="44450" y="63500"/>
                </a:lnTo>
                <a:lnTo>
                  <a:pt x="50800" y="50800"/>
                </a:lnTo>
                <a:lnTo>
                  <a:pt x="50800" y="1905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" name="SMARTINK"/>
          <p:cNvSpPr/>
          <p:nvPr/>
        </p:nvSpPr>
        <p:spPr bwMode="auto">
          <a:xfrm>
            <a:off x="8870950" y="3054349"/>
            <a:ext cx="25401" cy="127001"/>
          </a:xfrm>
          <a:custGeom>
            <a:avLst/>
            <a:gdLst/>
            <a:ahLst/>
            <a:cxnLst/>
            <a:rect l="0" t="0" r="0" b="0"/>
            <a:pathLst>
              <a:path w="25401" h="127001">
                <a:moveTo>
                  <a:pt x="19050" y="0"/>
                </a:moveTo>
                <a:lnTo>
                  <a:pt x="0" y="0"/>
                </a:lnTo>
                <a:lnTo>
                  <a:pt x="6350" y="19050"/>
                </a:lnTo>
                <a:lnTo>
                  <a:pt x="19050" y="25400"/>
                </a:lnTo>
                <a:lnTo>
                  <a:pt x="25400" y="12700"/>
                </a:lnTo>
                <a:lnTo>
                  <a:pt x="25400" y="31750"/>
                </a:lnTo>
                <a:lnTo>
                  <a:pt x="25400" y="57150"/>
                </a:lnTo>
                <a:lnTo>
                  <a:pt x="25400" y="82550"/>
                </a:lnTo>
                <a:lnTo>
                  <a:pt x="19050" y="114300"/>
                </a:lnTo>
                <a:lnTo>
                  <a:pt x="12700" y="127000"/>
                </a:lnTo>
                <a:lnTo>
                  <a:pt x="0" y="120650"/>
                </a:lnTo>
                <a:lnTo>
                  <a:pt x="0" y="95250"/>
                </a:lnTo>
                <a:lnTo>
                  <a:pt x="127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SMARTINK"/>
          <p:cNvSpPr/>
          <p:nvPr/>
        </p:nvSpPr>
        <p:spPr bwMode="auto">
          <a:xfrm>
            <a:off x="8496300" y="3187699"/>
            <a:ext cx="457201" cy="6351"/>
          </a:xfrm>
          <a:custGeom>
            <a:avLst/>
            <a:gdLst/>
            <a:ahLst/>
            <a:cxnLst/>
            <a:rect l="0" t="0" r="0" b="0"/>
            <a:pathLst>
              <a:path w="457201" h="6351">
                <a:moveTo>
                  <a:pt x="0" y="6350"/>
                </a:move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101600" y="0"/>
                </a:lnTo>
                <a:lnTo>
                  <a:pt x="133350" y="0"/>
                </a:lnTo>
                <a:lnTo>
                  <a:pt x="158750" y="0"/>
                </a:lnTo>
                <a:lnTo>
                  <a:pt x="190500" y="0"/>
                </a:lnTo>
                <a:lnTo>
                  <a:pt x="222250" y="0"/>
                </a:lnTo>
                <a:lnTo>
                  <a:pt x="254000" y="0"/>
                </a:lnTo>
                <a:lnTo>
                  <a:pt x="279400" y="0"/>
                </a:lnTo>
                <a:lnTo>
                  <a:pt x="311150" y="0"/>
                </a:lnTo>
                <a:lnTo>
                  <a:pt x="342900" y="0"/>
                </a:lnTo>
                <a:lnTo>
                  <a:pt x="361950" y="0"/>
                </a:lnTo>
                <a:lnTo>
                  <a:pt x="387350" y="0"/>
                </a:lnTo>
                <a:lnTo>
                  <a:pt x="406400" y="0"/>
                </a:lnTo>
                <a:lnTo>
                  <a:pt x="438150" y="0"/>
                </a:lnTo>
                <a:lnTo>
                  <a:pt x="457200" y="0"/>
                </a:lnTo>
                <a:lnTo>
                  <a:pt x="450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SMARTINK"/>
          <p:cNvSpPr/>
          <p:nvPr/>
        </p:nvSpPr>
        <p:spPr bwMode="auto">
          <a:xfrm>
            <a:off x="8616950" y="3301999"/>
            <a:ext cx="82551" cy="95251"/>
          </a:xfrm>
          <a:custGeom>
            <a:avLst/>
            <a:gdLst/>
            <a:ahLst/>
            <a:cxnLst/>
            <a:rect l="0" t="0" r="0" b="0"/>
            <a:pathLst>
              <a:path w="82551" h="95251">
                <a:moveTo>
                  <a:pt x="19050" y="0"/>
                </a:moveTo>
                <a:lnTo>
                  <a:pt x="19050" y="19050"/>
                </a:lnTo>
                <a:lnTo>
                  <a:pt x="19050" y="44450"/>
                </a:lnTo>
                <a:lnTo>
                  <a:pt x="12700" y="69850"/>
                </a:lnTo>
                <a:lnTo>
                  <a:pt x="0" y="95250"/>
                </a:lnTo>
                <a:lnTo>
                  <a:pt x="25400" y="63500"/>
                </a:lnTo>
                <a:lnTo>
                  <a:pt x="38100" y="57150"/>
                </a:lnTo>
                <a:lnTo>
                  <a:pt x="50800" y="63500"/>
                </a:lnTo>
                <a:lnTo>
                  <a:pt x="50800" y="82550"/>
                </a:lnTo>
                <a:lnTo>
                  <a:pt x="825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SMARTINK"/>
          <p:cNvSpPr/>
          <p:nvPr/>
        </p:nvSpPr>
        <p:spPr bwMode="auto">
          <a:xfrm>
            <a:off x="8699500" y="3371849"/>
            <a:ext cx="88901" cy="50801"/>
          </a:xfrm>
          <a:custGeom>
            <a:avLst/>
            <a:gdLst/>
            <a:ahLst/>
            <a:cxnLst/>
            <a:rect l="0" t="0" r="0" b="0"/>
            <a:pathLst>
              <a:path w="88901" h="50801">
                <a:moveTo>
                  <a:pt x="0" y="12700"/>
                </a:moveTo>
                <a:lnTo>
                  <a:pt x="19050" y="0"/>
                </a:lnTo>
                <a:lnTo>
                  <a:pt x="44450" y="6350"/>
                </a:lnTo>
                <a:lnTo>
                  <a:pt x="63500" y="38100"/>
                </a:lnTo>
                <a:lnTo>
                  <a:pt x="76200" y="44450"/>
                </a:lnTo>
                <a:lnTo>
                  <a:pt x="889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SMARTINK"/>
          <p:cNvSpPr/>
          <p:nvPr/>
        </p:nvSpPr>
        <p:spPr bwMode="auto">
          <a:xfrm>
            <a:off x="8839200" y="3301999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12700" y="101600"/>
                </a:lnTo>
                <a:lnTo>
                  <a:pt x="31750" y="127000"/>
                </a:lnTo>
                <a:lnTo>
                  <a:pt x="571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SMARTINK"/>
          <p:cNvSpPr/>
          <p:nvPr/>
        </p:nvSpPr>
        <p:spPr bwMode="auto">
          <a:xfrm>
            <a:off x="8578850" y="3276599"/>
            <a:ext cx="19051" cy="184151"/>
          </a:xfrm>
          <a:custGeom>
            <a:avLst/>
            <a:gdLst/>
            <a:ahLst/>
            <a:cxnLst/>
            <a:rect l="0" t="0" r="0" b="0"/>
            <a:pathLst>
              <a:path w="19051" h="184151">
                <a:moveTo>
                  <a:pt x="19050" y="0"/>
                </a:moveTo>
                <a:lnTo>
                  <a:pt x="12700" y="190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SMARTINK"/>
          <p:cNvSpPr/>
          <p:nvPr/>
        </p:nvSpPr>
        <p:spPr bwMode="auto">
          <a:xfrm>
            <a:off x="8642350" y="3340099"/>
            <a:ext cx="304801" cy="184151"/>
          </a:xfrm>
          <a:custGeom>
            <a:avLst/>
            <a:gdLst/>
            <a:ahLst/>
            <a:cxnLst/>
            <a:rect l="0" t="0" r="0" b="0"/>
            <a:pathLst>
              <a:path w="304801" h="184151">
                <a:moveTo>
                  <a:pt x="0" y="184150"/>
                </a:moveTo>
                <a:lnTo>
                  <a:pt x="25400" y="152400"/>
                </a:lnTo>
                <a:lnTo>
                  <a:pt x="50800" y="133350"/>
                </a:lnTo>
                <a:lnTo>
                  <a:pt x="76200" y="120650"/>
                </a:lnTo>
                <a:lnTo>
                  <a:pt x="95250" y="107950"/>
                </a:lnTo>
                <a:lnTo>
                  <a:pt x="114300" y="95250"/>
                </a:lnTo>
                <a:lnTo>
                  <a:pt x="133350" y="82550"/>
                </a:lnTo>
                <a:lnTo>
                  <a:pt x="152400" y="69850"/>
                </a:lnTo>
                <a:lnTo>
                  <a:pt x="171450" y="57150"/>
                </a:lnTo>
                <a:lnTo>
                  <a:pt x="190500" y="50800"/>
                </a:lnTo>
                <a:lnTo>
                  <a:pt x="209550" y="38100"/>
                </a:lnTo>
                <a:lnTo>
                  <a:pt x="228600" y="31750"/>
                </a:lnTo>
                <a:lnTo>
                  <a:pt x="260350" y="12700"/>
                </a:lnTo>
                <a:lnTo>
                  <a:pt x="292100" y="0"/>
                </a:lnTo>
                <a:lnTo>
                  <a:pt x="304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SMARTINK"/>
          <p:cNvSpPr/>
          <p:nvPr/>
        </p:nvSpPr>
        <p:spPr bwMode="auto">
          <a:xfrm>
            <a:off x="7994650" y="3047999"/>
            <a:ext cx="317501" cy="196851"/>
          </a:xfrm>
          <a:custGeom>
            <a:avLst/>
            <a:gdLst/>
            <a:ahLst/>
            <a:cxnLst/>
            <a:rect l="0" t="0" r="0" b="0"/>
            <a:pathLst>
              <a:path w="317501" h="196851">
                <a:moveTo>
                  <a:pt x="0" y="196850"/>
                </a:moveTo>
                <a:lnTo>
                  <a:pt x="25400" y="177800"/>
                </a:lnTo>
                <a:lnTo>
                  <a:pt x="50800" y="158750"/>
                </a:lnTo>
                <a:lnTo>
                  <a:pt x="69850" y="152400"/>
                </a:lnTo>
                <a:lnTo>
                  <a:pt x="88900" y="139700"/>
                </a:lnTo>
                <a:lnTo>
                  <a:pt x="107950" y="133350"/>
                </a:lnTo>
                <a:lnTo>
                  <a:pt x="127000" y="120650"/>
                </a:lnTo>
                <a:lnTo>
                  <a:pt x="152400" y="107950"/>
                </a:lnTo>
                <a:lnTo>
                  <a:pt x="171450" y="95250"/>
                </a:lnTo>
                <a:lnTo>
                  <a:pt x="196850" y="82550"/>
                </a:lnTo>
                <a:lnTo>
                  <a:pt x="215900" y="69850"/>
                </a:lnTo>
                <a:lnTo>
                  <a:pt x="234950" y="57150"/>
                </a:lnTo>
                <a:lnTo>
                  <a:pt x="260350" y="38100"/>
                </a:lnTo>
                <a:lnTo>
                  <a:pt x="292100" y="12700"/>
                </a:lnTo>
                <a:lnTo>
                  <a:pt x="317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SMARTINK"/>
          <p:cNvSpPr/>
          <p:nvPr/>
        </p:nvSpPr>
        <p:spPr bwMode="auto">
          <a:xfrm>
            <a:off x="7004050" y="3682999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6350" y="0"/>
                </a:moveTo>
                <a:lnTo>
                  <a:pt x="12700" y="31750"/>
                </a:lnTo>
                <a:lnTo>
                  <a:pt x="12700" y="57150"/>
                </a:lnTo>
                <a:lnTo>
                  <a:pt x="6350" y="76200"/>
                </a:lnTo>
                <a:lnTo>
                  <a:pt x="0" y="12065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6850"/>
                </a:lnTo>
                <a:lnTo>
                  <a:pt x="12700" y="209550"/>
                </a:lnTo>
                <a:lnTo>
                  <a:pt x="254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SMARTINK"/>
          <p:cNvSpPr/>
          <p:nvPr/>
        </p:nvSpPr>
        <p:spPr bwMode="auto">
          <a:xfrm>
            <a:off x="7023100" y="3632199"/>
            <a:ext cx="203201" cy="279401"/>
          </a:xfrm>
          <a:custGeom>
            <a:avLst/>
            <a:gdLst/>
            <a:ahLst/>
            <a:cxnLst/>
            <a:rect l="0" t="0" r="0" b="0"/>
            <a:pathLst>
              <a:path w="203201" h="279401">
                <a:moveTo>
                  <a:pt x="0" y="12700"/>
                </a:moveTo>
                <a:lnTo>
                  <a:pt x="6350" y="0"/>
                </a:lnTo>
                <a:lnTo>
                  <a:pt x="19050" y="12700"/>
                </a:lnTo>
                <a:lnTo>
                  <a:pt x="44450" y="44450"/>
                </a:lnTo>
                <a:lnTo>
                  <a:pt x="63500" y="69850"/>
                </a:lnTo>
                <a:lnTo>
                  <a:pt x="82550" y="88900"/>
                </a:lnTo>
                <a:lnTo>
                  <a:pt x="95250" y="95250"/>
                </a:lnTo>
                <a:lnTo>
                  <a:pt x="107950" y="101600"/>
                </a:lnTo>
                <a:lnTo>
                  <a:pt x="127000" y="95250"/>
                </a:lnTo>
                <a:lnTo>
                  <a:pt x="146050" y="69850"/>
                </a:lnTo>
                <a:lnTo>
                  <a:pt x="152400" y="50800"/>
                </a:lnTo>
                <a:lnTo>
                  <a:pt x="158750" y="63500"/>
                </a:lnTo>
                <a:lnTo>
                  <a:pt x="165100" y="88900"/>
                </a:lnTo>
                <a:lnTo>
                  <a:pt x="165100" y="120650"/>
                </a:lnTo>
                <a:lnTo>
                  <a:pt x="171450" y="152400"/>
                </a:lnTo>
                <a:lnTo>
                  <a:pt x="171450" y="184150"/>
                </a:lnTo>
                <a:lnTo>
                  <a:pt x="171450" y="209550"/>
                </a:lnTo>
                <a:lnTo>
                  <a:pt x="177800" y="234950"/>
                </a:lnTo>
                <a:lnTo>
                  <a:pt x="184150" y="254000"/>
                </a:lnTo>
                <a:lnTo>
                  <a:pt x="190500" y="266700"/>
                </a:lnTo>
                <a:lnTo>
                  <a:pt x="2032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SMARTINK"/>
          <p:cNvSpPr/>
          <p:nvPr/>
        </p:nvSpPr>
        <p:spPr bwMode="auto">
          <a:xfrm>
            <a:off x="7385050" y="3733799"/>
            <a:ext cx="133351" cy="12701"/>
          </a:xfrm>
          <a:custGeom>
            <a:avLst/>
            <a:gdLst/>
            <a:ahLst/>
            <a:cxnLst/>
            <a:rect l="0" t="0" r="0" b="0"/>
            <a:pathLst>
              <a:path w="1333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7950" y="0"/>
                </a:lnTo>
                <a:lnTo>
                  <a:pt x="127000" y="0"/>
                </a:lnTo>
                <a:lnTo>
                  <a:pt x="133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SMARTINK"/>
          <p:cNvSpPr/>
          <p:nvPr/>
        </p:nvSpPr>
        <p:spPr bwMode="auto">
          <a:xfrm>
            <a:off x="7385050" y="3822699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12700"/>
                </a:moveTo>
                <a:lnTo>
                  <a:pt x="38100" y="12700"/>
                </a:lnTo>
                <a:lnTo>
                  <a:pt x="63500" y="0"/>
                </a:lnTo>
                <a:lnTo>
                  <a:pt x="9525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SMARTINK"/>
          <p:cNvSpPr/>
          <p:nvPr/>
        </p:nvSpPr>
        <p:spPr bwMode="auto">
          <a:xfrm>
            <a:off x="7759700" y="3663949"/>
            <a:ext cx="133351" cy="215901"/>
          </a:xfrm>
          <a:custGeom>
            <a:avLst/>
            <a:gdLst/>
            <a:ahLst/>
            <a:cxnLst/>
            <a:rect l="0" t="0" r="0" b="0"/>
            <a:pathLst>
              <a:path w="133351" h="215901">
                <a:moveTo>
                  <a:pt x="0" y="1270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7000" y="12700"/>
                </a:lnTo>
                <a:lnTo>
                  <a:pt x="133350" y="25400"/>
                </a:lnTo>
                <a:lnTo>
                  <a:pt x="127000" y="57150"/>
                </a:lnTo>
                <a:lnTo>
                  <a:pt x="127000" y="82550"/>
                </a:lnTo>
                <a:lnTo>
                  <a:pt x="114300" y="107950"/>
                </a:lnTo>
                <a:lnTo>
                  <a:pt x="107950" y="133350"/>
                </a:lnTo>
                <a:lnTo>
                  <a:pt x="101600" y="158750"/>
                </a:lnTo>
                <a:lnTo>
                  <a:pt x="88900" y="184150"/>
                </a:lnTo>
                <a:lnTo>
                  <a:pt x="889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SMARTINK"/>
          <p:cNvSpPr/>
          <p:nvPr/>
        </p:nvSpPr>
        <p:spPr bwMode="auto">
          <a:xfrm>
            <a:off x="7804150" y="3771899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6350"/>
                </a:lnTo>
                <a:lnTo>
                  <a:pt x="184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SMARTINK"/>
          <p:cNvSpPr/>
          <p:nvPr/>
        </p:nvSpPr>
        <p:spPr bwMode="auto">
          <a:xfrm>
            <a:off x="8058150" y="3689349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114300" y="0"/>
                </a:moveTo>
                <a:lnTo>
                  <a:pt x="82550" y="0"/>
                </a:lnTo>
                <a:lnTo>
                  <a:pt x="5715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6350" y="63500"/>
                </a:lnTo>
                <a:lnTo>
                  <a:pt x="31750" y="88900"/>
                </a:lnTo>
                <a:lnTo>
                  <a:pt x="57150" y="114300"/>
                </a:lnTo>
                <a:lnTo>
                  <a:pt x="76200" y="127000"/>
                </a:lnTo>
                <a:lnTo>
                  <a:pt x="69850" y="152400"/>
                </a:lnTo>
                <a:lnTo>
                  <a:pt x="57150" y="158750"/>
                </a:lnTo>
                <a:lnTo>
                  <a:pt x="31750" y="158750"/>
                </a:lnTo>
                <a:lnTo>
                  <a:pt x="12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SMARTINK"/>
          <p:cNvSpPr/>
          <p:nvPr/>
        </p:nvSpPr>
        <p:spPr bwMode="auto">
          <a:xfrm>
            <a:off x="8223250" y="3784599"/>
            <a:ext cx="101601" cy="222251"/>
          </a:xfrm>
          <a:custGeom>
            <a:avLst/>
            <a:gdLst/>
            <a:ahLst/>
            <a:cxnLst/>
            <a:rect l="0" t="0" r="0" b="0"/>
            <a:pathLst>
              <a:path w="101601" h="222251">
                <a:moveTo>
                  <a:pt x="101600" y="31750"/>
                </a:moveTo>
                <a:lnTo>
                  <a:pt x="101600" y="12700"/>
                </a:lnTo>
                <a:lnTo>
                  <a:pt x="82550" y="0"/>
                </a:lnTo>
                <a:lnTo>
                  <a:pt x="50800" y="6350"/>
                </a:lnTo>
                <a:lnTo>
                  <a:pt x="38100" y="19050"/>
                </a:lnTo>
                <a:lnTo>
                  <a:pt x="31750" y="31750"/>
                </a:lnTo>
                <a:lnTo>
                  <a:pt x="31750" y="50800"/>
                </a:lnTo>
                <a:lnTo>
                  <a:pt x="38100" y="63500"/>
                </a:lnTo>
                <a:lnTo>
                  <a:pt x="50800" y="69850"/>
                </a:lnTo>
                <a:lnTo>
                  <a:pt x="69850" y="76200"/>
                </a:lnTo>
                <a:lnTo>
                  <a:pt x="82550" y="69850"/>
                </a:lnTo>
                <a:lnTo>
                  <a:pt x="88900" y="57150"/>
                </a:lnTo>
                <a:lnTo>
                  <a:pt x="88900" y="31750"/>
                </a:lnTo>
                <a:lnTo>
                  <a:pt x="88900" y="63500"/>
                </a:lnTo>
                <a:lnTo>
                  <a:pt x="88900" y="88900"/>
                </a:lnTo>
                <a:lnTo>
                  <a:pt x="82550" y="120650"/>
                </a:lnTo>
                <a:lnTo>
                  <a:pt x="76200" y="146050"/>
                </a:lnTo>
                <a:lnTo>
                  <a:pt x="69850" y="171450"/>
                </a:lnTo>
                <a:lnTo>
                  <a:pt x="57150" y="203200"/>
                </a:lnTo>
                <a:lnTo>
                  <a:pt x="44450" y="222250"/>
                </a:lnTo>
                <a:lnTo>
                  <a:pt x="19050" y="222250"/>
                </a:lnTo>
                <a:lnTo>
                  <a:pt x="6350" y="203200"/>
                </a:lnTo>
                <a:lnTo>
                  <a:pt x="0" y="190500"/>
                </a:lnTo>
                <a:lnTo>
                  <a:pt x="0" y="165100"/>
                </a:lnTo>
                <a:lnTo>
                  <a:pt x="0" y="146050"/>
                </a:lnTo>
                <a:lnTo>
                  <a:pt x="12700" y="127000"/>
                </a:lnTo>
                <a:lnTo>
                  <a:pt x="25400" y="114300"/>
                </a:lnTo>
                <a:lnTo>
                  <a:pt x="44450" y="107950"/>
                </a:lnTo>
                <a:lnTo>
                  <a:pt x="635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SMARTINK"/>
          <p:cNvSpPr/>
          <p:nvPr/>
        </p:nvSpPr>
        <p:spPr bwMode="auto">
          <a:xfrm>
            <a:off x="806450" y="2882899"/>
            <a:ext cx="82551" cy="228601"/>
          </a:xfrm>
          <a:custGeom>
            <a:avLst/>
            <a:gdLst/>
            <a:ahLst/>
            <a:cxnLst/>
            <a:rect l="0" t="0" r="0" b="0"/>
            <a:pathLst>
              <a:path w="82551" h="228601">
                <a:moveTo>
                  <a:pt x="12700" y="6350"/>
                </a:moveTo>
                <a:lnTo>
                  <a:pt x="0" y="0"/>
                </a:lnTo>
                <a:lnTo>
                  <a:pt x="38100" y="0"/>
                </a:lnTo>
                <a:lnTo>
                  <a:pt x="63500" y="0"/>
                </a:lnTo>
                <a:lnTo>
                  <a:pt x="76200" y="6350"/>
                </a:lnTo>
                <a:lnTo>
                  <a:pt x="82550" y="25400"/>
                </a:lnTo>
                <a:lnTo>
                  <a:pt x="76200" y="50800"/>
                </a:lnTo>
                <a:lnTo>
                  <a:pt x="69850" y="69850"/>
                </a:lnTo>
                <a:lnTo>
                  <a:pt x="63500" y="88900"/>
                </a:lnTo>
                <a:lnTo>
                  <a:pt x="50800" y="114300"/>
                </a:lnTo>
                <a:lnTo>
                  <a:pt x="44450" y="139700"/>
                </a:lnTo>
                <a:lnTo>
                  <a:pt x="31750" y="165100"/>
                </a:lnTo>
                <a:lnTo>
                  <a:pt x="25400" y="196850"/>
                </a:lnTo>
                <a:lnTo>
                  <a:pt x="19050" y="228600"/>
                </a:lnTo>
                <a:lnTo>
                  <a:pt x="190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4" name="SMARTINK"/>
          <p:cNvSpPr/>
          <p:nvPr/>
        </p:nvSpPr>
        <p:spPr bwMode="auto">
          <a:xfrm>
            <a:off x="781050" y="2997199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87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SMARTINK"/>
          <p:cNvSpPr/>
          <p:nvPr/>
        </p:nvSpPr>
        <p:spPr bwMode="auto">
          <a:xfrm>
            <a:off x="971550" y="2870199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171450" y="0"/>
                </a:moveTo>
                <a:lnTo>
                  <a:pt x="139700" y="12700"/>
                </a:lnTo>
                <a:lnTo>
                  <a:pt x="114300" y="19050"/>
                </a:lnTo>
                <a:lnTo>
                  <a:pt x="88900" y="19050"/>
                </a:lnTo>
                <a:lnTo>
                  <a:pt x="57150" y="6350"/>
                </a:lnTo>
                <a:lnTo>
                  <a:pt x="38100" y="12700"/>
                </a:lnTo>
                <a:lnTo>
                  <a:pt x="31750" y="25400"/>
                </a:lnTo>
                <a:lnTo>
                  <a:pt x="31750" y="50800"/>
                </a:lnTo>
                <a:lnTo>
                  <a:pt x="38100" y="82550"/>
                </a:lnTo>
                <a:lnTo>
                  <a:pt x="50800" y="88900"/>
                </a:lnTo>
                <a:lnTo>
                  <a:pt x="76200" y="101600"/>
                </a:lnTo>
                <a:lnTo>
                  <a:pt x="107950" y="107950"/>
                </a:lnTo>
                <a:lnTo>
                  <a:pt x="120650" y="114300"/>
                </a:lnTo>
                <a:lnTo>
                  <a:pt x="133350" y="127000"/>
                </a:lnTo>
                <a:lnTo>
                  <a:pt x="139700" y="139700"/>
                </a:lnTo>
                <a:lnTo>
                  <a:pt x="133350" y="158750"/>
                </a:lnTo>
                <a:lnTo>
                  <a:pt x="101600" y="177800"/>
                </a:lnTo>
                <a:lnTo>
                  <a:pt x="76200" y="190500"/>
                </a:lnTo>
                <a:lnTo>
                  <a:pt x="50800" y="190500"/>
                </a:lnTo>
                <a:lnTo>
                  <a:pt x="25400" y="190500"/>
                </a:lnTo>
                <a:lnTo>
                  <a:pt x="12700" y="1841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SMARTINK"/>
          <p:cNvSpPr/>
          <p:nvPr/>
        </p:nvSpPr>
        <p:spPr bwMode="auto">
          <a:xfrm>
            <a:off x="1174750" y="2978149"/>
            <a:ext cx="88901" cy="285751"/>
          </a:xfrm>
          <a:custGeom>
            <a:avLst/>
            <a:gdLst/>
            <a:ahLst/>
            <a:cxnLst/>
            <a:rect l="0" t="0" r="0" b="0"/>
            <a:pathLst>
              <a:path w="88901" h="285751">
                <a:moveTo>
                  <a:pt x="76200" y="50800"/>
                </a:moveTo>
                <a:lnTo>
                  <a:pt x="82550" y="38100"/>
                </a:lnTo>
                <a:lnTo>
                  <a:pt x="76200" y="6350"/>
                </a:lnTo>
                <a:lnTo>
                  <a:pt x="57150" y="0"/>
                </a:lnTo>
                <a:lnTo>
                  <a:pt x="31750" y="12700"/>
                </a:lnTo>
                <a:lnTo>
                  <a:pt x="19050" y="25400"/>
                </a:lnTo>
                <a:lnTo>
                  <a:pt x="12700" y="44450"/>
                </a:lnTo>
                <a:lnTo>
                  <a:pt x="6350" y="57150"/>
                </a:lnTo>
                <a:lnTo>
                  <a:pt x="12700" y="76200"/>
                </a:lnTo>
                <a:lnTo>
                  <a:pt x="31750" y="88900"/>
                </a:lnTo>
                <a:lnTo>
                  <a:pt x="57150" y="88900"/>
                </a:lnTo>
                <a:lnTo>
                  <a:pt x="69850" y="82550"/>
                </a:lnTo>
                <a:lnTo>
                  <a:pt x="88900" y="50800"/>
                </a:lnTo>
                <a:lnTo>
                  <a:pt x="88900" y="25400"/>
                </a:lnTo>
                <a:lnTo>
                  <a:pt x="88900" y="50800"/>
                </a:lnTo>
                <a:lnTo>
                  <a:pt x="88900" y="76200"/>
                </a:lnTo>
                <a:lnTo>
                  <a:pt x="88900" y="107950"/>
                </a:lnTo>
                <a:lnTo>
                  <a:pt x="88900" y="127000"/>
                </a:lnTo>
                <a:lnTo>
                  <a:pt x="88900" y="158750"/>
                </a:lnTo>
                <a:lnTo>
                  <a:pt x="88900" y="177800"/>
                </a:lnTo>
                <a:lnTo>
                  <a:pt x="88900" y="209550"/>
                </a:lnTo>
                <a:lnTo>
                  <a:pt x="82550" y="234950"/>
                </a:lnTo>
                <a:lnTo>
                  <a:pt x="69850" y="260350"/>
                </a:lnTo>
                <a:lnTo>
                  <a:pt x="57150" y="273050"/>
                </a:lnTo>
                <a:lnTo>
                  <a:pt x="38100" y="285750"/>
                </a:lnTo>
                <a:lnTo>
                  <a:pt x="19050" y="273050"/>
                </a:lnTo>
                <a:lnTo>
                  <a:pt x="6350" y="247650"/>
                </a:lnTo>
                <a:lnTo>
                  <a:pt x="0" y="222250"/>
                </a:lnTo>
                <a:lnTo>
                  <a:pt x="0" y="196850"/>
                </a:lnTo>
                <a:lnTo>
                  <a:pt x="0" y="177800"/>
                </a:lnTo>
                <a:lnTo>
                  <a:pt x="6350" y="146050"/>
                </a:lnTo>
                <a:lnTo>
                  <a:pt x="19050" y="133350"/>
                </a:lnTo>
                <a:lnTo>
                  <a:pt x="44450" y="114300"/>
                </a:lnTo>
                <a:lnTo>
                  <a:pt x="57150" y="107950"/>
                </a:lnTo>
                <a:lnTo>
                  <a:pt x="762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SMARTINK"/>
          <p:cNvSpPr/>
          <p:nvPr/>
        </p:nvSpPr>
        <p:spPr bwMode="auto">
          <a:xfrm>
            <a:off x="1447800" y="2889249"/>
            <a:ext cx="158751" cy="184151"/>
          </a:xfrm>
          <a:custGeom>
            <a:avLst/>
            <a:gdLst/>
            <a:ahLst/>
            <a:cxnLst/>
            <a:rect l="0" t="0" r="0" b="0"/>
            <a:pathLst>
              <a:path w="158751" h="184151">
                <a:moveTo>
                  <a:pt x="158750" y="0"/>
                </a:moveTo>
                <a:lnTo>
                  <a:pt x="139700" y="0"/>
                </a:lnTo>
                <a:lnTo>
                  <a:pt x="120650" y="19050"/>
                </a:lnTo>
                <a:lnTo>
                  <a:pt x="101600" y="44450"/>
                </a:lnTo>
                <a:lnTo>
                  <a:pt x="76200" y="76200"/>
                </a:lnTo>
                <a:lnTo>
                  <a:pt x="57150" y="101600"/>
                </a:lnTo>
                <a:lnTo>
                  <a:pt x="44450" y="127000"/>
                </a:lnTo>
                <a:lnTo>
                  <a:pt x="19050" y="152400"/>
                </a:lnTo>
                <a:lnTo>
                  <a:pt x="0" y="18415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SMARTINK"/>
          <p:cNvSpPr/>
          <p:nvPr/>
        </p:nvSpPr>
        <p:spPr bwMode="auto">
          <a:xfrm>
            <a:off x="1447800" y="2844799"/>
            <a:ext cx="152401" cy="260351"/>
          </a:xfrm>
          <a:custGeom>
            <a:avLst/>
            <a:gdLst/>
            <a:ahLst/>
            <a:cxnLst/>
            <a:rect l="0" t="0" r="0" b="0"/>
            <a:pathLst>
              <a:path w="152401" h="260351">
                <a:moveTo>
                  <a:pt x="6350" y="12700"/>
                </a:moveTo>
                <a:lnTo>
                  <a:pt x="0" y="0"/>
                </a:lnTo>
                <a:lnTo>
                  <a:pt x="12700" y="31750"/>
                </a:lnTo>
                <a:lnTo>
                  <a:pt x="25400" y="50800"/>
                </a:lnTo>
                <a:lnTo>
                  <a:pt x="44450" y="82550"/>
                </a:lnTo>
                <a:lnTo>
                  <a:pt x="63500" y="114300"/>
                </a:lnTo>
                <a:lnTo>
                  <a:pt x="82550" y="139700"/>
                </a:lnTo>
                <a:lnTo>
                  <a:pt x="101600" y="165100"/>
                </a:lnTo>
                <a:lnTo>
                  <a:pt x="114300" y="190500"/>
                </a:lnTo>
                <a:lnTo>
                  <a:pt x="133350" y="222250"/>
                </a:lnTo>
                <a:lnTo>
                  <a:pt x="146050" y="254000"/>
                </a:lnTo>
                <a:lnTo>
                  <a:pt x="1524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9" name="SMARTINK"/>
          <p:cNvSpPr/>
          <p:nvPr/>
        </p:nvSpPr>
        <p:spPr bwMode="auto">
          <a:xfrm>
            <a:off x="1689100" y="2870199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57150" y="0"/>
                </a:moveTo>
                <a:lnTo>
                  <a:pt x="44450" y="19050"/>
                </a:lnTo>
                <a:lnTo>
                  <a:pt x="31750" y="38100"/>
                </a:lnTo>
                <a:lnTo>
                  <a:pt x="19050" y="69850"/>
                </a:lnTo>
                <a:lnTo>
                  <a:pt x="6350" y="95250"/>
                </a:lnTo>
                <a:lnTo>
                  <a:pt x="0" y="107950"/>
                </a:lnTo>
                <a:lnTo>
                  <a:pt x="12700" y="114300"/>
                </a:lnTo>
                <a:lnTo>
                  <a:pt x="44450" y="114300"/>
                </a:lnTo>
                <a:lnTo>
                  <a:pt x="63500" y="114300"/>
                </a:lnTo>
                <a:lnTo>
                  <a:pt x="95250" y="107950"/>
                </a:lnTo>
                <a:lnTo>
                  <a:pt x="114300" y="107950"/>
                </a:lnTo>
                <a:lnTo>
                  <a:pt x="120650" y="76200"/>
                </a:lnTo>
                <a:lnTo>
                  <a:pt x="120650" y="57150"/>
                </a:lnTo>
                <a:lnTo>
                  <a:pt x="127000" y="82550"/>
                </a:lnTo>
                <a:lnTo>
                  <a:pt x="127000" y="114300"/>
                </a:lnTo>
                <a:lnTo>
                  <a:pt x="127000" y="139700"/>
                </a:lnTo>
                <a:lnTo>
                  <a:pt x="133350" y="165100"/>
                </a:lnTo>
                <a:lnTo>
                  <a:pt x="133350" y="196850"/>
                </a:lnTo>
                <a:lnTo>
                  <a:pt x="1397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SMARTINK"/>
          <p:cNvSpPr/>
          <p:nvPr/>
        </p:nvSpPr>
        <p:spPr bwMode="auto">
          <a:xfrm>
            <a:off x="1892300" y="3003549"/>
            <a:ext cx="6351" cy="44451"/>
          </a:xfrm>
          <a:custGeom>
            <a:avLst/>
            <a:gdLst/>
            <a:ahLst/>
            <a:cxnLst/>
            <a:rect l="0" t="0" r="0" b="0"/>
            <a:pathLst>
              <a:path w="6351" h="4445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63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SMARTINK"/>
          <p:cNvSpPr/>
          <p:nvPr/>
        </p:nvSpPr>
        <p:spPr bwMode="auto">
          <a:xfrm>
            <a:off x="1968500" y="2876549"/>
            <a:ext cx="12701" cy="165101"/>
          </a:xfrm>
          <a:custGeom>
            <a:avLst/>
            <a:gdLst/>
            <a:ahLst/>
            <a:cxnLst/>
            <a:rect l="0" t="0" r="0" b="0"/>
            <a:pathLst>
              <a:path w="12701" h="1651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12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2" name="SMARTINK"/>
          <p:cNvSpPr/>
          <p:nvPr/>
        </p:nvSpPr>
        <p:spPr bwMode="auto">
          <a:xfrm>
            <a:off x="2019300" y="2882899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5715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50800"/>
                </a:lnTo>
                <a:lnTo>
                  <a:pt x="31750" y="76200"/>
                </a:lnTo>
                <a:lnTo>
                  <a:pt x="57150" y="101600"/>
                </a:lnTo>
                <a:lnTo>
                  <a:pt x="76200" y="120650"/>
                </a:lnTo>
                <a:lnTo>
                  <a:pt x="82550" y="133350"/>
                </a:lnTo>
                <a:lnTo>
                  <a:pt x="76200" y="146050"/>
                </a:lnTo>
                <a:lnTo>
                  <a:pt x="44450" y="146050"/>
                </a:lnTo>
                <a:lnTo>
                  <a:pt x="31750" y="139700"/>
                </a:lnTo>
                <a:lnTo>
                  <a:pt x="31750" y="120650"/>
                </a:lnTo>
                <a:lnTo>
                  <a:pt x="38100" y="95250"/>
                </a:lnTo>
                <a:lnTo>
                  <a:pt x="50800" y="69850"/>
                </a:lnTo>
                <a:lnTo>
                  <a:pt x="63500" y="44450"/>
                </a:lnTo>
                <a:lnTo>
                  <a:pt x="69850" y="3175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SMARTINK"/>
          <p:cNvSpPr/>
          <p:nvPr/>
        </p:nvSpPr>
        <p:spPr bwMode="auto">
          <a:xfrm>
            <a:off x="2146300" y="2870199"/>
            <a:ext cx="69851" cy="171451"/>
          </a:xfrm>
          <a:custGeom>
            <a:avLst/>
            <a:gdLst/>
            <a:ahLst/>
            <a:cxnLst/>
            <a:rect l="0" t="0" r="0" b="0"/>
            <a:pathLst>
              <a:path w="69851" h="171451">
                <a:moveTo>
                  <a:pt x="19050" y="0"/>
                </a:moveTo>
                <a:lnTo>
                  <a:pt x="12700" y="25400"/>
                </a:lnTo>
                <a:lnTo>
                  <a:pt x="0" y="50800"/>
                </a:lnTo>
                <a:lnTo>
                  <a:pt x="0" y="76200"/>
                </a:lnTo>
                <a:lnTo>
                  <a:pt x="12700" y="82550"/>
                </a:lnTo>
                <a:lnTo>
                  <a:pt x="44450" y="76200"/>
                </a:lnTo>
                <a:lnTo>
                  <a:pt x="57150" y="69850"/>
                </a:lnTo>
                <a:lnTo>
                  <a:pt x="69850" y="50800"/>
                </a:lnTo>
                <a:lnTo>
                  <a:pt x="69850" y="31750"/>
                </a:lnTo>
                <a:lnTo>
                  <a:pt x="69850" y="63500"/>
                </a:lnTo>
                <a:lnTo>
                  <a:pt x="69850" y="88900"/>
                </a:lnTo>
                <a:lnTo>
                  <a:pt x="69850" y="120650"/>
                </a:lnTo>
                <a:lnTo>
                  <a:pt x="63500" y="146050"/>
                </a:lnTo>
                <a:lnTo>
                  <a:pt x="698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" name="SMARTINK"/>
          <p:cNvSpPr/>
          <p:nvPr/>
        </p:nvSpPr>
        <p:spPr bwMode="auto">
          <a:xfrm>
            <a:off x="2324100" y="2863849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88900" y="6350"/>
                </a:lnTo>
                <a:lnTo>
                  <a:pt x="76200" y="31750"/>
                </a:lnTo>
                <a:lnTo>
                  <a:pt x="82550" y="57150"/>
                </a:lnTo>
                <a:lnTo>
                  <a:pt x="82550" y="82550"/>
                </a:lnTo>
                <a:lnTo>
                  <a:pt x="88900" y="107950"/>
                </a:lnTo>
                <a:lnTo>
                  <a:pt x="88900" y="133350"/>
                </a:lnTo>
                <a:lnTo>
                  <a:pt x="82550" y="152400"/>
                </a:lnTo>
                <a:lnTo>
                  <a:pt x="63500" y="165100"/>
                </a:lnTo>
                <a:lnTo>
                  <a:pt x="44450" y="165100"/>
                </a:lnTo>
                <a:lnTo>
                  <a:pt x="254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" name="SMARTINK"/>
          <p:cNvSpPr/>
          <p:nvPr/>
        </p:nvSpPr>
        <p:spPr bwMode="auto">
          <a:xfrm>
            <a:off x="2489200" y="2844799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76200" y="0"/>
                </a:moveTo>
                <a:lnTo>
                  <a:pt x="63500" y="25400"/>
                </a:lnTo>
                <a:lnTo>
                  <a:pt x="50800" y="44450"/>
                </a:lnTo>
                <a:lnTo>
                  <a:pt x="44450" y="69850"/>
                </a:lnTo>
                <a:lnTo>
                  <a:pt x="38100" y="95250"/>
                </a:lnTo>
                <a:lnTo>
                  <a:pt x="25400" y="114300"/>
                </a:lnTo>
                <a:lnTo>
                  <a:pt x="12700" y="146050"/>
                </a:lnTo>
                <a:lnTo>
                  <a:pt x="0" y="17145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" name="SMARTINK"/>
          <p:cNvSpPr/>
          <p:nvPr/>
        </p:nvSpPr>
        <p:spPr bwMode="auto">
          <a:xfrm>
            <a:off x="2578100" y="2978149"/>
            <a:ext cx="50801" cy="146051"/>
          </a:xfrm>
          <a:custGeom>
            <a:avLst/>
            <a:gdLst/>
            <a:ahLst/>
            <a:cxnLst/>
            <a:rect l="0" t="0" r="0" b="0"/>
            <a:pathLst>
              <a:path w="50801" h="146051">
                <a:moveTo>
                  <a:pt x="38100" y="0"/>
                </a:moveTo>
                <a:lnTo>
                  <a:pt x="19050" y="6350"/>
                </a:lnTo>
                <a:lnTo>
                  <a:pt x="12700" y="25400"/>
                </a:lnTo>
                <a:lnTo>
                  <a:pt x="25400" y="38100"/>
                </a:lnTo>
                <a:lnTo>
                  <a:pt x="44450" y="31750"/>
                </a:lnTo>
                <a:lnTo>
                  <a:pt x="50800" y="63500"/>
                </a:lnTo>
                <a:lnTo>
                  <a:pt x="50800" y="88900"/>
                </a:lnTo>
                <a:lnTo>
                  <a:pt x="50800" y="114300"/>
                </a:lnTo>
                <a:lnTo>
                  <a:pt x="44450" y="127000"/>
                </a:lnTo>
                <a:lnTo>
                  <a:pt x="38100" y="139700"/>
                </a:lnTo>
                <a:lnTo>
                  <a:pt x="25400" y="146050"/>
                </a:lnTo>
                <a:lnTo>
                  <a:pt x="12700" y="139700"/>
                </a:lnTo>
                <a:lnTo>
                  <a:pt x="0" y="120650"/>
                </a:lnTo>
                <a:lnTo>
                  <a:pt x="6350" y="95250"/>
                </a:lnTo>
                <a:lnTo>
                  <a:pt x="25400" y="63500"/>
                </a:lnTo>
                <a:lnTo>
                  <a:pt x="5080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SMARTINK"/>
          <p:cNvSpPr/>
          <p:nvPr/>
        </p:nvSpPr>
        <p:spPr bwMode="auto">
          <a:xfrm>
            <a:off x="2698750" y="2857499"/>
            <a:ext cx="1" cy="165101"/>
          </a:xfrm>
          <a:custGeom>
            <a:avLst/>
            <a:gdLst/>
            <a:ahLst/>
            <a:cxnLst/>
            <a:rect l="0" t="0" r="0" b="0"/>
            <a:pathLst>
              <a:path w="1" h="1651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333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" name="SMARTINK"/>
          <p:cNvSpPr/>
          <p:nvPr/>
        </p:nvSpPr>
        <p:spPr bwMode="auto">
          <a:xfrm>
            <a:off x="2705100" y="2876549"/>
            <a:ext cx="107951" cy="139701"/>
          </a:xfrm>
          <a:custGeom>
            <a:avLst/>
            <a:gdLst/>
            <a:ahLst/>
            <a:cxnLst/>
            <a:rect l="0" t="0" r="0" b="0"/>
            <a:pathLst>
              <a:path w="107951" h="139701">
                <a:moveTo>
                  <a:pt x="95250" y="0"/>
                </a:moveTo>
                <a:lnTo>
                  <a:pt x="82550" y="12700"/>
                </a:lnTo>
                <a:lnTo>
                  <a:pt x="57150" y="31750"/>
                </a:lnTo>
                <a:lnTo>
                  <a:pt x="25400" y="44450"/>
                </a:lnTo>
                <a:lnTo>
                  <a:pt x="0" y="57150"/>
                </a:lnTo>
                <a:lnTo>
                  <a:pt x="6350" y="69850"/>
                </a:lnTo>
                <a:lnTo>
                  <a:pt x="31750" y="88900"/>
                </a:lnTo>
                <a:lnTo>
                  <a:pt x="57150" y="101600"/>
                </a:lnTo>
                <a:lnTo>
                  <a:pt x="88900" y="120650"/>
                </a:lnTo>
                <a:lnTo>
                  <a:pt x="95250" y="133350"/>
                </a:lnTo>
                <a:lnTo>
                  <a:pt x="1079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SMARTINK"/>
          <p:cNvSpPr/>
          <p:nvPr/>
        </p:nvSpPr>
        <p:spPr bwMode="auto">
          <a:xfrm>
            <a:off x="2921000" y="2857499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114300" y="0"/>
                </a:moveTo>
                <a:lnTo>
                  <a:pt x="88900" y="25400"/>
                </a:lnTo>
                <a:lnTo>
                  <a:pt x="69850" y="57150"/>
                </a:lnTo>
                <a:lnTo>
                  <a:pt x="57150" y="82550"/>
                </a:lnTo>
                <a:lnTo>
                  <a:pt x="44450" y="107950"/>
                </a:lnTo>
                <a:lnTo>
                  <a:pt x="25400" y="133350"/>
                </a:lnTo>
                <a:lnTo>
                  <a:pt x="12700" y="165100"/>
                </a:lnTo>
                <a:lnTo>
                  <a:pt x="0" y="18415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SMARTINK"/>
          <p:cNvSpPr/>
          <p:nvPr/>
        </p:nvSpPr>
        <p:spPr bwMode="auto">
          <a:xfrm>
            <a:off x="2908300" y="2819399"/>
            <a:ext cx="146051" cy="234951"/>
          </a:xfrm>
          <a:custGeom>
            <a:avLst/>
            <a:gdLst/>
            <a:ahLst/>
            <a:cxnLst/>
            <a:rect l="0" t="0" r="0" b="0"/>
            <a:pathLst>
              <a:path w="146051" h="234951">
                <a:moveTo>
                  <a:pt x="0" y="0"/>
                </a:moveTo>
                <a:lnTo>
                  <a:pt x="6350" y="25400"/>
                </a:lnTo>
                <a:lnTo>
                  <a:pt x="25400" y="50800"/>
                </a:lnTo>
                <a:lnTo>
                  <a:pt x="44450" y="82550"/>
                </a:lnTo>
                <a:lnTo>
                  <a:pt x="50800" y="95250"/>
                </a:lnTo>
                <a:lnTo>
                  <a:pt x="63500" y="114300"/>
                </a:lnTo>
                <a:lnTo>
                  <a:pt x="82550" y="146050"/>
                </a:lnTo>
                <a:lnTo>
                  <a:pt x="101600" y="171450"/>
                </a:lnTo>
                <a:lnTo>
                  <a:pt x="114300" y="196850"/>
                </a:lnTo>
                <a:lnTo>
                  <a:pt x="139700" y="228600"/>
                </a:lnTo>
                <a:lnTo>
                  <a:pt x="1460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SMARTINK"/>
          <p:cNvSpPr/>
          <p:nvPr/>
        </p:nvSpPr>
        <p:spPr bwMode="auto">
          <a:xfrm>
            <a:off x="3257550" y="2889249"/>
            <a:ext cx="139701" cy="95251"/>
          </a:xfrm>
          <a:custGeom>
            <a:avLst/>
            <a:gdLst/>
            <a:ahLst/>
            <a:cxnLst/>
            <a:rect l="0" t="0" r="0" b="0"/>
            <a:pathLst>
              <a:path w="139701" h="95251">
                <a:moveTo>
                  <a:pt x="0" y="31750"/>
                </a:moveTo>
                <a:lnTo>
                  <a:pt x="6350" y="12700"/>
                </a:lnTo>
                <a:lnTo>
                  <a:pt x="19050" y="6350"/>
                </a:lnTo>
                <a:lnTo>
                  <a:pt x="50800" y="6350"/>
                </a:lnTo>
                <a:lnTo>
                  <a:pt x="63500" y="19050"/>
                </a:lnTo>
                <a:lnTo>
                  <a:pt x="57150" y="63500"/>
                </a:lnTo>
                <a:lnTo>
                  <a:pt x="50800" y="95250"/>
                </a:lnTo>
                <a:lnTo>
                  <a:pt x="57150" y="69850"/>
                </a:lnTo>
                <a:lnTo>
                  <a:pt x="76200" y="38100"/>
                </a:lnTo>
                <a:lnTo>
                  <a:pt x="88900" y="12700"/>
                </a:lnTo>
                <a:lnTo>
                  <a:pt x="95250" y="0"/>
                </a:lnTo>
                <a:lnTo>
                  <a:pt x="82550" y="31750"/>
                </a:lnTo>
                <a:lnTo>
                  <a:pt x="82550" y="63500"/>
                </a:lnTo>
                <a:lnTo>
                  <a:pt x="88900" y="76200"/>
                </a:lnTo>
                <a:lnTo>
                  <a:pt x="101600" y="88900"/>
                </a:lnTo>
                <a:lnTo>
                  <a:pt x="1397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SMARTINK"/>
          <p:cNvSpPr/>
          <p:nvPr/>
        </p:nvSpPr>
        <p:spPr bwMode="auto">
          <a:xfrm>
            <a:off x="3416300" y="2793999"/>
            <a:ext cx="38101" cy="50801"/>
          </a:xfrm>
          <a:custGeom>
            <a:avLst/>
            <a:gdLst/>
            <a:ahLst/>
            <a:cxnLst/>
            <a:rect l="0" t="0" r="0" b="0"/>
            <a:pathLst>
              <a:path w="38101" h="50801">
                <a:moveTo>
                  <a:pt x="25400" y="6350"/>
                </a:moveTo>
                <a:lnTo>
                  <a:pt x="6350" y="19050"/>
                </a:lnTo>
                <a:lnTo>
                  <a:pt x="0" y="38100"/>
                </a:lnTo>
                <a:lnTo>
                  <a:pt x="12700" y="50800"/>
                </a:lnTo>
                <a:lnTo>
                  <a:pt x="38100" y="44450"/>
                </a:lnTo>
                <a:lnTo>
                  <a:pt x="38100" y="19050"/>
                </a:lnTo>
                <a:lnTo>
                  <a:pt x="3175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3" name="SMARTINK"/>
          <p:cNvSpPr/>
          <p:nvPr/>
        </p:nvSpPr>
        <p:spPr bwMode="auto">
          <a:xfrm>
            <a:off x="3505200" y="2832099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63500" y="635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33350"/>
                </a:lnTo>
                <a:lnTo>
                  <a:pt x="31750" y="146050"/>
                </a:lnTo>
                <a:lnTo>
                  <a:pt x="57150" y="146050"/>
                </a:lnTo>
                <a:lnTo>
                  <a:pt x="889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4" name="SMARTINK"/>
          <p:cNvSpPr/>
          <p:nvPr/>
        </p:nvSpPr>
        <p:spPr bwMode="auto">
          <a:xfrm>
            <a:off x="3676650" y="2914649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14300" y="0"/>
                </a:lnTo>
                <a:lnTo>
                  <a:pt x="146050" y="0"/>
                </a:lnTo>
                <a:lnTo>
                  <a:pt x="165100" y="0"/>
                </a:lnTo>
                <a:lnTo>
                  <a:pt x="165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" name="SMARTINK"/>
          <p:cNvSpPr/>
          <p:nvPr/>
        </p:nvSpPr>
        <p:spPr bwMode="auto">
          <a:xfrm>
            <a:off x="3981450" y="2806699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82550" y="19050"/>
                </a:moveTo>
                <a:lnTo>
                  <a:pt x="69850" y="6350"/>
                </a:lnTo>
                <a:lnTo>
                  <a:pt x="57150" y="0"/>
                </a:lnTo>
                <a:lnTo>
                  <a:pt x="2540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38100" y="82550"/>
                </a:lnTo>
                <a:lnTo>
                  <a:pt x="69850" y="107950"/>
                </a:lnTo>
                <a:lnTo>
                  <a:pt x="82550" y="114300"/>
                </a:lnTo>
                <a:lnTo>
                  <a:pt x="82550" y="133350"/>
                </a:lnTo>
                <a:lnTo>
                  <a:pt x="69850" y="139700"/>
                </a:lnTo>
                <a:lnTo>
                  <a:pt x="50800" y="146050"/>
                </a:lnTo>
                <a:lnTo>
                  <a:pt x="31750" y="146050"/>
                </a:lnTo>
                <a:lnTo>
                  <a:pt x="19050" y="139700"/>
                </a:lnTo>
                <a:lnTo>
                  <a:pt x="19050" y="120650"/>
                </a:lnTo>
                <a:lnTo>
                  <a:pt x="25400" y="107950"/>
                </a:lnTo>
                <a:lnTo>
                  <a:pt x="38100" y="88900"/>
                </a:lnTo>
                <a:lnTo>
                  <a:pt x="63500" y="69850"/>
                </a:lnTo>
                <a:lnTo>
                  <a:pt x="95250" y="38100"/>
                </a:lnTo>
                <a:lnTo>
                  <a:pt x="101600" y="25400"/>
                </a:lnTo>
                <a:lnTo>
                  <a:pt x="88900" y="12700"/>
                </a:lnTo>
                <a:lnTo>
                  <a:pt x="762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6" name="SMARTINK"/>
          <p:cNvSpPr/>
          <p:nvPr/>
        </p:nvSpPr>
        <p:spPr bwMode="auto">
          <a:xfrm>
            <a:off x="4140200" y="2819399"/>
            <a:ext cx="95251" cy="146051"/>
          </a:xfrm>
          <a:custGeom>
            <a:avLst/>
            <a:gdLst/>
            <a:ahLst/>
            <a:cxnLst/>
            <a:rect l="0" t="0" r="0" b="0"/>
            <a:pathLst>
              <a:path w="95251" h="146051">
                <a:moveTo>
                  <a:pt x="95250" y="6350"/>
                </a:moveTo>
                <a:lnTo>
                  <a:pt x="63500" y="0"/>
                </a:lnTo>
                <a:lnTo>
                  <a:pt x="38100" y="0"/>
                </a:lnTo>
                <a:lnTo>
                  <a:pt x="31750" y="12700"/>
                </a:lnTo>
                <a:lnTo>
                  <a:pt x="19050" y="31750"/>
                </a:lnTo>
                <a:lnTo>
                  <a:pt x="19050" y="50800"/>
                </a:lnTo>
                <a:lnTo>
                  <a:pt x="25400" y="69850"/>
                </a:lnTo>
                <a:lnTo>
                  <a:pt x="57150" y="82550"/>
                </a:lnTo>
                <a:lnTo>
                  <a:pt x="76200" y="88900"/>
                </a:lnTo>
                <a:lnTo>
                  <a:pt x="76200" y="107950"/>
                </a:lnTo>
                <a:lnTo>
                  <a:pt x="69850" y="127000"/>
                </a:lnTo>
                <a:lnTo>
                  <a:pt x="50800" y="139700"/>
                </a:lnTo>
                <a:lnTo>
                  <a:pt x="31750" y="146050"/>
                </a:lnTo>
                <a:lnTo>
                  <a:pt x="12700" y="14605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7" name="SMARTINK"/>
          <p:cNvSpPr/>
          <p:nvPr/>
        </p:nvSpPr>
        <p:spPr bwMode="auto">
          <a:xfrm>
            <a:off x="4286250" y="2768599"/>
            <a:ext cx="25401" cy="50801"/>
          </a:xfrm>
          <a:custGeom>
            <a:avLst/>
            <a:gdLst/>
            <a:ahLst/>
            <a:cxnLst/>
            <a:rect l="0" t="0" r="0" b="0"/>
            <a:pathLst>
              <a:path w="25401" h="50801">
                <a:moveTo>
                  <a:pt x="0" y="12700"/>
                </a:moveTo>
                <a:lnTo>
                  <a:pt x="0" y="38100"/>
                </a:lnTo>
                <a:lnTo>
                  <a:pt x="6350" y="50800"/>
                </a:lnTo>
                <a:lnTo>
                  <a:pt x="25400" y="44450"/>
                </a:lnTo>
                <a:lnTo>
                  <a:pt x="25400" y="19050"/>
                </a:lnTo>
                <a:lnTo>
                  <a:pt x="1270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SMARTINK"/>
          <p:cNvSpPr/>
          <p:nvPr/>
        </p:nvSpPr>
        <p:spPr bwMode="auto">
          <a:xfrm>
            <a:off x="4362450" y="2825749"/>
            <a:ext cx="69851" cy="133351"/>
          </a:xfrm>
          <a:custGeom>
            <a:avLst/>
            <a:gdLst/>
            <a:ahLst/>
            <a:cxnLst/>
            <a:rect l="0" t="0" r="0" b="0"/>
            <a:pathLst>
              <a:path w="69851" h="133351">
                <a:moveTo>
                  <a:pt x="5080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6350" y="95250"/>
                </a:lnTo>
                <a:lnTo>
                  <a:pt x="19050" y="114300"/>
                </a:lnTo>
                <a:lnTo>
                  <a:pt x="38100" y="127000"/>
                </a:lnTo>
                <a:lnTo>
                  <a:pt x="698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SMARTINK"/>
          <p:cNvSpPr/>
          <p:nvPr/>
        </p:nvSpPr>
        <p:spPr bwMode="auto">
          <a:xfrm>
            <a:off x="4457700" y="2730499"/>
            <a:ext cx="95251" cy="368301"/>
          </a:xfrm>
          <a:custGeom>
            <a:avLst/>
            <a:gdLst/>
            <a:ahLst/>
            <a:cxnLst/>
            <a:rect l="0" t="0" r="0" b="0"/>
            <a:pathLst>
              <a:path w="95251" h="368301">
                <a:moveTo>
                  <a:pt x="0" y="0"/>
                </a:moveTo>
                <a:lnTo>
                  <a:pt x="19050" y="6350"/>
                </a:lnTo>
                <a:lnTo>
                  <a:pt x="44450" y="38100"/>
                </a:lnTo>
                <a:lnTo>
                  <a:pt x="50800" y="50800"/>
                </a:lnTo>
                <a:lnTo>
                  <a:pt x="63500" y="69850"/>
                </a:lnTo>
                <a:lnTo>
                  <a:pt x="69850" y="88900"/>
                </a:lnTo>
                <a:lnTo>
                  <a:pt x="82550" y="107950"/>
                </a:lnTo>
                <a:lnTo>
                  <a:pt x="88900" y="127000"/>
                </a:lnTo>
                <a:lnTo>
                  <a:pt x="95250" y="146050"/>
                </a:lnTo>
                <a:lnTo>
                  <a:pt x="95250" y="165100"/>
                </a:lnTo>
                <a:lnTo>
                  <a:pt x="95250" y="184150"/>
                </a:lnTo>
                <a:lnTo>
                  <a:pt x="95250" y="203200"/>
                </a:lnTo>
                <a:lnTo>
                  <a:pt x="95250" y="222250"/>
                </a:lnTo>
                <a:lnTo>
                  <a:pt x="95250" y="241300"/>
                </a:lnTo>
                <a:lnTo>
                  <a:pt x="88900" y="260350"/>
                </a:lnTo>
                <a:lnTo>
                  <a:pt x="82550" y="292100"/>
                </a:lnTo>
                <a:lnTo>
                  <a:pt x="69850" y="311150"/>
                </a:lnTo>
                <a:lnTo>
                  <a:pt x="57150" y="330200"/>
                </a:lnTo>
                <a:lnTo>
                  <a:pt x="31750" y="349250"/>
                </a:lnTo>
                <a:lnTo>
                  <a:pt x="6350" y="361950"/>
                </a:lnTo>
                <a:lnTo>
                  <a:pt x="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0" name="SMARTINK"/>
          <p:cNvSpPr/>
          <p:nvPr/>
        </p:nvSpPr>
        <p:spPr bwMode="auto">
          <a:xfrm>
            <a:off x="3187700" y="2730499"/>
            <a:ext cx="101601" cy="361951"/>
          </a:xfrm>
          <a:custGeom>
            <a:avLst/>
            <a:gdLst/>
            <a:ahLst/>
            <a:cxnLst/>
            <a:rect l="0" t="0" r="0" b="0"/>
            <a:pathLst>
              <a:path w="101601" h="361951">
                <a:moveTo>
                  <a:pt x="101600" y="0"/>
                </a:moveTo>
                <a:lnTo>
                  <a:pt x="82550" y="0"/>
                </a:lnTo>
                <a:lnTo>
                  <a:pt x="69850" y="12700"/>
                </a:lnTo>
                <a:lnTo>
                  <a:pt x="57150" y="31750"/>
                </a:lnTo>
                <a:lnTo>
                  <a:pt x="38100" y="63500"/>
                </a:lnTo>
                <a:lnTo>
                  <a:pt x="31750" y="82550"/>
                </a:lnTo>
                <a:lnTo>
                  <a:pt x="25400" y="101600"/>
                </a:lnTo>
                <a:lnTo>
                  <a:pt x="19050" y="120650"/>
                </a:lnTo>
                <a:lnTo>
                  <a:pt x="12700" y="139700"/>
                </a:lnTo>
                <a:lnTo>
                  <a:pt x="6350" y="158750"/>
                </a:lnTo>
                <a:lnTo>
                  <a:pt x="0" y="184150"/>
                </a:lnTo>
                <a:lnTo>
                  <a:pt x="0" y="203200"/>
                </a:lnTo>
                <a:lnTo>
                  <a:pt x="0" y="222250"/>
                </a:lnTo>
                <a:lnTo>
                  <a:pt x="6350" y="241300"/>
                </a:lnTo>
                <a:lnTo>
                  <a:pt x="19050" y="285750"/>
                </a:lnTo>
                <a:lnTo>
                  <a:pt x="44450" y="317500"/>
                </a:lnTo>
                <a:lnTo>
                  <a:pt x="69850" y="336550"/>
                </a:lnTo>
                <a:lnTo>
                  <a:pt x="10160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2" name="SMARTINK"/>
          <p:cNvSpPr/>
          <p:nvPr/>
        </p:nvSpPr>
        <p:spPr bwMode="auto">
          <a:xfrm>
            <a:off x="2368550" y="3460749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6350"/>
                </a:moveTo>
                <a:lnTo>
                  <a:pt x="31750" y="6350"/>
                </a:lnTo>
                <a:lnTo>
                  <a:pt x="6350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  <a:lnTo>
                  <a:pt x="1651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3" name="SMARTINK"/>
          <p:cNvSpPr/>
          <p:nvPr/>
        </p:nvSpPr>
        <p:spPr bwMode="auto">
          <a:xfrm>
            <a:off x="2406650" y="3549649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58750" y="0"/>
                </a:lnTo>
                <a:lnTo>
                  <a:pt x="190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4" name="SMARTINK"/>
          <p:cNvSpPr/>
          <p:nvPr/>
        </p:nvSpPr>
        <p:spPr bwMode="auto">
          <a:xfrm>
            <a:off x="2965450" y="3352799"/>
            <a:ext cx="1" cy="190501"/>
          </a:xfrm>
          <a:custGeom>
            <a:avLst/>
            <a:gdLst/>
            <a:ahLst/>
            <a:cxnLst/>
            <a:rect l="0" t="0" r="0" b="0"/>
            <a:pathLst>
              <a:path w="1" h="1905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SMARTINK"/>
          <p:cNvSpPr/>
          <p:nvPr/>
        </p:nvSpPr>
        <p:spPr bwMode="auto">
          <a:xfrm>
            <a:off x="3054350" y="3371849"/>
            <a:ext cx="146051" cy="146051"/>
          </a:xfrm>
          <a:custGeom>
            <a:avLst/>
            <a:gdLst/>
            <a:ahLst/>
            <a:cxnLst/>
            <a:rect l="0" t="0" r="0" b="0"/>
            <a:pathLst>
              <a:path w="146051" h="146051">
                <a:moveTo>
                  <a:pt x="146050" y="0"/>
                </a:moveTo>
                <a:lnTo>
                  <a:pt x="120650" y="6350"/>
                </a:lnTo>
                <a:lnTo>
                  <a:pt x="95250" y="6350"/>
                </a:lnTo>
                <a:lnTo>
                  <a:pt x="69850" y="6350"/>
                </a:lnTo>
                <a:lnTo>
                  <a:pt x="44450" y="635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12700" y="57150"/>
                </a:lnTo>
                <a:lnTo>
                  <a:pt x="38100" y="69850"/>
                </a:lnTo>
                <a:lnTo>
                  <a:pt x="63500" y="76200"/>
                </a:lnTo>
                <a:lnTo>
                  <a:pt x="76200" y="82550"/>
                </a:lnTo>
                <a:lnTo>
                  <a:pt x="88900" y="95250"/>
                </a:lnTo>
                <a:lnTo>
                  <a:pt x="101600" y="101600"/>
                </a:lnTo>
                <a:lnTo>
                  <a:pt x="95250" y="127000"/>
                </a:lnTo>
                <a:lnTo>
                  <a:pt x="82550" y="133350"/>
                </a:lnTo>
                <a:lnTo>
                  <a:pt x="57150" y="146050"/>
                </a:lnTo>
                <a:lnTo>
                  <a:pt x="38100" y="146050"/>
                </a:lnTo>
                <a:lnTo>
                  <a:pt x="19050" y="14605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SMARTINK"/>
          <p:cNvSpPr/>
          <p:nvPr/>
        </p:nvSpPr>
        <p:spPr bwMode="auto">
          <a:xfrm>
            <a:off x="3219450" y="3359149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114300" y="6350"/>
                </a:moveTo>
                <a:lnTo>
                  <a:pt x="82550" y="6350"/>
                </a:lnTo>
                <a:lnTo>
                  <a:pt x="57150" y="6350"/>
                </a:lnTo>
                <a:lnTo>
                  <a:pt x="25400" y="0"/>
                </a:lnTo>
                <a:lnTo>
                  <a:pt x="1270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25400" y="63500"/>
                </a:lnTo>
                <a:lnTo>
                  <a:pt x="50800" y="82550"/>
                </a:lnTo>
                <a:lnTo>
                  <a:pt x="76200" y="101600"/>
                </a:lnTo>
                <a:lnTo>
                  <a:pt x="82550" y="114300"/>
                </a:lnTo>
                <a:lnTo>
                  <a:pt x="69850" y="127000"/>
                </a:lnTo>
                <a:lnTo>
                  <a:pt x="44450" y="146050"/>
                </a:lnTo>
                <a:lnTo>
                  <a:pt x="25400" y="1524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7" name="SMARTINK"/>
          <p:cNvSpPr/>
          <p:nvPr/>
        </p:nvSpPr>
        <p:spPr bwMode="auto">
          <a:xfrm>
            <a:off x="3352800" y="3428999"/>
            <a:ext cx="107951" cy="254001"/>
          </a:xfrm>
          <a:custGeom>
            <a:avLst/>
            <a:gdLst/>
            <a:ahLst/>
            <a:cxnLst/>
            <a:rect l="0" t="0" r="0" b="0"/>
            <a:pathLst>
              <a:path w="107951" h="254001">
                <a:moveTo>
                  <a:pt x="107950" y="44450"/>
                </a:moveTo>
                <a:lnTo>
                  <a:pt x="88900" y="12700"/>
                </a:lnTo>
                <a:lnTo>
                  <a:pt x="76200" y="0"/>
                </a:lnTo>
                <a:lnTo>
                  <a:pt x="44450" y="6350"/>
                </a:lnTo>
                <a:lnTo>
                  <a:pt x="19050" y="38100"/>
                </a:lnTo>
                <a:lnTo>
                  <a:pt x="12700" y="50800"/>
                </a:lnTo>
                <a:lnTo>
                  <a:pt x="19050" y="69850"/>
                </a:lnTo>
                <a:lnTo>
                  <a:pt x="25400" y="82550"/>
                </a:lnTo>
                <a:lnTo>
                  <a:pt x="38100" y="88900"/>
                </a:lnTo>
                <a:lnTo>
                  <a:pt x="63500" y="88900"/>
                </a:lnTo>
                <a:lnTo>
                  <a:pt x="76200" y="82550"/>
                </a:lnTo>
                <a:lnTo>
                  <a:pt x="88900" y="63500"/>
                </a:lnTo>
                <a:lnTo>
                  <a:pt x="88900" y="44450"/>
                </a:lnTo>
                <a:lnTo>
                  <a:pt x="88900" y="69850"/>
                </a:lnTo>
                <a:lnTo>
                  <a:pt x="88900" y="95250"/>
                </a:lnTo>
                <a:lnTo>
                  <a:pt x="88900" y="120650"/>
                </a:lnTo>
                <a:lnTo>
                  <a:pt x="88900" y="146050"/>
                </a:lnTo>
                <a:lnTo>
                  <a:pt x="95250" y="171450"/>
                </a:lnTo>
                <a:lnTo>
                  <a:pt x="95250" y="203200"/>
                </a:lnTo>
                <a:lnTo>
                  <a:pt x="95250" y="228600"/>
                </a:lnTo>
                <a:lnTo>
                  <a:pt x="88900" y="241300"/>
                </a:lnTo>
                <a:lnTo>
                  <a:pt x="69850" y="254000"/>
                </a:lnTo>
                <a:lnTo>
                  <a:pt x="38100" y="254000"/>
                </a:lnTo>
                <a:lnTo>
                  <a:pt x="25400" y="247650"/>
                </a:lnTo>
                <a:lnTo>
                  <a:pt x="19050" y="234950"/>
                </a:lnTo>
                <a:lnTo>
                  <a:pt x="0" y="209550"/>
                </a:lnTo>
                <a:lnTo>
                  <a:pt x="0" y="184150"/>
                </a:lnTo>
                <a:lnTo>
                  <a:pt x="6350" y="158750"/>
                </a:lnTo>
                <a:lnTo>
                  <a:pt x="12700" y="139700"/>
                </a:lnTo>
                <a:lnTo>
                  <a:pt x="38100" y="120650"/>
                </a:lnTo>
                <a:lnTo>
                  <a:pt x="76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8" name="SMARTINK"/>
          <p:cNvSpPr/>
          <p:nvPr/>
        </p:nvSpPr>
        <p:spPr bwMode="auto">
          <a:xfrm>
            <a:off x="3606800" y="3359149"/>
            <a:ext cx="158751" cy="196851"/>
          </a:xfrm>
          <a:custGeom>
            <a:avLst/>
            <a:gdLst/>
            <a:ahLst/>
            <a:cxnLst/>
            <a:rect l="0" t="0" r="0" b="0"/>
            <a:pathLst>
              <a:path w="158751" h="196851">
                <a:moveTo>
                  <a:pt x="158750" y="0"/>
                </a:moveTo>
                <a:lnTo>
                  <a:pt x="133350" y="19050"/>
                </a:lnTo>
                <a:lnTo>
                  <a:pt x="114300" y="38100"/>
                </a:lnTo>
                <a:lnTo>
                  <a:pt x="95250" y="63500"/>
                </a:lnTo>
                <a:lnTo>
                  <a:pt x="69850" y="88900"/>
                </a:lnTo>
                <a:lnTo>
                  <a:pt x="44450" y="114300"/>
                </a:lnTo>
                <a:lnTo>
                  <a:pt x="19050" y="146050"/>
                </a:lnTo>
                <a:lnTo>
                  <a:pt x="0" y="1778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" name="SMARTINK"/>
          <p:cNvSpPr/>
          <p:nvPr/>
        </p:nvSpPr>
        <p:spPr bwMode="auto">
          <a:xfrm>
            <a:off x="3594100" y="3340099"/>
            <a:ext cx="190501" cy="215901"/>
          </a:xfrm>
          <a:custGeom>
            <a:avLst/>
            <a:gdLst/>
            <a:ahLst/>
            <a:cxnLst/>
            <a:rect l="0" t="0" r="0" b="0"/>
            <a:pathLst>
              <a:path w="190501" h="215901">
                <a:moveTo>
                  <a:pt x="6350" y="12700"/>
                </a:moveTo>
                <a:lnTo>
                  <a:pt x="0" y="0"/>
                </a:lnTo>
                <a:lnTo>
                  <a:pt x="19050" y="25400"/>
                </a:lnTo>
                <a:lnTo>
                  <a:pt x="44450" y="57150"/>
                </a:lnTo>
                <a:lnTo>
                  <a:pt x="63500" y="82550"/>
                </a:lnTo>
                <a:lnTo>
                  <a:pt x="82550" y="101600"/>
                </a:lnTo>
                <a:lnTo>
                  <a:pt x="101600" y="127000"/>
                </a:lnTo>
                <a:lnTo>
                  <a:pt x="133350" y="158750"/>
                </a:lnTo>
                <a:lnTo>
                  <a:pt x="152400" y="184150"/>
                </a:lnTo>
                <a:lnTo>
                  <a:pt x="177800" y="215900"/>
                </a:lnTo>
                <a:lnTo>
                  <a:pt x="1905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SMARTINK"/>
          <p:cNvSpPr/>
          <p:nvPr/>
        </p:nvSpPr>
        <p:spPr bwMode="auto">
          <a:xfrm>
            <a:off x="3892550" y="3352799"/>
            <a:ext cx="120651" cy="190501"/>
          </a:xfrm>
          <a:custGeom>
            <a:avLst/>
            <a:gdLst/>
            <a:ahLst/>
            <a:cxnLst/>
            <a:rect l="0" t="0" r="0" b="0"/>
            <a:pathLst>
              <a:path w="120651" h="190501">
                <a:moveTo>
                  <a:pt x="82550" y="0"/>
                </a:moveTo>
                <a:lnTo>
                  <a:pt x="63500" y="19050"/>
                </a:lnTo>
                <a:lnTo>
                  <a:pt x="44450" y="44450"/>
                </a:lnTo>
                <a:lnTo>
                  <a:pt x="25400" y="76200"/>
                </a:lnTo>
                <a:lnTo>
                  <a:pt x="6350" y="101600"/>
                </a:lnTo>
                <a:lnTo>
                  <a:pt x="0" y="114300"/>
                </a:lnTo>
                <a:lnTo>
                  <a:pt x="6350" y="127000"/>
                </a:lnTo>
                <a:lnTo>
                  <a:pt x="25400" y="133350"/>
                </a:lnTo>
                <a:lnTo>
                  <a:pt x="57150" y="133350"/>
                </a:lnTo>
                <a:lnTo>
                  <a:pt x="88900" y="120650"/>
                </a:lnTo>
                <a:lnTo>
                  <a:pt x="107950" y="107950"/>
                </a:lnTo>
                <a:lnTo>
                  <a:pt x="114300" y="76200"/>
                </a:lnTo>
                <a:lnTo>
                  <a:pt x="107950" y="63500"/>
                </a:lnTo>
                <a:lnTo>
                  <a:pt x="107950" y="95250"/>
                </a:lnTo>
                <a:lnTo>
                  <a:pt x="114300" y="120650"/>
                </a:lnTo>
                <a:lnTo>
                  <a:pt x="114300" y="146050"/>
                </a:lnTo>
                <a:lnTo>
                  <a:pt x="114300" y="171450"/>
                </a:lnTo>
                <a:lnTo>
                  <a:pt x="1206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SMARTINK"/>
          <p:cNvSpPr/>
          <p:nvPr/>
        </p:nvSpPr>
        <p:spPr bwMode="auto">
          <a:xfrm>
            <a:off x="4076700" y="3486149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6350" y="0"/>
                </a:moveTo>
                <a:lnTo>
                  <a:pt x="0" y="12700"/>
                </a:lnTo>
                <a:lnTo>
                  <a:pt x="127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SMARTINK"/>
          <p:cNvSpPr/>
          <p:nvPr/>
        </p:nvSpPr>
        <p:spPr bwMode="auto">
          <a:xfrm>
            <a:off x="4146550" y="3359149"/>
            <a:ext cx="25401" cy="139701"/>
          </a:xfrm>
          <a:custGeom>
            <a:avLst/>
            <a:gdLst/>
            <a:ahLst/>
            <a:cxnLst/>
            <a:rect l="0" t="0" r="0" b="0"/>
            <a:pathLst>
              <a:path w="25401" h="1397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19050" y="127000"/>
                </a:lnTo>
                <a:lnTo>
                  <a:pt x="254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3" name="SMARTINK"/>
          <p:cNvSpPr/>
          <p:nvPr/>
        </p:nvSpPr>
        <p:spPr bwMode="auto">
          <a:xfrm>
            <a:off x="4229100" y="3365499"/>
            <a:ext cx="50801" cy="127001"/>
          </a:xfrm>
          <a:custGeom>
            <a:avLst/>
            <a:gdLst/>
            <a:ahLst/>
            <a:cxnLst/>
            <a:rect l="0" t="0" r="0" b="0"/>
            <a:pathLst>
              <a:path w="50801" h="127001">
                <a:moveTo>
                  <a:pt x="38100" y="12700"/>
                </a:moveTo>
                <a:lnTo>
                  <a:pt x="31750" y="0"/>
                </a:lnTo>
                <a:lnTo>
                  <a:pt x="6350" y="6350"/>
                </a:lnTo>
                <a:lnTo>
                  <a:pt x="0" y="25400"/>
                </a:lnTo>
                <a:lnTo>
                  <a:pt x="0" y="44450"/>
                </a:lnTo>
                <a:lnTo>
                  <a:pt x="19050" y="69850"/>
                </a:lnTo>
                <a:lnTo>
                  <a:pt x="44450" y="101600"/>
                </a:lnTo>
                <a:lnTo>
                  <a:pt x="50800" y="114300"/>
                </a:lnTo>
                <a:lnTo>
                  <a:pt x="38100" y="127000"/>
                </a:lnTo>
                <a:lnTo>
                  <a:pt x="19050" y="120650"/>
                </a:lnTo>
                <a:lnTo>
                  <a:pt x="12700" y="107950"/>
                </a:lnTo>
                <a:lnTo>
                  <a:pt x="38100" y="69850"/>
                </a:lnTo>
                <a:lnTo>
                  <a:pt x="50800" y="50800"/>
                </a:lnTo>
                <a:lnTo>
                  <a:pt x="50800" y="31750"/>
                </a:lnTo>
                <a:lnTo>
                  <a:pt x="508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4" name="SMARTINK"/>
          <p:cNvSpPr/>
          <p:nvPr/>
        </p:nvSpPr>
        <p:spPr bwMode="auto">
          <a:xfrm>
            <a:off x="4343400" y="3333749"/>
            <a:ext cx="69851" cy="190501"/>
          </a:xfrm>
          <a:custGeom>
            <a:avLst/>
            <a:gdLst/>
            <a:ahLst/>
            <a:cxnLst/>
            <a:rect l="0" t="0" r="0" b="0"/>
            <a:pathLst>
              <a:path w="69851" h="190501">
                <a:moveTo>
                  <a:pt x="31750" y="12700"/>
                </a:moveTo>
                <a:lnTo>
                  <a:pt x="38100" y="0"/>
                </a:lnTo>
                <a:lnTo>
                  <a:pt x="19050" y="31750"/>
                </a:lnTo>
                <a:lnTo>
                  <a:pt x="6350" y="63500"/>
                </a:lnTo>
                <a:lnTo>
                  <a:pt x="0" y="82550"/>
                </a:lnTo>
                <a:lnTo>
                  <a:pt x="6350" y="95250"/>
                </a:lnTo>
                <a:lnTo>
                  <a:pt x="25400" y="95250"/>
                </a:lnTo>
                <a:lnTo>
                  <a:pt x="50800" y="88900"/>
                </a:lnTo>
                <a:lnTo>
                  <a:pt x="63500" y="76200"/>
                </a:lnTo>
                <a:lnTo>
                  <a:pt x="63500" y="50800"/>
                </a:lnTo>
                <a:lnTo>
                  <a:pt x="63500" y="82550"/>
                </a:lnTo>
                <a:lnTo>
                  <a:pt x="63500" y="114300"/>
                </a:lnTo>
                <a:lnTo>
                  <a:pt x="63500" y="139700"/>
                </a:lnTo>
                <a:lnTo>
                  <a:pt x="63500" y="165100"/>
                </a:lnTo>
                <a:lnTo>
                  <a:pt x="63500" y="184150"/>
                </a:lnTo>
                <a:lnTo>
                  <a:pt x="698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SMARTINK"/>
          <p:cNvSpPr/>
          <p:nvPr/>
        </p:nvSpPr>
        <p:spPr bwMode="auto">
          <a:xfrm>
            <a:off x="4508500" y="3327399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19050" y="12700"/>
                </a:moveTo>
                <a:lnTo>
                  <a:pt x="44450" y="635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01600" y="0"/>
                </a:lnTo>
                <a:lnTo>
                  <a:pt x="88900" y="6350"/>
                </a:lnTo>
                <a:lnTo>
                  <a:pt x="76200" y="12700"/>
                </a:lnTo>
                <a:lnTo>
                  <a:pt x="63500" y="38100"/>
                </a:lnTo>
                <a:lnTo>
                  <a:pt x="63500" y="63500"/>
                </a:lnTo>
                <a:lnTo>
                  <a:pt x="63500" y="95250"/>
                </a:lnTo>
                <a:lnTo>
                  <a:pt x="63500" y="120650"/>
                </a:lnTo>
                <a:lnTo>
                  <a:pt x="63500" y="146050"/>
                </a:lnTo>
                <a:lnTo>
                  <a:pt x="50800" y="165100"/>
                </a:lnTo>
                <a:lnTo>
                  <a:pt x="38100" y="177800"/>
                </a:lnTo>
                <a:lnTo>
                  <a:pt x="12700" y="177800"/>
                </a:lnTo>
                <a:lnTo>
                  <a:pt x="0" y="17145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SMARTINK"/>
          <p:cNvSpPr/>
          <p:nvPr/>
        </p:nvSpPr>
        <p:spPr bwMode="auto">
          <a:xfrm>
            <a:off x="4635500" y="3327399"/>
            <a:ext cx="101601" cy="196851"/>
          </a:xfrm>
          <a:custGeom>
            <a:avLst/>
            <a:gdLst/>
            <a:ahLst/>
            <a:cxnLst/>
            <a:rect l="0" t="0" r="0" b="0"/>
            <a:pathLst>
              <a:path w="101601" h="196851">
                <a:moveTo>
                  <a:pt x="101600" y="0"/>
                </a:moveTo>
                <a:lnTo>
                  <a:pt x="88900" y="19050"/>
                </a:lnTo>
                <a:lnTo>
                  <a:pt x="76200" y="44450"/>
                </a:lnTo>
                <a:lnTo>
                  <a:pt x="69850" y="69850"/>
                </a:lnTo>
                <a:lnTo>
                  <a:pt x="57150" y="95250"/>
                </a:lnTo>
                <a:lnTo>
                  <a:pt x="44450" y="120650"/>
                </a:lnTo>
                <a:lnTo>
                  <a:pt x="25400" y="146050"/>
                </a:lnTo>
                <a:lnTo>
                  <a:pt x="6350" y="177800"/>
                </a:lnTo>
                <a:lnTo>
                  <a:pt x="0" y="1905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SMARTINK"/>
          <p:cNvSpPr/>
          <p:nvPr/>
        </p:nvSpPr>
        <p:spPr bwMode="auto">
          <a:xfrm>
            <a:off x="4705350" y="3467099"/>
            <a:ext cx="82551" cy="158751"/>
          </a:xfrm>
          <a:custGeom>
            <a:avLst/>
            <a:gdLst/>
            <a:ahLst/>
            <a:cxnLst/>
            <a:rect l="0" t="0" r="0" b="0"/>
            <a:pathLst>
              <a:path w="82551" h="158751">
                <a:moveTo>
                  <a:pt x="82550" y="12700"/>
                </a:moveTo>
                <a:lnTo>
                  <a:pt x="69850" y="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38100"/>
                </a:lnTo>
                <a:lnTo>
                  <a:pt x="31750" y="50800"/>
                </a:lnTo>
                <a:lnTo>
                  <a:pt x="50800" y="57150"/>
                </a:lnTo>
                <a:lnTo>
                  <a:pt x="76200" y="50800"/>
                </a:lnTo>
                <a:lnTo>
                  <a:pt x="82550" y="25400"/>
                </a:lnTo>
                <a:lnTo>
                  <a:pt x="82550" y="57150"/>
                </a:lnTo>
                <a:lnTo>
                  <a:pt x="82550" y="88900"/>
                </a:lnTo>
                <a:lnTo>
                  <a:pt x="82550" y="114300"/>
                </a:lnTo>
                <a:lnTo>
                  <a:pt x="82550" y="133350"/>
                </a:lnTo>
                <a:lnTo>
                  <a:pt x="76200" y="146050"/>
                </a:lnTo>
                <a:lnTo>
                  <a:pt x="57150" y="158750"/>
                </a:lnTo>
                <a:lnTo>
                  <a:pt x="38100" y="152400"/>
                </a:lnTo>
                <a:lnTo>
                  <a:pt x="31750" y="139700"/>
                </a:lnTo>
                <a:lnTo>
                  <a:pt x="38100" y="95250"/>
                </a:lnTo>
                <a:lnTo>
                  <a:pt x="44450" y="76200"/>
                </a:lnTo>
                <a:lnTo>
                  <a:pt x="76200" y="50800"/>
                </a:lnTo>
                <a:lnTo>
                  <a:pt x="825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8" name="SMARTINK"/>
          <p:cNvSpPr/>
          <p:nvPr/>
        </p:nvSpPr>
        <p:spPr bwMode="auto">
          <a:xfrm>
            <a:off x="4845050" y="3346449"/>
            <a:ext cx="12701" cy="184151"/>
          </a:xfrm>
          <a:custGeom>
            <a:avLst/>
            <a:gdLst/>
            <a:ahLst/>
            <a:cxnLst/>
            <a:rect l="0" t="0" r="0" b="0"/>
            <a:pathLst>
              <a:path w="12701" h="184151">
                <a:moveTo>
                  <a:pt x="1270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7950"/>
                </a:lnTo>
                <a:lnTo>
                  <a:pt x="12700" y="133350"/>
                </a:lnTo>
                <a:lnTo>
                  <a:pt x="6350" y="158750"/>
                </a:lnTo>
                <a:lnTo>
                  <a:pt x="0" y="1714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9" name="SMARTINK"/>
          <p:cNvSpPr/>
          <p:nvPr/>
        </p:nvSpPr>
        <p:spPr bwMode="auto">
          <a:xfrm>
            <a:off x="4864100" y="3371849"/>
            <a:ext cx="120651" cy="158751"/>
          </a:xfrm>
          <a:custGeom>
            <a:avLst/>
            <a:gdLst/>
            <a:ahLst/>
            <a:cxnLst/>
            <a:rect l="0" t="0" r="0" b="0"/>
            <a:pathLst>
              <a:path w="120651" h="158751">
                <a:moveTo>
                  <a:pt x="120650" y="0"/>
                </a:moveTo>
                <a:lnTo>
                  <a:pt x="107950" y="19050"/>
                </a:lnTo>
                <a:lnTo>
                  <a:pt x="88900" y="38100"/>
                </a:lnTo>
                <a:lnTo>
                  <a:pt x="63500" y="50800"/>
                </a:lnTo>
                <a:lnTo>
                  <a:pt x="38100" y="63500"/>
                </a:lnTo>
                <a:lnTo>
                  <a:pt x="19050" y="69850"/>
                </a:lnTo>
                <a:lnTo>
                  <a:pt x="0" y="76200"/>
                </a:lnTo>
                <a:lnTo>
                  <a:pt x="6350" y="88900"/>
                </a:lnTo>
                <a:lnTo>
                  <a:pt x="38100" y="107950"/>
                </a:lnTo>
                <a:lnTo>
                  <a:pt x="69850" y="120650"/>
                </a:lnTo>
                <a:lnTo>
                  <a:pt x="101600" y="133350"/>
                </a:lnTo>
                <a:lnTo>
                  <a:pt x="1206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0" name="SMARTINK"/>
          <p:cNvSpPr/>
          <p:nvPr/>
        </p:nvSpPr>
        <p:spPr bwMode="auto">
          <a:xfrm>
            <a:off x="5099050" y="3314699"/>
            <a:ext cx="139701" cy="184151"/>
          </a:xfrm>
          <a:custGeom>
            <a:avLst/>
            <a:gdLst/>
            <a:ahLst/>
            <a:cxnLst/>
            <a:rect l="0" t="0" r="0" b="0"/>
            <a:pathLst>
              <a:path w="139701" h="184151">
                <a:moveTo>
                  <a:pt x="139700" y="0"/>
                </a:moveTo>
                <a:lnTo>
                  <a:pt x="114300" y="19050"/>
                </a:lnTo>
                <a:lnTo>
                  <a:pt x="88900" y="50800"/>
                </a:lnTo>
                <a:lnTo>
                  <a:pt x="63500" y="69850"/>
                </a:lnTo>
                <a:lnTo>
                  <a:pt x="44450" y="95250"/>
                </a:lnTo>
                <a:lnTo>
                  <a:pt x="25400" y="127000"/>
                </a:lnTo>
                <a:lnTo>
                  <a:pt x="6350" y="152400"/>
                </a:lnTo>
                <a:lnTo>
                  <a:pt x="0" y="1714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1" name="SMARTINK"/>
          <p:cNvSpPr/>
          <p:nvPr/>
        </p:nvSpPr>
        <p:spPr bwMode="auto">
          <a:xfrm>
            <a:off x="5111750" y="3340099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0" y="6350"/>
                </a:moveTo>
                <a:lnTo>
                  <a:pt x="12700" y="0"/>
                </a:lnTo>
                <a:lnTo>
                  <a:pt x="31750" y="19050"/>
                </a:lnTo>
                <a:lnTo>
                  <a:pt x="50800" y="50800"/>
                </a:lnTo>
                <a:lnTo>
                  <a:pt x="69850" y="82550"/>
                </a:lnTo>
                <a:lnTo>
                  <a:pt x="88900" y="107950"/>
                </a:lnTo>
                <a:lnTo>
                  <a:pt x="107950" y="139700"/>
                </a:lnTo>
                <a:lnTo>
                  <a:pt x="1206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2" name="SMARTINK"/>
          <p:cNvSpPr/>
          <p:nvPr/>
        </p:nvSpPr>
        <p:spPr bwMode="auto">
          <a:xfrm>
            <a:off x="5321300" y="3200399"/>
            <a:ext cx="133351" cy="412751"/>
          </a:xfrm>
          <a:custGeom>
            <a:avLst/>
            <a:gdLst/>
            <a:ahLst/>
            <a:cxnLst/>
            <a:rect l="0" t="0" r="0" b="0"/>
            <a:pathLst>
              <a:path w="133351" h="412751">
                <a:moveTo>
                  <a:pt x="133350" y="12700"/>
                </a:moveTo>
                <a:lnTo>
                  <a:pt x="127000" y="0"/>
                </a:lnTo>
                <a:lnTo>
                  <a:pt x="101600" y="25400"/>
                </a:lnTo>
                <a:lnTo>
                  <a:pt x="82550" y="50800"/>
                </a:lnTo>
                <a:lnTo>
                  <a:pt x="63500" y="82550"/>
                </a:lnTo>
                <a:lnTo>
                  <a:pt x="50800" y="95250"/>
                </a:lnTo>
                <a:lnTo>
                  <a:pt x="44450" y="114300"/>
                </a:lnTo>
                <a:lnTo>
                  <a:pt x="31750" y="133350"/>
                </a:lnTo>
                <a:lnTo>
                  <a:pt x="25400" y="152400"/>
                </a:lnTo>
                <a:lnTo>
                  <a:pt x="19050" y="171450"/>
                </a:lnTo>
                <a:lnTo>
                  <a:pt x="12700" y="190500"/>
                </a:lnTo>
                <a:lnTo>
                  <a:pt x="635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98450"/>
                </a:lnTo>
                <a:lnTo>
                  <a:pt x="6350" y="323850"/>
                </a:lnTo>
                <a:lnTo>
                  <a:pt x="19050" y="349250"/>
                </a:lnTo>
                <a:lnTo>
                  <a:pt x="31750" y="368300"/>
                </a:lnTo>
                <a:lnTo>
                  <a:pt x="50800" y="393700"/>
                </a:lnTo>
                <a:lnTo>
                  <a:pt x="82550" y="412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3" name="SMARTINK"/>
          <p:cNvSpPr/>
          <p:nvPr/>
        </p:nvSpPr>
        <p:spPr bwMode="auto">
          <a:xfrm>
            <a:off x="5403850" y="3371849"/>
            <a:ext cx="139701" cy="88901"/>
          </a:xfrm>
          <a:custGeom>
            <a:avLst/>
            <a:gdLst/>
            <a:ahLst/>
            <a:cxnLst/>
            <a:rect l="0" t="0" r="0" b="0"/>
            <a:pathLst>
              <a:path w="139701" h="88901">
                <a:moveTo>
                  <a:pt x="0" y="38100"/>
                </a:moveTo>
                <a:lnTo>
                  <a:pt x="6350" y="19050"/>
                </a:lnTo>
                <a:lnTo>
                  <a:pt x="19050" y="12700"/>
                </a:lnTo>
                <a:lnTo>
                  <a:pt x="38100" y="6350"/>
                </a:lnTo>
                <a:lnTo>
                  <a:pt x="57150" y="12700"/>
                </a:lnTo>
                <a:lnTo>
                  <a:pt x="63500" y="25400"/>
                </a:lnTo>
                <a:lnTo>
                  <a:pt x="50800" y="50800"/>
                </a:lnTo>
                <a:lnTo>
                  <a:pt x="38100" y="76200"/>
                </a:lnTo>
                <a:lnTo>
                  <a:pt x="50800" y="50800"/>
                </a:lnTo>
                <a:lnTo>
                  <a:pt x="63500" y="25400"/>
                </a:lnTo>
                <a:lnTo>
                  <a:pt x="76200" y="0"/>
                </a:lnTo>
                <a:lnTo>
                  <a:pt x="69850" y="12700"/>
                </a:lnTo>
                <a:lnTo>
                  <a:pt x="69850" y="44450"/>
                </a:lnTo>
                <a:lnTo>
                  <a:pt x="76200" y="63500"/>
                </a:lnTo>
                <a:lnTo>
                  <a:pt x="95250" y="82550"/>
                </a:lnTo>
                <a:lnTo>
                  <a:pt x="107950" y="88900"/>
                </a:lnTo>
                <a:lnTo>
                  <a:pt x="1397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4" name="SMARTINK"/>
          <p:cNvSpPr/>
          <p:nvPr/>
        </p:nvSpPr>
        <p:spPr bwMode="auto">
          <a:xfrm>
            <a:off x="5549900" y="3238499"/>
            <a:ext cx="31751" cy="57151"/>
          </a:xfrm>
          <a:custGeom>
            <a:avLst/>
            <a:gdLst/>
            <a:ahLst/>
            <a:cxnLst/>
            <a:rect l="0" t="0" r="0" b="0"/>
            <a:pathLst>
              <a:path w="31751" h="57151">
                <a:moveTo>
                  <a:pt x="19050" y="19050"/>
                </a:move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25400" y="57150"/>
                </a:lnTo>
                <a:lnTo>
                  <a:pt x="31750" y="44450"/>
                </a:lnTo>
                <a:lnTo>
                  <a:pt x="31750" y="25400"/>
                </a:lnTo>
                <a:lnTo>
                  <a:pt x="2540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" name="SMARTINK"/>
          <p:cNvSpPr/>
          <p:nvPr/>
        </p:nvSpPr>
        <p:spPr bwMode="auto">
          <a:xfrm>
            <a:off x="5473700" y="3359149"/>
            <a:ext cx="44451" cy="19051"/>
          </a:xfrm>
          <a:custGeom>
            <a:avLst/>
            <a:gdLst/>
            <a:ahLst/>
            <a:cxnLst/>
            <a:rect l="0" t="0" r="0" b="0"/>
            <a:pathLst>
              <a:path w="44451" h="19051">
                <a:moveTo>
                  <a:pt x="44450" y="12700"/>
                </a:moveTo>
                <a:lnTo>
                  <a:pt x="31750" y="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" name="SMARTINK"/>
          <p:cNvSpPr/>
          <p:nvPr/>
        </p:nvSpPr>
        <p:spPr bwMode="auto">
          <a:xfrm>
            <a:off x="5619750" y="3301999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76200" y="6350"/>
                </a:moveTo>
                <a:lnTo>
                  <a:pt x="69850" y="19050"/>
                </a:lnTo>
                <a:lnTo>
                  <a:pt x="63500" y="6350"/>
                </a:lnTo>
                <a:lnTo>
                  <a:pt x="44450" y="0"/>
                </a:lnTo>
                <a:lnTo>
                  <a:pt x="254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33350"/>
                </a:lnTo>
                <a:lnTo>
                  <a:pt x="25400" y="152400"/>
                </a:lnTo>
                <a:lnTo>
                  <a:pt x="44450" y="158750"/>
                </a:lnTo>
                <a:lnTo>
                  <a:pt x="57150" y="152400"/>
                </a:lnTo>
                <a:lnTo>
                  <a:pt x="762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" name="SMARTINK"/>
          <p:cNvSpPr/>
          <p:nvPr/>
        </p:nvSpPr>
        <p:spPr bwMode="auto">
          <a:xfrm>
            <a:off x="5772150" y="3371849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0"/>
                </a:moveTo>
                <a:lnTo>
                  <a:pt x="38100" y="0"/>
                </a:lnTo>
                <a:lnTo>
                  <a:pt x="69850" y="0"/>
                </a:lnTo>
                <a:lnTo>
                  <a:pt x="101600" y="0"/>
                </a:lnTo>
                <a:lnTo>
                  <a:pt x="12700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" name="SMARTINK"/>
          <p:cNvSpPr/>
          <p:nvPr/>
        </p:nvSpPr>
        <p:spPr bwMode="auto">
          <a:xfrm>
            <a:off x="5988050" y="3289299"/>
            <a:ext cx="63501" cy="177801"/>
          </a:xfrm>
          <a:custGeom>
            <a:avLst/>
            <a:gdLst/>
            <a:ahLst/>
            <a:cxnLst/>
            <a:rect l="0" t="0" r="0" b="0"/>
            <a:pathLst>
              <a:path w="63501" h="177801">
                <a:moveTo>
                  <a:pt x="19050" y="25400"/>
                </a:moveTo>
                <a:lnTo>
                  <a:pt x="12700" y="12700"/>
                </a:lnTo>
                <a:lnTo>
                  <a:pt x="25400" y="0"/>
                </a:lnTo>
                <a:lnTo>
                  <a:pt x="44450" y="0"/>
                </a:lnTo>
                <a:lnTo>
                  <a:pt x="63500" y="19050"/>
                </a:lnTo>
                <a:lnTo>
                  <a:pt x="63500" y="38100"/>
                </a:lnTo>
                <a:lnTo>
                  <a:pt x="63500" y="63500"/>
                </a:lnTo>
                <a:lnTo>
                  <a:pt x="57150" y="88900"/>
                </a:lnTo>
                <a:lnTo>
                  <a:pt x="44450" y="107950"/>
                </a:lnTo>
                <a:lnTo>
                  <a:pt x="19050" y="139700"/>
                </a:lnTo>
                <a:lnTo>
                  <a:pt x="0" y="165100"/>
                </a:lnTo>
                <a:lnTo>
                  <a:pt x="25400" y="177800"/>
                </a:lnTo>
                <a:lnTo>
                  <a:pt x="57150" y="177800"/>
                </a:lnTo>
                <a:lnTo>
                  <a:pt x="635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9" name="SMARTINK"/>
          <p:cNvSpPr/>
          <p:nvPr/>
        </p:nvSpPr>
        <p:spPr bwMode="auto">
          <a:xfrm>
            <a:off x="6108700" y="3301999"/>
            <a:ext cx="69851" cy="146051"/>
          </a:xfrm>
          <a:custGeom>
            <a:avLst/>
            <a:gdLst/>
            <a:ahLst/>
            <a:cxnLst/>
            <a:rect l="0" t="0" r="0" b="0"/>
            <a:pathLst>
              <a:path w="69851" h="146051">
                <a:moveTo>
                  <a:pt x="69850" y="0"/>
                </a:moveTo>
                <a:lnTo>
                  <a:pt x="57150" y="6350"/>
                </a:lnTo>
                <a:lnTo>
                  <a:pt x="44450" y="25400"/>
                </a:lnTo>
                <a:lnTo>
                  <a:pt x="25400" y="50800"/>
                </a:lnTo>
                <a:lnTo>
                  <a:pt x="635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33350"/>
                </a:lnTo>
                <a:lnTo>
                  <a:pt x="19050" y="146050"/>
                </a:lnTo>
                <a:lnTo>
                  <a:pt x="38100" y="139700"/>
                </a:lnTo>
                <a:lnTo>
                  <a:pt x="44450" y="127000"/>
                </a:lnTo>
                <a:lnTo>
                  <a:pt x="12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0" name="SMARTINK"/>
          <p:cNvSpPr/>
          <p:nvPr/>
        </p:nvSpPr>
        <p:spPr bwMode="auto">
          <a:xfrm>
            <a:off x="6210300" y="3270249"/>
            <a:ext cx="31751" cy="44451"/>
          </a:xfrm>
          <a:custGeom>
            <a:avLst/>
            <a:gdLst/>
            <a:ahLst/>
            <a:cxnLst/>
            <a:rect l="0" t="0" r="0" b="0"/>
            <a:pathLst>
              <a:path w="31751" h="44451">
                <a:moveTo>
                  <a:pt x="31750" y="0"/>
                </a:move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6350" y="38100"/>
                </a:lnTo>
                <a:lnTo>
                  <a:pt x="19050" y="44450"/>
                </a:lnTo>
                <a:lnTo>
                  <a:pt x="31750" y="38100"/>
                </a:lnTo>
                <a:lnTo>
                  <a:pt x="25400" y="1905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1" name="SMARTINK"/>
          <p:cNvSpPr/>
          <p:nvPr/>
        </p:nvSpPr>
        <p:spPr bwMode="auto">
          <a:xfrm>
            <a:off x="6267450" y="3333749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57150" y="6350"/>
                </a:moveTo>
                <a:lnTo>
                  <a:pt x="4445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57150" y="127000"/>
                </a:lnTo>
                <a:lnTo>
                  <a:pt x="889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2" name="SMARTINK"/>
          <p:cNvSpPr/>
          <p:nvPr/>
        </p:nvSpPr>
        <p:spPr bwMode="auto">
          <a:xfrm>
            <a:off x="6280150" y="3187699"/>
            <a:ext cx="165101" cy="419101"/>
          </a:xfrm>
          <a:custGeom>
            <a:avLst/>
            <a:gdLst/>
            <a:ahLst/>
            <a:cxnLst/>
            <a:rect l="0" t="0" r="0" b="0"/>
            <a:pathLst>
              <a:path w="165101" h="419101">
                <a:moveTo>
                  <a:pt x="57150" y="0"/>
                </a:moveTo>
                <a:lnTo>
                  <a:pt x="69850" y="19050"/>
                </a:lnTo>
                <a:lnTo>
                  <a:pt x="82550" y="44450"/>
                </a:lnTo>
                <a:lnTo>
                  <a:pt x="101600" y="69850"/>
                </a:lnTo>
                <a:lnTo>
                  <a:pt x="120650" y="101600"/>
                </a:lnTo>
                <a:lnTo>
                  <a:pt x="133350" y="114300"/>
                </a:lnTo>
                <a:lnTo>
                  <a:pt x="139700" y="133350"/>
                </a:lnTo>
                <a:lnTo>
                  <a:pt x="152400" y="152400"/>
                </a:lnTo>
                <a:lnTo>
                  <a:pt x="158750" y="171450"/>
                </a:lnTo>
                <a:lnTo>
                  <a:pt x="158750" y="190500"/>
                </a:lnTo>
                <a:lnTo>
                  <a:pt x="165100" y="209550"/>
                </a:lnTo>
                <a:lnTo>
                  <a:pt x="165100" y="241300"/>
                </a:lnTo>
                <a:lnTo>
                  <a:pt x="158750" y="273050"/>
                </a:lnTo>
                <a:lnTo>
                  <a:pt x="139700" y="304800"/>
                </a:lnTo>
                <a:lnTo>
                  <a:pt x="114300" y="330200"/>
                </a:lnTo>
                <a:lnTo>
                  <a:pt x="88900" y="349250"/>
                </a:lnTo>
                <a:lnTo>
                  <a:pt x="63500" y="368300"/>
                </a:lnTo>
                <a:lnTo>
                  <a:pt x="31750" y="387350"/>
                </a:lnTo>
                <a:lnTo>
                  <a:pt x="0" y="412750"/>
                </a:lnTo>
                <a:lnTo>
                  <a:pt x="0" y="419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3" name="SMARTINK"/>
          <p:cNvSpPr/>
          <p:nvPr/>
        </p:nvSpPr>
        <p:spPr bwMode="auto">
          <a:xfrm>
            <a:off x="76200" y="4565649"/>
            <a:ext cx="196851" cy="12701"/>
          </a:xfrm>
          <a:custGeom>
            <a:avLst/>
            <a:gdLst/>
            <a:ahLst/>
            <a:cxnLst/>
            <a:rect l="0" t="0" r="0" b="0"/>
            <a:pathLst>
              <a:path w="196851" h="12701">
                <a:moveTo>
                  <a:pt x="0" y="12700"/>
                </a:moveTo>
                <a:lnTo>
                  <a:pt x="25400" y="12700"/>
                </a:lnTo>
                <a:lnTo>
                  <a:pt x="57150" y="12700"/>
                </a:lnTo>
                <a:lnTo>
                  <a:pt x="82550" y="12700"/>
                </a:lnTo>
                <a:lnTo>
                  <a:pt x="107950" y="6350"/>
                </a:lnTo>
                <a:lnTo>
                  <a:pt x="133350" y="6350"/>
                </a:lnTo>
                <a:lnTo>
                  <a:pt x="158750" y="0"/>
                </a:lnTo>
                <a:lnTo>
                  <a:pt x="190500" y="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4" name="SMARTINK"/>
          <p:cNvSpPr/>
          <p:nvPr/>
        </p:nvSpPr>
        <p:spPr bwMode="auto">
          <a:xfrm>
            <a:off x="1619250" y="2647949"/>
            <a:ext cx="812801" cy="584201"/>
          </a:xfrm>
          <a:custGeom>
            <a:avLst/>
            <a:gdLst/>
            <a:ahLst/>
            <a:cxnLst/>
            <a:rect l="0" t="0" r="0" b="0"/>
            <a:pathLst>
              <a:path w="812801" h="584201">
                <a:moveTo>
                  <a:pt x="25400" y="577850"/>
                </a:moveTo>
                <a:lnTo>
                  <a:pt x="0" y="584200"/>
                </a:lnTo>
                <a:lnTo>
                  <a:pt x="25400" y="552450"/>
                </a:lnTo>
                <a:lnTo>
                  <a:pt x="38100" y="539750"/>
                </a:lnTo>
                <a:lnTo>
                  <a:pt x="63500" y="520700"/>
                </a:lnTo>
                <a:lnTo>
                  <a:pt x="82550" y="501650"/>
                </a:lnTo>
                <a:lnTo>
                  <a:pt x="114300" y="476250"/>
                </a:lnTo>
                <a:lnTo>
                  <a:pt x="146050" y="450850"/>
                </a:lnTo>
                <a:lnTo>
                  <a:pt x="177800" y="425450"/>
                </a:lnTo>
                <a:lnTo>
                  <a:pt x="222250" y="400050"/>
                </a:lnTo>
                <a:lnTo>
                  <a:pt x="260350" y="368300"/>
                </a:lnTo>
                <a:lnTo>
                  <a:pt x="304800" y="336550"/>
                </a:lnTo>
                <a:lnTo>
                  <a:pt x="355600" y="304800"/>
                </a:lnTo>
                <a:lnTo>
                  <a:pt x="400050" y="273050"/>
                </a:lnTo>
                <a:lnTo>
                  <a:pt x="450850" y="241300"/>
                </a:lnTo>
                <a:lnTo>
                  <a:pt x="495300" y="215900"/>
                </a:lnTo>
                <a:lnTo>
                  <a:pt x="533400" y="184150"/>
                </a:lnTo>
                <a:lnTo>
                  <a:pt x="577850" y="158750"/>
                </a:lnTo>
                <a:lnTo>
                  <a:pt x="609600" y="133350"/>
                </a:lnTo>
                <a:lnTo>
                  <a:pt x="647700" y="114300"/>
                </a:lnTo>
                <a:lnTo>
                  <a:pt x="679450" y="88900"/>
                </a:lnTo>
                <a:lnTo>
                  <a:pt x="704850" y="69850"/>
                </a:lnTo>
                <a:lnTo>
                  <a:pt x="730250" y="57150"/>
                </a:lnTo>
                <a:lnTo>
                  <a:pt x="755650" y="44450"/>
                </a:lnTo>
                <a:lnTo>
                  <a:pt x="781050" y="25400"/>
                </a:lnTo>
                <a:lnTo>
                  <a:pt x="8128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SMARTINK"/>
          <p:cNvSpPr/>
          <p:nvPr/>
        </p:nvSpPr>
        <p:spPr bwMode="auto">
          <a:xfrm>
            <a:off x="444500" y="4394199"/>
            <a:ext cx="107951" cy="234951"/>
          </a:xfrm>
          <a:custGeom>
            <a:avLst/>
            <a:gdLst/>
            <a:ahLst/>
            <a:cxnLst/>
            <a:rect l="0" t="0" r="0" b="0"/>
            <a:pathLst>
              <a:path w="107951" h="2349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07950" y="6350"/>
                </a:lnTo>
                <a:lnTo>
                  <a:pt x="101600" y="31750"/>
                </a:lnTo>
                <a:lnTo>
                  <a:pt x="101600" y="50800"/>
                </a:lnTo>
                <a:lnTo>
                  <a:pt x="95250" y="76200"/>
                </a:lnTo>
                <a:lnTo>
                  <a:pt x="82550" y="95250"/>
                </a:lnTo>
                <a:lnTo>
                  <a:pt x="76200" y="120650"/>
                </a:lnTo>
                <a:lnTo>
                  <a:pt x="69850" y="139700"/>
                </a:lnTo>
                <a:lnTo>
                  <a:pt x="69850" y="158750"/>
                </a:lnTo>
                <a:lnTo>
                  <a:pt x="63500" y="190500"/>
                </a:lnTo>
                <a:lnTo>
                  <a:pt x="57150" y="209550"/>
                </a:lnTo>
                <a:lnTo>
                  <a:pt x="571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7" name="SMARTINK"/>
          <p:cNvSpPr/>
          <p:nvPr/>
        </p:nvSpPr>
        <p:spPr bwMode="auto">
          <a:xfrm>
            <a:off x="444500" y="4476749"/>
            <a:ext cx="171451" cy="6351"/>
          </a:xfrm>
          <a:custGeom>
            <a:avLst/>
            <a:gdLst/>
            <a:ahLst/>
            <a:cxnLst/>
            <a:rect l="0" t="0" r="0" b="0"/>
            <a:pathLst>
              <a:path w="171451" h="6351">
                <a:moveTo>
                  <a:pt x="0" y="6350"/>
                </a:moveTo>
                <a:lnTo>
                  <a:pt x="19050" y="635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0"/>
                </a:lnTo>
                <a:lnTo>
                  <a:pt x="16510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SMARTINK"/>
          <p:cNvSpPr/>
          <p:nvPr/>
        </p:nvSpPr>
        <p:spPr bwMode="auto">
          <a:xfrm>
            <a:off x="660400" y="4387849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133350" y="0"/>
                </a:moveTo>
                <a:lnTo>
                  <a:pt x="107950" y="6350"/>
                </a:lnTo>
                <a:lnTo>
                  <a:pt x="76200" y="6350"/>
                </a:lnTo>
                <a:lnTo>
                  <a:pt x="5715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6350" y="25400"/>
                </a:lnTo>
                <a:lnTo>
                  <a:pt x="6350" y="44450"/>
                </a:lnTo>
                <a:lnTo>
                  <a:pt x="6350" y="63500"/>
                </a:lnTo>
                <a:lnTo>
                  <a:pt x="12700" y="76200"/>
                </a:lnTo>
                <a:lnTo>
                  <a:pt x="44450" y="101600"/>
                </a:lnTo>
                <a:lnTo>
                  <a:pt x="69850" y="120650"/>
                </a:lnTo>
                <a:lnTo>
                  <a:pt x="82550" y="133350"/>
                </a:lnTo>
                <a:lnTo>
                  <a:pt x="82550" y="152400"/>
                </a:lnTo>
                <a:lnTo>
                  <a:pt x="76200" y="171450"/>
                </a:lnTo>
                <a:lnTo>
                  <a:pt x="63500" y="177800"/>
                </a:lnTo>
                <a:lnTo>
                  <a:pt x="31750" y="190500"/>
                </a:lnTo>
                <a:lnTo>
                  <a:pt x="12700" y="19685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9" name="SMARTINK"/>
          <p:cNvSpPr/>
          <p:nvPr/>
        </p:nvSpPr>
        <p:spPr bwMode="auto">
          <a:xfrm>
            <a:off x="812800" y="4483099"/>
            <a:ext cx="165101" cy="120651"/>
          </a:xfrm>
          <a:custGeom>
            <a:avLst/>
            <a:gdLst/>
            <a:ahLst/>
            <a:cxnLst/>
            <a:rect l="0" t="0" r="0" b="0"/>
            <a:pathLst>
              <a:path w="165101" h="120651">
                <a:moveTo>
                  <a:pt x="0" y="31750"/>
                </a:moveTo>
                <a:lnTo>
                  <a:pt x="6350" y="12700"/>
                </a:lnTo>
                <a:lnTo>
                  <a:pt x="19050" y="6350"/>
                </a:lnTo>
                <a:lnTo>
                  <a:pt x="31750" y="0"/>
                </a:lnTo>
                <a:lnTo>
                  <a:pt x="57150" y="0"/>
                </a:lnTo>
                <a:lnTo>
                  <a:pt x="69850" y="12700"/>
                </a:lnTo>
                <a:lnTo>
                  <a:pt x="69850" y="31750"/>
                </a:lnTo>
                <a:lnTo>
                  <a:pt x="63500" y="57150"/>
                </a:lnTo>
                <a:lnTo>
                  <a:pt x="57150" y="82550"/>
                </a:lnTo>
                <a:lnTo>
                  <a:pt x="88900" y="50800"/>
                </a:lnTo>
                <a:lnTo>
                  <a:pt x="107950" y="19050"/>
                </a:lnTo>
                <a:lnTo>
                  <a:pt x="120650" y="0"/>
                </a:lnTo>
                <a:lnTo>
                  <a:pt x="107950" y="19050"/>
                </a:lnTo>
                <a:lnTo>
                  <a:pt x="101600" y="50800"/>
                </a:lnTo>
                <a:lnTo>
                  <a:pt x="101600" y="69850"/>
                </a:lnTo>
                <a:lnTo>
                  <a:pt x="114300" y="101600"/>
                </a:lnTo>
                <a:lnTo>
                  <a:pt x="133350" y="114300"/>
                </a:lnTo>
                <a:lnTo>
                  <a:pt x="1651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0" name="SMARTINK"/>
          <p:cNvSpPr/>
          <p:nvPr/>
        </p:nvSpPr>
        <p:spPr bwMode="auto">
          <a:xfrm>
            <a:off x="1187450" y="4483099"/>
            <a:ext cx="196851" cy="1"/>
          </a:xfrm>
          <a:custGeom>
            <a:avLst/>
            <a:gdLst/>
            <a:ahLst/>
            <a:cxnLst/>
            <a:rect l="0" t="0" r="0" b="0"/>
            <a:pathLst>
              <a:path w="196851" h="1">
                <a:moveTo>
                  <a:pt x="0" y="0"/>
                </a:moveTo>
                <a:lnTo>
                  <a:pt x="38100" y="0"/>
                </a:lnTo>
                <a:lnTo>
                  <a:pt x="63500" y="0"/>
                </a:lnTo>
                <a:lnTo>
                  <a:pt x="88900" y="0"/>
                </a:lnTo>
                <a:lnTo>
                  <a:pt x="107950" y="0"/>
                </a:lnTo>
                <a:lnTo>
                  <a:pt x="133350" y="0"/>
                </a:lnTo>
                <a:lnTo>
                  <a:pt x="165100" y="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1" name="SMARTINK"/>
          <p:cNvSpPr/>
          <p:nvPr/>
        </p:nvSpPr>
        <p:spPr bwMode="auto">
          <a:xfrm>
            <a:off x="1270000" y="4343399"/>
            <a:ext cx="12701" cy="260351"/>
          </a:xfrm>
          <a:custGeom>
            <a:avLst/>
            <a:gdLst/>
            <a:ahLst/>
            <a:cxnLst/>
            <a:rect l="0" t="0" r="0" b="0"/>
            <a:pathLst>
              <a:path w="12701" h="260351">
                <a:moveTo>
                  <a:pt x="12700" y="12700"/>
                </a:moveTo>
                <a:lnTo>
                  <a:pt x="635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46050"/>
                </a:lnTo>
                <a:lnTo>
                  <a:pt x="6350" y="171450"/>
                </a:lnTo>
                <a:lnTo>
                  <a:pt x="6350" y="190500"/>
                </a:lnTo>
                <a:lnTo>
                  <a:pt x="6350" y="222250"/>
                </a:lnTo>
                <a:lnTo>
                  <a:pt x="6350" y="25400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2" name="SMARTINK"/>
          <p:cNvSpPr/>
          <p:nvPr/>
        </p:nvSpPr>
        <p:spPr bwMode="auto">
          <a:xfrm>
            <a:off x="1517650" y="4298949"/>
            <a:ext cx="139701" cy="234951"/>
          </a:xfrm>
          <a:custGeom>
            <a:avLst/>
            <a:gdLst/>
            <a:ahLst/>
            <a:cxnLst/>
            <a:rect l="0" t="0" r="0" b="0"/>
            <a:pathLst>
              <a:path w="139701" h="234951">
                <a:moveTo>
                  <a:pt x="139700" y="12700"/>
                </a:moveTo>
                <a:lnTo>
                  <a:pt x="133350" y="0"/>
                </a:lnTo>
                <a:lnTo>
                  <a:pt x="120650" y="6350"/>
                </a:lnTo>
                <a:lnTo>
                  <a:pt x="95250" y="19050"/>
                </a:lnTo>
                <a:lnTo>
                  <a:pt x="76200" y="44450"/>
                </a:lnTo>
                <a:lnTo>
                  <a:pt x="50800" y="69850"/>
                </a:lnTo>
                <a:lnTo>
                  <a:pt x="25400" y="95250"/>
                </a:lnTo>
                <a:lnTo>
                  <a:pt x="19050" y="114300"/>
                </a:lnTo>
                <a:lnTo>
                  <a:pt x="6350" y="133350"/>
                </a:lnTo>
                <a:lnTo>
                  <a:pt x="0" y="158750"/>
                </a:lnTo>
                <a:lnTo>
                  <a:pt x="0" y="203200"/>
                </a:lnTo>
                <a:lnTo>
                  <a:pt x="19050" y="222250"/>
                </a:lnTo>
                <a:lnTo>
                  <a:pt x="31750" y="234950"/>
                </a:lnTo>
                <a:lnTo>
                  <a:pt x="57150" y="234950"/>
                </a:lnTo>
                <a:lnTo>
                  <a:pt x="76200" y="228600"/>
                </a:lnTo>
                <a:lnTo>
                  <a:pt x="88900" y="222250"/>
                </a:lnTo>
                <a:lnTo>
                  <a:pt x="95250" y="209550"/>
                </a:lnTo>
                <a:lnTo>
                  <a:pt x="101600" y="196850"/>
                </a:lnTo>
                <a:lnTo>
                  <a:pt x="95250" y="184150"/>
                </a:lnTo>
                <a:lnTo>
                  <a:pt x="82550" y="177800"/>
                </a:lnTo>
                <a:lnTo>
                  <a:pt x="57150" y="171450"/>
                </a:lnTo>
                <a:lnTo>
                  <a:pt x="31750" y="177800"/>
                </a:lnTo>
                <a:lnTo>
                  <a:pt x="19050" y="18415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3" name="SMARTINK"/>
          <p:cNvSpPr/>
          <p:nvPr/>
        </p:nvSpPr>
        <p:spPr bwMode="auto">
          <a:xfrm>
            <a:off x="1733550" y="4349749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76200" y="6350"/>
                </a:lnTo>
                <a:lnTo>
                  <a:pt x="88900" y="25400"/>
                </a:lnTo>
                <a:lnTo>
                  <a:pt x="76200" y="44450"/>
                </a:lnTo>
                <a:lnTo>
                  <a:pt x="63500" y="50800"/>
                </a:lnTo>
                <a:lnTo>
                  <a:pt x="38100" y="63500"/>
                </a:lnTo>
                <a:lnTo>
                  <a:pt x="69850" y="76200"/>
                </a:lnTo>
                <a:lnTo>
                  <a:pt x="95250" y="82550"/>
                </a:lnTo>
                <a:lnTo>
                  <a:pt x="101600" y="101600"/>
                </a:lnTo>
                <a:lnTo>
                  <a:pt x="95250" y="120650"/>
                </a:lnTo>
                <a:lnTo>
                  <a:pt x="69850" y="139700"/>
                </a:lnTo>
                <a:lnTo>
                  <a:pt x="38100" y="158750"/>
                </a:lnTo>
                <a:lnTo>
                  <a:pt x="19050" y="17145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4" name="SMARTINK"/>
          <p:cNvSpPr/>
          <p:nvPr/>
        </p:nvSpPr>
        <p:spPr bwMode="auto">
          <a:xfrm>
            <a:off x="1885950" y="4330699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0" y="12700"/>
                </a:move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20650" y="6350"/>
                </a:lnTo>
                <a:lnTo>
                  <a:pt x="127000" y="19050"/>
                </a:lnTo>
                <a:lnTo>
                  <a:pt x="107950" y="50800"/>
                </a:lnTo>
                <a:lnTo>
                  <a:pt x="95250" y="82550"/>
                </a:lnTo>
                <a:lnTo>
                  <a:pt x="82550" y="114300"/>
                </a:lnTo>
                <a:lnTo>
                  <a:pt x="76200" y="139700"/>
                </a:lnTo>
                <a:lnTo>
                  <a:pt x="69850" y="171450"/>
                </a:lnTo>
                <a:lnTo>
                  <a:pt x="762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5" name="SMARTINK"/>
          <p:cNvSpPr/>
          <p:nvPr/>
        </p:nvSpPr>
        <p:spPr bwMode="auto">
          <a:xfrm>
            <a:off x="1905000" y="4419599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6350"/>
                </a:moveTo>
                <a:lnTo>
                  <a:pt x="25400" y="0"/>
                </a:lnTo>
                <a:lnTo>
                  <a:pt x="57150" y="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" name="SMARTINK"/>
          <p:cNvSpPr/>
          <p:nvPr/>
        </p:nvSpPr>
        <p:spPr bwMode="auto">
          <a:xfrm>
            <a:off x="2120900" y="4324349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133350" y="12700"/>
                </a:moveTo>
                <a:lnTo>
                  <a:pt x="101600" y="0"/>
                </a:lnTo>
                <a:lnTo>
                  <a:pt x="76200" y="0"/>
                </a:ln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19050" y="63500"/>
                </a:lnTo>
                <a:lnTo>
                  <a:pt x="44450" y="82550"/>
                </a:lnTo>
                <a:lnTo>
                  <a:pt x="76200" y="101600"/>
                </a:lnTo>
                <a:lnTo>
                  <a:pt x="95250" y="114300"/>
                </a:lnTo>
                <a:lnTo>
                  <a:pt x="101600" y="133350"/>
                </a:lnTo>
                <a:lnTo>
                  <a:pt x="95250" y="152400"/>
                </a:lnTo>
                <a:lnTo>
                  <a:pt x="69850" y="171450"/>
                </a:lnTo>
                <a:lnTo>
                  <a:pt x="44450" y="171450"/>
                </a:lnTo>
                <a:lnTo>
                  <a:pt x="25400" y="171450"/>
                </a:lnTo>
                <a:lnTo>
                  <a:pt x="6350" y="1651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7" name="SMARTINK"/>
          <p:cNvSpPr/>
          <p:nvPr/>
        </p:nvSpPr>
        <p:spPr bwMode="auto">
          <a:xfrm>
            <a:off x="2495550" y="4324349"/>
            <a:ext cx="184151" cy="25401"/>
          </a:xfrm>
          <a:custGeom>
            <a:avLst/>
            <a:gdLst/>
            <a:ahLst/>
            <a:cxnLst/>
            <a:rect l="0" t="0" r="0" b="0"/>
            <a:pathLst>
              <a:path w="184151" h="25401">
                <a:moveTo>
                  <a:pt x="0" y="12700"/>
                </a:moveTo>
                <a:lnTo>
                  <a:pt x="3175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2400" y="6350"/>
                </a:lnTo>
                <a:lnTo>
                  <a:pt x="184150" y="0"/>
                </a:lnTo>
                <a:lnTo>
                  <a:pt x="152400" y="12700"/>
                </a:lnTo>
                <a:lnTo>
                  <a:pt x="139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8" name="SMARTINK"/>
          <p:cNvSpPr/>
          <p:nvPr/>
        </p:nvSpPr>
        <p:spPr bwMode="auto">
          <a:xfrm>
            <a:off x="2540000" y="4406899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6350"/>
                </a:moveTo>
                <a:lnTo>
                  <a:pt x="19050" y="12700"/>
                </a:lnTo>
                <a:lnTo>
                  <a:pt x="38100" y="12700"/>
                </a:lnTo>
                <a:lnTo>
                  <a:pt x="63500" y="12700"/>
                </a:lnTo>
                <a:lnTo>
                  <a:pt x="82550" y="6350"/>
                </a:lnTo>
                <a:lnTo>
                  <a:pt x="114300" y="0"/>
                </a:lnTo>
                <a:lnTo>
                  <a:pt x="1397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9" name="SMARTINK"/>
          <p:cNvSpPr/>
          <p:nvPr/>
        </p:nvSpPr>
        <p:spPr bwMode="auto">
          <a:xfrm>
            <a:off x="3009900" y="4216399"/>
            <a:ext cx="19051" cy="209551"/>
          </a:xfrm>
          <a:custGeom>
            <a:avLst/>
            <a:gdLst/>
            <a:ahLst/>
            <a:cxnLst/>
            <a:rect l="0" t="0" r="0" b="0"/>
            <a:pathLst>
              <a:path w="19051" h="209551">
                <a:moveTo>
                  <a:pt x="19050" y="12700"/>
                </a:moveTo>
                <a:lnTo>
                  <a:pt x="12700" y="0"/>
                </a:lnTo>
                <a:lnTo>
                  <a:pt x="12700" y="38100"/>
                </a:lnTo>
                <a:lnTo>
                  <a:pt x="12700" y="57150"/>
                </a:lnTo>
                <a:lnTo>
                  <a:pt x="12700" y="82550"/>
                </a:lnTo>
                <a:lnTo>
                  <a:pt x="12700" y="107950"/>
                </a:lnTo>
                <a:lnTo>
                  <a:pt x="6350" y="133350"/>
                </a:lnTo>
                <a:lnTo>
                  <a:pt x="6350" y="152400"/>
                </a:lnTo>
                <a:lnTo>
                  <a:pt x="6350" y="184150"/>
                </a:lnTo>
                <a:lnTo>
                  <a:pt x="0" y="19685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0" name="SMARTINK"/>
          <p:cNvSpPr/>
          <p:nvPr/>
        </p:nvSpPr>
        <p:spPr bwMode="auto">
          <a:xfrm>
            <a:off x="3098800" y="4248149"/>
            <a:ext cx="146051" cy="146051"/>
          </a:xfrm>
          <a:custGeom>
            <a:avLst/>
            <a:gdLst/>
            <a:ahLst/>
            <a:cxnLst/>
            <a:rect l="0" t="0" r="0" b="0"/>
            <a:pathLst>
              <a:path w="146051" h="146051">
                <a:moveTo>
                  <a:pt x="146050" y="0"/>
                </a:moveTo>
                <a:lnTo>
                  <a:pt x="120650" y="6350"/>
                </a:lnTo>
                <a:lnTo>
                  <a:pt x="88900" y="6350"/>
                </a:lnTo>
                <a:lnTo>
                  <a:pt x="63500" y="6350"/>
                </a:lnTo>
                <a:lnTo>
                  <a:pt x="38100" y="0"/>
                </a:lnTo>
                <a:lnTo>
                  <a:pt x="12700" y="6350"/>
                </a:lnTo>
                <a:lnTo>
                  <a:pt x="0" y="25400"/>
                </a:lnTo>
                <a:lnTo>
                  <a:pt x="12700" y="50800"/>
                </a:lnTo>
                <a:lnTo>
                  <a:pt x="38100" y="76200"/>
                </a:lnTo>
                <a:lnTo>
                  <a:pt x="63500" y="95250"/>
                </a:lnTo>
                <a:lnTo>
                  <a:pt x="82550" y="114300"/>
                </a:lnTo>
                <a:lnTo>
                  <a:pt x="76200" y="133350"/>
                </a:lnTo>
                <a:lnTo>
                  <a:pt x="57150" y="146050"/>
                </a:lnTo>
                <a:lnTo>
                  <a:pt x="25400" y="1460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1" name="SMARTINK"/>
          <p:cNvSpPr/>
          <p:nvPr/>
        </p:nvSpPr>
        <p:spPr bwMode="auto">
          <a:xfrm>
            <a:off x="3263900" y="4235449"/>
            <a:ext cx="114301" cy="177801"/>
          </a:xfrm>
          <a:custGeom>
            <a:avLst/>
            <a:gdLst/>
            <a:ahLst/>
            <a:cxnLst/>
            <a:rect l="0" t="0" r="0" b="0"/>
            <a:pathLst>
              <a:path w="114301" h="177801">
                <a:moveTo>
                  <a:pt x="95250" y="6350"/>
                </a:moveTo>
                <a:lnTo>
                  <a:pt x="63500" y="0"/>
                </a:lnTo>
                <a:lnTo>
                  <a:pt x="38100" y="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44450"/>
                </a:lnTo>
                <a:lnTo>
                  <a:pt x="31750" y="69850"/>
                </a:lnTo>
                <a:lnTo>
                  <a:pt x="44450" y="101600"/>
                </a:lnTo>
                <a:lnTo>
                  <a:pt x="57150" y="107950"/>
                </a:lnTo>
                <a:lnTo>
                  <a:pt x="82550" y="114300"/>
                </a:lnTo>
                <a:lnTo>
                  <a:pt x="101600" y="120650"/>
                </a:lnTo>
                <a:lnTo>
                  <a:pt x="114300" y="133350"/>
                </a:lnTo>
                <a:lnTo>
                  <a:pt x="107950" y="146050"/>
                </a:lnTo>
                <a:lnTo>
                  <a:pt x="88900" y="165100"/>
                </a:lnTo>
                <a:lnTo>
                  <a:pt x="57150" y="177800"/>
                </a:lnTo>
                <a:lnTo>
                  <a:pt x="31750" y="177800"/>
                </a:lnTo>
                <a:lnTo>
                  <a:pt x="12700" y="171450"/>
                </a:lnTo>
                <a:lnTo>
                  <a:pt x="6350" y="158750"/>
                </a:lnTo>
                <a:lnTo>
                  <a:pt x="190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2" name="SMARTINK"/>
          <p:cNvSpPr/>
          <p:nvPr/>
        </p:nvSpPr>
        <p:spPr bwMode="auto">
          <a:xfrm>
            <a:off x="3473450" y="4254499"/>
            <a:ext cx="190501" cy="158751"/>
          </a:xfrm>
          <a:custGeom>
            <a:avLst/>
            <a:gdLst/>
            <a:ahLst/>
            <a:cxnLst/>
            <a:rect l="0" t="0" r="0" b="0"/>
            <a:pathLst>
              <a:path w="190501" h="158751">
                <a:moveTo>
                  <a:pt x="6350" y="63500"/>
                </a:moveTo>
                <a:lnTo>
                  <a:pt x="0" y="50800"/>
                </a:lnTo>
                <a:lnTo>
                  <a:pt x="6350" y="38100"/>
                </a:lnTo>
                <a:lnTo>
                  <a:pt x="38100" y="38100"/>
                </a:lnTo>
                <a:lnTo>
                  <a:pt x="50800" y="44450"/>
                </a:lnTo>
                <a:lnTo>
                  <a:pt x="57150" y="63500"/>
                </a:lnTo>
                <a:lnTo>
                  <a:pt x="44450" y="82550"/>
                </a:lnTo>
                <a:lnTo>
                  <a:pt x="31750" y="114300"/>
                </a:lnTo>
                <a:lnTo>
                  <a:pt x="50800" y="88900"/>
                </a:lnTo>
                <a:lnTo>
                  <a:pt x="63500" y="63500"/>
                </a:lnTo>
                <a:lnTo>
                  <a:pt x="76200" y="38100"/>
                </a:lnTo>
                <a:lnTo>
                  <a:pt x="88900" y="19050"/>
                </a:lnTo>
                <a:lnTo>
                  <a:pt x="101600" y="0"/>
                </a:lnTo>
                <a:lnTo>
                  <a:pt x="76200" y="25400"/>
                </a:lnTo>
                <a:lnTo>
                  <a:pt x="63500" y="57150"/>
                </a:lnTo>
                <a:lnTo>
                  <a:pt x="63500" y="82550"/>
                </a:lnTo>
                <a:lnTo>
                  <a:pt x="69850" y="101600"/>
                </a:lnTo>
                <a:lnTo>
                  <a:pt x="76200" y="114300"/>
                </a:lnTo>
                <a:lnTo>
                  <a:pt x="88900" y="127000"/>
                </a:lnTo>
                <a:lnTo>
                  <a:pt x="120650" y="146050"/>
                </a:lnTo>
                <a:lnTo>
                  <a:pt x="139700" y="152400"/>
                </a:lnTo>
                <a:lnTo>
                  <a:pt x="171450" y="152400"/>
                </a:lnTo>
                <a:lnTo>
                  <a:pt x="1905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3" name="SMARTINK"/>
          <p:cNvSpPr/>
          <p:nvPr/>
        </p:nvSpPr>
        <p:spPr bwMode="auto">
          <a:xfrm>
            <a:off x="3829050" y="4286249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12700" y="12700"/>
                </a:moveTo>
                <a:lnTo>
                  <a:pt x="0" y="6350"/>
                </a:ln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0"/>
                </a:lnTo>
                <a:lnTo>
                  <a:pt x="18415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4" name="SMARTINK"/>
          <p:cNvSpPr/>
          <p:nvPr/>
        </p:nvSpPr>
        <p:spPr bwMode="auto">
          <a:xfrm>
            <a:off x="4165600" y="4165599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88900" y="0"/>
                </a:moveTo>
                <a:lnTo>
                  <a:pt x="76200" y="38100"/>
                </a:lnTo>
                <a:lnTo>
                  <a:pt x="63500" y="57150"/>
                </a:lnTo>
                <a:lnTo>
                  <a:pt x="44450" y="88900"/>
                </a:lnTo>
                <a:lnTo>
                  <a:pt x="19050" y="114300"/>
                </a:lnTo>
                <a:lnTo>
                  <a:pt x="0" y="146050"/>
                </a:lnTo>
                <a:lnTo>
                  <a:pt x="31750" y="152400"/>
                </a:lnTo>
                <a:lnTo>
                  <a:pt x="63500" y="146050"/>
                </a:lnTo>
                <a:lnTo>
                  <a:pt x="88900" y="139700"/>
                </a:lnTo>
                <a:lnTo>
                  <a:pt x="120650" y="133350"/>
                </a:lnTo>
                <a:lnTo>
                  <a:pt x="133350" y="120650"/>
                </a:lnTo>
                <a:lnTo>
                  <a:pt x="139700" y="95250"/>
                </a:lnTo>
                <a:lnTo>
                  <a:pt x="146050" y="69850"/>
                </a:lnTo>
                <a:lnTo>
                  <a:pt x="146050" y="88900"/>
                </a:lnTo>
                <a:lnTo>
                  <a:pt x="146050" y="114300"/>
                </a:lnTo>
                <a:lnTo>
                  <a:pt x="146050" y="139700"/>
                </a:lnTo>
                <a:lnTo>
                  <a:pt x="139700" y="171450"/>
                </a:lnTo>
                <a:lnTo>
                  <a:pt x="139700" y="196850"/>
                </a:lnTo>
                <a:lnTo>
                  <a:pt x="152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5" name="SMARTINK"/>
          <p:cNvSpPr/>
          <p:nvPr/>
        </p:nvSpPr>
        <p:spPr bwMode="auto">
          <a:xfrm>
            <a:off x="4425950" y="4222749"/>
            <a:ext cx="76201" cy="133351"/>
          </a:xfrm>
          <a:custGeom>
            <a:avLst/>
            <a:gdLst/>
            <a:ahLst/>
            <a:cxnLst/>
            <a:rect l="0" t="0" r="0" b="0"/>
            <a:pathLst>
              <a:path w="76201" h="133351">
                <a:moveTo>
                  <a:pt x="63500" y="12700"/>
                </a:moveTo>
                <a:lnTo>
                  <a:pt x="5080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25400" y="133350"/>
                </a:lnTo>
                <a:lnTo>
                  <a:pt x="44450" y="133350"/>
                </a:lnTo>
                <a:lnTo>
                  <a:pt x="63500" y="114300"/>
                </a:lnTo>
                <a:lnTo>
                  <a:pt x="69850" y="88900"/>
                </a:lnTo>
                <a:lnTo>
                  <a:pt x="76200" y="57150"/>
                </a:lnTo>
                <a:lnTo>
                  <a:pt x="69850" y="31750"/>
                </a:lnTo>
                <a:lnTo>
                  <a:pt x="57150" y="6350"/>
                </a:lnTo>
                <a:lnTo>
                  <a:pt x="44450" y="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" name="SMARTINK"/>
          <p:cNvSpPr/>
          <p:nvPr/>
        </p:nvSpPr>
        <p:spPr bwMode="auto">
          <a:xfrm>
            <a:off x="4591050" y="4184649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0" y="38100"/>
                </a:moveTo>
                <a:lnTo>
                  <a:pt x="6350" y="19050"/>
                </a:lnTo>
                <a:lnTo>
                  <a:pt x="38100" y="0"/>
                </a:lnTo>
                <a:lnTo>
                  <a:pt x="63500" y="0"/>
                </a:lnTo>
                <a:lnTo>
                  <a:pt x="82550" y="6350"/>
                </a:lnTo>
                <a:lnTo>
                  <a:pt x="95250" y="25400"/>
                </a:lnTo>
                <a:lnTo>
                  <a:pt x="88900" y="44450"/>
                </a:lnTo>
                <a:lnTo>
                  <a:pt x="63500" y="63500"/>
                </a:lnTo>
                <a:lnTo>
                  <a:pt x="50800" y="69850"/>
                </a:lnTo>
                <a:lnTo>
                  <a:pt x="76200" y="82550"/>
                </a:lnTo>
                <a:lnTo>
                  <a:pt x="95250" y="88900"/>
                </a:lnTo>
                <a:lnTo>
                  <a:pt x="101600" y="114300"/>
                </a:lnTo>
                <a:lnTo>
                  <a:pt x="95250" y="133350"/>
                </a:lnTo>
                <a:lnTo>
                  <a:pt x="82550" y="146050"/>
                </a:lnTo>
                <a:lnTo>
                  <a:pt x="57150" y="158750"/>
                </a:lnTo>
                <a:lnTo>
                  <a:pt x="38100" y="171450"/>
                </a:lnTo>
                <a:lnTo>
                  <a:pt x="25400" y="165100"/>
                </a:lnTo>
                <a:lnTo>
                  <a:pt x="254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7" name="SMARTINK"/>
          <p:cNvSpPr/>
          <p:nvPr/>
        </p:nvSpPr>
        <p:spPr bwMode="auto">
          <a:xfrm>
            <a:off x="4781550" y="4203699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76200" y="25400"/>
                </a:moveTo>
                <a:lnTo>
                  <a:pt x="69850" y="12700"/>
                </a:lnTo>
                <a:lnTo>
                  <a:pt x="63500" y="0"/>
                </a:lnTo>
                <a:lnTo>
                  <a:pt x="4445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46050"/>
                </a:lnTo>
                <a:lnTo>
                  <a:pt x="25400" y="152400"/>
                </a:lnTo>
                <a:lnTo>
                  <a:pt x="38100" y="158750"/>
                </a:lnTo>
                <a:lnTo>
                  <a:pt x="57150" y="158750"/>
                </a:lnTo>
                <a:lnTo>
                  <a:pt x="88900" y="146050"/>
                </a:lnTo>
                <a:lnTo>
                  <a:pt x="107950" y="120650"/>
                </a:lnTo>
                <a:lnTo>
                  <a:pt x="127000" y="88900"/>
                </a:lnTo>
                <a:lnTo>
                  <a:pt x="133350" y="57150"/>
                </a:lnTo>
                <a:lnTo>
                  <a:pt x="127000" y="31750"/>
                </a:lnTo>
                <a:lnTo>
                  <a:pt x="107950" y="6350"/>
                </a:lnTo>
                <a:lnTo>
                  <a:pt x="7620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8" name="SMARTINK"/>
          <p:cNvSpPr/>
          <p:nvPr/>
        </p:nvSpPr>
        <p:spPr bwMode="auto">
          <a:xfrm>
            <a:off x="5003800" y="4381499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9050" y="190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9" name="SMARTINK"/>
          <p:cNvSpPr/>
          <p:nvPr/>
        </p:nvSpPr>
        <p:spPr bwMode="auto">
          <a:xfrm>
            <a:off x="812800" y="5194299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0"/>
                </a:moveTo>
                <a:lnTo>
                  <a:pt x="19050" y="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0" name="SMARTINK"/>
          <p:cNvSpPr/>
          <p:nvPr/>
        </p:nvSpPr>
        <p:spPr bwMode="auto">
          <a:xfrm>
            <a:off x="1028700" y="5073649"/>
            <a:ext cx="127001" cy="196851"/>
          </a:xfrm>
          <a:custGeom>
            <a:avLst/>
            <a:gdLst/>
            <a:ahLst/>
            <a:cxnLst/>
            <a:rect l="0" t="0" r="0" b="0"/>
            <a:pathLst>
              <a:path w="127001" h="196851">
                <a:moveTo>
                  <a:pt x="12700" y="31750"/>
                </a:moveTo>
                <a:lnTo>
                  <a:pt x="0" y="19050"/>
                </a:ln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0650" y="0"/>
                </a:lnTo>
                <a:lnTo>
                  <a:pt x="127000" y="12700"/>
                </a:lnTo>
                <a:lnTo>
                  <a:pt x="120650" y="31750"/>
                </a:lnTo>
                <a:lnTo>
                  <a:pt x="107950" y="57150"/>
                </a:lnTo>
                <a:lnTo>
                  <a:pt x="95250" y="88900"/>
                </a:lnTo>
                <a:lnTo>
                  <a:pt x="82550" y="120650"/>
                </a:lnTo>
                <a:lnTo>
                  <a:pt x="76200" y="146050"/>
                </a:lnTo>
                <a:lnTo>
                  <a:pt x="69850" y="171450"/>
                </a:lnTo>
                <a:lnTo>
                  <a:pt x="698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1" name="SMARTINK"/>
          <p:cNvSpPr/>
          <p:nvPr/>
        </p:nvSpPr>
        <p:spPr bwMode="auto">
          <a:xfrm>
            <a:off x="1054100" y="5156199"/>
            <a:ext cx="139701" cy="19051"/>
          </a:xfrm>
          <a:custGeom>
            <a:avLst/>
            <a:gdLst/>
            <a:ahLst/>
            <a:cxnLst/>
            <a:rect l="0" t="0" r="0" b="0"/>
            <a:pathLst>
              <a:path w="139701" h="19051">
                <a:moveTo>
                  <a:pt x="0" y="19050"/>
                </a:moveTo>
                <a:lnTo>
                  <a:pt x="12700" y="6350"/>
                </a:lnTo>
                <a:lnTo>
                  <a:pt x="38100" y="6350"/>
                </a:lnTo>
                <a:lnTo>
                  <a:pt x="57150" y="0"/>
                </a:lnTo>
                <a:lnTo>
                  <a:pt x="88900" y="0"/>
                </a:lnTo>
                <a:lnTo>
                  <a:pt x="11430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2" name="SMARTINK"/>
          <p:cNvSpPr/>
          <p:nvPr/>
        </p:nvSpPr>
        <p:spPr bwMode="auto">
          <a:xfrm>
            <a:off x="1257300" y="5073649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107950" y="6350"/>
                </a:moveTo>
                <a:lnTo>
                  <a:pt x="95250" y="0"/>
                </a:lnTo>
                <a:lnTo>
                  <a:pt x="57150" y="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76200"/>
                </a:lnTo>
                <a:lnTo>
                  <a:pt x="31750" y="82550"/>
                </a:lnTo>
                <a:lnTo>
                  <a:pt x="50800" y="95250"/>
                </a:lnTo>
                <a:lnTo>
                  <a:pt x="76200" y="114300"/>
                </a:lnTo>
                <a:lnTo>
                  <a:pt x="82550" y="127000"/>
                </a:lnTo>
                <a:lnTo>
                  <a:pt x="69850" y="152400"/>
                </a:lnTo>
                <a:lnTo>
                  <a:pt x="57150" y="165100"/>
                </a:lnTo>
                <a:lnTo>
                  <a:pt x="25400" y="17780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3" name="SMARTINK"/>
          <p:cNvSpPr/>
          <p:nvPr/>
        </p:nvSpPr>
        <p:spPr bwMode="auto">
          <a:xfrm>
            <a:off x="1422400" y="5130799"/>
            <a:ext cx="152401" cy="107951"/>
          </a:xfrm>
          <a:custGeom>
            <a:avLst/>
            <a:gdLst/>
            <a:ahLst/>
            <a:cxnLst/>
            <a:rect l="0" t="0" r="0" b="0"/>
            <a:pathLst>
              <a:path w="152401" h="107951">
                <a:moveTo>
                  <a:pt x="0" y="31750"/>
                </a:moveTo>
                <a:lnTo>
                  <a:pt x="25400" y="12700"/>
                </a:lnTo>
                <a:lnTo>
                  <a:pt x="38100" y="19050"/>
                </a:lnTo>
                <a:lnTo>
                  <a:pt x="50800" y="38100"/>
                </a:lnTo>
                <a:lnTo>
                  <a:pt x="44450" y="63500"/>
                </a:lnTo>
                <a:lnTo>
                  <a:pt x="31750" y="95250"/>
                </a:lnTo>
                <a:lnTo>
                  <a:pt x="38100" y="76200"/>
                </a:lnTo>
                <a:lnTo>
                  <a:pt x="44450" y="44450"/>
                </a:lnTo>
                <a:lnTo>
                  <a:pt x="50800" y="19050"/>
                </a:lnTo>
                <a:lnTo>
                  <a:pt x="57150" y="0"/>
                </a:lnTo>
                <a:lnTo>
                  <a:pt x="63500" y="25400"/>
                </a:lnTo>
                <a:lnTo>
                  <a:pt x="69850" y="50800"/>
                </a:lnTo>
                <a:lnTo>
                  <a:pt x="82550" y="76200"/>
                </a:lnTo>
                <a:lnTo>
                  <a:pt x="95250" y="88900"/>
                </a:lnTo>
                <a:lnTo>
                  <a:pt x="107950" y="101600"/>
                </a:lnTo>
                <a:lnTo>
                  <a:pt x="127000" y="101600"/>
                </a:lnTo>
                <a:lnTo>
                  <a:pt x="1524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4" name="SMARTINK"/>
          <p:cNvSpPr/>
          <p:nvPr/>
        </p:nvSpPr>
        <p:spPr bwMode="auto">
          <a:xfrm>
            <a:off x="1720850" y="5118099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19050" y="19050"/>
                </a:lnTo>
                <a:lnTo>
                  <a:pt x="50800" y="19050"/>
                </a:lnTo>
                <a:lnTo>
                  <a:pt x="76200" y="1905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52400" y="635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5" name="SMARTINK"/>
          <p:cNvSpPr/>
          <p:nvPr/>
        </p:nvSpPr>
        <p:spPr bwMode="auto">
          <a:xfrm>
            <a:off x="2012950" y="5016499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240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" name="SMARTINK"/>
          <p:cNvSpPr/>
          <p:nvPr/>
        </p:nvSpPr>
        <p:spPr bwMode="auto">
          <a:xfrm>
            <a:off x="2089150" y="5022849"/>
            <a:ext cx="133351" cy="139701"/>
          </a:xfrm>
          <a:custGeom>
            <a:avLst/>
            <a:gdLst/>
            <a:ahLst/>
            <a:cxnLst/>
            <a:rect l="0" t="0" r="0" b="0"/>
            <a:pathLst>
              <a:path w="133351" h="139701">
                <a:moveTo>
                  <a:pt x="133350" y="6350"/>
                </a:moveTo>
                <a:lnTo>
                  <a:pt x="120650" y="0"/>
                </a:lnTo>
                <a:lnTo>
                  <a:pt x="76200" y="6350"/>
                </a:lnTo>
                <a:lnTo>
                  <a:pt x="44450" y="6350"/>
                </a:lnTo>
                <a:lnTo>
                  <a:pt x="19050" y="19050"/>
                </a:lnTo>
                <a:lnTo>
                  <a:pt x="635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38100" y="88900"/>
                </a:lnTo>
                <a:lnTo>
                  <a:pt x="57150" y="107950"/>
                </a:lnTo>
                <a:lnTo>
                  <a:pt x="63500" y="120650"/>
                </a:lnTo>
                <a:lnTo>
                  <a:pt x="57150" y="133350"/>
                </a:lnTo>
                <a:lnTo>
                  <a:pt x="44450" y="139700"/>
                </a:lnTo>
                <a:lnTo>
                  <a:pt x="25400" y="13970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7" name="SMARTINK"/>
          <p:cNvSpPr/>
          <p:nvPr/>
        </p:nvSpPr>
        <p:spPr bwMode="auto">
          <a:xfrm>
            <a:off x="2247900" y="5003799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114300" y="12700"/>
                </a:moveTo>
                <a:lnTo>
                  <a:pt x="88900" y="6350"/>
                </a:lnTo>
                <a:lnTo>
                  <a:pt x="57150" y="6350"/>
                </a:lnTo>
                <a:lnTo>
                  <a:pt x="31750" y="0"/>
                </a:lnTo>
                <a:lnTo>
                  <a:pt x="12700" y="0"/>
                </a:lnTo>
                <a:lnTo>
                  <a:pt x="0" y="1905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82550"/>
                </a:lnTo>
                <a:lnTo>
                  <a:pt x="50800" y="101600"/>
                </a:lnTo>
                <a:lnTo>
                  <a:pt x="76200" y="114300"/>
                </a:lnTo>
                <a:lnTo>
                  <a:pt x="82550" y="127000"/>
                </a:lnTo>
                <a:lnTo>
                  <a:pt x="76200" y="139700"/>
                </a:lnTo>
                <a:lnTo>
                  <a:pt x="50800" y="158750"/>
                </a:lnTo>
                <a:lnTo>
                  <a:pt x="25400" y="165100"/>
                </a:lnTo>
                <a:lnTo>
                  <a:pt x="12700" y="1714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8" name="SMARTINK"/>
          <p:cNvSpPr/>
          <p:nvPr/>
        </p:nvSpPr>
        <p:spPr bwMode="auto">
          <a:xfrm>
            <a:off x="2413000" y="5041899"/>
            <a:ext cx="196851" cy="120651"/>
          </a:xfrm>
          <a:custGeom>
            <a:avLst/>
            <a:gdLst/>
            <a:ahLst/>
            <a:cxnLst/>
            <a:rect l="0" t="0" r="0" b="0"/>
            <a:pathLst>
              <a:path w="196851" h="120651">
                <a:moveTo>
                  <a:pt x="0" y="57150"/>
                </a:moveTo>
                <a:lnTo>
                  <a:pt x="6350" y="38100"/>
                </a:lnTo>
                <a:lnTo>
                  <a:pt x="19050" y="31750"/>
                </a:lnTo>
                <a:lnTo>
                  <a:pt x="38100" y="38100"/>
                </a:lnTo>
                <a:lnTo>
                  <a:pt x="44450" y="57150"/>
                </a:lnTo>
                <a:lnTo>
                  <a:pt x="38100" y="82550"/>
                </a:lnTo>
                <a:lnTo>
                  <a:pt x="31750" y="95250"/>
                </a:lnTo>
                <a:lnTo>
                  <a:pt x="38100" y="82550"/>
                </a:lnTo>
                <a:lnTo>
                  <a:pt x="50800" y="50800"/>
                </a:lnTo>
                <a:lnTo>
                  <a:pt x="57150" y="25400"/>
                </a:lnTo>
                <a:lnTo>
                  <a:pt x="63500" y="0"/>
                </a:lnTo>
                <a:lnTo>
                  <a:pt x="57150" y="19050"/>
                </a:lnTo>
                <a:lnTo>
                  <a:pt x="44450" y="44450"/>
                </a:lnTo>
                <a:lnTo>
                  <a:pt x="44450" y="69850"/>
                </a:lnTo>
                <a:lnTo>
                  <a:pt x="57150" y="82550"/>
                </a:lnTo>
                <a:lnTo>
                  <a:pt x="76200" y="101600"/>
                </a:lnTo>
                <a:lnTo>
                  <a:pt x="101600" y="114300"/>
                </a:lnTo>
                <a:lnTo>
                  <a:pt x="127000" y="120650"/>
                </a:lnTo>
                <a:lnTo>
                  <a:pt x="146050" y="120650"/>
                </a:lnTo>
                <a:lnTo>
                  <a:pt x="177800" y="120650"/>
                </a:lnTo>
                <a:lnTo>
                  <a:pt x="1968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9" name="SMARTINK"/>
          <p:cNvSpPr/>
          <p:nvPr/>
        </p:nvSpPr>
        <p:spPr bwMode="auto">
          <a:xfrm>
            <a:off x="2825750" y="5016499"/>
            <a:ext cx="177801" cy="19051"/>
          </a:xfrm>
          <a:custGeom>
            <a:avLst/>
            <a:gdLst/>
            <a:ahLst/>
            <a:cxnLst/>
            <a:rect l="0" t="0" r="0" b="0"/>
            <a:pathLst>
              <a:path w="177801" h="1905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7000" y="12700"/>
                </a:lnTo>
                <a:lnTo>
                  <a:pt x="158750" y="6350"/>
                </a:lnTo>
                <a:lnTo>
                  <a:pt x="177800" y="0"/>
                </a:lnTo>
                <a:lnTo>
                  <a:pt x="158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0" name="SMARTINK"/>
          <p:cNvSpPr/>
          <p:nvPr/>
        </p:nvSpPr>
        <p:spPr bwMode="auto">
          <a:xfrm>
            <a:off x="2882900" y="5092699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12700" y="12700"/>
                </a:moveTo>
                <a:lnTo>
                  <a:pt x="0" y="19050"/>
                </a:lnTo>
                <a:lnTo>
                  <a:pt x="19050" y="1905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1" name="SMARTINK"/>
          <p:cNvSpPr/>
          <p:nvPr/>
        </p:nvSpPr>
        <p:spPr bwMode="auto">
          <a:xfrm>
            <a:off x="3270250" y="5035549"/>
            <a:ext cx="171451" cy="12701"/>
          </a:xfrm>
          <a:custGeom>
            <a:avLst/>
            <a:gdLst/>
            <a:ahLst/>
            <a:cxnLst/>
            <a:rect l="0" t="0" r="0" b="0"/>
            <a:pathLst>
              <a:path w="171451" h="12701">
                <a:moveTo>
                  <a:pt x="0" y="12700"/>
                </a:moveTo>
                <a:lnTo>
                  <a:pt x="2540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2" name="SMARTINK"/>
          <p:cNvSpPr/>
          <p:nvPr/>
        </p:nvSpPr>
        <p:spPr bwMode="auto">
          <a:xfrm>
            <a:off x="3594100" y="4933949"/>
            <a:ext cx="146051" cy="152401"/>
          </a:xfrm>
          <a:custGeom>
            <a:avLst/>
            <a:gdLst/>
            <a:ahLst/>
            <a:cxnLst/>
            <a:rect l="0" t="0" r="0" b="0"/>
            <a:pathLst>
              <a:path w="146051" h="152401">
                <a:moveTo>
                  <a:pt x="31750" y="0"/>
                </a:moveTo>
                <a:lnTo>
                  <a:pt x="19050" y="25400"/>
                </a:lnTo>
                <a:lnTo>
                  <a:pt x="6350" y="57150"/>
                </a:lnTo>
                <a:lnTo>
                  <a:pt x="0" y="69850"/>
                </a:lnTo>
                <a:lnTo>
                  <a:pt x="6350" y="82550"/>
                </a:lnTo>
                <a:lnTo>
                  <a:pt x="19050" y="88900"/>
                </a:lnTo>
                <a:lnTo>
                  <a:pt x="44450" y="95250"/>
                </a:lnTo>
                <a:lnTo>
                  <a:pt x="69850" y="95250"/>
                </a:lnTo>
                <a:lnTo>
                  <a:pt x="88900" y="88900"/>
                </a:lnTo>
                <a:lnTo>
                  <a:pt x="101600" y="82550"/>
                </a:lnTo>
                <a:lnTo>
                  <a:pt x="114300" y="69850"/>
                </a:lnTo>
                <a:lnTo>
                  <a:pt x="107950" y="31750"/>
                </a:lnTo>
                <a:lnTo>
                  <a:pt x="107950" y="63500"/>
                </a:lnTo>
                <a:lnTo>
                  <a:pt x="107950" y="88900"/>
                </a:lnTo>
                <a:lnTo>
                  <a:pt x="107950" y="114300"/>
                </a:lnTo>
                <a:lnTo>
                  <a:pt x="107950" y="139700"/>
                </a:lnTo>
                <a:lnTo>
                  <a:pt x="114300" y="152400"/>
                </a:lnTo>
                <a:lnTo>
                  <a:pt x="146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3" name="SMARTINK"/>
          <p:cNvSpPr/>
          <p:nvPr/>
        </p:nvSpPr>
        <p:spPr bwMode="auto">
          <a:xfrm>
            <a:off x="3778250" y="4952999"/>
            <a:ext cx="57151" cy="114301"/>
          </a:xfrm>
          <a:custGeom>
            <a:avLst/>
            <a:gdLst/>
            <a:ahLst/>
            <a:cxnLst/>
            <a:rect l="0" t="0" r="0" b="0"/>
            <a:pathLst>
              <a:path w="57151" h="114301">
                <a:moveTo>
                  <a:pt x="44450" y="12700"/>
                </a:moveTo>
                <a:lnTo>
                  <a:pt x="38100" y="0"/>
                </a:lnTo>
                <a:lnTo>
                  <a:pt x="19050" y="0"/>
                </a:lnTo>
                <a:lnTo>
                  <a:pt x="12700" y="12700"/>
                </a:lnTo>
                <a:lnTo>
                  <a:pt x="0" y="38100"/>
                </a:lnTo>
                <a:lnTo>
                  <a:pt x="0" y="57150"/>
                </a:lnTo>
                <a:lnTo>
                  <a:pt x="6350" y="88900"/>
                </a:lnTo>
                <a:lnTo>
                  <a:pt x="12700" y="107950"/>
                </a:lnTo>
                <a:lnTo>
                  <a:pt x="31750" y="114300"/>
                </a:lnTo>
                <a:lnTo>
                  <a:pt x="50800" y="114300"/>
                </a:lnTo>
                <a:lnTo>
                  <a:pt x="57150" y="95250"/>
                </a:lnTo>
                <a:lnTo>
                  <a:pt x="57150" y="69850"/>
                </a:lnTo>
                <a:lnTo>
                  <a:pt x="57150" y="38100"/>
                </a:lnTo>
                <a:lnTo>
                  <a:pt x="50800" y="190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4" name="SMARTINK"/>
          <p:cNvSpPr/>
          <p:nvPr/>
        </p:nvSpPr>
        <p:spPr bwMode="auto">
          <a:xfrm>
            <a:off x="3937000" y="4933949"/>
            <a:ext cx="95251" cy="127001"/>
          </a:xfrm>
          <a:custGeom>
            <a:avLst/>
            <a:gdLst/>
            <a:ahLst/>
            <a:cxnLst/>
            <a:rect l="0" t="0" r="0" b="0"/>
            <a:pathLst>
              <a:path w="95251" h="127001">
                <a:moveTo>
                  <a:pt x="0" y="6350"/>
                </a:moveTo>
                <a:lnTo>
                  <a:pt x="25400" y="0"/>
                </a:lnTo>
                <a:lnTo>
                  <a:pt x="44450" y="6350"/>
                </a:lnTo>
                <a:lnTo>
                  <a:pt x="38100" y="31750"/>
                </a:lnTo>
                <a:lnTo>
                  <a:pt x="31750" y="44450"/>
                </a:lnTo>
                <a:lnTo>
                  <a:pt x="44450" y="57150"/>
                </a:lnTo>
                <a:lnTo>
                  <a:pt x="69850" y="63500"/>
                </a:lnTo>
                <a:lnTo>
                  <a:pt x="88900" y="76200"/>
                </a:lnTo>
                <a:lnTo>
                  <a:pt x="95250" y="88900"/>
                </a:lnTo>
                <a:lnTo>
                  <a:pt x="82550" y="101600"/>
                </a:lnTo>
                <a:lnTo>
                  <a:pt x="57150" y="120650"/>
                </a:lnTo>
                <a:lnTo>
                  <a:pt x="25400" y="12065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" name="SMARTINK"/>
          <p:cNvSpPr/>
          <p:nvPr/>
        </p:nvSpPr>
        <p:spPr bwMode="auto">
          <a:xfrm>
            <a:off x="4108450" y="4921249"/>
            <a:ext cx="88901" cy="139701"/>
          </a:xfrm>
          <a:custGeom>
            <a:avLst/>
            <a:gdLst/>
            <a:ahLst/>
            <a:cxnLst/>
            <a:rect l="0" t="0" r="0" b="0"/>
            <a:pathLst>
              <a:path w="88901" h="139701">
                <a:moveTo>
                  <a:pt x="44450" y="6350"/>
                </a:moveTo>
                <a:lnTo>
                  <a:pt x="3175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0" y="69850"/>
                </a:lnTo>
                <a:lnTo>
                  <a:pt x="6350" y="88900"/>
                </a:lnTo>
                <a:lnTo>
                  <a:pt x="12700" y="114300"/>
                </a:lnTo>
                <a:lnTo>
                  <a:pt x="25400" y="127000"/>
                </a:lnTo>
                <a:lnTo>
                  <a:pt x="38100" y="133350"/>
                </a:lnTo>
                <a:lnTo>
                  <a:pt x="57150" y="139700"/>
                </a:lnTo>
                <a:lnTo>
                  <a:pt x="76200" y="120650"/>
                </a:lnTo>
                <a:lnTo>
                  <a:pt x="88900" y="95250"/>
                </a:lnTo>
                <a:lnTo>
                  <a:pt x="88900" y="76200"/>
                </a:lnTo>
                <a:lnTo>
                  <a:pt x="82550" y="50800"/>
                </a:lnTo>
                <a:lnTo>
                  <a:pt x="76200" y="31750"/>
                </a:lnTo>
                <a:lnTo>
                  <a:pt x="69850" y="1270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" name="SMARTINK"/>
          <p:cNvSpPr/>
          <p:nvPr/>
        </p:nvSpPr>
        <p:spPr bwMode="auto">
          <a:xfrm>
            <a:off x="4394200" y="4972049"/>
            <a:ext cx="209551" cy="25401"/>
          </a:xfrm>
          <a:custGeom>
            <a:avLst/>
            <a:gdLst/>
            <a:ahLst/>
            <a:cxnLst/>
            <a:rect l="0" t="0" r="0" b="0"/>
            <a:pathLst>
              <a:path w="209551" h="25401">
                <a:moveTo>
                  <a:pt x="0" y="2540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9850" y="19050"/>
                </a:lnTo>
                <a:lnTo>
                  <a:pt x="95250" y="19050"/>
                </a:lnTo>
                <a:lnTo>
                  <a:pt x="127000" y="19050"/>
                </a:lnTo>
                <a:lnTo>
                  <a:pt x="152400" y="12700"/>
                </a:lnTo>
                <a:lnTo>
                  <a:pt x="177800" y="12700"/>
                </a:lnTo>
                <a:lnTo>
                  <a:pt x="196850" y="635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" name="SMARTINK"/>
          <p:cNvSpPr/>
          <p:nvPr/>
        </p:nvSpPr>
        <p:spPr bwMode="auto">
          <a:xfrm>
            <a:off x="4832350" y="4838699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133350" y="25400"/>
                </a:moveTo>
                <a:lnTo>
                  <a:pt x="101600" y="0"/>
                </a:lnTo>
                <a:lnTo>
                  <a:pt x="76200" y="6350"/>
                </a:lnTo>
                <a:lnTo>
                  <a:pt x="57150" y="12700"/>
                </a:lnTo>
                <a:lnTo>
                  <a:pt x="31750" y="38100"/>
                </a:lnTo>
                <a:lnTo>
                  <a:pt x="1905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6350" y="165100"/>
                </a:lnTo>
                <a:lnTo>
                  <a:pt x="19050" y="177800"/>
                </a:lnTo>
                <a:lnTo>
                  <a:pt x="38100" y="184150"/>
                </a:lnTo>
                <a:lnTo>
                  <a:pt x="50800" y="190500"/>
                </a:lnTo>
                <a:lnTo>
                  <a:pt x="63500" y="184150"/>
                </a:lnTo>
                <a:lnTo>
                  <a:pt x="69850" y="171450"/>
                </a:lnTo>
                <a:lnTo>
                  <a:pt x="63500" y="152400"/>
                </a:lnTo>
                <a:lnTo>
                  <a:pt x="44450" y="139700"/>
                </a:lnTo>
                <a:lnTo>
                  <a:pt x="19050" y="1333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8" name="SMARTINK"/>
          <p:cNvSpPr/>
          <p:nvPr/>
        </p:nvSpPr>
        <p:spPr bwMode="auto">
          <a:xfrm>
            <a:off x="5035550" y="4857749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0" y="25400"/>
                </a:moveTo>
                <a:lnTo>
                  <a:pt x="12700" y="6350"/>
                </a:lnTo>
                <a:lnTo>
                  <a:pt x="25400" y="0"/>
                </a:lnTo>
                <a:lnTo>
                  <a:pt x="4445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69850" y="31750"/>
                </a:lnTo>
                <a:lnTo>
                  <a:pt x="57150" y="57150"/>
                </a:lnTo>
                <a:lnTo>
                  <a:pt x="88900" y="76200"/>
                </a:lnTo>
                <a:lnTo>
                  <a:pt x="101600" y="88900"/>
                </a:lnTo>
                <a:lnTo>
                  <a:pt x="101600" y="107950"/>
                </a:lnTo>
                <a:lnTo>
                  <a:pt x="95250" y="120650"/>
                </a:lnTo>
                <a:lnTo>
                  <a:pt x="76200" y="133350"/>
                </a:lnTo>
                <a:lnTo>
                  <a:pt x="50800" y="146050"/>
                </a:lnTo>
                <a:lnTo>
                  <a:pt x="317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9" name="SMARTINK"/>
          <p:cNvSpPr/>
          <p:nvPr/>
        </p:nvSpPr>
        <p:spPr bwMode="auto">
          <a:xfrm>
            <a:off x="5226050" y="4851399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0" y="12700"/>
                </a:moveTo>
                <a:lnTo>
                  <a:pt x="6350" y="0"/>
                </a:lnTo>
                <a:lnTo>
                  <a:pt x="38100" y="0"/>
                </a:lnTo>
                <a:lnTo>
                  <a:pt x="69850" y="0"/>
                </a:lnTo>
                <a:lnTo>
                  <a:pt x="88900" y="6350"/>
                </a:lnTo>
                <a:lnTo>
                  <a:pt x="88900" y="38100"/>
                </a:lnTo>
                <a:lnTo>
                  <a:pt x="76200" y="69850"/>
                </a:lnTo>
                <a:lnTo>
                  <a:pt x="63500" y="95250"/>
                </a:lnTo>
                <a:lnTo>
                  <a:pt x="57150" y="120650"/>
                </a:lnTo>
                <a:lnTo>
                  <a:pt x="50800" y="152400"/>
                </a:lnTo>
                <a:lnTo>
                  <a:pt x="508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SMARTINK"/>
          <p:cNvSpPr/>
          <p:nvPr/>
        </p:nvSpPr>
        <p:spPr bwMode="auto">
          <a:xfrm>
            <a:off x="5226050" y="4933949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SMARTINK"/>
          <p:cNvSpPr/>
          <p:nvPr/>
        </p:nvSpPr>
        <p:spPr bwMode="auto">
          <a:xfrm>
            <a:off x="5403850" y="4857749"/>
            <a:ext cx="158751" cy="139701"/>
          </a:xfrm>
          <a:custGeom>
            <a:avLst/>
            <a:gdLst/>
            <a:ahLst/>
            <a:cxnLst/>
            <a:rect l="0" t="0" r="0" b="0"/>
            <a:pathLst>
              <a:path w="158751" h="139701">
                <a:moveTo>
                  <a:pt x="158750" y="6350"/>
                </a:moveTo>
                <a:lnTo>
                  <a:pt x="139700" y="0"/>
                </a:lnTo>
                <a:lnTo>
                  <a:pt x="114300" y="0"/>
                </a:lnTo>
                <a:lnTo>
                  <a:pt x="88900" y="0"/>
                </a:lnTo>
                <a:lnTo>
                  <a:pt x="57150" y="0"/>
                </a:lnTo>
                <a:lnTo>
                  <a:pt x="44450" y="6350"/>
                </a:lnTo>
                <a:lnTo>
                  <a:pt x="31750" y="12700"/>
                </a:lnTo>
                <a:lnTo>
                  <a:pt x="31750" y="31750"/>
                </a:lnTo>
                <a:lnTo>
                  <a:pt x="44450" y="50800"/>
                </a:lnTo>
                <a:lnTo>
                  <a:pt x="69850" y="82550"/>
                </a:lnTo>
                <a:lnTo>
                  <a:pt x="88900" y="101600"/>
                </a:lnTo>
                <a:lnTo>
                  <a:pt x="88900" y="120650"/>
                </a:lnTo>
                <a:lnTo>
                  <a:pt x="76200" y="127000"/>
                </a:lnTo>
                <a:lnTo>
                  <a:pt x="63500" y="139700"/>
                </a:lnTo>
                <a:lnTo>
                  <a:pt x="38100" y="139700"/>
                </a:lnTo>
                <a:lnTo>
                  <a:pt x="12700" y="1397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SMARTINK"/>
          <p:cNvSpPr/>
          <p:nvPr/>
        </p:nvSpPr>
        <p:spPr bwMode="auto">
          <a:xfrm>
            <a:off x="5600700" y="5029199"/>
            <a:ext cx="25401" cy="12701"/>
          </a:xfrm>
          <a:custGeom>
            <a:avLst/>
            <a:gdLst/>
            <a:ahLst/>
            <a:cxnLst/>
            <a:rect l="0" t="0" r="0" b="0"/>
            <a:pathLst>
              <a:path w="25401" h="1270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SMARTINK"/>
          <p:cNvSpPr/>
          <p:nvPr/>
        </p:nvSpPr>
        <p:spPr bwMode="auto">
          <a:xfrm>
            <a:off x="1917700" y="5892799"/>
            <a:ext cx="241301" cy="127001"/>
          </a:xfrm>
          <a:custGeom>
            <a:avLst/>
            <a:gdLst/>
            <a:ahLst/>
            <a:cxnLst/>
            <a:rect l="0" t="0" r="0" b="0"/>
            <a:pathLst>
              <a:path w="241301" h="127001">
                <a:moveTo>
                  <a:pt x="0" y="38100"/>
                </a:moveTo>
                <a:lnTo>
                  <a:pt x="19050" y="19050"/>
                </a:lnTo>
                <a:lnTo>
                  <a:pt x="38100" y="6350"/>
                </a:lnTo>
                <a:lnTo>
                  <a:pt x="63500" y="6350"/>
                </a:lnTo>
                <a:lnTo>
                  <a:pt x="88900" y="6350"/>
                </a:lnTo>
                <a:lnTo>
                  <a:pt x="101600" y="25400"/>
                </a:lnTo>
                <a:lnTo>
                  <a:pt x="107950" y="50800"/>
                </a:lnTo>
                <a:lnTo>
                  <a:pt x="101600" y="76200"/>
                </a:lnTo>
                <a:lnTo>
                  <a:pt x="95250" y="107950"/>
                </a:lnTo>
                <a:lnTo>
                  <a:pt x="88900" y="127000"/>
                </a:lnTo>
                <a:lnTo>
                  <a:pt x="101600" y="101600"/>
                </a:lnTo>
                <a:lnTo>
                  <a:pt x="114300" y="69850"/>
                </a:lnTo>
                <a:lnTo>
                  <a:pt x="120650" y="44450"/>
                </a:lnTo>
                <a:lnTo>
                  <a:pt x="127000" y="19050"/>
                </a:lnTo>
                <a:lnTo>
                  <a:pt x="133350" y="0"/>
                </a:lnTo>
                <a:lnTo>
                  <a:pt x="114300" y="6350"/>
                </a:lnTo>
                <a:lnTo>
                  <a:pt x="107950" y="31750"/>
                </a:lnTo>
                <a:lnTo>
                  <a:pt x="114300" y="57150"/>
                </a:lnTo>
                <a:lnTo>
                  <a:pt x="120650" y="82550"/>
                </a:lnTo>
                <a:lnTo>
                  <a:pt x="133350" y="95250"/>
                </a:lnTo>
                <a:lnTo>
                  <a:pt x="152400" y="114300"/>
                </a:lnTo>
                <a:lnTo>
                  <a:pt x="171450" y="120650"/>
                </a:lnTo>
                <a:lnTo>
                  <a:pt x="190500" y="120650"/>
                </a:lnTo>
                <a:lnTo>
                  <a:pt x="222250" y="114300"/>
                </a:lnTo>
                <a:lnTo>
                  <a:pt x="2413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4" name="SMARTINK"/>
          <p:cNvSpPr/>
          <p:nvPr/>
        </p:nvSpPr>
        <p:spPr bwMode="auto">
          <a:xfrm>
            <a:off x="2768600" y="5810249"/>
            <a:ext cx="196851" cy="12701"/>
          </a:xfrm>
          <a:custGeom>
            <a:avLst/>
            <a:gdLst/>
            <a:ahLst/>
            <a:cxnLst/>
            <a:rect l="0" t="0" r="0" b="0"/>
            <a:pathLst>
              <a:path w="196851" h="12701">
                <a:moveTo>
                  <a:pt x="0" y="127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39700" y="6350"/>
                </a:lnTo>
                <a:lnTo>
                  <a:pt x="171450" y="6350"/>
                </a:lnTo>
                <a:lnTo>
                  <a:pt x="196850" y="0"/>
                </a:lnTo>
                <a:lnTo>
                  <a:pt x="190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5" name="SMARTINK"/>
          <p:cNvSpPr/>
          <p:nvPr/>
        </p:nvSpPr>
        <p:spPr bwMode="auto">
          <a:xfrm>
            <a:off x="2844800" y="5899149"/>
            <a:ext cx="158751" cy="25401"/>
          </a:xfrm>
          <a:custGeom>
            <a:avLst/>
            <a:gdLst/>
            <a:ahLst/>
            <a:cxnLst/>
            <a:rect l="0" t="0" r="0" b="0"/>
            <a:pathLst>
              <a:path w="158751" h="25401">
                <a:moveTo>
                  <a:pt x="12700" y="0"/>
                </a:moveTo>
                <a:lnTo>
                  <a:pt x="0" y="6350"/>
                </a:lnTo>
                <a:lnTo>
                  <a:pt x="38100" y="6350"/>
                </a:lnTo>
                <a:lnTo>
                  <a:pt x="63500" y="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19050"/>
                </a:lnTo>
                <a:lnTo>
                  <a:pt x="1587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6" name="SMARTINK"/>
          <p:cNvSpPr/>
          <p:nvPr/>
        </p:nvSpPr>
        <p:spPr bwMode="auto">
          <a:xfrm>
            <a:off x="3409950" y="5670549"/>
            <a:ext cx="133351" cy="234951"/>
          </a:xfrm>
          <a:custGeom>
            <a:avLst/>
            <a:gdLst/>
            <a:ahLst/>
            <a:cxnLst/>
            <a:rect l="0" t="0" r="0" b="0"/>
            <a:pathLst>
              <a:path w="133351" h="234951">
                <a:moveTo>
                  <a:pt x="57150" y="12700"/>
                </a:moveTo>
                <a:lnTo>
                  <a:pt x="63500" y="0"/>
                </a:lnTo>
                <a:lnTo>
                  <a:pt x="57150" y="38100"/>
                </a:lnTo>
                <a:lnTo>
                  <a:pt x="44450" y="63500"/>
                </a:lnTo>
                <a:lnTo>
                  <a:pt x="25400" y="88900"/>
                </a:lnTo>
                <a:lnTo>
                  <a:pt x="0" y="120650"/>
                </a:lnTo>
                <a:lnTo>
                  <a:pt x="0" y="139700"/>
                </a:lnTo>
                <a:lnTo>
                  <a:pt x="44450" y="133350"/>
                </a:lnTo>
                <a:lnTo>
                  <a:pt x="76200" y="127000"/>
                </a:lnTo>
                <a:lnTo>
                  <a:pt x="101600" y="120650"/>
                </a:lnTo>
                <a:lnTo>
                  <a:pt x="114300" y="114300"/>
                </a:lnTo>
                <a:lnTo>
                  <a:pt x="120650" y="101600"/>
                </a:lnTo>
                <a:lnTo>
                  <a:pt x="127000" y="88900"/>
                </a:lnTo>
                <a:lnTo>
                  <a:pt x="127000" y="114300"/>
                </a:lnTo>
                <a:lnTo>
                  <a:pt x="127000" y="146050"/>
                </a:lnTo>
                <a:lnTo>
                  <a:pt x="120650" y="177800"/>
                </a:lnTo>
                <a:lnTo>
                  <a:pt x="120650" y="203200"/>
                </a:lnTo>
                <a:lnTo>
                  <a:pt x="120650" y="222250"/>
                </a:lnTo>
                <a:lnTo>
                  <a:pt x="1333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" name="SMARTINK"/>
          <p:cNvSpPr/>
          <p:nvPr/>
        </p:nvSpPr>
        <p:spPr bwMode="auto">
          <a:xfrm>
            <a:off x="3657600" y="5714999"/>
            <a:ext cx="133351" cy="139701"/>
          </a:xfrm>
          <a:custGeom>
            <a:avLst/>
            <a:gdLst/>
            <a:ahLst/>
            <a:cxnLst/>
            <a:rect l="0" t="0" r="0" b="0"/>
            <a:pathLst>
              <a:path w="133351" h="139701">
                <a:moveTo>
                  <a:pt x="133350" y="6350"/>
                </a:moveTo>
                <a:lnTo>
                  <a:pt x="120650" y="0"/>
                </a:lnTo>
                <a:lnTo>
                  <a:pt x="95250" y="0"/>
                </a:lnTo>
                <a:lnTo>
                  <a:pt x="69850" y="0"/>
                </a:lnTo>
                <a:lnTo>
                  <a:pt x="44450" y="0"/>
                </a:ln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9050" y="57150"/>
                </a:lnTo>
                <a:lnTo>
                  <a:pt x="50800" y="76200"/>
                </a:lnTo>
                <a:lnTo>
                  <a:pt x="69850" y="95250"/>
                </a:lnTo>
                <a:lnTo>
                  <a:pt x="76200" y="107950"/>
                </a:lnTo>
                <a:lnTo>
                  <a:pt x="57150" y="127000"/>
                </a:lnTo>
                <a:lnTo>
                  <a:pt x="25400" y="139700"/>
                </a:lnTo>
                <a:lnTo>
                  <a:pt x="254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8" name="SMARTINK"/>
          <p:cNvSpPr/>
          <p:nvPr/>
        </p:nvSpPr>
        <p:spPr bwMode="auto">
          <a:xfrm>
            <a:off x="3822700" y="5854699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12700" y="0"/>
                </a:moveTo>
                <a:lnTo>
                  <a:pt x="0" y="635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9" name="SMARTINK"/>
          <p:cNvSpPr/>
          <p:nvPr/>
        </p:nvSpPr>
        <p:spPr bwMode="auto">
          <a:xfrm>
            <a:off x="3930650" y="5702299"/>
            <a:ext cx="107951" cy="139701"/>
          </a:xfrm>
          <a:custGeom>
            <a:avLst/>
            <a:gdLst/>
            <a:ahLst/>
            <a:cxnLst/>
            <a:rect l="0" t="0" r="0" b="0"/>
            <a:pathLst>
              <a:path w="107951" h="139701">
                <a:moveTo>
                  <a:pt x="0" y="38100"/>
                </a:moveTo>
                <a:lnTo>
                  <a:pt x="6350" y="12700"/>
                </a:lnTo>
                <a:lnTo>
                  <a:pt x="31750" y="0"/>
                </a:lnTo>
                <a:lnTo>
                  <a:pt x="57150" y="6350"/>
                </a:lnTo>
                <a:lnTo>
                  <a:pt x="63500" y="19050"/>
                </a:lnTo>
                <a:lnTo>
                  <a:pt x="63500" y="44450"/>
                </a:lnTo>
                <a:lnTo>
                  <a:pt x="57150" y="76200"/>
                </a:lnTo>
                <a:lnTo>
                  <a:pt x="50800" y="95250"/>
                </a:lnTo>
                <a:lnTo>
                  <a:pt x="31750" y="120650"/>
                </a:lnTo>
                <a:lnTo>
                  <a:pt x="25400" y="133350"/>
                </a:lnTo>
                <a:lnTo>
                  <a:pt x="44450" y="139700"/>
                </a:lnTo>
                <a:lnTo>
                  <a:pt x="76200" y="133350"/>
                </a:lnTo>
                <a:lnTo>
                  <a:pt x="1079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0" name="SMARTINK"/>
          <p:cNvSpPr/>
          <p:nvPr/>
        </p:nvSpPr>
        <p:spPr bwMode="auto">
          <a:xfrm>
            <a:off x="4114800" y="5670549"/>
            <a:ext cx="127001" cy="171451"/>
          </a:xfrm>
          <a:custGeom>
            <a:avLst/>
            <a:gdLst/>
            <a:ahLst/>
            <a:cxnLst/>
            <a:rect l="0" t="0" r="0" b="0"/>
            <a:pathLst>
              <a:path w="127001" h="171451">
                <a:moveTo>
                  <a:pt x="63500" y="0"/>
                </a:moveTo>
                <a:lnTo>
                  <a:pt x="31750" y="38100"/>
                </a:lnTo>
                <a:lnTo>
                  <a:pt x="6350" y="63500"/>
                </a:lnTo>
                <a:lnTo>
                  <a:pt x="0" y="76200"/>
                </a:lnTo>
                <a:lnTo>
                  <a:pt x="6350" y="88900"/>
                </a:lnTo>
                <a:lnTo>
                  <a:pt x="38100" y="95250"/>
                </a:lnTo>
                <a:lnTo>
                  <a:pt x="63500" y="95250"/>
                </a:lnTo>
                <a:lnTo>
                  <a:pt x="88900" y="95250"/>
                </a:lnTo>
                <a:lnTo>
                  <a:pt x="101600" y="88900"/>
                </a:lnTo>
                <a:lnTo>
                  <a:pt x="114300" y="82550"/>
                </a:lnTo>
                <a:lnTo>
                  <a:pt x="120650" y="69850"/>
                </a:lnTo>
                <a:lnTo>
                  <a:pt x="127000" y="50800"/>
                </a:lnTo>
                <a:lnTo>
                  <a:pt x="120650" y="38100"/>
                </a:lnTo>
                <a:lnTo>
                  <a:pt x="120650" y="69850"/>
                </a:lnTo>
                <a:lnTo>
                  <a:pt x="114300" y="101600"/>
                </a:lnTo>
                <a:lnTo>
                  <a:pt x="107950" y="127000"/>
                </a:lnTo>
                <a:lnTo>
                  <a:pt x="107950" y="158750"/>
                </a:lnTo>
                <a:lnTo>
                  <a:pt x="1206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1" name="SMARTINK"/>
          <p:cNvSpPr/>
          <p:nvPr/>
        </p:nvSpPr>
        <p:spPr bwMode="auto">
          <a:xfrm>
            <a:off x="4298950" y="5587999"/>
            <a:ext cx="76201" cy="63501"/>
          </a:xfrm>
          <a:custGeom>
            <a:avLst/>
            <a:gdLst/>
            <a:ahLst/>
            <a:cxnLst/>
            <a:rect l="0" t="0" r="0" b="0"/>
            <a:pathLst>
              <a:path w="76201" h="63501">
                <a:moveTo>
                  <a:pt x="50800" y="19050"/>
                </a:moveTo>
                <a:lnTo>
                  <a:pt x="38100" y="6350"/>
                </a:lnTo>
                <a:lnTo>
                  <a:pt x="1905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44450" y="63500"/>
                </a:lnTo>
                <a:lnTo>
                  <a:pt x="57150" y="57150"/>
                </a:lnTo>
                <a:lnTo>
                  <a:pt x="69850" y="44450"/>
                </a:lnTo>
                <a:lnTo>
                  <a:pt x="76200" y="25400"/>
                </a:lnTo>
                <a:lnTo>
                  <a:pt x="69850" y="12700"/>
                </a:lnTo>
                <a:lnTo>
                  <a:pt x="63500" y="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SMARTINK"/>
          <p:cNvSpPr/>
          <p:nvPr/>
        </p:nvSpPr>
        <p:spPr bwMode="auto">
          <a:xfrm>
            <a:off x="4476750" y="5664199"/>
            <a:ext cx="190501" cy="165101"/>
          </a:xfrm>
          <a:custGeom>
            <a:avLst/>
            <a:gdLst/>
            <a:ahLst/>
            <a:cxnLst/>
            <a:rect l="0" t="0" r="0" b="0"/>
            <a:pathLst>
              <a:path w="190501" h="165101">
                <a:moveTo>
                  <a:pt x="107950" y="25400"/>
                </a:moveTo>
                <a:lnTo>
                  <a:pt x="101600" y="38100"/>
                </a:lnTo>
                <a:lnTo>
                  <a:pt x="88900" y="12700"/>
                </a:lnTo>
                <a:lnTo>
                  <a:pt x="76200" y="0"/>
                </a:lnTo>
                <a:lnTo>
                  <a:pt x="44450" y="12700"/>
                </a:lnTo>
                <a:lnTo>
                  <a:pt x="19050" y="25400"/>
                </a:lnTo>
                <a:lnTo>
                  <a:pt x="6350" y="44450"/>
                </a:lnTo>
                <a:lnTo>
                  <a:pt x="0" y="63500"/>
                </a:lnTo>
                <a:lnTo>
                  <a:pt x="0" y="82550"/>
                </a:lnTo>
                <a:lnTo>
                  <a:pt x="12700" y="101600"/>
                </a:lnTo>
                <a:lnTo>
                  <a:pt x="25400" y="120650"/>
                </a:lnTo>
                <a:lnTo>
                  <a:pt x="44450" y="133350"/>
                </a:lnTo>
                <a:lnTo>
                  <a:pt x="69850" y="146050"/>
                </a:lnTo>
                <a:lnTo>
                  <a:pt x="95250" y="152400"/>
                </a:lnTo>
                <a:lnTo>
                  <a:pt x="120650" y="158750"/>
                </a:lnTo>
                <a:lnTo>
                  <a:pt x="146050" y="158750"/>
                </a:lnTo>
                <a:lnTo>
                  <a:pt x="177800" y="158750"/>
                </a:lnTo>
                <a:lnTo>
                  <a:pt x="1905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3" name="SMARTINK"/>
          <p:cNvSpPr/>
          <p:nvPr/>
        </p:nvSpPr>
        <p:spPr bwMode="auto">
          <a:xfrm>
            <a:off x="3911600" y="3225799"/>
            <a:ext cx="635001" cy="444501"/>
          </a:xfrm>
          <a:custGeom>
            <a:avLst/>
            <a:gdLst/>
            <a:ahLst/>
            <a:cxnLst/>
            <a:rect l="0" t="0" r="0" b="0"/>
            <a:pathLst>
              <a:path w="635001" h="444501">
                <a:moveTo>
                  <a:pt x="19050" y="444500"/>
                </a:moveTo>
                <a:lnTo>
                  <a:pt x="0" y="438150"/>
                </a:lnTo>
                <a:lnTo>
                  <a:pt x="19050" y="400050"/>
                </a:lnTo>
                <a:lnTo>
                  <a:pt x="38100" y="387350"/>
                </a:lnTo>
                <a:lnTo>
                  <a:pt x="57150" y="368300"/>
                </a:lnTo>
                <a:lnTo>
                  <a:pt x="76200" y="355600"/>
                </a:lnTo>
                <a:lnTo>
                  <a:pt x="101600" y="336550"/>
                </a:lnTo>
                <a:lnTo>
                  <a:pt x="127000" y="317500"/>
                </a:lnTo>
                <a:lnTo>
                  <a:pt x="158750" y="292100"/>
                </a:lnTo>
                <a:lnTo>
                  <a:pt x="190500" y="273050"/>
                </a:lnTo>
                <a:lnTo>
                  <a:pt x="222250" y="247650"/>
                </a:lnTo>
                <a:lnTo>
                  <a:pt x="254000" y="228600"/>
                </a:lnTo>
                <a:lnTo>
                  <a:pt x="292100" y="203200"/>
                </a:lnTo>
                <a:lnTo>
                  <a:pt x="330200" y="177800"/>
                </a:lnTo>
                <a:lnTo>
                  <a:pt x="368300" y="152400"/>
                </a:lnTo>
                <a:lnTo>
                  <a:pt x="406400" y="133350"/>
                </a:lnTo>
                <a:lnTo>
                  <a:pt x="444500" y="107950"/>
                </a:lnTo>
                <a:lnTo>
                  <a:pt x="482600" y="82550"/>
                </a:lnTo>
                <a:lnTo>
                  <a:pt x="514350" y="63500"/>
                </a:lnTo>
                <a:lnTo>
                  <a:pt x="546100" y="50800"/>
                </a:lnTo>
                <a:lnTo>
                  <a:pt x="571500" y="31750"/>
                </a:lnTo>
                <a:lnTo>
                  <a:pt x="596900" y="19050"/>
                </a:lnTo>
                <a:lnTo>
                  <a:pt x="615950" y="12700"/>
                </a:lnTo>
                <a:lnTo>
                  <a:pt x="635000" y="0"/>
                </a:lnTo>
                <a:lnTo>
                  <a:pt x="6223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0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" y="76200"/>
            <a:ext cx="8737600" cy="14478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6.41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iron bolts of equal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mass, one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100 degree Celsius and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other at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55 degree Celsius,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are placed in an insulated container. Assuming the heat capacity of the container is negligible, what is the final temperature inside the container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iron = 0.450 J/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SMARTINK"/>
          <p:cNvSpPr/>
          <p:nvPr/>
        </p:nvSpPr>
        <p:spPr bwMode="auto">
          <a:xfrm>
            <a:off x="2400300" y="2108200"/>
            <a:ext cx="228601" cy="298451"/>
          </a:xfrm>
          <a:custGeom>
            <a:avLst/>
            <a:gdLst/>
            <a:ahLst/>
            <a:cxnLst/>
            <a:rect l="0" t="0" r="0" b="0"/>
            <a:pathLst>
              <a:path w="228601" h="298451">
                <a:moveTo>
                  <a:pt x="127000" y="82550"/>
                </a:moveTo>
                <a:lnTo>
                  <a:pt x="133350" y="69850"/>
                </a:lnTo>
                <a:lnTo>
                  <a:pt x="127000" y="31750"/>
                </a:lnTo>
                <a:lnTo>
                  <a:pt x="101600" y="6350"/>
                </a:lnTo>
                <a:lnTo>
                  <a:pt x="88900" y="0"/>
                </a:lnTo>
                <a:lnTo>
                  <a:pt x="63500" y="0"/>
                </a:lnTo>
                <a:lnTo>
                  <a:pt x="38100" y="12700"/>
                </a:lnTo>
                <a:lnTo>
                  <a:pt x="19050" y="31750"/>
                </a:lnTo>
                <a:lnTo>
                  <a:pt x="6350" y="5715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12700" y="133350"/>
                </a:lnTo>
                <a:lnTo>
                  <a:pt x="25400" y="139700"/>
                </a:lnTo>
                <a:lnTo>
                  <a:pt x="50800" y="127000"/>
                </a:lnTo>
                <a:lnTo>
                  <a:pt x="63500" y="114300"/>
                </a:lnTo>
                <a:lnTo>
                  <a:pt x="76200" y="88900"/>
                </a:lnTo>
                <a:lnTo>
                  <a:pt x="88900" y="63500"/>
                </a:lnTo>
                <a:lnTo>
                  <a:pt x="95250" y="31750"/>
                </a:lnTo>
                <a:lnTo>
                  <a:pt x="101600" y="63500"/>
                </a:lnTo>
                <a:lnTo>
                  <a:pt x="107950" y="82550"/>
                </a:lnTo>
                <a:lnTo>
                  <a:pt x="107950" y="107950"/>
                </a:lnTo>
                <a:lnTo>
                  <a:pt x="107950" y="139700"/>
                </a:lnTo>
                <a:lnTo>
                  <a:pt x="107950" y="165100"/>
                </a:lnTo>
                <a:lnTo>
                  <a:pt x="114300" y="196850"/>
                </a:lnTo>
                <a:lnTo>
                  <a:pt x="114300" y="222250"/>
                </a:lnTo>
                <a:lnTo>
                  <a:pt x="114300" y="247650"/>
                </a:lnTo>
                <a:lnTo>
                  <a:pt x="114300" y="279400"/>
                </a:lnTo>
                <a:lnTo>
                  <a:pt x="120650" y="298450"/>
                </a:lnTo>
                <a:lnTo>
                  <a:pt x="146050" y="273050"/>
                </a:lnTo>
                <a:lnTo>
                  <a:pt x="165100" y="241300"/>
                </a:lnTo>
                <a:lnTo>
                  <a:pt x="184150" y="215900"/>
                </a:lnTo>
                <a:lnTo>
                  <a:pt x="196850" y="190500"/>
                </a:lnTo>
                <a:lnTo>
                  <a:pt x="209550" y="171450"/>
                </a:lnTo>
                <a:lnTo>
                  <a:pt x="2286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SMARTINK"/>
          <p:cNvSpPr/>
          <p:nvPr/>
        </p:nvSpPr>
        <p:spPr bwMode="auto">
          <a:xfrm>
            <a:off x="2654300" y="2266950"/>
            <a:ext cx="101601" cy="190501"/>
          </a:xfrm>
          <a:custGeom>
            <a:avLst/>
            <a:gdLst/>
            <a:ahLst/>
            <a:cxnLst/>
            <a:rect l="0" t="0" r="0" b="0"/>
            <a:pathLst>
              <a:path w="101601" h="190501">
                <a:moveTo>
                  <a:pt x="0" y="190500"/>
                </a:moveTo>
                <a:lnTo>
                  <a:pt x="25400" y="158750"/>
                </a:lnTo>
                <a:lnTo>
                  <a:pt x="44450" y="139700"/>
                </a:lnTo>
                <a:lnTo>
                  <a:pt x="57150" y="107950"/>
                </a:lnTo>
                <a:lnTo>
                  <a:pt x="63500" y="82550"/>
                </a:lnTo>
                <a:lnTo>
                  <a:pt x="69850" y="57150"/>
                </a:lnTo>
                <a:lnTo>
                  <a:pt x="69850" y="25400"/>
                </a:lnTo>
                <a:lnTo>
                  <a:pt x="63500" y="0"/>
                </a:lnTo>
                <a:lnTo>
                  <a:pt x="50800" y="6350"/>
                </a:lnTo>
                <a:lnTo>
                  <a:pt x="44450" y="19050"/>
                </a:lnTo>
                <a:lnTo>
                  <a:pt x="38100" y="44450"/>
                </a:lnTo>
                <a:lnTo>
                  <a:pt x="31750" y="69850"/>
                </a:lnTo>
                <a:lnTo>
                  <a:pt x="31750" y="88900"/>
                </a:lnTo>
                <a:lnTo>
                  <a:pt x="38100" y="120650"/>
                </a:lnTo>
                <a:lnTo>
                  <a:pt x="44450" y="146050"/>
                </a:lnTo>
                <a:lnTo>
                  <a:pt x="63500" y="171450"/>
                </a:lnTo>
                <a:lnTo>
                  <a:pt x="1016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" name="SMARTINK"/>
          <p:cNvSpPr/>
          <p:nvPr/>
        </p:nvSpPr>
        <p:spPr bwMode="auto">
          <a:xfrm>
            <a:off x="2794000" y="2368550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5715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12700" y="69850"/>
                </a:lnTo>
                <a:lnTo>
                  <a:pt x="25400" y="76200"/>
                </a:lnTo>
                <a:lnTo>
                  <a:pt x="38100" y="69850"/>
                </a:lnTo>
                <a:lnTo>
                  <a:pt x="44450" y="50800"/>
                </a:lnTo>
                <a:lnTo>
                  <a:pt x="44450" y="31750"/>
                </a:lnTo>
                <a:lnTo>
                  <a:pt x="38100" y="1270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" name="SMARTINK"/>
          <p:cNvSpPr/>
          <p:nvPr/>
        </p:nvSpPr>
        <p:spPr bwMode="auto">
          <a:xfrm>
            <a:off x="2921000" y="2317750"/>
            <a:ext cx="63501" cy="158751"/>
          </a:xfrm>
          <a:custGeom>
            <a:avLst/>
            <a:gdLst/>
            <a:ahLst/>
            <a:cxnLst/>
            <a:rect l="0" t="0" r="0" b="0"/>
            <a:pathLst>
              <a:path w="63501" h="158751">
                <a:moveTo>
                  <a:pt x="57150" y="25400"/>
                </a:moveTo>
                <a:lnTo>
                  <a:pt x="50800" y="6350"/>
                </a:lnTo>
                <a:lnTo>
                  <a:pt x="38100" y="0"/>
                </a:lnTo>
                <a:lnTo>
                  <a:pt x="1905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19050" y="44450"/>
                </a:lnTo>
                <a:lnTo>
                  <a:pt x="38100" y="69850"/>
                </a:lnTo>
                <a:lnTo>
                  <a:pt x="57150" y="95250"/>
                </a:lnTo>
                <a:lnTo>
                  <a:pt x="63500" y="107950"/>
                </a:lnTo>
                <a:lnTo>
                  <a:pt x="57150" y="133350"/>
                </a:lnTo>
                <a:lnTo>
                  <a:pt x="44450" y="146050"/>
                </a:lnTo>
                <a:lnTo>
                  <a:pt x="31750" y="152400"/>
                </a:lnTo>
                <a:lnTo>
                  <a:pt x="6350" y="1524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SMARTINK"/>
          <p:cNvSpPr/>
          <p:nvPr/>
        </p:nvSpPr>
        <p:spPr bwMode="auto">
          <a:xfrm>
            <a:off x="3067050" y="2279650"/>
            <a:ext cx="82551" cy="177801"/>
          </a:xfrm>
          <a:custGeom>
            <a:avLst/>
            <a:gdLst/>
            <a:ahLst/>
            <a:cxnLst/>
            <a:rect l="0" t="0" r="0" b="0"/>
            <a:pathLst>
              <a:path w="82551" h="17780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9050" y="146050"/>
                </a:lnTo>
                <a:lnTo>
                  <a:pt x="25400" y="165100"/>
                </a:lnTo>
                <a:lnTo>
                  <a:pt x="38100" y="177800"/>
                </a:lnTo>
                <a:lnTo>
                  <a:pt x="50800" y="171450"/>
                </a:lnTo>
                <a:lnTo>
                  <a:pt x="63500" y="165100"/>
                </a:lnTo>
                <a:lnTo>
                  <a:pt x="825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SMARTINK"/>
          <p:cNvSpPr/>
          <p:nvPr/>
        </p:nvSpPr>
        <p:spPr bwMode="auto">
          <a:xfrm>
            <a:off x="3054350" y="235585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12700"/>
                </a:moveTo>
                <a:lnTo>
                  <a:pt x="31750" y="6350"/>
                </a:lnTo>
                <a:lnTo>
                  <a:pt x="63500" y="0"/>
                </a:lnTo>
                <a:lnTo>
                  <a:pt x="889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0" name="SMARTINK"/>
          <p:cNvSpPr/>
          <p:nvPr/>
        </p:nvSpPr>
        <p:spPr bwMode="auto">
          <a:xfrm>
            <a:off x="3556000" y="2089150"/>
            <a:ext cx="158751" cy="19051"/>
          </a:xfrm>
          <a:custGeom>
            <a:avLst/>
            <a:gdLst/>
            <a:ahLst/>
            <a:cxnLst/>
            <a:rect l="0" t="0" r="0" b="0"/>
            <a:pathLst>
              <a:path w="158751" h="1905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6350"/>
                </a:lnTo>
                <a:lnTo>
                  <a:pt x="127000" y="6350"/>
                </a:lnTo>
                <a:lnTo>
                  <a:pt x="152400" y="0"/>
                </a:lnTo>
                <a:lnTo>
                  <a:pt x="158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SMARTINK"/>
          <p:cNvSpPr/>
          <p:nvPr/>
        </p:nvSpPr>
        <p:spPr bwMode="auto">
          <a:xfrm>
            <a:off x="3600450" y="217170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SMARTINK"/>
          <p:cNvSpPr/>
          <p:nvPr/>
        </p:nvSpPr>
        <p:spPr bwMode="auto">
          <a:xfrm>
            <a:off x="4032250" y="2057400"/>
            <a:ext cx="209551" cy="273051"/>
          </a:xfrm>
          <a:custGeom>
            <a:avLst/>
            <a:gdLst/>
            <a:ahLst/>
            <a:cxnLst/>
            <a:rect l="0" t="0" r="0" b="0"/>
            <a:pathLst>
              <a:path w="209551" h="273051">
                <a:moveTo>
                  <a:pt x="114300" y="31750"/>
                </a:moveTo>
                <a:lnTo>
                  <a:pt x="101600" y="12700"/>
                </a:lnTo>
                <a:lnTo>
                  <a:pt x="82550" y="0"/>
                </a:lnTo>
                <a:lnTo>
                  <a:pt x="63500" y="6350"/>
                </a:lnTo>
                <a:lnTo>
                  <a:pt x="31750" y="31750"/>
                </a:lnTo>
                <a:lnTo>
                  <a:pt x="12700" y="57150"/>
                </a:lnTo>
                <a:lnTo>
                  <a:pt x="0" y="82550"/>
                </a:lnTo>
                <a:lnTo>
                  <a:pt x="6350" y="101600"/>
                </a:lnTo>
                <a:lnTo>
                  <a:pt x="19050" y="114300"/>
                </a:lnTo>
                <a:lnTo>
                  <a:pt x="38100" y="114300"/>
                </a:lnTo>
                <a:lnTo>
                  <a:pt x="63500" y="101600"/>
                </a:lnTo>
                <a:lnTo>
                  <a:pt x="82550" y="82550"/>
                </a:lnTo>
                <a:lnTo>
                  <a:pt x="101600" y="50800"/>
                </a:lnTo>
                <a:lnTo>
                  <a:pt x="120650" y="25400"/>
                </a:lnTo>
                <a:lnTo>
                  <a:pt x="114300" y="57150"/>
                </a:lnTo>
                <a:lnTo>
                  <a:pt x="107950" y="82550"/>
                </a:lnTo>
                <a:lnTo>
                  <a:pt x="107950" y="114300"/>
                </a:lnTo>
                <a:lnTo>
                  <a:pt x="107950" y="133350"/>
                </a:lnTo>
                <a:lnTo>
                  <a:pt x="107950" y="165100"/>
                </a:lnTo>
                <a:lnTo>
                  <a:pt x="107950" y="184150"/>
                </a:lnTo>
                <a:lnTo>
                  <a:pt x="107950" y="215900"/>
                </a:lnTo>
                <a:lnTo>
                  <a:pt x="107950" y="241300"/>
                </a:lnTo>
                <a:lnTo>
                  <a:pt x="107950" y="266700"/>
                </a:lnTo>
                <a:lnTo>
                  <a:pt x="120650" y="273050"/>
                </a:lnTo>
                <a:lnTo>
                  <a:pt x="133350" y="266700"/>
                </a:lnTo>
                <a:lnTo>
                  <a:pt x="146050" y="254000"/>
                </a:lnTo>
                <a:lnTo>
                  <a:pt x="165100" y="228600"/>
                </a:lnTo>
                <a:lnTo>
                  <a:pt x="184150" y="203200"/>
                </a:lnTo>
                <a:lnTo>
                  <a:pt x="2095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SMARTINK"/>
          <p:cNvSpPr/>
          <p:nvPr/>
        </p:nvSpPr>
        <p:spPr bwMode="auto">
          <a:xfrm>
            <a:off x="4387850" y="2286000"/>
            <a:ext cx="95251" cy="222251"/>
          </a:xfrm>
          <a:custGeom>
            <a:avLst/>
            <a:gdLst/>
            <a:ahLst/>
            <a:cxnLst/>
            <a:rect l="0" t="0" r="0" b="0"/>
            <a:pathLst>
              <a:path w="95251" h="222251">
                <a:moveTo>
                  <a:pt x="95250" y="57150"/>
                </a:moveTo>
                <a:lnTo>
                  <a:pt x="69850" y="25400"/>
                </a:lnTo>
                <a:lnTo>
                  <a:pt x="57150" y="12700"/>
                </a:lnTo>
                <a:lnTo>
                  <a:pt x="44450" y="6350"/>
                </a:lnTo>
                <a:lnTo>
                  <a:pt x="31750" y="0"/>
                </a:lnTo>
                <a:lnTo>
                  <a:pt x="12700" y="19050"/>
                </a:lnTo>
                <a:lnTo>
                  <a:pt x="0" y="38100"/>
                </a:lnTo>
                <a:lnTo>
                  <a:pt x="6350" y="76200"/>
                </a:lnTo>
                <a:lnTo>
                  <a:pt x="19050" y="88900"/>
                </a:lnTo>
                <a:lnTo>
                  <a:pt x="38100" y="82550"/>
                </a:lnTo>
                <a:lnTo>
                  <a:pt x="50800" y="50800"/>
                </a:lnTo>
                <a:lnTo>
                  <a:pt x="63500" y="82550"/>
                </a:lnTo>
                <a:lnTo>
                  <a:pt x="69850" y="114300"/>
                </a:lnTo>
                <a:lnTo>
                  <a:pt x="76200" y="133350"/>
                </a:lnTo>
                <a:lnTo>
                  <a:pt x="76200" y="158750"/>
                </a:lnTo>
                <a:lnTo>
                  <a:pt x="76200" y="177800"/>
                </a:lnTo>
                <a:lnTo>
                  <a:pt x="69850" y="196850"/>
                </a:lnTo>
                <a:lnTo>
                  <a:pt x="63500" y="209550"/>
                </a:lnTo>
                <a:lnTo>
                  <a:pt x="44450" y="222250"/>
                </a:lnTo>
                <a:lnTo>
                  <a:pt x="25400" y="215900"/>
                </a:lnTo>
                <a:lnTo>
                  <a:pt x="12700" y="190500"/>
                </a:lnTo>
                <a:lnTo>
                  <a:pt x="12700" y="171450"/>
                </a:lnTo>
                <a:lnTo>
                  <a:pt x="25400" y="133350"/>
                </a:lnTo>
                <a:lnTo>
                  <a:pt x="63500" y="114300"/>
                </a:lnTo>
                <a:lnTo>
                  <a:pt x="825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SMARTINK"/>
          <p:cNvSpPr/>
          <p:nvPr/>
        </p:nvSpPr>
        <p:spPr bwMode="auto">
          <a:xfrm>
            <a:off x="4546600" y="2298700"/>
            <a:ext cx="133351" cy="101601"/>
          </a:xfrm>
          <a:custGeom>
            <a:avLst/>
            <a:gdLst/>
            <a:ahLst/>
            <a:cxnLst/>
            <a:rect l="0" t="0" r="0" b="0"/>
            <a:pathLst>
              <a:path w="133351" h="101601">
                <a:moveTo>
                  <a:pt x="76200" y="19050"/>
                </a:moveTo>
                <a:lnTo>
                  <a:pt x="63500" y="6350"/>
                </a:lnTo>
                <a:lnTo>
                  <a:pt x="50800" y="0"/>
                </a:lnTo>
                <a:lnTo>
                  <a:pt x="2540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25400" y="69850"/>
                </a:lnTo>
                <a:lnTo>
                  <a:pt x="44450" y="63500"/>
                </a:lnTo>
                <a:lnTo>
                  <a:pt x="50800" y="38100"/>
                </a:lnTo>
                <a:lnTo>
                  <a:pt x="57150" y="25400"/>
                </a:lnTo>
                <a:lnTo>
                  <a:pt x="76200" y="38100"/>
                </a:lnTo>
                <a:lnTo>
                  <a:pt x="82550" y="63500"/>
                </a:lnTo>
                <a:lnTo>
                  <a:pt x="95250" y="82550"/>
                </a:lnTo>
                <a:lnTo>
                  <a:pt x="114300" y="95250"/>
                </a:lnTo>
                <a:lnTo>
                  <a:pt x="1333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SMARTINK"/>
          <p:cNvSpPr/>
          <p:nvPr/>
        </p:nvSpPr>
        <p:spPr bwMode="auto">
          <a:xfrm>
            <a:off x="4730750" y="2305050"/>
            <a:ext cx="6351" cy="76201"/>
          </a:xfrm>
          <a:custGeom>
            <a:avLst/>
            <a:gdLst/>
            <a:ahLst/>
            <a:cxnLst/>
            <a:rect l="0" t="0" r="0" b="0"/>
            <a:pathLst>
              <a:path w="6351" h="762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63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SMARTINK"/>
          <p:cNvSpPr/>
          <p:nvPr/>
        </p:nvSpPr>
        <p:spPr bwMode="auto">
          <a:xfrm>
            <a:off x="4699000" y="219710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6350" y="12700"/>
                </a:moveTo>
                <a:lnTo>
                  <a:pt x="0" y="0"/>
                </a:lnTo>
                <a:lnTo>
                  <a:pt x="190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7" name="SMARTINK"/>
          <p:cNvSpPr/>
          <p:nvPr/>
        </p:nvSpPr>
        <p:spPr bwMode="auto">
          <a:xfrm>
            <a:off x="4787900" y="2273300"/>
            <a:ext cx="120651" cy="88901"/>
          </a:xfrm>
          <a:custGeom>
            <a:avLst/>
            <a:gdLst/>
            <a:ahLst/>
            <a:cxnLst/>
            <a:rect l="0" t="0" r="0" b="0"/>
            <a:pathLst>
              <a:path w="120651" h="8890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12700" y="69850"/>
                </a:lnTo>
                <a:lnTo>
                  <a:pt x="38100" y="44450"/>
                </a:lnTo>
                <a:lnTo>
                  <a:pt x="57150" y="44450"/>
                </a:lnTo>
                <a:lnTo>
                  <a:pt x="69850" y="50800"/>
                </a:lnTo>
                <a:lnTo>
                  <a:pt x="95250" y="76200"/>
                </a:lnTo>
                <a:lnTo>
                  <a:pt x="1206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8" name="SMARTINK"/>
          <p:cNvSpPr/>
          <p:nvPr/>
        </p:nvSpPr>
        <p:spPr bwMode="auto">
          <a:xfrm>
            <a:off x="4946650" y="2254250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12700" y="76200"/>
                </a:moveTo>
                <a:lnTo>
                  <a:pt x="38100" y="57150"/>
                </a:lnTo>
                <a:lnTo>
                  <a:pt x="57150" y="44450"/>
                </a:lnTo>
                <a:lnTo>
                  <a:pt x="63500" y="31750"/>
                </a:lnTo>
                <a:lnTo>
                  <a:pt x="5715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6350" y="38100"/>
                </a:lnTo>
                <a:lnTo>
                  <a:pt x="0" y="63500"/>
                </a:lnTo>
                <a:lnTo>
                  <a:pt x="12700" y="82550"/>
                </a:lnTo>
                <a:lnTo>
                  <a:pt x="38100" y="95250"/>
                </a:lnTo>
                <a:lnTo>
                  <a:pt x="57150" y="101600"/>
                </a:lnTo>
                <a:lnTo>
                  <a:pt x="82550" y="101600"/>
                </a:lnTo>
                <a:lnTo>
                  <a:pt x="107950" y="101600"/>
                </a:lnTo>
                <a:lnTo>
                  <a:pt x="1270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SMARTINK"/>
          <p:cNvSpPr/>
          <p:nvPr/>
        </p:nvSpPr>
        <p:spPr bwMode="auto">
          <a:xfrm>
            <a:off x="5060950" y="2146300"/>
            <a:ext cx="139701" cy="234951"/>
          </a:xfrm>
          <a:custGeom>
            <a:avLst/>
            <a:gdLst/>
            <a:ahLst/>
            <a:cxnLst/>
            <a:rect l="0" t="0" r="0" b="0"/>
            <a:pathLst>
              <a:path w="139701" h="234951">
                <a:moveTo>
                  <a:pt x="139700" y="0"/>
                </a:moveTo>
                <a:lnTo>
                  <a:pt x="133350" y="12700"/>
                </a:lnTo>
                <a:lnTo>
                  <a:pt x="127000" y="38100"/>
                </a:lnTo>
                <a:lnTo>
                  <a:pt x="120650" y="69850"/>
                </a:lnTo>
                <a:lnTo>
                  <a:pt x="114300" y="88900"/>
                </a:lnTo>
                <a:lnTo>
                  <a:pt x="114300" y="107950"/>
                </a:lnTo>
                <a:lnTo>
                  <a:pt x="107950" y="127000"/>
                </a:lnTo>
                <a:lnTo>
                  <a:pt x="107950" y="158750"/>
                </a:lnTo>
                <a:lnTo>
                  <a:pt x="101600" y="190500"/>
                </a:lnTo>
                <a:lnTo>
                  <a:pt x="95250" y="215900"/>
                </a:lnTo>
                <a:lnTo>
                  <a:pt x="82550" y="209550"/>
                </a:lnTo>
                <a:lnTo>
                  <a:pt x="63500" y="177800"/>
                </a:lnTo>
                <a:lnTo>
                  <a:pt x="50800" y="165100"/>
                </a:lnTo>
                <a:lnTo>
                  <a:pt x="38100" y="158750"/>
                </a:lnTo>
                <a:lnTo>
                  <a:pt x="12700" y="165100"/>
                </a:lnTo>
                <a:lnTo>
                  <a:pt x="0" y="184150"/>
                </a:lnTo>
                <a:lnTo>
                  <a:pt x="6350" y="209550"/>
                </a:lnTo>
                <a:lnTo>
                  <a:pt x="25400" y="228600"/>
                </a:lnTo>
                <a:lnTo>
                  <a:pt x="44450" y="234950"/>
                </a:lnTo>
                <a:lnTo>
                  <a:pt x="88900" y="234950"/>
                </a:lnTo>
                <a:lnTo>
                  <a:pt x="1079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SMARTINK"/>
          <p:cNvSpPr/>
          <p:nvPr/>
        </p:nvSpPr>
        <p:spPr bwMode="auto">
          <a:xfrm>
            <a:off x="1917700" y="2159000"/>
            <a:ext cx="222251" cy="12701"/>
          </a:xfrm>
          <a:custGeom>
            <a:avLst/>
            <a:gdLst/>
            <a:ahLst/>
            <a:cxnLst/>
            <a:rect l="0" t="0" r="0" b="0"/>
            <a:pathLst>
              <a:path w="222251" h="12701">
                <a:moveTo>
                  <a:pt x="0" y="12700"/>
                </a:moveTo>
                <a:lnTo>
                  <a:pt x="25400" y="1270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96850" y="0"/>
                </a:lnTo>
                <a:lnTo>
                  <a:pt x="222250" y="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SMARTINK"/>
          <p:cNvSpPr/>
          <p:nvPr/>
        </p:nvSpPr>
        <p:spPr bwMode="auto">
          <a:xfrm>
            <a:off x="457200" y="3105150"/>
            <a:ext cx="209551" cy="12701"/>
          </a:xfrm>
          <a:custGeom>
            <a:avLst/>
            <a:gdLst/>
            <a:ahLst/>
            <a:cxnLst/>
            <a:rect l="0" t="0" r="0" b="0"/>
            <a:pathLst>
              <a:path w="209551" h="12701">
                <a:moveTo>
                  <a:pt x="0" y="12700"/>
                </a:moveTo>
                <a:lnTo>
                  <a:pt x="25400" y="12700"/>
                </a:lnTo>
                <a:lnTo>
                  <a:pt x="5080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39700" y="0"/>
                </a:lnTo>
                <a:lnTo>
                  <a:pt x="165100" y="0"/>
                </a:lnTo>
                <a:lnTo>
                  <a:pt x="196850" y="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SMARTINK"/>
          <p:cNvSpPr/>
          <p:nvPr/>
        </p:nvSpPr>
        <p:spPr bwMode="auto">
          <a:xfrm>
            <a:off x="793750" y="2762250"/>
            <a:ext cx="196851" cy="654051"/>
          </a:xfrm>
          <a:custGeom>
            <a:avLst/>
            <a:gdLst/>
            <a:ahLst/>
            <a:cxnLst/>
            <a:rect l="0" t="0" r="0" b="0"/>
            <a:pathLst>
              <a:path w="196851" h="654051">
                <a:moveTo>
                  <a:pt x="165100" y="12700"/>
                </a:moveTo>
                <a:lnTo>
                  <a:pt x="158750" y="0"/>
                </a:lnTo>
                <a:lnTo>
                  <a:pt x="133350" y="31750"/>
                </a:lnTo>
                <a:lnTo>
                  <a:pt x="120650" y="57150"/>
                </a:lnTo>
                <a:lnTo>
                  <a:pt x="101600" y="82550"/>
                </a:lnTo>
                <a:lnTo>
                  <a:pt x="95250" y="101600"/>
                </a:lnTo>
                <a:lnTo>
                  <a:pt x="82550" y="114300"/>
                </a:lnTo>
                <a:lnTo>
                  <a:pt x="76200" y="133350"/>
                </a:lnTo>
                <a:lnTo>
                  <a:pt x="69850" y="152400"/>
                </a:lnTo>
                <a:lnTo>
                  <a:pt x="57150" y="165100"/>
                </a:lnTo>
                <a:lnTo>
                  <a:pt x="50800" y="184150"/>
                </a:lnTo>
                <a:lnTo>
                  <a:pt x="44450" y="203200"/>
                </a:lnTo>
                <a:lnTo>
                  <a:pt x="38100" y="222250"/>
                </a:lnTo>
                <a:lnTo>
                  <a:pt x="31750" y="247650"/>
                </a:lnTo>
                <a:lnTo>
                  <a:pt x="25400" y="266700"/>
                </a:lnTo>
                <a:lnTo>
                  <a:pt x="19050" y="285750"/>
                </a:lnTo>
                <a:lnTo>
                  <a:pt x="12700" y="311150"/>
                </a:lnTo>
                <a:lnTo>
                  <a:pt x="6350" y="336550"/>
                </a:lnTo>
                <a:lnTo>
                  <a:pt x="6350" y="355600"/>
                </a:lnTo>
                <a:lnTo>
                  <a:pt x="0" y="381000"/>
                </a:lnTo>
                <a:lnTo>
                  <a:pt x="6350" y="406400"/>
                </a:lnTo>
                <a:lnTo>
                  <a:pt x="6350" y="425450"/>
                </a:lnTo>
                <a:lnTo>
                  <a:pt x="6350" y="450850"/>
                </a:lnTo>
                <a:lnTo>
                  <a:pt x="12700" y="469900"/>
                </a:lnTo>
                <a:lnTo>
                  <a:pt x="19050" y="495300"/>
                </a:lnTo>
                <a:lnTo>
                  <a:pt x="25400" y="514350"/>
                </a:lnTo>
                <a:lnTo>
                  <a:pt x="38100" y="533400"/>
                </a:lnTo>
                <a:lnTo>
                  <a:pt x="57150" y="565150"/>
                </a:lnTo>
                <a:lnTo>
                  <a:pt x="82550" y="590550"/>
                </a:lnTo>
                <a:lnTo>
                  <a:pt x="107950" y="609600"/>
                </a:lnTo>
                <a:lnTo>
                  <a:pt x="127000" y="628650"/>
                </a:lnTo>
                <a:lnTo>
                  <a:pt x="158750" y="641350"/>
                </a:lnTo>
                <a:lnTo>
                  <a:pt x="177800" y="654050"/>
                </a:lnTo>
                <a:lnTo>
                  <a:pt x="196850" y="654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SMARTINK"/>
          <p:cNvSpPr/>
          <p:nvPr/>
        </p:nvSpPr>
        <p:spPr bwMode="auto">
          <a:xfrm>
            <a:off x="996950" y="3028950"/>
            <a:ext cx="222251" cy="107951"/>
          </a:xfrm>
          <a:custGeom>
            <a:avLst/>
            <a:gdLst/>
            <a:ahLst/>
            <a:cxnLst/>
            <a:rect l="0" t="0" r="0" b="0"/>
            <a:pathLst>
              <a:path w="222251" h="107951">
                <a:moveTo>
                  <a:pt x="0" y="0"/>
                </a:moveTo>
                <a:lnTo>
                  <a:pt x="12700" y="19050"/>
                </a:lnTo>
                <a:lnTo>
                  <a:pt x="19050" y="50800"/>
                </a:lnTo>
                <a:lnTo>
                  <a:pt x="19050" y="76200"/>
                </a:lnTo>
                <a:lnTo>
                  <a:pt x="19050" y="101600"/>
                </a:lnTo>
                <a:lnTo>
                  <a:pt x="25400" y="76200"/>
                </a:lnTo>
                <a:lnTo>
                  <a:pt x="38100" y="44450"/>
                </a:lnTo>
                <a:lnTo>
                  <a:pt x="50800" y="25400"/>
                </a:lnTo>
                <a:lnTo>
                  <a:pt x="69850" y="25400"/>
                </a:lnTo>
                <a:lnTo>
                  <a:pt x="76200" y="44450"/>
                </a:lnTo>
                <a:lnTo>
                  <a:pt x="76200" y="63500"/>
                </a:lnTo>
                <a:lnTo>
                  <a:pt x="95250" y="31750"/>
                </a:lnTo>
                <a:lnTo>
                  <a:pt x="114300" y="12700"/>
                </a:lnTo>
                <a:lnTo>
                  <a:pt x="133350" y="19050"/>
                </a:lnTo>
                <a:lnTo>
                  <a:pt x="139700" y="31750"/>
                </a:lnTo>
                <a:lnTo>
                  <a:pt x="152400" y="63500"/>
                </a:lnTo>
                <a:lnTo>
                  <a:pt x="158750" y="95250"/>
                </a:lnTo>
                <a:lnTo>
                  <a:pt x="171450" y="107950"/>
                </a:lnTo>
                <a:lnTo>
                  <a:pt x="203200" y="101600"/>
                </a:lnTo>
                <a:lnTo>
                  <a:pt x="2222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4" name="SMARTINK"/>
          <p:cNvSpPr/>
          <p:nvPr/>
        </p:nvSpPr>
        <p:spPr bwMode="auto">
          <a:xfrm>
            <a:off x="1409700" y="2901950"/>
            <a:ext cx="177801" cy="234951"/>
          </a:xfrm>
          <a:custGeom>
            <a:avLst/>
            <a:gdLst/>
            <a:ahLst/>
            <a:cxnLst/>
            <a:rect l="0" t="0" r="0" b="0"/>
            <a:pathLst>
              <a:path w="177801" h="234951">
                <a:moveTo>
                  <a:pt x="177800" y="0"/>
                </a:moveTo>
                <a:lnTo>
                  <a:pt x="165100" y="6350"/>
                </a:lnTo>
                <a:lnTo>
                  <a:pt x="152400" y="12700"/>
                </a:lnTo>
                <a:lnTo>
                  <a:pt x="139700" y="38100"/>
                </a:lnTo>
                <a:lnTo>
                  <a:pt x="127000" y="57150"/>
                </a:lnTo>
                <a:lnTo>
                  <a:pt x="107950" y="88900"/>
                </a:lnTo>
                <a:lnTo>
                  <a:pt x="88900" y="114300"/>
                </a:lnTo>
                <a:lnTo>
                  <a:pt x="63500" y="139700"/>
                </a:lnTo>
                <a:lnTo>
                  <a:pt x="44450" y="165100"/>
                </a:lnTo>
                <a:lnTo>
                  <a:pt x="31750" y="190500"/>
                </a:lnTo>
                <a:lnTo>
                  <a:pt x="12700" y="215900"/>
                </a:lnTo>
                <a:lnTo>
                  <a:pt x="0" y="234950"/>
                </a:lnTo>
                <a:lnTo>
                  <a:pt x="127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SMARTINK"/>
          <p:cNvSpPr/>
          <p:nvPr/>
        </p:nvSpPr>
        <p:spPr bwMode="auto">
          <a:xfrm>
            <a:off x="1377950" y="2921000"/>
            <a:ext cx="234951" cy="222251"/>
          </a:xfrm>
          <a:custGeom>
            <a:avLst/>
            <a:gdLst/>
            <a:ahLst/>
            <a:cxnLst/>
            <a:rect l="0" t="0" r="0" b="0"/>
            <a:pathLst>
              <a:path w="234951" h="222251">
                <a:moveTo>
                  <a:pt x="0" y="0"/>
                </a:moveTo>
                <a:lnTo>
                  <a:pt x="25400" y="12700"/>
                </a:lnTo>
                <a:lnTo>
                  <a:pt x="44450" y="31750"/>
                </a:lnTo>
                <a:lnTo>
                  <a:pt x="69850" y="57150"/>
                </a:lnTo>
                <a:lnTo>
                  <a:pt x="95250" y="82550"/>
                </a:lnTo>
                <a:lnTo>
                  <a:pt x="120650" y="107950"/>
                </a:lnTo>
                <a:lnTo>
                  <a:pt x="146050" y="139700"/>
                </a:lnTo>
                <a:lnTo>
                  <a:pt x="165100" y="165100"/>
                </a:lnTo>
                <a:lnTo>
                  <a:pt x="196850" y="190500"/>
                </a:lnTo>
                <a:lnTo>
                  <a:pt x="215900" y="222250"/>
                </a:lnTo>
                <a:lnTo>
                  <a:pt x="2349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SMARTINK"/>
          <p:cNvSpPr/>
          <p:nvPr/>
        </p:nvSpPr>
        <p:spPr bwMode="auto">
          <a:xfrm>
            <a:off x="1835150" y="2921000"/>
            <a:ext cx="107951" cy="127001"/>
          </a:xfrm>
          <a:custGeom>
            <a:avLst/>
            <a:gdLst/>
            <a:ahLst/>
            <a:cxnLst/>
            <a:rect l="0" t="0" r="0" b="0"/>
            <a:pathLst>
              <a:path w="107951" h="127001">
                <a:moveTo>
                  <a:pt x="63500" y="31750"/>
                </a:moveTo>
                <a:lnTo>
                  <a:pt x="76200" y="38100"/>
                </a:lnTo>
                <a:lnTo>
                  <a:pt x="63500" y="0"/>
                </a:lnTo>
                <a:lnTo>
                  <a:pt x="31750" y="12700"/>
                </a:lnTo>
                <a:lnTo>
                  <a:pt x="12700" y="31750"/>
                </a:lnTo>
                <a:lnTo>
                  <a:pt x="635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25400" y="114300"/>
                </a:lnTo>
                <a:lnTo>
                  <a:pt x="38100" y="120650"/>
                </a:lnTo>
                <a:lnTo>
                  <a:pt x="63500" y="127000"/>
                </a:lnTo>
                <a:lnTo>
                  <a:pt x="95250" y="127000"/>
                </a:lnTo>
                <a:lnTo>
                  <a:pt x="1079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SMARTINK"/>
          <p:cNvSpPr/>
          <p:nvPr/>
        </p:nvSpPr>
        <p:spPr bwMode="auto">
          <a:xfrm>
            <a:off x="2247900" y="2876550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120650" y="6350"/>
                </a:moveTo>
                <a:lnTo>
                  <a:pt x="107950" y="0"/>
                </a:lnTo>
                <a:lnTo>
                  <a:pt x="88900" y="19050"/>
                </a:lnTo>
                <a:lnTo>
                  <a:pt x="69850" y="50800"/>
                </a:lnTo>
                <a:lnTo>
                  <a:pt x="57150" y="76200"/>
                </a:lnTo>
                <a:lnTo>
                  <a:pt x="44450" y="95250"/>
                </a:lnTo>
                <a:lnTo>
                  <a:pt x="31750" y="120650"/>
                </a:lnTo>
                <a:lnTo>
                  <a:pt x="25400" y="139700"/>
                </a:lnTo>
                <a:lnTo>
                  <a:pt x="12700" y="171450"/>
                </a:lnTo>
                <a:lnTo>
                  <a:pt x="0" y="20320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SMARTINK"/>
          <p:cNvSpPr/>
          <p:nvPr/>
        </p:nvSpPr>
        <p:spPr bwMode="auto">
          <a:xfrm>
            <a:off x="2209800" y="2851150"/>
            <a:ext cx="203201" cy="241301"/>
          </a:xfrm>
          <a:custGeom>
            <a:avLst/>
            <a:gdLst/>
            <a:ahLst/>
            <a:cxnLst/>
            <a:rect l="0" t="0" r="0" b="0"/>
            <a:pathLst>
              <a:path w="203201" h="241301">
                <a:moveTo>
                  <a:pt x="12700" y="19050"/>
                </a:moveTo>
                <a:lnTo>
                  <a:pt x="0" y="0"/>
                </a:lnTo>
                <a:lnTo>
                  <a:pt x="12700" y="31750"/>
                </a:lnTo>
                <a:lnTo>
                  <a:pt x="31750" y="50800"/>
                </a:lnTo>
                <a:lnTo>
                  <a:pt x="50800" y="76200"/>
                </a:lnTo>
                <a:lnTo>
                  <a:pt x="76200" y="101600"/>
                </a:lnTo>
                <a:lnTo>
                  <a:pt x="101600" y="133350"/>
                </a:lnTo>
                <a:lnTo>
                  <a:pt x="120650" y="158750"/>
                </a:lnTo>
                <a:lnTo>
                  <a:pt x="146050" y="184150"/>
                </a:lnTo>
                <a:lnTo>
                  <a:pt x="171450" y="209550"/>
                </a:lnTo>
                <a:lnTo>
                  <a:pt x="190500" y="234950"/>
                </a:lnTo>
                <a:lnTo>
                  <a:pt x="2032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" name="SMARTINK"/>
          <p:cNvSpPr/>
          <p:nvPr/>
        </p:nvSpPr>
        <p:spPr bwMode="auto">
          <a:xfrm>
            <a:off x="2971800" y="2914650"/>
            <a:ext cx="171451" cy="120651"/>
          </a:xfrm>
          <a:custGeom>
            <a:avLst/>
            <a:gdLst/>
            <a:ahLst/>
            <a:cxnLst/>
            <a:rect l="0" t="0" r="0" b="0"/>
            <a:pathLst>
              <a:path w="171451" h="120651">
                <a:moveTo>
                  <a:pt x="0" y="50800"/>
                </a:moveTo>
                <a:lnTo>
                  <a:pt x="6350" y="19050"/>
                </a:lnTo>
                <a:lnTo>
                  <a:pt x="3810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63500" y="50800"/>
                </a:lnTo>
                <a:lnTo>
                  <a:pt x="57150" y="76200"/>
                </a:lnTo>
                <a:lnTo>
                  <a:pt x="44450" y="107950"/>
                </a:lnTo>
                <a:lnTo>
                  <a:pt x="38100" y="120650"/>
                </a:lnTo>
                <a:lnTo>
                  <a:pt x="50800" y="95250"/>
                </a:lnTo>
                <a:lnTo>
                  <a:pt x="63500" y="63500"/>
                </a:lnTo>
                <a:lnTo>
                  <a:pt x="69850" y="38100"/>
                </a:lnTo>
                <a:lnTo>
                  <a:pt x="76200" y="19050"/>
                </a:lnTo>
                <a:lnTo>
                  <a:pt x="76200" y="50800"/>
                </a:lnTo>
                <a:lnTo>
                  <a:pt x="76200" y="82550"/>
                </a:lnTo>
                <a:lnTo>
                  <a:pt x="82550" y="101600"/>
                </a:lnTo>
                <a:lnTo>
                  <a:pt x="88900" y="114300"/>
                </a:lnTo>
                <a:lnTo>
                  <a:pt x="101600" y="120650"/>
                </a:lnTo>
                <a:lnTo>
                  <a:pt x="127000" y="120650"/>
                </a:lnTo>
                <a:lnTo>
                  <a:pt x="152400" y="114300"/>
                </a:lnTo>
                <a:lnTo>
                  <a:pt x="1714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" name="SMARTINK"/>
          <p:cNvSpPr/>
          <p:nvPr/>
        </p:nvSpPr>
        <p:spPr bwMode="auto">
          <a:xfrm>
            <a:off x="3028950" y="2901950"/>
            <a:ext cx="38101" cy="50801"/>
          </a:xfrm>
          <a:custGeom>
            <a:avLst/>
            <a:gdLst/>
            <a:ahLst/>
            <a:cxnLst/>
            <a:rect l="0" t="0" r="0" b="0"/>
            <a:pathLst>
              <a:path w="38101" h="50801">
                <a:moveTo>
                  <a:pt x="38100" y="0"/>
                </a:moveTo>
                <a:lnTo>
                  <a:pt x="12700" y="19050"/>
                </a:lnTo>
                <a:lnTo>
                  <a:pt x="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SMARTINK"/>
          <p:cNvSpPr/>
          <p:nvPr/>
        </p:nvSpPr>
        <p:spPr bwMode="auto">
          <a:xfrm>
            <a:off x="3111500" y="2800350"/>
            <a:ext cx="44451" cy="44451"/>
          </a:xfrm>
          <a:custGeom>
            <a:avLst/>
            <a:gdLst/>
            <a:ahLst/>
            <a:cxnLst/>
            <a:rect l="0" t="0" r="0" b="0"/>
            <a:pathLst>
              <a:path w="44451" h="44451">
                <a:moveTo>
                  <a:pt x="3175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9050" y="44450"/>
                </a:lnTo>
                <a:lnTo>
                  <a:pt x="38100" y="44450"/>
                </a:lnTo>
                <a:lnTo>
                  <a:pt x="44450" y="19050"/>
                </a:lnTo>
                <a:lnTo>
                  <a:pt x="44450" y="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" name="SMARTINK"/>
          <p:cNvSpPr/>
          <p:nvPr/>
        </p:nvSpPr>
        <p:spPr bwMode="auto">
          <a:xfrm>
            <a:off x="3219450" y="2838450"/>
            <a:ext cx="127001" cy="158751"/>
          </a:xfrm>
          <a:custGeom>
            <a:avLst/>
            <a:gdLst/>
            <a:ahLst/>
            <a:cxnLst/>
            <a:rect l="0" t="0" r="0" b="0"/>
            <a:pathLst>
              <a:path w="127001" h="158751">
                <a:moveTo>
                  <a:pt x="82550" y="38100"/>
                </a:moveTo>
                <a:lnTo>
                  <a:pt x="88900" y="50800"/>
                </a:lnTo>
                <a:lnTo>
                  <a:pt x="82550" y="25400"/>
                </a:lnTo>
                <a:lnTo>
                  <a:pt x="76200" y="0"/>
                </a:lnTo>
                <a:lnTo>
                  <a:pt x="50800" y="0"/>
                </a:lnTo>
                <a:lnTo>
                  <a:pt x="38100" y="6350"/>
                </a:lnTo>
                <a:lnTo>
                  <a:pt x="25400" y="25400"/>
                </a:lnTo>
                <a:lnTo>
                  <a:pt x="6350" y="57150"/>
                </a:lnTo>
                <a:lnTo>
                  <a:pt x="0" y="7620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39700"/>
                </a:lnTo>
                <a:lnTo>
                  <a:pt x="31750" y="152400"/>
                </a:lnTo>
                <a:lnTo>
                  <a:pt x="57150" y="158750"/>
                </a:lnTo>
                <a:lnTo>
                  <a:pt x="82550" y="158750"/>
                </a:lnTo>
                <a:lnTo>
                  <a:pt x="114300" y="152400"/>
                </a:lnTo>
                <a:lnTo>
                  <a:pt x="1270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SMARTINK"/>
          <p:cNvSpPr/>
          <p:nvPr/>
        </p:nvSpPr>
        <p:spPr bwMode="auto">
          <a:xfrm>
            <a:off x="3448050" y="2914650"/>
            <a:ext cx="190501" cy="6351"/>
          </a:xfrm>
          <a:custGeom>
            <a:avLst/>
            <a:gdLst/>
            <a:ahLst/>
            <a:cxnLst/>
            <a:rect l="0" t="0" r="0" b="0"/>
            <a:pathLst>
              <a:path w="190501" h="6351">
                <a:moveTo>
                  <a:pt x="0" y="6350"/>
                </a:moveTo>
                <a:lnTo>
                  <a:pt x="3175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6350"/>
                </a:lnTo>
                <a:lnTo>
                  <a:pt x="17780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SMARTINK"/>
          <p:cNvSpPr/>
          <p:nvPr/>
        </p:nvSpPr>
        <p:spPr bwMode="auto">
          <a:xfrm>
            <a:off x="3854450" y="2813050"/>
            <a:ext cx="19051" cy="158751"/>
          </a:xfrm>
          <a:custGeom>
            <a:avLst/>
            <a:gdLst/>
            <a:ahLst/>
            <a:cxnLst/>
            <a:rect l="0" t="0" r="0" b="0"/>
            <a:pathLst>
              <a:path w="19051" h="1587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12700" y="152400"/>
                </a:lnTo>
                <a:lnTo>
                  <a:pt x="190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SMARTINK"/>
          <p:cNvSpPr/>
          <p:nvPr/>
        </p:nvSpPr>
        <p:spPr bwMode="auto">
          <a:xfrm>
            <a:off x="3962400" y="281940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63500" y="25400"/>
                </a:moveTo>
                <a:lnTo>
                  <a:pt x="50800" y="0"/>
                </a:lnTo>
                <a:lnTo>
                  <a:pt x="31750" y="0"/>
                </a:lnTo>
                <a:lnTo>
                  <a:pt x="12700" y="31750"/>
                </a:lnTo>
                <a:lnTo>
                  <a:pt x="0" y="57150"/>
                </a:lnTo>
                <a:lnTo>
                  <a:pt x="0" y="82550"/>
                </a:lnTo>
                <a:lnTo>
                  <a:pt x="6350" y="114300"/>
                </a:lnTo>
                <a:lnTo>
                  <a:pt x="12700" y="133350"/>
                </a:lnTo>
                <a:lnTo>
                  <a:pt x="25400" y="139700"/>
                </a:lnTo>
                <a:lnTo>
                  <a:pt x="50800" y="139700"/>
                </a:lnTo>
                <a:lnTo>
                  <a:pt x="69850" y="120650"/>
                </a:lnTo>
                <a:lnTo>
                  <a:pt x="76200" y="107950"/>
                </a:lnTo>
                <a:lnTo>
                  <a:pt x="76200" y="82550"/>
                </a:lnTo>
                <a:lnTo>
                  <a:pt x="76200" y="57150"/>
                </a:lnTo>
                <a:lnTo>
                  <a:pt x="76200" y="38100"/>
                </a:lnTo>
                <a:lnTo>
                  <a:pt x="69850" y="25400"/>
                </a:lnTo>
                <a:lnTo>
                  <a:pt x="50800" y="12700"/>
                </a:lnTo>
                <a:lnTo>
                  <a:pt x="19050" y="1270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SMARTINK"/>
          <p:cNvSpPr/>
          <p:nvPr/>
        </p:nvSpPr>
        <p:spPr bwMode="auto">
          <a:xfrm>
            <a:off x="4102100" y="2819400"/>
            <a:ext cx="76201" cy="133351"/>
          </a:xfrm>
          <a:custGeom>
            <a:avLst/>
            <a:gdLst/>
            <a:ahLst/>
            <a:cxnLst/>
            <a:rect l="0" t="0" r="0" b="0"/>
            <a:pathLst>
              <a:path w="76201" h="133351">
                <a:moveTo>
                  <a:pt x="50800" y="12700"/>
                </a:moveTo>
                <a:lnTo>
                  <a:pt x="44450" y="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19050" y="127000"/>
                </a:lnTo>
                <a:lnTo>
                  <a:pt x="31750" y="133350"/>
                </a:lnTo>
                <a:lnTo>
                  <a:pt x="44450" y="127000"/>
                </a:lnTo>
                <a:lnTo>
                  <a:pt x="57150" y="120650"/>
                </a:lnTo>
                <a:lnTo>
                  <a:pt x="69850" y="107950"/>
                </a:lnTo>
                <a:lnTo>
                  <a:pt x="76200" y="82550"/>
                </a:lnTo>
                <a:lnTo>
                  <a:pt x="76200" y="57150"/>
                </a:lnTo>
                <a:lnTo>
                  <a:pt x="76200" y="38100"/>
                </a:lnTo>
                <a:lnTo>
                  <a:pt x="69850" y="25400"/>
                </a:lnTo>
                <a:lnTo>
                  <a:pt x="63500" y="1270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3" name="SMARTINK"/>
          <p:cNvSpPr/>
          <p:nvPr/>
        </p:nvSpPr>
        <p:spPr bwMode="auto">
          <a:xfrm>
            <a:off x="4210050" y="2724150"/>
            <a:ext cx="31751" cy="76201"/>
          </a:xfrm>
          <a:custGeom>
            <a:avLst/>
            <a:gdLst/>
            <a:ahLst/>
            <a:cxnLst/>
            <a:rect l="0" t="0" r="0" b="0"/>
            <a:pathLst>
              <a:path w="31751" h="76201">
                <a:moveTo>
                  <a:pt x="31750" y="6350"/>
                </a:moveTo>
                <a:lnTo>
                  <a:pt x="19050" y="0"/>
                </a:lnTo>
                <a:lnTo>
                  <a:pt x="6350" y="12700"/>
                </a:lnTo>
                <a:lnTo>
                  <a:pt x="0" y="25400"/>
                </a:lnTo>
                <a:lnTo>
                  <a:pt x="0" y="57150"/>
                </a:lnTo>
                <a:lnTo>
                  <a:pt x="12700" y="76200"/>
                </a:lnTo>
                <a:lnTo>
                  <a:pt x="25400" y="69850"/>
                </a:lnTo>
                <a:lnTo>
                  <a:pt x="31750" y="44450"/>
                </a:lnTo>
                <a:lnTo>
                  <a:pt x="25400" y="19050"/>
                </a:lnTo>
                <a:lnTo>
                  <a:pt x="190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4" name="SMARTINK"/>
          <p:cNvSpPr/>
          <p:nvPr/>
        </p:nvSpPr>
        <p:spPr bwMode="auto">
          <a:xfrm>
            <a:off x="4292600" y="2794000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69850" y="50800"/>
                </a:moveTo>
                <a:lnTo>
                  <a:pt x="69850" y="19050"/>
                </a:lnTo>
                <a:lnTo>
                  <a:pt x="6350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2700" y="254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1600"/>
                </a:lnTo>
                <a:lnTo>
                  <a:pt x="25400" y="120650"/>
                </a:lnTo>
                <a:lnTo>
                  <a:pt x="44450" y="133350"/>
                </a:lnTo>
                <a:lnTo>
                  <a:pt x="69850" y="133350"/>
                </a:lnTo>
                <a:lnTo>
                  <a:pt x="101600" y="133350"/>
                </a:lnTo>
                <a:lnTo>
                  <a:pt x="1143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" name="SMARTINK"/>
          <p:cNvSpPr/>
          <p:nvPr/>
        </p:nvSpPr>
        <p:spPr bwMode="auto">
          <a:xfrm>
            <a:off x="4400550" y="2667000"/>
            <a:ext cx="228601" cy="438151"/>
          </a:xfrm>
          <a:custGeom>
            <a:avLst/>
            <a:gdLst/>
            <a:ahLst/>
            <a:cxnLst/>
            <a:rect l="0" t="0" r="0" b="0"/>
            <a:pathLst>
              <a:path w="228601" h="438151">
                <a:moveTo>
                  <a:pt x="82550" y="0"/>
                </a:moveTo>
                <a:lnTo>
                  <a:pt x="101600" y="19050"/>
                </a:lnTo>
                <a:lnTo>
                  <a:pt x="120650" y="44450"/>
                </a:lnTo>
                <a:lnTo>
                  <a:pt x="146050" y="76200"/>
                </a:lnTo>
                <a:lnTo>
                  <a:pt x="158750" y="95250"/>
                </a:lnTo>
                <a:lnTo>
                  <a:pt x="171450" y="114300"/>
                </a:lnTo>
                <a:lnTo>
                  <a:pt x="184150" y="133350"/>
                </a:lnTo>
                <a:lnTo>
                  <a:pt x="196850" y="152400"/>
                </a:lnTo>
                <a:lnTo>
                  <a:pt x="209550" y="171450"/>
                </a:lnTo>
                <a:lnTo>
                  <a:pt x="215900" y="190500"/>
                </a:lnTo>
                <a:lnTo>
                  <a:pt x="222250" y="209550"/>
                </a:lnTo>
                <a:lnTo>
                  <a:pt x="222250" y="228600"/>
                </a:lnTo>
                <a:lnTo>
                  <a:pt x="228600" y="247650"/>
                </a:lnTo>
                <a:lnTo>
                  <a:pt x="228600" y="266700"/>
                </a:lnTo>
                <a:lnTo>
                  <a:pt x="222250" y="285750"/>
                </a:lnTo>
                <a:lnTo>
                  <a:pt x="222250" y="304800"/>
                </a:lnTo>
                <a:lnTo>
                  <a:pt x="203200" y="336550"/>
                </a:lnTo>
                <a:lnTo>
                  <a:pt x="184150" y="361950"/>
                </a:lnTo>
                <a:lnTo>
                  <a:pt x="152400" y="387350"/>
                </a:lnTo>
                <a:lnTo>
                  <a:pt x="133350" y="393700"/>
                </a:lnTo>
                <a:lnTo>
                  <a:pt x="114300" y="406400"/>
                </a:lnTo>
                <a:lnTo>
                  <a:pt x="101600" y="412750"/>
                </a:lnTo>
                <a:lnTo>
                  <a:pt x="69850" y="419100"/>
                </a:lnTo>
                <a:lnTo>
                  <a:pt x="44450" y="425450"/>
                </a:lnTo>
                <a:lnTo>
                  <a:pt x="12700" y="431800"/>
                </a:lnTo>
                <a:lnTo>
                  <a:pt x="0" y="438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6" name="SMARTINK"/>
          <p:cNvSpPr/>
          <p:nvPr/>
        </p:nvSpPr>
        <p:spPr bwMode="auto">
          <a:xfrm>
            <a:off x="2800350" y="2686050"/>
            <a:ext cx="158751" cy="527051"/>
          </a:xfrm>
          <a:custGeom>
            <a:avLst/>
            <a:gdLst/>
            <a:ahLst/>
            <a:cxnLst/>
            <a:rect l="0" t="0" r="0" b="0"/>
            <a:pathLst>
              <a:path w="158751" h="527051">
                <a:moveTo>
                  <a:pt x="133350" y="0"/>
                </a:moveTo>
                <a:lnTo>
                  <a:pt x="107950" y="19050"/>
                </a:lnTo>
                <a:lnTo>
                  <a:pt x="88900" y="44450"/>
                </a:lnTo>
                <a:lnTo>
                  <a:pt x="69850" y="69850"/>
                </a:lnTo>
                <a:lnTo>
                  <a:pt x="63500" y="88900"/>
                </a:lnTo>
                <a:lnTo>
                  <a:pt x="50800" y="107950"/>
                </a:lnTo>
                <a:lnTo>
                  <a:pt x="38100" y="127000"/>
                </a:lnTo>
                <a:lnTo>
                  <a:pt x="31750" y="152400"/>
                </a:lnTo>
                <a:lnTo>
                  <a:pt x="19050" y="171450"/>
                </a:lnTo>
                <a:lnTo>
                  <a:pt x="12700" y="196850"/>
                </a:lnTo>
                <a:lnTo>
                  <a:pt x="6350" y="222250"/>
                </a:lnTo>
                <a:lnTo>
                  <a:pt x="635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6350" y="349250"/>
                </a:lnTo>
                <a:lnTo>
                  <a:pt x="6350" y="374650"/>
                </a:lnTo>
                <a:lnTo>
                  <a:pt x="12700" y="393700"/>
                </a:lnTo>
                <a:lnTo>
                  <a:pt x="19050" y="412750"/>
                </a:lnTo>
                <a:lnTo>
                  <a:pt x="31750" y="431800"/>
                </a:lnTo>
                <a:lnTo>
                  <a:pt x="57150" y="463550"/>
                </a:lnTo>
                <a:lnTo>
                  <a:pt x="82550" y="488950"/>
                </a:lnTo>
                <a:lnTo>
                  <a:pt x="101600" y="495300"/>
                </a:lnTo>
                <a:lnTo>
                  <a:pt x="133350" y="514350"/>
                </a:lnTo>
                <a:lnTo>
                  <a:pt x="158750" y="527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7" name="SMARTINK"/>
          <p:cNvSpPr/>
          <p:nvPr/>
        </p:nvSpPr>
        <p:spPr bwMode="auto">
          <a:xfrm>
            <a:off x="4603750" y="2571750"/>
            <a:ext cx="234951" cy="584201"/>
          </a:xfrm>
          <a:custGeom>
            <a:avLst/>
            <a:gdLst/>
            <a:ahLst/>
            <a:cxnLst/>
            <a:rect l="0" t="0" r="0" b="0"/>
            <a:pathLst>
              <a:path w="234951" h="584201">
                <a:moveTo>
                  <a:pt x="25400" y="12700"/>
                </a:moveTo>
                <a:lnTo>
                  <a:pt x="19050" y="0"/>
                </a:lnTo>
                <a:lnTo>
                  <a:pt x="50800" y="25400"/>
                </a:lnTo>
                <a:lnTo>
                  <a:pt x="76200" y="50800"/>
                </a:lnTo>
                <a:lnTo>
                  <a:pt x="95250" y="63500"/>
                </a:lnTo>
                <a:lnTo>
                  <a:pt x="107950" y="82550"/>
                </a:lnTo>
                <a:lnTo>
                  <a:pt x="127000" y="101600"/>
                </a:lnTo>
                <a:lnTo>
                  <a:pt x="139700" y="127000"/>
                </a:lnTo>
                <a:lnTo>
                  <a:pt x="158750" y="146050"/>
                </a:lnTo>
                <a:lnTo>
                  <a:pt x="171450" y="171450"/>
                </a:lnTo>
                <a:lnTo>
                  <a:pt x="190500" y="196850"/>
                </a:lnTo>
                <a:lnTo>
                  <a:pt x="203200" y="228600"/>
                </a:lnTo>
                <a:lnTo>
                  <a:pt x="209550" y="254000"/>
                </a:lnTo>
                <a:lnTo>
                  <a:pt x="222250" y="279400"/>
                </a:lnTo>
                <a:lnTo>
                  <a:pt x="228600" y="304800"/>
                </a:lnTo>
                <a:lnTo>
                  <a:pt x="228600" y="330200"/>
                </a:lnTo>
                <a:lnTo>
                  <a:pt x="234950" y="349250"/>
                </a:lnTo>
                <a:lnTo>
                  <a:pt x="228600" y="374650"/>
                </a:lnTo>
                <a:lnTo>
                  <a:pt x="228600" y="400050"/>
                </a:lnTo>
                <a:lnTo>
                  <a:pt x="222250" y="419100"/>
                </a:lnTo>
                <a:lnTo>
                  <a:pt x="209550" y="444500"/>
                </a:lnTo>
                <a:lnTo>
                  <a:pt x="196850" y="463550"/>
                </a:lnTo>
                <a:lnTo>
                  <a:pt x="184150" y="482600"/>
                </a:lnTo>
                <a:lnTo>
                  <a:pt x="165100" y="495300"/>
                </a:lnTo>
                <a:lnTo>
                  <a:pt x="152400" y="514350"/>
                </a:lnTo>
                <a:lnTo>
                  <a:pt x="133350" y="527050"/>
                </a:lnTo>
                <a:lnTo>
                  <a:pt x="114300" y="539750"/>
                </a:lnTo>
                <a:lnTo>
                  <a:pt x="101600" y="552450"/>
                </a:lnTo>
                <a:lnTo>
                  <a:pt x="69850" y="565150"/>
                </a:lnTo>
                <a:lnTo>
                  <a:pt x="44450" y="577850"/>
                </a:lnTo>
                <a:lnTo>
                  <a:pt x="19050" y="584200"/>
                </a:lnTo>
                <a:lnTo>
                  <a:pt x="0" y="584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SMARTINK"/>
          <p:cNvSpPr/>
          <p:nvPr/>
        </p:nvSpPr>
        <p:spPr bwMode="auto">
          <a:xfrm>
            <a:off x="4984750" y="2774950"/>
            <a:ext cx="165101" cy="25401"/>
          </a:xfrm>
          <a:custGeom>
            <a:avLst/>
            <a:gdLst/>
            <a:ahLst/>
            <a:cxnLst/>
            <a:rect l="0" t="0" r="0" b="0"/>
            <a:pathLst>
              <a:path w="165101" h="2540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46050" y="0"/>
                </a:lnTo>
                <a:lnTo>
                  <a:pt x="165100" y="0"/>
                </a:lnTo>
                <a:lnTo>
                  <a:pt x="133350" y="19050"/>
                </a:lnTo>
                <a:lnTo>
                  <a:pt x="1270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SMARTINK"/>
          <p:cNvSpPr/>
          <p:nvPr/>
        </p:nvSpPr>
        <p:spPr bwMode="auto">
          <a:xfrm>
            <a:off x="5016500" y="2851150"/>
            <a:ext cx="165101" cy="12701"/>
          </a:xfrm>
          <a:custGeom>
            <a:avLst/>
            <a:gdLst/>
            <a:ahLst/>
            <a:cxnLst/>
            <a:rect l="0" t="0" r="0" b="0"/>
            <a:pathLst>
              <a:path w="165101" h="12701">
                <a:moveTo>
                  <a:pt x="0" y="12700"/>
                </a:moveTo>
                <a:lnTo>
                  <a:pt x="25400" y="12700"/>
                </a:lnTo>
                <a:lnTo>
                  <a:pt x="57150" y="12700"/>
                </a:lnTo>
                <a:lnTo>
                  <a:pt x="82550" y="12700"/>
                </a:lnTo>
                <a:lnTo>
                  <a:pt x="107950" y="6350"/>
                </a:lnTo>
                <a:lnTo>
                  <a:pt x="139700" y="0"/>
                </a:lnTo>
                <a:lnTo>
                  <a:pt x="165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0" name="SMARTINK"/>
          <p:cNvSpPr/>
          <p:nvPr/>
        </p:nvSpPr>
        <p:spPr bwMode="auto">
          <a:xfrm>
            <a:off x="5480050" y="2724150"/>
            <a:ext cx="279401" cy="120651"/>
          </a:xfrm>
          <a:custGeom>
            <a:avLst/>
            <a:gdLst/>
            <a:ahLst/>
            <a:cxnLst/>
            <a:rect l="0" t="0" r="0" b="0"/>
            <a:pathLst>
              <a:path w="279401" h="12065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31750" y="19050"/>
                </a:lnTo>
                <a:lnTo>
                  <a:pt x="31750" y="44450"/>
                </a:lnTo>
                <a:lnTo>
                  <a:pt x="31750" y="69850"/>
                </a:lnTo>
                <a:lnTo>
                  <a:pt x="31750" y="95250"/>
                </a:lnTo>
                <a:lnTo>
                  <a:pt x="31750" y="114300"/>
                </a:lnTo>
                <a:lnTo>
                  <a:pt x="38100" y="88900"/>
                </a:lnTo>
                <a:lnTo>
                  <a:pt x="50800" y="57150"/>
                </a:lnTo>
                <a:lnTo>
                  <a:pt x="69850" y="25400"/>
                </a:lnTo>
                <a:lnTo>
                  <a:pt x="82550" y="12700"/>
                </a:lnTo>
                <a:lnTo>
                  <a:pt x="95250" y="19050"/>
                </a:lnTo>
                <a:lnTo>
                  <a:pt x="95250" y="44450"/>
                </a:lnTo>
                <a:lnTo>
                  <a:pt x="95250" y="76200"/>
                </a:lnTo>
                <a:lnTo>
                  <a:pt x="101600" y="88900"/>
                </a:lnTo>
                <a:lnTo>
                  <a:pt x="107950" y="63500"/>
                </a:lnTo>
                <a:lnTo>
                  <a:pt x="127000" y="38100"/>
                </a:lnTo>
                <a:lnTo>
                  <a:pt x="146050" y="12700"/>
                </a:lnTo>
                <a:lnTo>
                  <a:pt x="158750" y="0"/>
                </a:lnTo>
                <a:lnTo>
                  <a:pt x="177800" y="6350"/>
                </a:lnTo>
                <a:lnTo>
                  <a:pt x="184150" y="19050"/>
                </a:lnTo>
                <a:lnTo>
                  <a:pt x="184150" y="44450"/>
                </a:lnTo>
                <a:lnTo>
                  <a:pt x="184150" y="69850"/>
                </a:lnTo>
                <a:lnTo>
                  <a:pt x="190500" y="88900"/>
                </a:lnTo>
                <a:lnTo>
                  <a:pt x="196850" y="101600"/>
                </a:lnTo>
                <a:lnTo>
                  <a:pt x="203200" y="114300"/>
                </a:lnTo>
                <a:lnTo>
                  <a:pt x="215900" y="120650"/>
                </a:lnTo>
                <a:lnTo>
                  <a:pt x="247650" y="120650"/>
                </a:lnTo>
                <a:lnTo>
                  <a:pt x="2794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1" name="SMARTINK"/>
          <p:cNvSpPr/>
          <p:nvPr/>
        </p:nvSpPr>
        <p:spPr bwMode="auto">
          <a:xfrm>
            <a:off x="5930900" y="2635250"/>
            <a:ext cx="215901" cy="234951"/>
          </a:xfrm>
          <a:custGeom>
            <a:avLst/>
            <a:gdLst/>
            <a:ahLst/>
            <a:cxnLst/>
            <a:rect l="0" t="0" r="0" b="0"/>
            <a:pathLst>
              <a:path w="215901" h="234951">
                <a:moveTo>
                  <a:pt x="215900" y="0"/>
                </a:moveTo>
                <a:lnTo>
                  <a:pt x="196850" y="0"/>
                </a:lnTo>
                <a:lnTo>
                  <a:pt x="184150" y="6350"/>
                </a:lnTo>
                <a:lnTo>
                  <a:pt x="165100" y="31750"/>
                </a:lnTo>
                <a:lnTo>
                  <a:pt x="152400" y="50800"/>
                </a:lnTo>
                <a:lnTo>
                  <a:pt x="133350" y="76200"/>
                </a:lnTo>
                <a:lnTo>
                  <a:pt x="107950" y="101600"/>
                </a:lnTo>
                <a:lnTo>
                  <a:pt x="82550" y="127000"/>
                </a:lnTo>
                <a:lnTo>
                  <a:pt x="57150" y="152400"/>
                </a:lnTo>
                <a:lnTo>
                  <a:pt x="38100" y="177800"/>
                </a:lnTo>
                <a:lnTo>
                  <a:pt x="19050" y="209550"/>
                </a:lnTo>
                <a:lnTo>
                  <a:pt x="0" y="234950"/>
                </a:lnTo>
                <a:lnTo>
                  <a:pt x="127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2" name="SMARTINK"/>
          <p:cNvSpPr/>
          <p:nvPr/>
        </p:nvSpPr>
        <p:spPr bwMode="auto">
          <a:xfrm>
            <a:off x="5911850" y="2616200"/>
            <a:ext cx="203201" cy="247651"/>
          </a:xfrm>
          <a:custGeom>
            <a:avLst/>
            <a:gdLst/>
            <a:ahLst/>
            <a:cxnLst/>
            <a:rect l="0" t="0" r="0" b="0"/>
            <a:pathLst>
              <a:path w="203201" h="247651">
                <a:moveTo>
                  <a:pt x="0" y="0"/>
                </a:moveTo>
                <a:lnTo>
                  <a:pt x="19050" y="25400"/>
                </a:lnTo>
                <a:lnTo>
                  <a:pt x="38100" y="50800"/>
                </a:lnTo>
                <a:lnTo>
                  <a:pt x="63500" y="76200"/>
                </a:lnTo>
                <a:lnTo>
                  <a:pt x="88900" y="101600"/>
                </a:lnTo>
                <a:lnTo>
                  <a:pt x="114300" y="127000"/>
                </a:lnTo>
                <a:lnTo>
                  <a:pt x="133350" y="152400"/>
                </a:lnTo>
                <a:lnTo>
                  <a:pt x="152400" y="177800"/>
                </a:lnTo>
                <a:lnTo>
                  <a:pt x="177800" y="209550"/>
                </a:lnTo>
                <a:lnTo>
                  <a:pt x="196850" y="234950"/>
                </a:lnTo>
                <a:lnTo>
                  <a:pt x="2032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3" name="SMARTINK"/>
          <p:cNvSpPr/>
          <p:nvPr/>
        </p:nvSpPr>
        <p:spPr bwMode="auto">
          <a:xfrm>
            <a:off x="6299200" y="2717800"/>
            <a:ext cx="120651" cy="133351"/>
          </a:xfrm>
          <a:custGeom>
            <a:avLst/>
            <a:gdLst/>
            <a:ahLst/>
            <a:cxnLst/>
            <a:rect l="0" t="0" r="0" b="0"/>
            <a:pathLst>
              <a:path w="120651" h="133351">
                <a:moveTo>
                  <a:pt x="88900" y="38100"/>
                </a:moveTo>
                <a:lnTo>
                  <a:pt x="82550" y="25400"/>
                </a:lnTo>
                <a:lnTo>
                  <a:pt x="76200" y="12700"/>
                </a:lnTo>
                <a:lnTo>
                  <a:pt x="63500" y="6350"/>
                </a:ln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3810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107950"/>
                </a:lnTo>
                <a:lnTo>
                  <a:pt x="44450" y="120650"/>
                </a:lnTo>
                <a:lnTo>
                  <a:pt x="63500" y="133350"/>
                </a:lnTo>
                <a:lnTo>
                  <a:pt x="107950" y="133350"/>
                </a:lnTo>
                <a:lnTo>
                  <a:pt x="1206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4" name="SMARTINK"/>
          <p:cNvSpPr/>
          <p:nvPr/>
        </p:nvSpPr>
        <p:spPr bwMode="auto">
          <a:xfrm>
            <a:off x="6680200" y="2673350"/>
            <a:ext cx="158751" cy="209551"/>
          </a:xfrm>
          <a:custGeom>
            <a:avLst/>
            <a:gdLst/>
            <a:ahLst/>
            <a:cxnLst/>
            <a:rect l="0" t="0" r="0" b="0"/>
            <a:pathLst>
              <a:path w="158751" h="209551">
                <a:moveTo>
                  <a:pt x="158750" y="12700"/>
                </a:moveTo>
                <a:lnTo>
                  <a:pt x="152400" y="0"/>
                </a:lnTo>
                <a:lnTo>
                  <a:pt x="139700" y="6350"/>
                </a:lnTo>
                <a:lnTo>
                  <a:pt x="114300" y="31750"/>
                </a:lnTo>
                <a:lnTo>
                  <a:pt x="95250" y="57150"/>
                </a:lnTo>
                <a:lnTo>
                  <a:pt x="69850" y="82550"/>
                </a:lnTo>
                <a:lnTo>
                  <a:pt x="50800" y="107950"/>
                </a:lnTo>
                <a:lnTo>
                  <a:pt x="31750" y="133350"/>
                </a:lnTo>
                <a:lnTo>
                  <a:pt x="12700" y="165100"/>
                </a:lnTo>
                <a:lnTo>
                  <a:pt x="6350" y="190500"/>
                </a:lnTo>
                <a:lnTo>
                  <a:pt x="0" y="20320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SMARTINK"/>
          <p:cNvSpPr/>
          <p:nvPr/>
        </p:nvSpPr>
        <p:spPr bwMode="auto">
          <a:xfrm>
            <a:off x="6680200" y="2673350"/>
            <a:ext cx="171451" cy="215901"/>
          </a:xfrm>
          <a:custGeom>
            <a:avLst/>
            <a:gdLst/>
            <a:ahLst/>
            <a:cxnLst/>
            <a:rect l="0" t="0" r="0" b="0"/>
            <a:pathLst>
              <a:path w="171451" h="215901">
                <a:moveTo>
                  <a:pt x="6350" y="12700"/>
                </a:moveTo>
                <a:lnTo>
                  <a:pt x="0" y="0"/>
                </a:lnTo>
                <a:lnTo>
                  <a:pt x="31750" y="31750"/>
                </a:lnTo>
                <a:lnTo>
                  <a:pt x="50800" y="50800"/>
                </a:lnTo>
                <a:lnTo>
                  <a:pt x="69850" y="76200"/>
                </a:lnTo>
                <a:lnTo>
                  <a:pt x="88900" y="101600"/>
                </a:lnTo>
                <a:lnTo>
                  <a:pt x="107950" y="127000"/>
                </a:lnTo>
                <a:lnTo>
                  <a:pt x="127000" y="152400"/>
                </a:lnTo>
                <a:lnTo>
                  <a:pt x="139700" y="177800"/>
                </a:lnTo>
                <a:lnTo>
                  <a:pt x="165100" y="209550"/>
                </a:lnTo>
                <a:lnTo>
                  <a:pt x="1714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SMARTINK"/>
          <p:cNvSpPr/>
          <p:nvPr/>
        </p:nvSpPr>
        <p:spPr bwMode="auto">
          <a:xfrm>
            <a:off x="7258050" y="2717800"/>
            <a:ext cx="158751" cy="101601"/>
          </a:xfrm>
          <a:custGeom>
            <a:avLst/>
            <a:gdLst/>
            <a:ahLst/>
            <a:cxnLst/>
            <a:rect l="0" t="0" r="0" b="0"/>
            <a:pathLst>
              <a:path w="158751" h="101601">
                <a:moveTo>
                  <a:pt x="6350" y="38100"/>
                </a:moveTo>
                <a:lnTo>
                  <a:pt x="0" y="25400"/>
                </a:lnTo>
                <a:lnTo>
                  <a:pt x="6350" y="12700"/>
                </a:ln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63500" y="25400"/>
                </a:lnTo>
                <a:lnTo>
                  <a:pt x="57150" y="63500"/>
                </a:lnTo>
                <a:lnTo>
                  <a:pt x="50800" y="95250"/>
                </a:lnTo>
                <a:lnTo>
                  <a:pt x="63500" y="69850"/>
                </a:lnTo>
                <a:lnTo>
                  <a:pt x="76200" y="44450"/>
                </a:lnTo>
                <a:lnTo>
                  <a:pt x="88900" y="19050"/>
                </a:lnTo>
                <a:lnTo>
                  <a:pt x="95250" y="0"/>
                </a:lnTo>
                <a:lnTo>
                  <a:pt x="88900" y="25400"/>
                </a:lnTo>
                <a:lnTo>
                  <a:pt x="88900" y="44450"/>
                </a:lnTo>
                <a:lnTo>
                  <a:pt x="101600" y="82550"/>
                </a:lnTo>
                <a:lnTo>
                  <a:pt x="114300" y="95250"/>
                </a:lnTo>
                <a:lnTo>
                  <a:pt x="133350" y="101600"/>
                </a:lnTo>
                <a:lnTo>
                  <a:pt x="1587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7" name="SMARTINK"/>
          <p:cNvSpPr/>
          <p:nvPr/>
        </p:nvSpPr>
        <p:spPr bwMode="auto">
          <a:xfrm>
            <a:off x="7416800" y="2616200"/>
            <a:ext cx="44451" cy="63501"/>
          </a:xfrm>
          <a:custGeom>
            <a:avLst/>
            <a:gdLst/>
            <a:ahLst/>
            <a:cxnLst/>
            <a:rect l="0" t="0" r="0" b="0"/>
            <a:pathLst>
              <a:path w="44451" h="63501">
                <a:moveTo>
                  <a:pt x="25400" y="6350"/>
                </a:moveTo>
                <a:lnTo>
                  <a:pt x="6350" y="1270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63500"/>
                </a:lnTo>
                <a:lnTo>
                  <a:pt x="38100" y="57150"/>
                </a:lnTo>
                <a:lnTo>
                  <a:pt x="44450" y="31750"/>
                </a:lnTo>
                <a:lnTo>
                  <a:pt x="44450" y="12700"/>
                </a:lnTo>
                <a:lnTo>
                  <a:pt x="38100" y="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8" name="SMARTINK"/>
          <p:cNvSpPr/>
          <p:nvPr/>
        </p:nvSpPr>
        <p:spPr bwMode="auto">
          <a:xfrm>
            <a:off x="7518400" y="2647950"/>
            <a:ext cx="120651" cy="171451"/>
          </a:xfrm>
          <a:custGeom>
            <a:avLst/>
            <a:gdLst/>
            <a:ahLst/>
            <a:cxnLst/>
            <a:rect l="0" t="0" r="0" b="0"/>
            <a:pathLst>
              <a:path w="120651" h="171451">
                <a:moveTo>
                  <a:pt x="76200" y="31750"/>
                </a:moveTo>
                <a:lnTo>
                  <a:pt x="82550" y="44450"/>
                </a:lnTo>
                <a:lnTo>
                  <a:pt x="88900" y="19050"/>
                </a:lnTo>
                <a:lnTo>
                  <a:pt x="82550" y="6350"/>
                </a:lnTo>
                <a:lnTo>
                  <a:pt x="69850" y="0"/>
                </a:lnTo>
                <a:lnTo>
                  <a:pt x="50800" y="0"/>
                </a:lnTo>
                <a:lnTo>
                  <a:pt x="381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33350"/>
                </a:lnTo>
                <a:lnTo>
                  <a:pt x="38100" y="158750"/>
                </a:lnTo>
                <a:lnTo>
                  <a:pt x="63500" y="171450"/>
                </a:lnTo>
                <a:lnTo>
                  <a:pt x="82550" y="171450"/>
                </a:lnTo>
                <a:lnTo>
                  <a:pt x="101600" y="165100"/>
                </a:lnTo>
                <a:lnTo>
                  <a:pt x="1206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" name="SMARTINK"/>
          <p:cNvSpPr/>
          <p:nvPr/>
        </p:nvSpPr>
        <p:spPr bwMode="auto">
          <a:xfrm>
            <a:off x="7778750" y="2743200"/>
            <a:ext cx="190501" cy="6351"/>
          </a:xfrm>
          <a:custGeom>
            <a:avLst/>
            <a:gdLst/>
            <a:ahLst/>
            <a:cxnLst/>
            <a:rect l="0" t="0" r="0" b="0"/>
            <a:pathLst>
              <a:path w="19050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95250" y="0"/>
                </a:lnTo>
                <a:lnTo>
                  <a:pt x="127000" y="0"/>
                </a:lnTo>
                <a:lnTo>
                  <a:pt x="152400" y="0"/>
                </a:lnTo>
                <a:lnTo>
                  <a:pt x="184150" y="0"/>
                </a:lnTo>
                <a:lnTo>
                  <a:pt x="190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SMARTINK"/>
          <p:cNvSpPr/>
          <p:nvPr/>
        </p:nvSpPr>
        <p:spPr bwMode="auto">
          <a:xfrm>
            <a:off x="8115300" y="2635250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146050" y="0"/>
                </a:moveTo>
                <a:lnTo>
                  <a:pt x="133350" y="6350"/>
                </a:lnTo>
                <a:lnTo>
                  <a:pt x="114300" y="6350"/>
                </a:lnTo>
                <a:lnTo>
                  <a:pt x="88900" y="6350"/>
                </a:lnTo>
                <a:lnTo>
                  <a:pt x="63500" y="6350"/>
                </a:lnTo>
                <a:lnTo>
                  <a:pt x="44450" y="6350"/>
                </a:lnTo>
                <a:lnTo>
                  <a:pt x="2540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12700" y="69850"/>
                </a:lnTo>
                <a:lnTo>
                  <a:pt x="25400" y="76200"/>
                </a:lnTo>
                <a:lnTo>
                  <a:pt x="38100" y="82550"/>
                </a:lnTo>
                <a:lnTo>
                  <a:pt x="69850" y="101600"/>
                </a:lnTo>
                <a:lnTo>
                  <a:pt x="82550" y="114300"/>
                </a:lnTo>
                <a:lnTo>
                  <a:pt x="88900" y="127000"/>
                </a:lnTo>
                <a:lnTo>
                  <a:pt x="82550" y="139700"/>
                </a:lnTo>
                <a:lnTo>
                  <a:pt x="76200" y="152400"/>
                </a:lnTo>
                <a:lnTo>
                  <a:pt x="69850" y="165100"/>
                </a:lnTo>
                <a:lnTo>
                  <a:pt x="44450" y="17780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SMARTINK"/>
          <p:cNvSpPr/>
          <p:nvPr/>
        </p:nvSpPr>
        <p:spPr bwMode="auto">
          <a:xfrm>
            <a:off x="8312150" y="266700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95250" y="12700"/>
                </a:moveTo>
                <a:lnTo>
                  <a:pt x="82550" y="6350"/>
                </a:lnTo>
                <a:lnTo>
                  <a:pt x="57150" y="635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12700" y="44450"/>
                </a:lnTo>
                <a:lnTo>
                  <a:pt x="19050" y="57150"/>
                </a:lnTo>
                <a:lnTo>
                  <a:pt x="25400" y="69850"/>
                </a:lnTo>
                <a:lnTo>
                  <a:pt x="50800" y="95250"/>
                </a:lnTo>
                <a:lnTo>
                  <a:pt x="57150" y="107950"/>
                </a:lnTo>
                <a:lnTo>
                  <a:pt x="63500" y="120650"/>
                </a:lnTo>
                <a:lnTo>
                  <a:pt x="50800" y="133350"/>
                </a:lnTo>
                <a:lnTo>
                  <a:pt x="19050" y="13335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2" name="SMARTINK"/>
          <p:cNvSpPr/>
          <p:nvPr/>
        </p:nvSpPr>
        <p:spPr bwMode="auto">
          <a:xfrm>
            <a:off x="8458200" y="2641600"/>
            <a:ext cx="25401" cy="38101"/>
          </a:xfrm>
          <a:custGeom>
            <a:avLst/>
            <a:gdLst/>
            <a:ahLst/>
            <a:cxnLst/>
            <a:rect l="0" t="0" r="0" b="0"/>
            <a:pathLst>
              <a:path w="25401" h="38101">
                <a:moveTo>
                  <a:pt x="12700" y="6350"/>
                </a:moveTo>
                <a:lnTo>
                  <a:pt x="0" y="12700"/>
                </a:lnTo>
                <a:lnTo>
                  <a:pt x="0" y="31750"/>
                </a:lnTo>
                <a:lnTo>
                  <a:pt x="12700" y="38100"/>
                </a:lnTo>
                <a:lnTo>
                  <a:pt x="25400" y="25400"/>
                </a:lnTo>
                <a:lnTo>
                  <a:pt x="25400" y="635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3" name="SMARTINK"/>
          <p:cNvSpPr/>
          <p:nvPr/>
        </p:nvSpPr>
        <p:spPr bwMode="auto">
          <a:xfrm>
            <a:off x="8528050" y="2686050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76200" y="12700"/>
                </a:moveTo>
                <a:lnTo>
                  <a:pt x="63500" y="635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57150"/>
                </a:lnTo>
                <a:lnTo>
                  <a:pt x="12700" y="88900"/>
                </a:lnTo>
                <a:lnTo>
                  <a:pt x="25400" y="114300"/>
                </a:lnTo>
                <a:lnTo>
                  <a:pt x="44450" y="120650"/>
                </a:lnTo>
                <a:lnTo>
                  <a:pt x="69850" y="120650"/>
                </a:lnTo>
                <a:lnTo>
                  <a:pt x="889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4" name="SMARTINK"/>
          <p:cNvSpPr/>
          <p:nvPr/>
        </p:nvSpPr>
        <p:spPr bwMode="auto">
          <a:xfrm>
            <a:off x="8636000" y="2565400"/>
            <a:ext cx="158751" cy="400051"/>
          </a:xfrm>
          <a:custGeom>
            <a:avLst/>
            <a:gdLst/>
            <a:ahLst/>
            <a:cxnLst/>
            <a:rect l="0" t="0" r="0" b="0"/>
            <a:pathLst>
              <a:path w="158751" h="400051">
                <a:moveTo>
                  <a:pt x="0" y="0"/>
                </a:moveTo>
                <a:lnTo>
                  <a:pt x="19050" y="6350"/>
                </a:lnTo>
                <a:lnTo>
                  <a:pt x="44450" y="38100"/>
                </a:lnTo>
                <a:lnTo>
                  <a:pt x="63500" y="63500"/>
                </a:lnTo>
                <a:lnTo>
                  <a:pt x="88900" y="95250"/>
                </a:lnTo>
                <a:lnTo>
                  <a:pt x="101600" y="107950"/>
                </a:lnTo>
                <a:lnTo>
                  <a:pt x="114300" y="127000"/>
                </a:lnTo>
                <a:lnTo>
                  <a:pt x="127000" y="146050"/>
                </a:lnTo>
                <a:lnTo>
                  <a:pt x="133350" y="165100"/>
                </a:lnTo>
                <a:lnTo>
                  <a:pt x="146050" y="184150"/>
                </a:lnTo>
                <a:lnTo>
                  <a:pt x="152400" y="203200"/>
                </a:lnTo>
                <a:lnTo>
                  <a:pt x="158750" y="222250"/>
                </a:lnTo>
                <a:lnTo>
                  <a:pt x="158750" y="241300"/>
                </a:lnTo>
                <a:lnTo>
                  <a:pt x="158750" y="273050"/>
                </a:lnTo>
                <a:lnTo>
                  <a:pt x="152400" y="304800"/>
                </a:lnTo>
                <a:lnTo>
                  <a:pt x="139700" y="323850"/>
                </a:lnTo>
                <a:lnTo>
                  <a:pt x="120650" y="355600"/>
                </a:lnTo>
                <a:lnTo>
                  <a:pt x="95250" y="381000"/>
                </a:lnTo>
                <a:lnTo>
                  <a:pt x="82550" y="400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SMARTINK"/>
          <p:cNvSpPr/>
          <p:nvPr/>
        </p:nvSpPr>
        <p:spPr bwMode="auto">
          <a:xfrm>
            <a:off x="7194550" y="2495550"/>
            <a:ext cx="114301" cy="438151"/>
          </a:xfrm>
          <a:custGeom>
            <a:avLst/>
            <a:gdLst/>
            <a:ahLst/>
            <a:cxnLst/>
            <a:rect l="0" t="0" r="0" b="0"/>
            <a:pathLst>
              <a:path w="114301" h="438151">
                <a:moveTo>
                  <a:pt x="95250" y="6350"/>
                </a:moveTo>
                <a:lnTo>
                  <a:pt x="82550" y="0"/>
                </a:lnTo>
                <a:lnTo>
                  <a:pt x="63500" y="19050"/>
                </a:lnTo>
                <a:lnTo>
                  <a:pt x="50800" y="38100"/>
                </a:lnTo>
                <a:lnTo>
                  <a:pt x="38100" y="63500"/>
                </a:lnTo>
                <a:lnTo>
                  <a:pt x="25400" y="95250"/>
                </a:lnTo>
                <a:lnTo>
                  <a:pt x="12700" y="120650"/>
                </a:lnTo>
                <a:lnTo>
                  <a:pt x="6350" y="139700"/>
                </a:lnTo>
                <a:lnTo>
                  <a:pt x="6350" y="15875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60350"/>
                </a:lnTo>
                <a:lnTo>
                  <a:pt x="6350" y="292100"/>
                </a:lnTo>
                <a:lnTo>
                  <a:pt x="12700" y="317500"/>
                </a:lnTo>
                <a:lnTo>
                  <a:pt x="25400" y="342900"/>
                </a:lnTo>
                <a:lnTo>
                  <a:pt x="38100" y="368300"/>
                </a:lnTo>
                <a:lnTo>
                  <a:pt x="63500" y="393700"/>
                </a:lnTo>
                <a:lnTo>
                  <a:pt x="95250" y="406400"/>
                </a:lnTo>
                <a:lnTo>
                  <a:pt x="114300" y="438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SMARTINK"/>
          <p:cNvSpPr/>
          <p:nvPr/>
        </p:nvSpPr>
        <p:spPr bwMode="auto">
          <a:xfrm>
            <a:off x="831850" y="2794000"/>
            <a:ext cx="425451" cy="603251"/>
          </a:xfrm>
          <a:custGeom>
            <a:avLst/>
            <a:gdLst/>
            <a:ahLst/>
            <a:cxnLst/>
            <a:rect l="0" t="0" r="0" b="0"/>
            <a:pathLst>
              <a:path w="425451" h="603251">
                <a:moveTo>
                  <a:pt x="425450" y="12700"/>
                </a:moveTo>
                <a:lnTo>
                  <a:pt x="419100" y="0"/>
                </a:lnTo>
                <a:lnTo>
                  <a:pt x="393700" y="25400"/>
                </a:lnTo>
                <a:lnTo>
                  <a:pt x="374650" y="50800"/>
                </a:lnTo>
                <a:lnTo>
                  <a:pt x="368300" y="63500"/>
                </a:lnTo>
                <a:lnTo>
                  <a:pt x="355600" y="82550"/>
                </a:lnTo>
                <a:lnTo>
                  <a:pt x="342900" y="101600"/>
                </a:lnTo>
                <a:lnTo>
                  <a:pt x="323850" y="120650"/>
                </a:lnTo>
                <a:lnTo>
                  <a:pt x="311150" y="139700"/>
                </a:lnTo>
                <a:lnTo>
                  <a:pt x="292100" y="165100"/>
                </a:lnTo>
                <a:lnTo>
                  <a:pt x="279400" y="184150"/>
                </a:lnTo>
                <a:lnTo>
                  <a:pt x="260350" y="209550"/>
                </a:lnTo>
                <a:lnTo>
                  <a:pt x="241300" y="234950"/>
                </a:lnTo>
                <a:lnTo>
                  <a:pt x="215900" y="266700"/>
                </a:lnTo>
                <a:lnTo>
                  <a:pt x="196850" y="292100"/>
                </a:lnTo>
                <a:lnTo>
                  <a:pt x="177800" y="323850"/>
                </a:lnTo>
                <a:lnTo>
                  <a:pt x="152400" y="355600"/>
                </a:lnTo>
                <a:lnTo>
                  <a:pt x="133350" y="381000"/>
                </a:lnTo>
                <a:lnTo>
                  <a:pt x="114300" y="412750"/>
                </a:lnTo>
                <a:lnTo>
                  <a:pt x="95250" y="438150"/>
                </a:lnTo>
                <a:lnTo>
                  <a:pt x="82550" y="463550"/>
                </a:lnTo>
                <a:lnTo>
                  <a:pt x="63500" y="488950"/>
                </a:lnTo>
                <a:lnTo>
                  <a:pt x="50800" y="508000"/>
                </a:lnTo>
                <a:lnTo>
                  <a:pt x="38100" y="527050"/>
                </a:lnTo>
                <a:lnTo>
                  <a:pt x="31750" y="546100"/>
                </a:lnTo>
                <a:lnTo>
                  <a:pt x="12700" y="577850"/>
                </a:lnTo>
                <a:lnTo>
                  <a:pt x="0" y="603250"/>
                </a:lnTo>
                <a:lnTo>
                  <a:pt x="0" y="5969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SMARTINK"/>
          <p:cNvSpPr/>
          <p:nvPr/>
        </p:nvSpPr>
        <p:spPr bwMode="auto">
          <a:xfrm>
            <a:off x="5314950" y="2501900"/>
            <a:ext cx="552451" cy="685801"/>
          </a:xfrm>
          <a:custGeom>
            <a:avLst/>
            <a:gdLst/>
            <a:ahLst/>
            <a:cxnLst/>
            <a:rect l="0" t="0" r="0" b="0"/>
            <a:pathLst>
              <a:path w="552451" h="685801">
                <a:moveTo>
                  <a:pt x="546100" y="19050"/>
                </a:moveTo>
                <a:lnTo>
                  <a:pt x="552450" y="0"/>
                </a:lnTo>
                <a:lnTo>
                  <a:pt x="533400" y="25400"/>
                </a:lnTo>
                <a:lnTo>
                  <a:pt x="520700" y="57150"/>
                </a:lnTo>
                <a:lnTo>
                  <a:pt x="508000" y="76200"/>
                </a:lnTo>
                <a:lnTo>
                  <a:pt x="495300" y="95250"/>
                </a:lnTo>
                <a:lnTo>
                  <a:pt x="482600" y="120650"/>
                </a:lnTo>
                <a:lnTo>
                  <a:pt x="469900" y="139700"/>
                </a:lnTo>
                <a:lnTo>
                  <a:pt x="450850" y="165100"/>
                </a:lnTo>
                <a:lnTo>
                  <a:pt x="425450" y="196850"/>
                </a:lnTo>
                <a:lnTo>
                  <a:pt x="406400" y="222250"/>
                </a:lnTo>
                <a:lnTo>
                  <a:pt x="381000" y="254000"/>
                </a:lnTo>
                <a:lnTo>
                  <a:pt x="355600" y="285750"/>
                </a:lnTo>
                <a:lnTo>
                  <a:pt x="330200" y="317500"/>
                </a:lnTo>
                <a:lnTo>
                  <a:pt x="298450" y="349250"/>
                </a:lnTo>
                <a:lnTo>
                  <a:pt x="266700" y="381000"/>
                </a:lnTo>
                <a:lnTo>
                  <a:pt x="241300" y="406400"/>
                </a:lnTo>
                <a:lnTo>
                  <a:pt x="209550" y="438150"/>
                </a:lnTo>
                <a:lnTo>
                  <a:pt x="184150" y="463550"/>
                </a:lnTo>
                <a:lnTo>
                  <a:pt x="152400" y="488950"/>
                </a:lnTo>
                <a:lnTo>
                  <a:pt x="127000" y="514350"/>
                </a:lnTo>
                <a:lnTo>
                  <a:pt x="107950" y="533400"/>
                </a:lnTo>
                <a:lnTo>
                  <a:pt x="82550" y="558800"/>
                </a:lnTo>
                <a:lnTo>
                  <a:pt x="63500" y="577850"/>
                </a:lnTo>
                <a:lnTo>
                  <a:pt x="50800" y="596900"/>
                </a:lnTo>
                <a:lnTo>
                  <a:pt x="25400" y="622300"/>
                </a:lnTo>
                <a:lnTo>
                  <a:pt x="0" y="654050"/>
                </a:lnTo>
                <a:lnTo>
                  <a:pt x="0" y="673100"/>
                </a:lnTo>
                <a:lnTo>
                  <a:pt x="12700" y="6858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8" name="SMARTINK"/>
          <p:cNvSpPr/>
          <p:nvPr/>
        </p:nvSpPr>
        <p:spPr bwMode="auto">
          <a:xfrm>
            <a:off x="1606550" y="2717800"/>
            <a:ext cx="412751" cy="590551"/>
          </a:xfrm>
          <a:custGeom>
            <a:avLst/>
            <a:gdLst/>
            <a:ahLst/>
            <a:cxnLst/>
            <a:rect l="0" t="0" r="0" b="0"/>
            <a:pathLst>
              <a:path w="412751" h="590551">
                <a:moveTo>
                  <a:pt x="412750" y="0"/>
                </a:moveTo>
                <a:lnTo>
                  <a:pt x="393700" y="19050"/>
                </a:lnTo>
                <a:lnTo>
                  <a:pt x="381000" y="44450"/>
                </a:lnTo>
                <a:lnTo>
                  <a:pt x="368300" y="63500"/>
                </a:lnTo>
                <a:lnTo>
                  <a:pt x="355600" y="82550"/>
                </a:lnTo>
                <a:lnTo>
                  <a:pt x="336550" y="101600"/>
                </a:lnTo>
                <a:lnTo>
                  <a:pt x="317500" y="120650"/>
                </a:lnTo>
                <a:lnTo>
                  <a:pt x="298450" y="146050"/>
                </a:lnTo>
                <a:lnTo>
                  <a:pt x="279400" y="177800"/>
                </a:lnTo>
                <a:lnTo>
                  <a:pt x="260350" y="203200"/>
                </a:lnTo>
                <a:lnTo>
                  <a:pt x="234950" y="228600"/>
                </a:lnTo>
                <a:lnTo>
                  <a:pt x="215900" y="260350"/>
                </a:lnTo>
                <a:lnTo>
                  <a:pt x="190500" y="292100"/>
                </a:lnTo>
                <a:lnTo>
                  <a:pt x="165100" y="323850"/>
                </a:lnTo>
                <a:lnTo>
                  <a:pt x="146050" y="355600"/>
                </a:lnTo>
                <a:lnTo>
                  <a:pt x="120650" y="387350"/>
                </a:lnTo>
                <a:lnTo>
                  <a:pt x="101600" y="412750"/>
                </a:lnTo>
                <a:lnTo>
                  <a:pt x="88900" y="438150"/>
                </a:lnTo>
                <a:lnTo>
                  <a:pt x="69850" y="463550"/>
                </a:lnTo>
                <a:lnTo>
                  <a:pt x="57150" y="482600"/>
                </a:lnTo>
                <a:lnTo>
                  <a:pt x="38100" y="501650"/>
                </a:lnTo>
                <a:lnTo>
                  <a:pt x="25400" y="520700"/>
                </a:lnTo>
                <a:lnTo>
                  <a:pt x="12700" y="552450"/>
                </a:lnTo>
                <a:lnTo>
                  <a:pt x="0" y="577850"/>
                </a:lnTo>
                <a:lnTo>
                  <a:pt x="0" y="590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9" name="SMARTINK"/>
          <p:cNvSpPr/>
          <p:nvPr/>
        </p:nvSpPr>
        <p:spPr bwMode="auto">
          <a:xfrm>
            <a:off x="6108700" y="2571750"/>
            <a:ext cx="400051" cy="546101"/>
          </a:xfrm>
          <a:custGeom>
            <a:avLst/>
            <a:gdLst/>
            <a:ahLst/>
            <a:cxnLst/>
            <a:rect l="0" t="0" r="0" b="0"/>
            <a:pathLst>
              <a:path w="400051" h="546101">
                <a:moveTo>
                  <a:pt x="381000" y="25400"/>
                </a:moveTo>
                <a:lnTo>
                  <a:pt x="400050" y="0"/>
                </a:lnTo>
                <a:lnTo>
                  <a:pt x="381000" y="38100"/>
                </a:lnTo>
                <a:lnTo>
                  <a:pt x="374650" y="50800"/>
                </a:lnTo>
                <a:lnTo>
                  <a:pt x="355600" y="69850"/>
                </a:lnTo>
                <a:lnTo>
                  <a:pt x="342900" y="88900"/>
                </a:lnTo>
                <a:lnTo>
                  <a:pt x="323850" y="114300"/>
                </a:lnTo>
                <a:lnTo>
                  <a:pt x="304800" y="139700"/>
                </a:lnTo>
                <a:lnTo>
                  <a:pt x="285750" y="165100"/>
                </a:lnTo>
                <a:lnTo>
                  <a:pt x="266700" y="190500"/>
                </a:lnTo>
                <a:lnTo>
                  <a:pt x="247650" y="215900"/>
                </a:lnTo>
                <a:lnTo>
                  <a:pt x="222250" y="241300"/>
                </a:lnTo>
                <a:lnTo>
                  <a:pt x="203200" y="266700"/>
                </a:lnTo>
                <a:lnTo>
                  <a:pt x="184150" y="292100"/>
                </a:lnTo>
                <a:lnTo>
                  <a:pt x="158750" y="317500"/>
                </a:lnTo>
                <a:lnTo>
                  <a:pt x="139700" y="342900"/>
                </a:lnTo>
                <a:lnTo>
                  <a:pt x="120650" y="361950"/>
                </a:lnTo>
                <a:lnTo>
                  <a:pt x="101600" y="387350"/>
                </a:lnTo>
                <a:lnTo>
                  <a:pt x="88900" y="406400"/>
                </a:lnTo>
                <a:lnTo>
                  <a:pt x="69850" y="425450"/>
                </a:lnTo>
                <a:lnTo>
                  <a:pt x="57150" y="444500"/>
                </a:lnTo>
                <a:lnTo>
                  <a:pt x="44450" y="463550"/>
                </a:lnTo>
                <a:lnTo>
                  <a:pt x="38100" y="476250"/>
                </a:lnTo>
                <a:lnTo>
                  <a:pt x="25400" y="495300"/>
                </a:lnTo>
                <a:lnTo>
                  <a:pt x="12700" y="520700"/>
                </a:lnTo>
                <a:lnTo>
                  <a:pt x="0" y="546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0" name="SMARTINK"/>
          <p:cNvSpPr/>
          <p:nvPr/>
        </p:nvSpPr>
        <p:spPr bwMode="auto">
          <a:xfrm>
            <a:off x="1282700" y="3981450"/>
            <a:ext cx="260351" cy="12701"/>
          </a:xfrm>
          <a:custGeom>
            <a:avLst/>
            <a:gdLst/>
            <a:ahLst/>
            <a:cxnLst/>
            <a:rect l="0" t="0" r="0" b="0"/>
            <a:pathLst>
              <a:path w="26035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82550" y="6350"/>
                </a:lnTo>
                <a:lnTo>
                  <a:pt x="107950" y="6350"/>
                </a:lnTo>
                <a:lnTo>
                  <a:pt x="139700" y="6350"/>
                </a:lnTo>
                <a:lnTo>
                  <a:pt x="165100" y="6350"/>
                </a:lnTo>
                <a:lnTo>
                  <a:pt x="190500" y="6350"/>
                </a:lnTo>
                <a:lnTo>
                  <a:pt x="215900" y="6350"/>
                </a:lnTo>
                <a:lnTo>
                  <a:pt x="247650" y="0"/>
                </a:lnTo>
                <a:lnTo>
                  <a:pt x="260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1" name="SMARTINK"/>
          <p:cNvSpPr/>
          <p:nvPr/>
        </p:nvSpPr>
        <p:spPr bwMode="auto">
          <a:xfrm>
            <a:off x="1835150" y="3683000"/>
            <a:ext cx="133351" cy="425451"/>
          </a:xfrm>
          <a:custGeom>
            <a:avLst/>
            <a:gdLst/>
            <a:ahLst/>
            <a:cxnLst/>
            <a:rect l="0" t="0" r="0" b="0"/>
            <a:pathLst>
              <a:path w="133351" h="425451">
                <a:moveTo>
                  <a:pt x="133350" y="19050"/>
                </a:moveTo>
                <a:lnTo>
                  <a:pt x="127000" y="0"/>
                </a:lnTo>
                <a:lnTo>
                  <a:pt x="107950" y="6350"/>
                </a:lnTo>
                <a:lnTo>
                  <a:pt x="88900" y="31750"/>
                </a:lnTo>
                <a:lnTo>
                  <a:pt x="76200" y="50800"/>
                </a:lnTo>
                <a:lnTo>
                  <a:pt x="63500" y="76200"/>
                </a:lnTo>
                <a:lnTo>
                  <a:pt x="50800" y="101600"/>
                </a:lnTo>
                <a:lnTo>
                  <a:pt x="44450" y="120650"/>
                </a:lnTo>
                <a:lnTo>
                  <a:pt x="38100" y="133350"/>
                </a:lnTo>
                <a:lnTo>
                  <a:pt x="31750" y="152400"/>
                </a:lnTo>
                <a:lnTo>
                  <a:pt x="25400" y="171450"/>
                </a:lnTo>
                <a:lnTo>
                  <a:pt x="19050" y="184150"/>
                </a:lnTo>
                <a:lnTo>
                  <a:pt x="12700" y="203200"/>
                </a:lnTo>
                <a:lnTo>
                  <a:pt x="6350" y="222250"/>
                </a:lnTo>
                <a:lnTo>
                  <a:pt x="0" y="254000"/>
                </a:lnTo>
                <a:lnTo>
                  <a:pt x="0" y="285750"/>
                </a:lnTo>
                <a:lnTo>
                  <a:pt x="6350" y="311150"/>
                </a:lnTo>
                <a:lnTo>
                  <a:pt x="12700" y="336550"/>
                </a:lnTo>
                <a:lnTo>
                  <a:pt x="25400" y="361950"/>
                </a:lnTo>
                <a:lnTo>
                  <a:pt x="44450" y="393700"/>
                </a:lnTo>
                <a:lnTo>
                  <a:pt x="63500" y="406400"/>
                </a:lnTo>
                <a:lnTo>
                  <a:pt x="76200" y="412750"/>
                </a:lnTo>
                <a:lnTo>
                  <a:pt x="107950" y="425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2" name="SMARTINK"/>
          <p:cNvSpPr/>
          <p:nvPr/>
        </p:nvSpPr>
        <p:spPr bwMode="auto">
          <a:xfrm>
            <a:off x="1993900" y="3873500"/>
            <a:ext cx="146051" cy="139701"/>
          </a:xfrm>
          <a:custGeom>
            <a:avLst/>
            <a:gdLst/>
            <a:ahLst/>
            <a:cxnLst/>
            <a:rect l="0" t="0" r="0" b="0"/>
            <a:pathLst>
              <a:path w="146051" h="139701">
                <a:moveTo>
                  <a:pt x="0" y="44450"/>
                </a:moveTo>
                <a:lnTo>
                  <a:pt x="6350" y="25400"/>
                </a:lnTo>
                <a:lnTo>
                  <a:pt x="19050" y="12700"/>
                </a:lnTo>
                <a:lnTo>
                  <a:pt x="38100" y="6350"/>
                </a:lnTo>
                <a:lnTo>
                  <a:pt x="57150" y="6350"/>
                </a:lnTo>
                <a:lnTo>
                  <a:pt x="69850" y="12700"/>
                </a:lnTo>
                <a:lnTo>
                  <a:pt x="82550" y="25400"/>
                </a:lnTo>
                <a:lnTo>
                  <a:pt x="88900" y="44450"/>
                </a:lnTo>
                <a:lnTo>
                  <a:pt x="82550" y="76200"/>
                </a:lnTo>
                <a:lnTo>
                  <a:pt x="76200" y="95250"/>
                </a:lnTo>
                <a:lnTo>
                  <a:pt x="63500" y="127000"/>
                </a:lnTo>
                <a:lnTo>
                  <a:pt x="57150" y="139700"/>
                </a:lnTo>
                <a:lnTo>
                  <a:pt x="76200" y="101600"/>
                </a:lnTo>
                <a:lnTo>
                  <a:pt x="88900" y="76200"/>
                </a:lnTo>
                <a:lnTo>
                  <a:pt x="95250" y="44450"/>
                </a:lnTo>
                <a:lnTo>
                  <a:pt x="107950" y="19050"/>
                </a:lnTo>
                <a:lnTo>
                  <a:pt x="114300" y="0"/>
                </a:lnTo>
                <a:lnTo>
                  <a:pt x="95250" y="31750"/>
                </a:lnTo>
                <a:lnTo>
                  <a:pt x="88900" y="57150"/>
                </a:lnTo>
                <a:lnTo>
                  <a:pt x="88900" y="76200"/>
                </a:lnTo>
                <a:lnTo>
                  <a:pt x="95250" y="95250"/>
                </a:lnTo>
                <a:lnTo>
                  <a:pt x="101600" y="107950"/>
                </a:lnTo>
                <a:lnTo>
                  <a:pt x="120650" y="120650"/>
                </a:lnTo>
                <a:lnTo>
                  <a:pt x="146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3" name="SMARTINK"/>
          <p:cNvSpPr/>
          <p:nvPr/>
        </p:nvSpPr>
        <p:spPr bwMode="auto">
          <a:xfrm>
            <a:off x="2165350" y="3733800"/>
            <a:ext cx="38101" cy="57151"/>
          </a:xfrm>
          <a:custGeom>
            <a:avLst/>
            <a:gdLst/>
            <a:ahLst/>
            <a:cxnLst/>
            <a:rect l="0" t="0" r="0" b="0"/>
            <a:pathLst>
              <a:path w="38101" h="57151">
                <a:moveTo>
                  <a:pt x="38100" y="25400"/>
                </a:moveTo>
                <a:lnTo>
                  <a:pt x="25400" y="12700"/>
                </a:lnTo>
                <a:lnTo>
                  <a:pt x="12700" y="19050"/>
                </a:lnTo>
                <a:lnTo>
                  <a:pt x="0" y="31750"/>
                </a:lnTo>
                <a:lnTo>
                  <a:pt x="0" y="50800"/>
                </a:lnTo>
                <a:lnTo>
                  <a:pt x="12700" y="57150"/>
                </a:lnTo>
                <a:lnTo>
                  <a:pt x="25400" y="50800"/>
                </a:lnTo>
                <a:lnTo>
                  <a:pt x="25400" y="19050"/>
                </a:lnTo>
                <a:lnTo>
                  <a:pt x="2540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4" name="SMARTINK"/>
          <p:cNvSpPr/>
          <p:nvPr/>
        </p:nvSpPr>
        <p:spPr bwMode="auto">
          <a:xfrm>
            <a:off x="2260600" y="3746500"/>
            <a:ext cx="139701" cy="196851"/>
          </a:xfrm>
          <a:custGeom>
            <a:avLst/>
            <a:gdLst/>
            <a:ahLst/>
            <a:cxnLst/>
            <a:rect l="0" t="0" r="0" b="0"/>
            <a:pathLst>
              <a:path w="139701" h="196851">
                <a:moveTo>
                  <a:pt x="101600" y="38100"/>
                </a:moveTo>
                <a:lnTo>
                  <a:pt x="107950" y="50800"/>
                </a:lnTo>
                <a:lnTo>
                  <a:pt x="88900" y="19050"/>
                </a:lnTo>
                <a:lnTo>
                  <a:pt x="6985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3350"/>
                </a:lnTo>
                <a:lnTo>
                  <a:pt x="12700" y="152400"/>
                </a:lnTo>
                <a:lnTo>
                  <a:pt x="25400" y="171450"/>
                </a:lnTo>
                <a:lnTo>
                  <a:pt x="44450" y="190500"/>
                </a:lnTo>
                <a:lnTo>
                  <a:pt x="63500" y="196850"/>
                </a:lnTo>
                <a:lnTo>
                  <a:pt x="107950" y="190500"/>
                </a:lnTo>
                <a:lnTo>
                  <a:pt x="139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5" name="SMARTINK"/>
          <p:cNvSpPr/>
          <p:nvPr/>
        </p:nvSpPr>
        <p:spPr bwMode="auto">
          <a:xfrm>
            <a:off x="2622550" y="3835400"/>
            <a:ext cx="171451" cy="6351"/>
          </a:xfrm>
          <a:custGeom>
            <a:avLst/>
            <a:gdLst/>
            <a:ahLst/>
            <a:cxnLst/>
            <a:rect l="0" t="0" r="0" b="0"/>
            <a:pathLst>
              <a:path w="171451" h="6351">
                <a:moveTo>
                  <a:pt x="0" y="6350"/>
                </a:moveTo>
                <a:lnTo>
                  <a:pt x="1905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8750" y="0"/>
                </a:lnTo>
                <a:lnTo>
                  <a:pt x="171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6" name="SMARTINK"/>
          <p:cNvSpPr/>
          <p:nvPr/>
        </p:nvSpPr>
        <p:spPr bwMode="auto">
          <a:xfrm>
            <a:off x="2952750" y="370205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69850"/>
                </a:lnTo>
                <a:lnTo>
                  <a:pt x="19050" y="95250"/>
                </a:lnTo>
                <a:lnTo>
                  <a:pt x="19050" y="114300"/>
                </a:lnTo>
                <a:lnTo>
                  <a:pt x="19050" y="146050"/>
                </a:lnTo>
                <a:lnTo>
                  <a:pt x="19050" y="171450"/>
                </a:lnTo>
                <a:lnTo>
                  <a:pt x="25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" name="SMARTINK"/>
          <p:cNvSpPr/>
          <p:nvPr/>
        </p:nvSpPr>
        <p:spPr bwMode="auto">
          <a:xfrm>
            <a:off x="3067050" y="3727450"/>
            <a:ext cx="95251" cy="165101"/>
          </a:xfrm>
          <a:custGeom>
            <a:avLst/>
            <a:gdLst/>
            <a:ahLst/>
            <a:cxnLst/>
            <a:rect l="0" t="0" r="0" b="0"/>
            <a:pathLst>
              <a:path w="95251" h="165101">
                <a:moveTo>
                  <a:pt x="57150" y="31750"/>
                </a:moveTo>
                <a:lnTo>
                  <a:pt x="50800" y="1905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31750"/>
                </a:lnTo>
                <a:lnTo>
                  <a:pt x="0" y="6350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27000"/>
                </a:lnTo>
                <a:lnTo>
                  <a:pt x="12700" y="139700"/>
                </a:lnTo>
                <a:lnTo>
                  <a:pt x="25400" y="152400"/>
                </a:lnTo>
                <a:lnTo>
                  <a:pt x="38100" y="158750"/>
                </a:lnTo>
                <a:lnTo>
                  <a:pt x="57150" y="165100"/>
                </a:lnTo>
                <a:lnTo>
                  <a:pt x="76200" y="158750"/>
                </a:lnTo>
                <a:lnTo>
                  <a:pt x="88900" y="139700"/>
                </a:lnTo>
                <a:lnTo>
                  <a:pt x="95250" y="107950"/>
                </a:lnTo>
                <a:lnTo>
                  <a:pt x="95250" y="82550"/>
                </a:lnTo>
                <a:lnTo>
                  <a:pt x="95250" y="57150"/>
                </a:lnTo>
                <a:lnTo>
                  <a:pt x="88900" y="31750"/>
                </a:lnTo>
                <a:lnTo>
                  <a:pt x="82550" y="12700"/>
                </a:lnTo>
                <a:lnTo>
                  <a:pt x="69850" y="635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" name="SMARTINK"/>
          <p:cNvSpPr/>
          <p:nvPr/>
        </p:nvSpPr>
        <p:spPr bwMode="auto">
          <a:xfrm>
            <a:off x="3225800" y="3721100"/>
            <a:ext cx="107951" cy="158751"/>
          </a:xfrm>
          <a:custGeom>
            <a:avLst/>
            <a:gdLst/>
            <a:ahLst/>
            <a:cxnLst/>
            <a:rect l="0" t="0" r="0" b="0"/>
            <a:pathLst>
              <a:path w="107951" h="158751">
                <a:moveTo>
                  <a:pt x="44450" y="50800"/>
                </a:moveTo>
                <a:lnTo>
                  <a:pt x="44450" y="19050"/>
                </a:lnTo>
                <a:lnTo>
                  <a:pt x="38100" y="63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19050" y="152400"/>
                </a:lnTo>
                <a:lnTo>
                  <a:pt x="31750" y="158750"/>
                </a:lnTo>
                <a:lnTo>
                  <a:pt x="44450" y="152400"/>
                </a:lnTo>
                <a:lnTo>
                  <a:pt x="63500" y="139700"/>
                </a:lnTo>
                <a:lnTo>
                  <a:pt x="88900" y="114300"/>
                </a:lnTo>
                <a:lnTo>
                  <a:pt x="101600" y="88900"/>
                </a:lnTo>
                <a:lnTo>
                  <a:pt x="107950" y="57150"/>
                </a:lnTo>
                <a:lnTo>
                  <a:pt x="101600" y="25400"/>
                </a:lnTo>
                <a:lnTo>
                  <a:pt x="95250" y="635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9" name="SMARTINK"/>
          <p:cNvSpPr/>
          <p:nvPr/>
        </p:nvSpPr>
        <p:spPr bwMode="auto">
          <a:xfrm>
            <a:off x="3359150" y="3587750"/>
            <a:ext cx="44451" cy="76201"/>
          </a:xfrm>
          <a:custGeom>
            <a:avLst/>
            <a:gdLst/>
            <a:ahLst/>
            <a:cxnLst/>
            <a:rect l="0" t="0" r="0" b="0"/>
            <a:pathLst>
              <a:path w="44451" h="76201">
                <a:moveTo>
                  <a:pt x="38100" y="25400"/>
                </a:moveTo>
                <a:lnTo>
                  <a:pt x="31750" y="6350"/>
                </a:lnTo>
                <a:lnTo>
                  <a:pt x="19050" y="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12700" y="57150"/>
                </a:lnTo>
                <a:lnTo>
                  <a:pt x="31750" y="76200"/>
                </a:lnTo>
                <a:lnTo>
                  <a:pt x="44450" y="69850"/>
                </a:lnTo>
                <a:lnTo>
                  <a:pt x="38100" y="38100"/>
                </a:lnTo>
                <a:lnTo>
                  <a:pt x="31750" y="19050"/>
                </a:lnTo>
                <a:lnTo>
                  <a:pt x="31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0" name="SMARTINK"/>
          <p:cNvSpPr/>
          <p:nvPr/>
        </p:nvSpPr>
        <p:spPr bwMode="auto">
          <a:xfrm>
            <a:off x="3467100" y="3670300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88900" y="31750"/>
                </a:moveTo>
                <a:lnTo>
                  <a:pt x="69850" y="0"/>
                </a:lnTo>
                <a:lnTo>
                  <a:pt x="44450" y="6350"/>
                </a:lnTo>
                <a:lnTo>
                  <a:pt x="25400" y="19050"/>
                </a:lnTo>
                <a:lnTo>
                  <a:pt x="1270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12700" y="139700"/>
                </a:lnTo>
                <a:lnTo>
                  <a:pt x="19050" y="158750"/>
                </a:lnTo>
                <a:lnTo>
                  <a:pt x="44450" y="171450"/>
                </a:lnTo>
                <a:lnTo>
                  <a:pt x="63500" y="177800"/>
                </a:lnTo>
                <a:lnTo>
                  <a:pt x="88900" y="177800"/>
                </a:lnTo>
                <a:lnTo>
                  <a:pt x="114300" y="165100"/>
                </a:lnTo>
                <a:lnTo>
                  <a:pt x="139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1" name="SMARTINK"/>
          <p:cNvSpPr/>
          <p:nvPr/>
        </p:nvSpPr>
        <p:spPr bwMode="auto">
          <a:xfrm>
            <a:off x="3556000" y="3511550"/>
            <a:ext cx="215901" cy="501651"/>
          </a:xfrm>
          <a:custGeom>
            <a:avLst/>
            <a:gdLst/>
            <a:ahLst/>
            <a:cxnLst/>
            <a:rect l="0" t="0" r="0" b="0"/>
            <a:pathLst>
              <a:path w="215901" h="501651">
                <a:moveTo>
                  <a:pt x="0" y="0"/>
                </a:moveTo>
                <a:lnTo>
                  <a:pt x="25400" y="0"/>
                </a:lnTo>
                <a:lnTo>
                  <a:pt x="44450" y="25400"/>
                </a:lnTo>
                <a:lnTo>
                  <a:pt x="76200" y="50800"/>
                </a:lnTo>
                <a:lnTo>
                  <a:pt x="95250" y="69850"/>
                </a:lnTo>
                <a:lnTo>
                  <a:pt x="114300" y="95250"/>
                </a:lnTo>
                <a:lnTo>
                  <a:pt x="133350" y="114300"/>
                </a:lnTo>
                <a:lnTo>
                  <a:pt x="152400" y="139700"/>
                </a:lnTo>
                <a:lnTo>
                  <a:pt x="171450" y="158750"/>
                </a:lnTo>
                <a:lnTo>
                  <a:pt x="184150" y="184150"/>
                </a:lnTo>
                <a:lnTo>
                  <a:pt x="196850" y="209550"/>
                </a:lnTo>
                <a:lnTo>
                  <a:pt x="203200" y="234950"/>
                </a:lnTo>
                <a:lnTo>
                  <a:pt x="209550" y="260350"/>
                </a:lnTo>
                <a:lnTo>
                  <a:pt x="215900" y="285750"/>
                </a:lnTo>
                <a:lnTo>
                  <a:pt x="215900" y="311150"/>
                </a:lnTo>
                <a:lnTo>
                  <a:pt x="215900" y="336550"/>
                </a:lnTo>
                <a:lnTo>
                  <a:pt x="215900" y="355600"/>
                </a:lnTo>
                <a:lnTo>
                  <a:pt x="209550" y="374650"/>
                </a:lnTo>
                <a:lnTo>
                  <a:pt x="203200" y="393700"/>
                </a:lnTo>
                <a:lnTo>
                  <a:pt x="196850" y="412750"/>
                </a:lnTo>
                <a:lnTo>
                  <a:pt x="177800" y="444500"/>
                </a:lnTo>
                <a:lnTo>
                  <a:pt x="158750" y="463550"/>
                </a:lnTo>
                <a:lnTo>
                  <a:pt x="127000" y="495300"/>
                </a:lnTo>
                <a:lnTo>
                  <a:pt x="114300" y="501650"/>
                </a:lnTo>
                <a:lnTo>
                  <a:pt x="107950" y="501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2" name="SMARTINK"/>
          <p:cNvSpPr/>
          <p:nvPr/>
        </p:nvSpPr>
        <p:spPr bwMode="auto">
          <a:xfrm>
            <a:off x="4051300" y="3638550"/>
            <a:ext cx="203201" cy="12701"/>
          </a:xfrm>
          <a:custGeom>
            <a:avLst/>
            <a:gdLst/>
            <a:ahLst/>
            <a:cxnLst/>
            <a:rect l="0" t="0" r="0" b="0"/>
            <a:pathLst>
              <a:path w="203201" h="12701">
                <a:moveTo>
                  <a:pt x="0" y="12700"/>
                </a:moveTo>
                <a:lnTo>
                  <a:pt x="25400" y="6350"/>
                </a:lnTo>
                <a:lnTo>
                  <a:pt x="57150" y="6350"/>
                </a:lnTo>
                <a:lnTo>
                  <a:pt x="101600" y="6350"/>
                </a:lnTo>
                <a:lnTo>
                  <a:pt x="133350" y="6350"/>
                </a:lnTo>
                <a:lnTo>
                  <a:pt x="152400" y="6350"/>
                </a:lnTo>
                <a:lnTo>
                  <a:pt x="177800" y="0"/>
                </a:lnTo>
                <a:lnTo>
                  <a:pt x="203200" y="0"/>
                </a:lnTo>
                <a:lnTo>
                  <a:pt x="196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3" name="SMARTINK"/>
          <p:cNvSpPr/>
          <p:nvPr/>
        </p:nvSpPr>
        <p:spPr bwMode="auto">
          <a:xfrm>
            <a:off x="4102100" y="3765550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6350"/>
                </a:moveTo>
                <a:lnTo>
                  <a:pt x="31750" y="1270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4" name="SMARTINK"/>
          <p:cNvSpPr/>
          <p:nvPr/>
        </p:nvSpPr>
        <p:spPr bwMode="auto">
          <a:xfrm>
            <a:off x="4667250" y="3625850"/>
            <a:ext cx="177801" cy="146051"/>
          </a:xfrm>
          <a:custGeom>
            <a:avLst/>
            <a:gdLst/>
            <a:ahLst/>
            <a:cxnLst/>
            <a:rect l="0" t="0" r="0" b="0"/>
            <a:pathLst>
              <a:path w="177801" h="146051">
                <a:moveTo>
                  <a:pt x="0" y="44450"/>
                </a:moveTo>
                <a:lnTo>
                  <a:pt x="6350" y="25400"/>
                </a:lnTo>
                <a:lnTo>
                  <a:pt x="38100" y="12700"/>
                </a:lnTo>
                <a:lnTo>
                  <a:pt x="57150" y="12700"/>
                </a:lnTo>
                <a:lnTo>
                  <a:pt x="69850" y="19050"/>
                </a:lnTo>
                <a:lnTo>
                  <a:pt x="82550" y="31750"/>
                </a:lnTo>
                <a:lnTo>
                  <a:pt x="88900" y="57150"/>
                </a:lnTo>
                <a:lnTo>
                  <a:pt x="82550" y="76200"/>
                </a:lnTo>
                <a:lnTo>
                  <a:pt x="69850" y="101600"/>
                </a:lnTo>
                <a:lnTo>
                  <a:pt x="57150" y="127000"/>
                </a:lnTo>
                <a:lnTo>
                  <a:pt x="50800" y="146050"/>
                </a:lnTo>
                <a:lnTo>
                  <a:pt x="69850" y="120650"/>
                </a:lnTo>
                <a:lnTo>
                  <a:pt x="82550" y="101600"/>
                </a:lnTo>
                <a:lnTo>
                  <a:pt x="95250" y="76200"/>
                </a:lnTo>
                <a:lnTo>
                  <a:pt x="107950" y="50800"/>
                </a:lnTo>
                <a:lnTo>
                  <a:pt x="120650" y="25400"/>
                </a:lnTo>
                <a:lnTo>
                  <a:pt x="127000" y="12700"/>
                </a:lnTo>
                <a:lnTo>
                  <a:pt x="120650" y="0"/>
                </a:lnTo>
                <a:lnTo>
                  <a:pt x="107950" y="19050"/>
                </a:lnTo>
                <a:lnTo>
                  <a:pt x="95250" y="50800"/>
                </a:lnTo>
                <a:lnTo>
                  <a:pt x="95250" y="76200"/>
                </a:lnTo>
                <a:lnTo>
                  <a:pt x="95250" y="101600"/>
                </a:lnTo>
                <a:lnTo>
                  <a:pt x="101600" y="114300"/>
                </a:lnTo>
                <a:lnTo>
                  <a:pt x="114300" y="127000"/>
                </a:lnTo>
                <a:lnTo>
                  <a:pt x="127000" y="133350"/>
                </a:lnTo>
                <a:lnTo>
                  <a:pt x="139700" y="139700"/>
                </a:lnTo>
                <a:lnTo>
                  <a:pt x="152400" y="133350"/>
                </a:lnTo>
                <a:lnTo>
                  <a:pt x="1778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5" name="SMARTINK"/>
          <p:cNvSpPr/>
          <p:nvPr/>
        </p:nvSpPr>
        <p:spPr bwMode="auto">
          <a:xfrm>
            <a:off x="4876800" y="3524250"/>
            <a:ext cx="50801" cy="50801"/>
          </a:xfrm>
          <a:custGeom>
            <a:avLst/>
            <a:gdLst/>
            <a:ahLst/>
            <a:cxnLst/>
            <a:rect l="0" t="0" r="0" b="0"/>
            <a:pathLst>
              <a:path w="50801" h="50801">
                <a:moveTo>
                  <a:pt x="19050" y="12700"/>
                </a:moveTo>
                <a:lnTo>
                  <a:pt x="12700" y="0"/>
                </a:lnTo>
                <a:lnTo>
                  <a:pt x="0" y="12700"/>
                </a:lnTo>
                <a:lnTo>
                  <a:pt x="6350" y="38100"/>
                </a:lnTo>
                <a:lnTo>
                  <a:pt x="19050" y="50800"/>
                </a:lnTo>
                <a:lnTo>
                  <a:pt x="38100" y="50800"/>
                </a:lnTo>
                <a:lnTo>
                  <a:pt x="50800" y="31750"/>
                </a:lnTo>
                <a:lnTo>
                  <a:pt x="44450" y="12700"/>
                </a:lnTo>
                <a:lnTo>
                  <a:pt x="25400" y="0"/>
                </a:lnTo>
                <a:lnTo>
                  <a:pt x="6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SMARTINK"/>
          <p:cNvSpPr/>
          <p:nvPr/>
        </p:nvSpPr>
        <p:spPr bwMode="auto">
          <a:xfrm>
            <a:off x="4991100" y="3556000"/>
            <a:ext cx="114301" cy="196851"/>
          </a:xfrm>
          <a:custGeom>
            <a:avLst/>
            <a:gdLst/>
            <a:ahLst/>
            <a:cxnLst/>
            <a:rect l="0" t="0" r="0" b="0"/>
            <a:pathLst>
              <a:path w="114301" h="196851">
                <a:moveTo>
                  <a:pt x="114300" y="38100"/>
                </a:moveTo>
                <a:lnTo>
                  <a:pt x="88900" y="1905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12700" y="152400"/>
                </a:lnTo>
                <a:lnTo>
                  <a:pt x="19050" y="171450"/>
                </a:lnTo>
                <a:lnTo>
                  <a:pt x="31750" y="184150"/>
                </a:lnTo>
                <a:lnTo>
                  <a:pt x="50800" y="190500"/>
                </a:lnTo>
                <a:lnTo>
                  <a:pt x="63500" y="196850"/>
                </a:lnTo>
                <a:lnTo>
                  <a:pt x="95250" y="190500"/>
                </a:lnTo>
                <a:lnTo>
                  <a:pt x="1016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7" name="SMARTINK"/>
          <p:cNvSpPr/>
          <p:nvPr/>
        </p:nvSpPr>
        <p:spPr bwMode="auto">
          <a:xfrm>
            <a:off x="5289550" y="3670300"/>
            <a:ext cx="203201" cy="19051"/>
          </a:xfrm>
          <a:custGeom>
            <a:avLst/>
            <a:gdLst/>
            <a:ahLst/>
            <a:cxnLst/>
            <a:rect l="0" t="0" r="0" b="0"/>
            <a:pathLst>
              <a:path w="203201" h="19051">
                <a:moveTo>
                  <a:pt x="0" y="19050"/>
                </a:moveTo>
                <a:lnTo>
                  <a:pt x="25400" y="19050"/>
                </a:lnTo>
                <a:lnTo>
                  <a:pt x="44450" y="12700"/>
                </a:lnTo>
                <a:lnTo>
                  <a:pt x="69850" y="12700"/>
                </a:lnTo>
                <a:lnTo>
                  <a:pt x="101600" y="12700"/>
                </a:lnTo>
                <a:lnTo>
                  <a:pt x="127000" y="6350"/>
                </a:lnTo>
                <a:lnTo>
                  <a:pt x="152400" y="6350"/>
                </a:lnTo>
                <a:lnTo>
                  <a:pt x="177800" y="6350"/>
                </a:lnTo>
                <a:lnTo>
                  <a:pt x="190500" y="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SMARTINK"/>
          <p:cNvSpPr/>
          <p:nvPr/>
        </p:nvSpPr>
        <p:spPr bwMode="auto">
          <a:xfrm>
            <a:off x="5670550" y="354965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127000" y="12700"/>
                </a:moveTo>
                <a:lnTo>
                  <a:pt x="133350" y="0"/>
                </a:lnTo>
                <a:lnTo>
                  <a:pt x="101600" y="6350"/>
                </a:lnTo>
                <a:lnTo>
                  <a:pt x="76200" y="6350"/>
                </a:lnTo>
                <a:lnTo>
                  <a:pt x="50800" y="635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31750"/>
                </a:lnTo>
                <a:lnTo>
                  <a:pt x="6350" y="50800"/>
                </a:lnTo>
                <a:lnTo>
                  <a:pt x="25400" y="69850"/>
                </a:lnTo>
                <a:lnTo>
                  <a:pt x="57150" y="88900"/>
                </a:lnTo>
                <a:lnTo>
                  <a:pt x="82550" y="107950"/>
                </a:lnTo>
                <a:lnTo>
                  <a:pt x="95250" y="120650"/>
                </a:lnTo>
                <a:lnTo>
                  <a:pt x="101600" y="133350"/>
                </a:lnTo>
                <a:lnTo>
                  <a:pt x="107950" y="152400"/>
                </a:lnTo>
                <a:lnTo>
                  <a:pt x="101600" y="171450"/>
                </a:lnTo>
                <a:lnTo>
                  <a:pt x="88900" y="177800"/>
                </a:lnTo>
                <a:lnTo>
                  <a:pt x="63500" y="190500"/>
                </a:lnTo>
                <a:lnTo>
                  <a:pt x="44450" y="190500"/>
                </a:lnTo>
                <a:lnTo>
                  <a:pt x="31750" y="18415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9" name="SMARTINK"/>
          <p:cNvSpPr/>
          <p:nvPr/>
        </p:nvSpPr>
        <p:spPr bwMode="auto">
          <a:xfrm>
            <a:off x="5873750" y="3549650"/>
            <a:ext cx="127001" cy="158751"/>
          </a:xfrm>
          <a:custGeom>
            <a:avLst/>
            <a:gdLst/>
            <a:ahLst/>
            <a:cxnLst/>
            <a:rect l="0" t="0" r="0" b="0"/>
            <a:pathLst>
              <a:path w="127001" h="158751">
                <a:moveTo>
                  <a:pt x="127000" y="19050"/>
                </a:moveTo>
                <a:lnTo>
                  <a:pt x="120650" y="0"/>
                </a:lnTo>
                <a:lnTo>
                  <a:pt x="88900" y="0"/>
                </a:lnTo>
                <a:lnTo>
                  <a:pt x="57150" y="0"/>
                </a:lnTo>
                <a:lnTo>
                  <a:pt x="31750" y="0"/>
                </a:lnTo>
                <a:lnTo>
                  <a:pt x="12700" y="0"/>
                </a:lnTo>
                <a:lnTo>
                  <a:pt x="0" y="12700"/>
                </a:lnTo>
                <a:lnTo>
                  <a:pt x="0" y="31750"/>
                </a:lnTo>
                <a:lnTo>
                  <a:pt x="19050" y="63500"/>
                </a:lnTo>
                <a:lnTo>
                  <a:pt x="44450" y="88900"/>
                </a:lnTo>
                <a:lnTo>
                  <a:pt x="63500" y="114300"/>
                </a:lnTo>
                <a:lnTo>
                  <a:pt x="76200" y="133350"/>
                </a:lnTo>
                <a:lnTo>
                  <a:pt x="82550" y="146050"/>
                </a:lnTo>
                <a:lnTo>
                  <a:pt x="69850" y="158750"/>
                </a:lnTo>
                <a:lnTo>
                  <a:pt x="50800" y="158750"/>
                </a:lnTo>
                <a:lnTo>
                  <a:pt x="31750" y="152400"/>
                </a:lnTo>
                <a:lnTo>
                  <a:pt x="19050" y="14605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0" name="SMARTINK"/>
          <p:cNvSpPr/>
          <p:nvPr/>
        </p:nvSpPr>
        <p:spPr bwMode="auto">
          <a:xfrm>
            <a:off x="6057900" y="3454400"/>
            <a:ext cx="44451" cy="69851"/>
          </a:xfrm>
          <a:custGeom>
            <a:avLst/>
            <a:gdLst/>
            <a:ahLst/>
            <a:cxnLst/>
            <a:rect l="0" t="0" r="0" b="0"/>
            <a:pathLst>
              <a:path w="44451" h="69851">
                <a:moveTo>
                  <a:pt x="25400" y="38100"/>
                </a:moveTo>
                <a:lnTo>
                  <a:pt x="12700" y="25400"/>
                </a:lnTo>
                <a:lnTo>
                  <a:pt x="0" y="31750"/>
                </a:lnTo>
                <a:lnTo>
                  <a:pt x="0" y="50800"/>
                </a:lnTo>
                <a:lnTo>
                  <a:pt x="12700" y="63500"/>
                </a:lnTo>
                <a:lnTo>
                  <a:pt x="25400" y="69850"/>
                </a:lnTo>
                <a:lnTo>
                  <a:pt x="44450" y="57150"/>
                </a:lnTo>
                <a:lnTo>
                  <a:pt x="44450" y="38100"/>
                </a:lnTo>
                <a:lnTo>
                  <a:pt x="38100" y="19050"/>
                </a:lnTo>
                <a:lnTo>
                  <a:pt x="2540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1" name="SMARTINK"/>
          <p:cNvSpPr/>
          <p:nvPr/>
        </p:nvSpPr>
        <p:spPr bwMode="auto">
          <a:xfrm>
            <a:off x="6191250" y="3517900"/>
            <a:ext cx="146051" cy="190501"/>
          </a:xfrm>
          <a:custGeom>
            <a:avLst/>
            <a:gdLst/>
            <a:ahLst/>
            <a:cxnLst/>
            <a:rect l="0" t="0" r="0" b="0"/>
            <a:pathLst>
              <a:path w="146051" h="190501">
                <a:moveTo>
                  <a:pt x="114300" y="38100"/>
                </a:moveTo>
                <a:lnTo>
                  <a:pt x="107950" y="19050"/>
                </a:lnTo>
                <a:lnTo>
                  <a:pt x="88900" y="0"/>
                </a:lnTo>
                <a:lnTo>
                  <a:pt x="69850" y="0"/>
                </a:lnTo>
                <a:lnTo>
                  <a:pt x="44450" y="6350"/>
                </a:lnTo>
                <a:lnTo>
                  <a:pt x="2540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19050" y="152400"/>
                </a:lnTo>
                <a:lnTo>
                  <a:pt x="38100" y="165100"/>
                </a:lnTo>
                <a:lnTo>
                  <a:pt x="63500" y="177800"/>
                </a:lnTo>
                <a:lnTo>
                  <a:pt x="88900" y="184150"/>
                </a:lnTo>
                <a:lnTo>
                  <a:pt x="107950" y="184150"/>
                </a:lnTo>
                <a:lnTo>
                  <a:pt x="139700" y="184150"/>
                </a:lnTo>
                <a:lnTo>
                  <a:pt x="146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2" name="SMARTINK"/>
          <p:cNvSpPr/>
          <p:nvPr/>
        </p:nvSpPr>
        <p:spPr bwMode="auto">
          <a:xfrm>
            <a:off x="1638300" y="4546600"/>
            <a:ext cx="165101" cy="1"/>
          </a:xfrm>
          <a:custGeom>
            <a:avLst/>
            <a:gdLst/>
            <a:ahLst/>
            <a:cxnLst/>
            <a:rect l="0" t="0" r="0" b="0"/>
            <a:pathLst>
              <a:path w="165101" h="1">
                <a:moveTo>
                  <a:pt x="0" y="0"/>
                </a:move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3" name="SMARTINK"/>
          <p:cNvSpPr/>
          <p:nvPr/>
        </p:nvSpPr>
        <p:spPr bwMode="auto">
          <a:xfrm>
            <a:off x="1930400" y="4432300"/>
            <a:ext cx="165101" cy="120651"/>
          </a:xfrm>
          <a:custGeom>
            <a:avLst/>
            <a:gdLst/>
            <a:ahLst/>
            <a:cxnLst/>
            <a:rect l="0" t="0" r="0" b="0"/>
            <a:pathLst>
              <a:path w="165101" h="120651">
                <a:moveTo>
                  <a:pt x="0" y="31750"/>
                </a:moveTo>
                <a:lnTo>
                  <a:pt x="6350" y="19050"/>
                </a:lnTo>
                <a:lnTo>
                  <a:pt x="25400" y="6350"/>
                </a:lnTo>
                <a:lnTo>
                  <a:pt x="44450" y="6350"/>
                </a:lnTo>
                <a:lnTo>
                  <a:pt x="57150" y="12700"/>
                </a:lnTo>
                <a:lnTo>
                  <a:pt x="69850" y="31750"/>
                </a:lnTo>
                <a:lnTo>
                  <a:pt x="63500" y="63500"/>
                </a:lnTo>
                <a:lnTo>
                  <a:pt x="50800" y="95250"/>
                </a:lnTo>
                <a:lnTo>
                  <a:pt x="38100" y="120650"/>
                </a:lnTo>
                <a:lnTo>
                  <a:pt x="57150" y="95250"/>
                </a:lnTo>
                <a:lnTo>
                  <a:pt x="69850" y="76200"/>
                </a:lnTo>
                <a:lnTo>
                  <a:pt x="82550" y="50800"/>
                </a:lnTo>
                <a:lnTo>
                  <a:pt x="95250" y="25400"/>
                </a:lnTo>
                <a:lnTo>
                  <a:pt x="107950" y="0"/>
                </a:lnTo>
                <a:lnTo>
                  <a:pt x="88900" y="25400"/>
                </a:lnTo>
                <a:lnTo>
                  <a:pt x="88900" y="50800"/>
                </a:lnTo>
                <a:lnTo>
                  <a:pt x="88900" y="76200"/>
                </a:lnTo>
                <a:lnTo>
                  <a:pt x="95250" y="95250"/>
                </a:lnTo>
                <a:lnTo>
                  <a:pt x="120650" y="114300"/>
                </a:lnTo>
                <a:lnTo>
                  <a:pt x="1651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4" name="SMARTINK"/>
          <p:cNvSpPr/>
          <p:nvPr/>
        </p:nvSpPr>
        <p:spPr bwMode="auto">
          <a:xfrm>
            <a:off x="2095500" y="4324350"/>
            <a:ext cx="31751" cy="44451"/>
          </a:xfrm>
          <a:custGeom>
            <a:avLst/>
            <a:gdLst/>
            <a:ahLst/>
            <a:cxnLst/>
            <a:rect l="0" t="0" r="0" b="0"/>
            <a:pathLst>
              <a:path w="31751" h="44451">
                <a:moveTo>
                  <a:pt x="19050" y="6350"/>
                </a:moveTo>
                <a:lnTo>
                  <a:pt x="6350" y="12700"/>
                </a:lnTo>
                <a:lnTo>
                  <a:pt x="0" y="25400"/>
                </a:lnTo>
                <a:lnTo>
                  <a:pt x="6350" y="38100"/>
                </a:lnTo>
                <a:lnTo>
                  <a:pt x="19050" y="44450"/>
                </a:lnTo>
                <a:lnTo>
                  <a:pt x="31750" y="31750"/>
                </a:lnTo>
                <a:lnTo>
                  <a:pt x="2540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5" name="SMARTINK"/>
          <p:cNvSpPr/>
          <p:nvPr/>
        </p:nvSpPr>
        <p:spPr bwMode="auto">
          <a:xfrm>
            <a:off x="2203450" y="4362450"/>
            <a:ext cx="133351" cy="165101"/>
          </a:xfrm>
          <a:custGeom>
            <a:avLst/>
            <a:gdLst/>
            <a:ahLst/>
            <a:cxnLst/>
            <a:rect l="0" t="0" r="0" b="0"/>
            <a:pathLst>
              <a:path w="133351" h="165101">
                <a:moveTo>
                  <a:pt x="88900" y="31750"/>
                </a:moveTo>
                <a:lnTo>
                  <a:pt x="82550" y="19050"/>
                </a:lnTo>
                <a:lnTo>
                  <a:pt x="69850" y="6350"/>
                </a:lnTo>
                <a:lnTo>
                  <a:pt x="57150" y="0"/>
                </a:lnTo>
                <a:lnTo>
                  <a:pt x="38100" y="0"/>
                </a:lnTo>
                <a:lnTo>
                  <a:pt x="25400" y="1270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14300"/>
                </a:lnTo>
                <a:lnTo>
                  <a:pt x="19050" y="133350"/>
                </a:lnTo>
                <a:lnTo>
                  <a:pt x="31750" y="152400"/>
                </a:lnTo>
                <a:lnTo>
                  <a:pt x="50800" y="158750"/>
                </a:lnTo>
                <a:lnTo>
                  <a:pt x="76200" y="165100"/>
                </a:lnTo>
                <a:lnTo>
                  <a:pt x="95250" y="165100"/>
                </a:lnTo>
                <a:lnTo>
                  <a:pt x="127000" y="158750"/>
                </a:lnTo>
                <a:lnTo>
                  <a:pt x="133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" name="SMARTINK"/>
          <p:cNvSpPr/>
          <p:nvPr/>
        </p:nvSpPr>
        <p:spPr bwMode="auto">
          <a:xfrm>
            <a:off x="2647950" y="4311650"/>
            <a:ext cx="6351" cy="222251"/>
          </a:xfrm>
          <a:custGeom>
            <a:avLst/>
            <a:gdLst/>
            <a:ahLst/>
            <a:cxnLst/>
            <a:rect l="0" t="0" r="0" b="0"/>
            <a:pathLst>
              <a:path w="6351" h="2222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7" name="SMARTINK"/>
          <p:cNvSpPr/>
          <p:nvPr/>
        </p:nvSpPr>
        <p:spPr bwMode="auto">
          <a:xfrm>
            <a:off x="2527300" y="4432300"/>
            <a:ext cx="254001" cy="12701"/>
          </a:xfrm>
          <a:custGeom>
            <a:avLst/>
            <a:gdLst/>
            <a:ahLst/>
            <a:cxnLst/>
            <a:rect l="0" t="0" r="0" b="0"/>
            <a:pathLst>
              <a:path w="25400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39700" y="6350"/>
                </a:lnTo>
                <a:lnTo>
                  <a:pt x="184150" y="6350"/>
                </a:lnTo>
                <a:lnTo>
                  <a:pt x="209550" y="6350"/>
                </a:lnTo>
                <a:lnTo>
                  <a:pt x="241300" y="0"/>
                </a:lnTo>
                <a:lnTo>
                  <a:pt x="254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8" name="SMARTINK"/>
          <p:cNvSpPr/>
          <p:nvPr/>
        </p:nvSpPr>
        <p:spPr bwMode="auto">
          <a:xfrm>
            <a:off x="3060700" y="4343400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14300"/>
                </a:lnTo>
                <a:lnTo>
                  <a:pt x="0" y="146050"/>
                </a:lnTo>
                <a:lnTo>
                  <a:pt x="0" y="17145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9" name="SMARTINK"/>
          <p:cNvSpPr/>
          <p:nvPr/>
        </p:nvSpPr>
        <p:spPr bwMode="auto">
          <a:xfrm>
            <a:off x="3155950" y="4349750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57150" y="12700"/>
                </a:moveTo>
                <a:lnTo>
                  <a:pt x="4445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69850"/>
                </a:lnTo>
                <a:lnTo>
                  <a:pt x="6350" y="88900"/>
                </a:lnTo>
                <a:lnTo>
                  <a:pt x="6350" y="114300"/>
                </a:lnTo>
                <a:lnTo>
                  <a:pt x="12700" y="127000"/>
                </a:lnTo>
                <a:lnTo>
                  <a:pt x="25400" y="139700"/>
                </a:lnTo>
                <a:lnTo>
                  <a:pt x="38100" y="146050"/>
                </a:lnTo>
                <a:lnTo>
                  <a:pt x="57150" y="146050"/>
                </a:lnTo>
                <a:lnTo>
                  <a:pt x="69850" y="133350"/>
                </a:lnTo>
                <a:lnTo>
                  <a:pt x="82550" y="120650"/>
                </a:lnTo>
                <a:lnTo>
                  <a:pt x="95250" y="101600"/>
                </a:lnTo>
                <a:lnTo>
                  <a:pt x="101600" y="69850"/>
                </a:lnTo>
                <a:lnTo>
                  <a:pt x="101600" y="44450"/>
                </a:lnTo>
                <a:lnTo>
                  <a:pt x="95250" y="31750"/>
                </a:lnTo>
                <a:lnTo>
                  <a:pt x="88900" y="19050"/>
                </a:lnTo>
                <a:lnTo>
                  <a:pt x="76200" y="635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0" name="SMARTINK"/>
          <p:cNvSpPr/>
          <p:nvPr/>
        </p:nvSpPr>
        <p:spPr bwMode="auto">
          <a:xfrm>
            <a:off x="3302000" y="435610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571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12700" y="88900"/>
                </a:lnTo>
                <a:lnTo>
                  <a:pt x="25400" y="101600"/>
                </a:lnTo>
                <a:lnTo>
                  <a:pt x="38100" y="114300"/>
                </a:lnTo>
                <a:lnTo>
                  <a:pt x="63500" y="114300"/>
                </a:lnTo>
                <a:lnTo>
                  <a:pt x="76200" y="95250"/>
                </a:lnTo>
                <a:lnTo>
                  <a:pt x="76200" y="69850"/>
                </a:lnTo>
                <a:lnTo>
                  <a:pt x="63500" y="44450"/>
                </a:lnTo>
                <a:lnTo>
                  <a:pt x="50800" y="1905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1" name="SMARTINK"/>
          <p:cNvSpPr/>
          <p:nvPr/>
        </p:nvSpPr>
        <p:spPr bwMode="auto">
          <a:xfrm>
            <a:off x="3422650" y="4235450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25400" y="12700"/>
                </a:moveTo>
                <a:lnTo>
                  <a:pt x="19050" y="0"/>
                </a:lnTo>
                <a:lnTo>
                  <a:pt x="0" y="12700"/>
                </a:lnTo>
                <a:lnTo>
                  <a:pt x="0" y="31750"/>
                </a:lnTo>
                <a:lnTo>
                  <a:pt x="6350" y="44450"/>
                </a:lnTo>
                <a:lnTo>
                  <a:pt x="19050" y="63500"/>
                </a:lnTo>
                <a:lnTo>
                  <a:pt x="31750" y="69850"/>
                </a:lnTo>
                <a:lnTo>
                  <a:pt x="44450" y="63500"/>
                </a:lnTo>
                <a:lnTo>
                  <a:pt x="50800" y="38100"/>
                </a:lnTo>
                <a:lnTo>
                  <a:pt x="50800" y="19050"/>
                </a:lnTo>
                <a:lnTo>
                  <a:pt x="44450" y="6350"/>
                </a:lnTo>
                <a:lnTo>
                  <a:pt x="31750" y="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2" name="SMARTINK"/>
          <p:cNvSpPr/>
          <p:nvPr/>
        </p:nvSpPr>
        <p:spPr bwMode="auto">
          <a:xfrm>
            <a:off x="3536950" y="4279900"/>
            <a:ext cx="158751" cy="165101"/>
          </a:xfrm>
          <a:custGeom>
            <a:avLst/>
            <a:gdLst/>
            <a:ahLst/>
            <a:cxnLst/>
            <a:rect l="0" t="0" r="0" b="0"/>
            <a:pathLst>
              <a:path w="158751" h="165101">
                <a:moveTo>
                  <a:pt x="101600" y="25400"/>
                </a:moveTo>
                <a:lnTo>
                  <a:pt x="6985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12700" y="127000"/>
                </a:lnTo>
                <a:lnTo>
                  <a:pt x="25400" y="146050"/>
                </a:lnTo>
                <a:lnTo>
                  <a:pt x="44450" y="152400"/>
                </a:lnTo>
                <a:lnTo>
                  <a:pt x="57150" y="158750"/>
                </a:lnTo>
                <a:lnTo>
                  <a:pt x="88900" y="165100"/>
                </a:lnTo>
                <a:lnTo>
                  <a:pt x="114300" y="152400"/>
                </a:lnTo>
                <a:lnTo>
                  <a:pt x="146050" y="146050"/>
                </a:lnTo>
                <a:lnTo>
                  <a:pt x="1587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3" name="SMARTINK"/>
          <p:cNvSpPr/>
          <p:nvPr/>
        </p:nvSpPr>
        <p:spPr bwMode="auto">
          <a:xfrm>
            <a:off x="3994150" y="4286250"/>
            <a:ext cx="177801" cy="12701"/>
          </a:xfrm>
          <a:custGeom>
            <a:avLst/>
            <a:gdLst/>
            <a:ahLst/>
            <a:cxnLst/>
            <a:rect l="0" t="0" r="0" b="0"/>
            <a:pathLst>
              <a:path w="177801" h="12701">
                <a:moveTo>
                  <a:pt x="0" y="12700"/>
                </a:moveTo>
                <a:lnTo>
                  <a:pt x="31750" y="6350"/>
                </a:lnTo>
                <a:lnTo>
                  <a:pt x="63500" y="6350"/>
                </a:lnTo>
                <a:lnTo>
                  <a:pt x="88900" y="6350"/>
                </a:lnTo>
                <a:lnTo>
                  <a:pt x="120650" y="6350"/>
                </a:lnTo>
                <a:lnTo>
                  <a:pt x="146050" y="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4" name="SMARTINK"/>
          <p:cNvSpPr/>
          <p:nvPr/>
        </p:nvSpPr>
        <p:spPr bwMode="auto">
          <a:xfrm>
            <a:off x="4038600" y="437515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19050" y="0"/>
                </a:moveTo>
                <a:lnTo>
                  <a:pt x="0" y="6350"/>
                </a:lnTo>
                <a:lnTo>
                  <a:pt x="12700" y="12700"/>
                </a:lnTo>
                <a:lnTo>
                  <a:pt x="38100" y="12700"/>
                </a:lnTo>
                <a:lnTo>
                  <a:pt x="69850" y="6350"/>
                </a:lnTo>
                <a:lnTo>
                  <a:pt x="952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5" name="SMARTINK"/>
          <p:cNvSpPr/>
          <p:nvPr/>
        </p:nvSpPr>
        <p:spPr bwMode="auto">
          <a:xfrm>
            <a:off x="4394200" y="4273550"/>
            <a:ext cx="203201" cy="101601"/>
          </a:xfrm>
          <a:custGeom>
            <a:avLst/>
            <a:gdLst/>
            <a:ahLst/>
            <a:cxnLst/>
            <a:rect l="0" t="0" r="0" b="0"/>
            <a:pathLst>
              <a:path w="203201" h="101601">
                <a:moveTo>
                  <a:pt x="0" y="25400"/>
                </a:moveTo>
                <a:lnTo>
                  <a:pt x="19050" y="6350"/>
                </a:lnTo>
                <a:lnTo>
                  <a:pt x="50800" y="0"/>
                </a:lnTo>
                <a:lnTo>
                  <a:pt x="76200" y="0"/>
                </a:lnTo>
                <a:lnTo>
                  <a:pt x="88900" y="6350"/>
                </a:lnTo>
                <a:lnTo>
                  <a:pt x="95250" y="19050"/>
                </a:lnTo>
                <a:lnTo>
                  <a:pt x="95250" y="44450"/>
                </a:lnTo>
                <a:lnTo>
                  <a:pt x="76200" y="69850"/>
                </a:lnTo>
                <a:lnTo>
                  <a:pt x="63500" y="101600"/>
                </a:lnTo>
                <a:lnTo>
                  <a:pt x="88900" y="88900"/>
                </a:lnTo>
                <a:lnTo>
                  <a:pt x="107950" y="63500"/>
                </a:lnTo>
                <a:lnTo>
                  <a:pt x="120650" y="38100"/>
                </a:lnTo>
                <a:lnTo>
                  <a:pt x="127000" y="12700"/>
                </a:lnTo>
                <a:lnTo>
                  <a:pt x="133350" y="0"/>
                </a:lnTo>
                <a:lnTo>
                  <a:pt x="120650" y="31750"/>
                </a:lnTo>
                <a:lnTo>
                  <a:pt x="120650" y="50800"/>
                </a:lnTo>
                <a:lnTo>
                  <a:pt x="127000" y="76200"/>
                </a:lnTo>
                <a:lnTo>
                  <a:pt x="133350" y="95250"/>
                </a:lnTo>
                <a:lnTo>
                  <a:pt x="152400" y="101600"/>
                </a:lnTo>
                <a:lnTo>
                  <a:pt x="171450" y="101600"/>
                </a:lnTo>
                <a:lnTo>
                  <a:pt x="2032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" name="SMARTINK"/>
          <p:cNvSpPr/>
          <p:nvPr/>
        </p:nvSpPr>
        <p:spPr bwMode="auto">
          <a:xfrm>
            <a:off x="4667250" y="4159250"/>
            <a:ext cx="57151" cy="63501"/>
          </a:xfrm>
          <a:custGeom>
            <a:avLst/>
            <a:gdLst/>
            <a:ahLst/>
            <a:cxnLst/>
            <a:rect l="0" t="0" r="0" b="0"/>
            <a:pathLst>
              <a:path w="57151" h="63501">
                <a:moveTo>
                  <a:pt x="25400" y="6350"/>
                </a:move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19050" y="57150"/>
                </a:lnTo>
                <a:lnTo>
                  <a:pt x="38100" y="63500"/>
                </a:lnTo>
                <a:lnTo>
                  <a:pt x="57150" y="57150"/>
                </a:lnTo>
                <a:lnTo>
                  <a:pt x="57150" y="31750"/>
                </a:lnTo>
                <a:lnTo>
                  <a:pt x="44450" y="19050"/>
                </a:lnTo>
                <a:lnTo>
                  <a:pt x="190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7" name="SMARTINK"/>
          <p:cNvSpPr/>
          <p:nvPr/>
        </p:nvSpPr>
        <p:spPr bwMode="auto">
          <a:xfrm>
            <a:off x="4800600" y="421005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101600" y="31750"/>
                </a:moveTo>
                <a:lnTo>
                  <a:pt x="88900" y="12700"/>
                </a:lnTo>
                <a:lnTo>
                  <a:pt x="69850" y="0"/>
                </a:lnTo>
                <a:lnTo>
                  <a:pt x="50800" y="0"/>
                </a:lnTo>
                <a:lnTo>
                  <a:pt x="25400" y="12700"/>
                </a:lnTo>
                <a:lnTo>
                  <a:pt x="6350" y="38100"/>
                </a:lnTo>
                <a:lnTo>
                  <a:pt x="0" y="63500"/>
                </a:lnTo>
                <a:lnTo>
                  <a:pt x="0" y="88900"/>
                </a:lnTo>
                <a:lnTo>
                  <a:pt x="6350" y="114300"/>
                </a:lnTo>
                <a:lnTo>
                  <a:pt x="25400" y="146050"/>
                </a:lnTo>
                <a:lnTo>
                  <a:pt x="50800" y="171450"/>
                </a:lnTo>
                <a:lnTo>
                  <a:pt x="69850" y="177800"/>
                </a:lnTo>
                <a:lnTo>
                  <a:pt x="88900" y="177800"/>
                </a:lnTo>
                <a:lnTo>
                  <a:pt x="114300" y="171450"/>
                </a:lnTo>
                <a:lnTo>
                  <a:pt x="146050" y="158750"/>
                </a:lnTo>
                <a:lnTo>
                  <a:pt x="1524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8" name="SMARTINK"/>
          <p:cNvSpPr/>
          <p:nvPr/>
        </p:nvSpPr>
        <p:spPr bwMode="auto">
          <a:xfrm>
            <a:off x="5162550" y="4248150"/>
            <a:ext cx="215901" cy="19051"/>
          </a:xfrm>
          <a:custGeom>
            <a:avLst/>
            <a:gdLst/>
            <a:ahLst/>
            <a:cxnLst/>
            <a:rect l="0" t="0" r="0" b="0"/>
            <a:pathLst>
              <a:path w="215901" h="1905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35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14300" y="6350"/>
                </a:lnTo>
                <a:lnTo>
                  <a:pt x="133350" y="6350"/>
                </a:lnTo>
                <a:lnTo>
                  <a:pt x="165100" y="6350"/>
                </a:lnTo>
                <a:lnTo>
                  <a:pt x="196850" y="0"/>
                </a:lnTo>
                <a:lnTo>
                  <a:pt x="215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9" name="SMARTINK"/>
          <p:cNvSpPr/>
          <p:nvPr/>
        </p:nvSpPr>
        <p:spPr bwMode="auto">
          <a:xfrm>
            <a:off x="5632450" y="4114800"/>
            <a:ext cx="146051" cy="196851"/>
          </a:xfrm>
          <a:custGeom>
            <a:avLst/>
            <a:gdLst/>
            <a:ahLst/>
            <a:cxnLst/>
            <a:rect l="0" t="0" r="0" b="0"/>
            <a:pathLst>
              <a:path w="146051" h="196851">
                <a:moveTo>
                  <a:pt x="146050" y="0"/>
                </a:moveTo>
                <a:lnTo>
                  <a:pt x="114300" y="0"/>
                </a:lnTo>
                <a:lnTo>
                  <a:pt x="88900" y="0"/>
                </a:lnTo>
                <a:lnTo>
                  <a:pt x="63500" y="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12700" y="82550"/>
                </a:lnTo>
                <a:lnTo>
                  <a:pt x="38100" y="88900"/>
                </a:lnTo>
                <a:lnTo>
                  <a:pt x="63500" y="88900"/>
                </a:lnTo>
                <a:lnTo>
                  <a:pt x="88900" y="95250"/>
                </a:lnTo>
                <a:lnTo>
                  <a:pt x="107950" y="101600"/>
                </a:lnTo>
                <a:lnTo>
                  <a:pt x="120650" y="114300"/>
                </a:lnTo>
                <a:lnTo>
                  <a:pt x="127000" y="133350"/>
                </a:lnTo>
                <a:lnTo>
                  <a:pt x="120650" y="146050"/>
                </a:lnTo>
                <a:lnTo>
                  <a:pt x="101600" y="165100"/>
                </a:lnTo>
                <a:lnTo>
                  <a:pt x="82550" y="177800"/>
                </a:lnTo>
                <a:lnTo>
                  <a:pt x="57150" y="190500"/>
                </a:lnTo>
                <a:lnTo>
                  <a:pt x="38100" y="196850"/>
                </a:lnTo>
                <a:lnTo>
                  <a:pt x="25400" y="190500"/>
                </a:lnTo>
                <a:lnTo>
                  <a:pt x="19050" y="177800"/>
                </a:lnTo>
                <a:lnTo>
                  <a:pt x="317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0" name="SMARTINK"/>
          <p:cNvSpPr/>
          <p:nvPr/>
        </p:nvSpPr>
        <p:spPr bwMode="auto">
          <a:xfrm>
            <a:off x="5848350" y="4114800"/>
            <a:ext cx="139701" cy="171451"/>
          </a:xfrm>
          <a:custGeom>
            <a:avLst/>
            <a:gdLst/>
            <a:ahLst/>
            <a:cxnLst/>
            <a:rect l="0" t="0" r="0" b="0"/>
            <a:pathLst>
              <a:path w="139701" h="171451">
                <a:moveTo>
                  <a:pt x="139700" y="12700"/>
                </a:moveTo>
                <a:lnTo>
                  <a:pt x="107950" y="0"/>
                </a:lnTo>
                <a:lnTo>
                  <a:pt x="88900" y="0"/>
                </a:lnTo>
                <a:lnTo>
                  <a:pt x="69850" y="0"/>
                </a:lnTo>
                <a:lnTo>
                  <a:pt x="381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25400" y="69850"/>
                </a:lnTo>
                <a:lnTo>
                  <a:pt x="57150" y="95250"/>
                </a:lnTo>
                <a:lnTo>
                  <a:pt x="88900" y="120650"/>
                </a:lnTo>
                <a:lnTo>
                  <a:pt x="95250" y="133350"/>
                </a:lnTo>
                <a:lnTo>
                  <a:pt x="101600" y="146050"/>
                </a:lnTo>
                <a:lnTo>
                  <a:pt x="95250" y="158750"/>
                </a:lnTo>
                <a:lnTo>
                  <a:pt x="76200" y="171450"/>
                </a:lnTo>
                <a:lnTo>
                  <a:pt x="44450" y="171450"/>
                </a:lnTo>
                <a:lnTo>
                  <a:pt x="31750" y="158750"/>
                </a:lnTo>
                <a:lnTo>
                  <a:pt x="317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1" name="SMARTINK"/>
          <p:cNvSpPr/>
          <p:nvPr/>
        </p:nvSpPr>
        <p:spPr bwMode="auto">
          <a:xfrm>
            <a:off x="6038850" y="4051300"/>
            <a:ext cx="63501" cy="63501"/>
          </a:xfrm>
          <a:custGeom>
            <a:avLst/>
            <a:gdLst/>
            <a:ahLst/>
            <a:cxnLst/>
            <a:rect l="0" t="0" r="0" b="0"/>
            <a:pathLst>
              <a:path w="63501" h="63501">
                <a:moveTo>
                  <a:pt x="25400" y="19050"/>
                </a:moveTo>
                <a:lnTo>
                  <a:pt x="12700" y="6350"/>
                </a:lnTo>
                <a:lnTo>
                  <a:pt x="0" y="12700"/>
                </a:lnTo>
                <a:lnTo>
                  <a:pt x="12700" y="44450"/>
                </a:lnTo>
                <a:lnTo>
                  <a:pt x="44450" y="57150"/>
                </a:lnTo>
                <a:lnTo>
                  <a:pt x="57150" y="63500"/>
                </a:lnTo>
                <a:lnTo>
                  <a:pt x="63500" y="38100"/>
                </a:lnTo>
                <a:lnTo>
                  <a:pt x="50800" y="25400"/>
                </a:lnTo>
                <a:lnTo>
                  <a:pt x="3175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2" name="SMARTINK"/>
          <p:cNvSpPr/>
          <p:nvPr/>
        </p:nvSpPr>
        <p:spPr bwMode="auto">
          <a:xfrm>
            <a:off x="6191250" y="41148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82550" y="25400"/>
                </a:moveTo>
                <a:lnTo>
                  <a:pt x="95250" y="31750"/>
                </a:lnTo>
                <a:lnTo>
                  <a:pt x="88900" y="6350"/>
                </a:lnTo>
                <a:lnTo>
                  <a:pt x="69850" y="0"/>
                </a:lnTo>
                <a:lnTo>
                  <a:pt x="44450" y="6350"/>
                </a:lnTo>
                <a:lnTo>
                  <a:pt x="31750" y="19050"/>
                </a:lnTo>
                <a:lnTo>
                  <a:pt x="12700" y="38100"/>
                </a:lnTo>
                <a:lnTo>
                  <a:pt x="0" y="63500"/>
                </a:lnTo>
                <a:lnTo>
                  <a:pt x="0" y="95250"/>
                </a:lnTo>
                <a:lnTo>
                  <a:pt x="6350" y="120650"/>
                </a:lnTo>
                <a:lnTo>
                  <a:pt x="12700" y="139700"/>
                </a:lnTo>
                <a:lnTo>
                  <a:pt x="44450" y="165100"/>
                </a:lnTo>
                <a:lnTo>
                  <a:pt x="63500" y="177800"/>
                </a:lnTo>
                <a:lnTo>
                  <a:pt x="88900" y="184150"/>
                </a:lnTo>
                <a:lnTo>
                  <a:pt x="1143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3" name="SMARTINK"/>
          <p:cNvSpPr/>
          <p:nvPr/>
        </p:nvSpPr>
        <p:spPr bwMode="auto">
          <a:xfrm>
            <a:off x="1847850" y="5041900"/>
            <a:ext cx="158751" cy="6351"/>
          </a:xfrm>
          <a:custGeom>
            <a:avLst/>
            <a:gdLst/>
            <a:ahLst/>
            <a:cxnLst/>
            <a:rect l="0" t="0" r="0" b="0"/>
            <a:pathLst>
              <a:path w="158751" h="6351">
                <a:moveTo>
                  <a:pt x="12700" y="6350"/>
                </a:moveTo>
                <a:lnTo>
                  <a:pt x="0" y="0"/>
                </a:lnTo>
                <a:lnTo>
                  <a:pt x="31750" y="0"/>
                </a:lnTo>
                <a:lnTo>
                  <a:pt x="63500" y="0"/>
                </a:lnTo>
                <a:lnTo>
                  <a:pt x="82550" y="0"/>
                </a:lnTo>
                <a:lnTo>
                  <a:pt x="114300" y="0"/>
                </a:lnTo>
                <a:lnTo>
                  <a:pt x="1397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4" name="SMARTINK"/>
          <p:cNvSpPr/>
          <p:nvPr/>
        </p:nvSpPr>
        <p:spPr bwMode="auto">
          <a:xfrm>
            <a:off x="2082800" y="4946650"/>
            <a:ext cx="165101" cy="101601"/>
          </a:xfrm>
          <a:custGeom>
            <a:avLst/>
            <a:gdLst/>
            <a:ahLst/>
            <a:cxnLst/>
            <a:rect l="0" t="0" r="0" b="0"/>
            <a:pathLst>
              <a:path w="165101" h="101601">
                <a:moveTo>
                  <a:pt x="12700" y="44450"/>
                </a:moveTo>
                <a:lnTo>
                  <a:pt x="0" y="38100"/>
                </a:lnTo>
                <a:lnTo>
                  <a:pt x="12700" y="31750"/>
                </a:lnTo>
                <a:lnTo>
                  <a:pt x="38100" y="25400"/>
                </a:lnTo>
                <a:lnTo>
                  <a:pt x="63500" y="25400"/>
                </a:lnTo>
                <a:lnTo>
                  <a:pt x="69850" y="50800"/>
                </a:lnTo>
                <a:lnTo>
                  <a:pt x="63500" y="82550"/>
                </a:lnTo>
                <a:lnTo>
                  <a:pt x="57150" y="101600"/>
                </a:lnTo>
                <a:lnTo>
                  <a:pt x="69850" y="69850"/>
                </a:lnTo>
                <a:lnTo>
                  <a:pt x="76200" y="38100"/>
                </a:lnTo>
                <a:lnTo>
                  <a:pt x="88900" y="12700"/>
                </a:lnTo>
                <a:lnTo>
                  <a:pt x="95250" y="0"/>
                </a:lnTo>
                <a:lnTo>
                  <a:pt x="82550" y="31750"/>
                </a:lnTo>
                <a:lnTo>
                  <a:pt x="82550" y="50800"/>
                </a:lnTo>
                <a:lnTo>
                  <a:pt x="88900" y="69850"/>
                </a:lnTo>
                <a:lnTo>
                  <a:pt x="95250" y="82550"/>
                </a:lnTo>
                <a:lnTo>
                  <a:pt x="114300" y="95250"/>
                </a:lnTo>
                <a:lnTo>
                  <a:pt x="127000" y="101600"/>
                </a:lnTo>
                <a:lnTo>
                  <a:pt x="146050" y="101600"/>
                </a:lnTo>
                <a:lnTo>
                  <a:pt x="165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5" name="SMARTINK"/>
          <p:cNvSpPr/>
          <p:nvPr/>
        </p:nvSpPr>
        <p:spPr bwMode="auto">
          <a:xfrm>
            <a:off x="2273300" y="4838700"/>
            <a:ext cx="38101" cy="57151"/>
          </a:xfrm>
          <a:custGeom>
            <a:avLst/>
            <a:gdLst/>
            <a:ahLst/>
            <a:cxnLst/>
            <a:rect l="0" t="0" r="0" b="0"/>
            <a:pathLst>
              <a:path w="38101" h="57151">
                <a:moveTo>
                  <a:pt x="31750" y="6350"/>
                </a:moveTo>
                <a:lnTo>
                  <a:pt x="19050" y="0"/>
                </a:lnTo>
                <a:lnTo>
                  <a:pt x="0" y="1270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57150"/>
                </a:lnTo>
                <a:lnTo>
                  <a:pt x="31750" y="50800"/>
                </a:lnTo>
                <a:lnTo>
                  <a:pt x="38100" y="38100"/>
                </a:lnTo>
                <a:lnTo>
                  <a:pt x="25400" y="0"/>
                </a:lnTo>
                <a:lnTo>
                  <a:pt x="127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" name="SMARTINK"/>
          <p:cNvSpPr/>
          <p:nvPr/>
        </p:nvSpPr>
        <p:spPr bwMode="auto">
          <a:xfrm>
            <a:off x="2374900" y="486410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95250" y="31750"/>
                </a:moveTo>
                <a:lnTo>
                  <a:pt x="57150" y="6350"/>
                </a:lnTo>
                <a:lnTo>
                  <a:pt x="44450" y="0"/>
                </a:lnTo>
                <a:lnTo>
                  <a:pt x="19050" y="12700"/>
                </a:lnTo>
                <a:lnTo>
                  <a:pt x="635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12700" y="114300"/>
                </a:lnTo>
                <a:lnTo>
                  <a:pt x="19050" y="139700"/>
                </a:lnTo>
                <a:lnTo>
                  <a:pt x="31750" y="152400"/>
                </a:lnTo>
                <a:lnTo>
                  <a:pt x="57150" y="158750"/>
                </a:lnTo>
                <a:lnTo>
                  <a:pt x="76200" y="158750"/>
                </a:lnTo>
                <a:lnTo>
                  <a:pt x="952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7" name="SMARTINK"/>
          <p:cNvSpPr/>
          <p:nvPr/>
        </p:nvSpPr>
        <p:spPr bwMode="auto">
          <a:xfrm>
            <a:off x="2717800" y="4946650"/>
            <a:ext cx="177801" cy="6351"/>
          </a:xfrm>
          <a:custGeom>
            <a:avLst/>
            <a:gdLst/>
            <a:ahLst/>
            <a:cxnLst/>
            <a:rect l="0" t="0" r="0" b="0"/>
            <a:pathLst>
              <a:path w="177801" h="6351">
                <a:moveTo>
                  <a:pt x="12700" y="6350"/>
                </a:moveTo>
                <a:lnTo>
                  <a:pt x="0" y="0"/>
                </a:lnTo>
                <a:lnTo>
                  <a:pt x="3175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0"/>
                </a:lnTo>
                <a:lnTo>
                  <a:pt x="16510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8" name="SMARTINK"/>
          <p:cNvSpPr/>
          <p:nvPr/>
        </p:nvSpPr>
        <p:spPr bwMode="auto">
          <a:xfrm>
            <a:off x="3003550" y="4883150"/>
            <a:ext cx="177801" cy="120651"/>
          </a:xfrm>
          <a:custGeom>
            <a:avLst/>
            <a:gdLst/>
            <a:ahLst/>
            <a:cxnLst/>
            <a:rect l="0" t="0" r="0" b="0"/>
            <a:pathLst>
              <a:path w="177801" h="12065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50800" y="0"/>
                </a:lnTo>
                <a:lnTo>
                  <a:pt x="63500" y="6350"/>
                </a:lnTo>
                <a:lnTo>
                  <a:pt x="69850" y="25400"/>
                </a:lnTo>
                <a:lnTo>
                  <a:pt x="63500" y="57150"/>
                </a:lnTo>
                <a:lnTo>
                  <a:pt x="50800" y="82550"/>
                </a:lnTo>
                <a:lnTo>
                  <a:pt x="38100" y="101600"/>
                </a:lnTo>
                <a:lnTo>
                  <a:pt x="57150" y="95250"/>
                </a:lnTo>
                <a:lnTo>
                  <a:pt x="69850" y="69850"/>
                </a:lnTo>
                <a:lnTo>
                  <a:pt x="82550" y="38100"/>
                </a:lnTo>
                <a:lnTo>
                  <a:pt x="95250" y="19050"/>
                </a:lnTo>
                <a:lnTo>
                  <a:pt x="88900" y="31750"/>
                </a:lnTo>
                <a:lnTo>
                  <a:pt x="82550" y="57150"/>
                </a:lnTo>
                <a:lnTo>
                  <a:pt x="88900" y="88900"/>
                </a:lnTo>
                <a:lnTo>
                  <a:pt x="95250" y="107950"/>
                </a:lnTo>
                <a:lnTo>
                  <a:pt x="107950" y="114300"/>
                </a:lnTo>
                <a:lnTo>
                  <a:pt x="120650" y="120650"/>
                </a:lnTo>
                <a:lnTo>
                  <a:pt x="139700" y="120650"/>
                </a:lnTo>
                <a:lnTo>
                  <a:pt x="158750" y="114300"/>
                </a:lnTo>
                <a:lnTo>
                  <a:pt x="1778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9" name="SMARTINK"/>
          <p:cNvSpPr/>
          <p:nvPr/>
        </p:nvSpPr>
        <p:spPr bwMode="auto">
          <a:xfrm>
            <a:off x="3187700" y="4762500"/>
            <a:ext cx="76201" cy="69851"/>
          </a:xfrm>
          <a:custGeom>
            <a:avLst/>
            <a:gdLst/>
            <a:ahLst/>
            <a:cxnLst/>
            <a:rect l="0" t="0" r="0" b="0"/>
            <a:pathLst>
              <a:path w="76201" h="69851">
                <a:moveTo>
                  <a:pt x="571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19050" y="69850"/>
                </a:lnTo>
                <a:lnTo>
                  <a:pt x="44450" y="69850"/>
                </a:lnTo>
                <a:lnTo>
                  <a:pt x="63500" y="69850"/>
                </a:lnTo>
                <a:lnTo>
                  <a:pt x="76200" y="57150"/>
                </a:lnTo>
                <a:lnTo>
                  <a:pt x="76200" y="38100"/>
                </a:lnTo>
                <a:lnTo>
                  <a:pt x="69850" y="25400"/>
                </a:lnTo>
                <a:lnTo>
                  <a:pt x="57150" y="1270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0" name="SMARTINK"/>
          <p:cNvSpPr/>
          <p:nvPr/>
        </p:nvSpPr>
        <p:spPr bwMode="auto">
          <a:xfrm>
            <a:off x="3352800" y="4800600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114300" y="38100"/>
                </a:moveTo>
                <a:lnTo>
                  <a:pt x="88900" y="12700"/>
                </a:lnTo>
                <a:lnTo>
                  <a:pt x="76200" y="6350"/>
                </a:lnTo>
                <a:lnTo>
                  <a:pt x="63500" y="0"/>
                </a:lnTo>
                <a:lnTo>
                  <a:pt x="31750" y="6350"/>
                </a:lnTo>
                <a:lnTo>
                  <a:pt x="19050" y="19050"/>
                </a:lnTo>
                <a:lnTo>
                  <a:pt x="6350" y="38100"/>
                </a:lnTo>
                <a:lnTo>
                  <a:pt x="0" y="57150"/>
                </a:lnTo>
                <a:lnTo>
                  <a:pt x="0" y="76200"/>
                </a:lnTo>
                <a:lnTo>
                  <a:pt x="12700" y="95250"/>
                </a:lnTo>
                <a:lnTo>
                  <a:pt x="31750" y="120650"/>
                </a:lnTo>
                <a:lnTo>
                  <a:pt x="50800" y="139700"/>
                </a:lnTo>
                <a:lnTo>
                  <a:pt x="82550" y="152400"/>
                </a:lnTo>
                <a:lnTo>
                  <a:pt x="107950" y="152400"/>
                </a:lnTo>
                <a:lnTo>
                  <a:pt x="120650" y="146050"/>
                </a:lnTo>
                <a:lnTo>
                  <a:pt x="1270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1" name="SMARTINK"/>
          <p:cNvSpPr/>
          <p:nvPr/>
        </p:nvSpPr>
        <p:spPr bwMode="auto">
          <a:xfrm>
            <a:off x="3041650" y="4857750"/>
            <a:ext cx="76201" cy="63501"/>
          </a:xfrm>
          <a:custGeom>
            <a:avLst/>
            <a:gdLst/>
            <a:ahLst/>
            <a:cxnLst/>
            <a:rect l="0" t="0" r="0" b="0"/>
            <a:pathLst>
              <a:path w="76201" h="63501">
                <a:moveTo>
                  <a:pt x="76200" y="12700"/>
                </a:moveTo>
                <a:lnTo>
                  <a:pt x="69850" y="0"/>
                </a:lnTo>
                <a:lnTo>
                  <a:pt x="50800" y="6350"/>
                </a:lnTo>
                <a:lnTo>
                  <a:pt x="31750" y="19050"/>
                </a:lnTo>
                <a:lnTo>
                  <a:pt x="6350" y="50800"/>
                </a:lnTo>
                <a:lnTo>
                  <a:pt x="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2" name="SMARTINK"/>
          <p:cNvSpPr/>
          <p:nvPr/>
        </p:nvSpPr>
        <p:spPr bwMode="auto">
          <a:xfrm>
            <a:off x="3917950" y="4768850"/>
            <a:ext cx="171451" cy="6351"/>
          </a:xfrm>
          <a:custGeom>
            <a:avLst/>
            <a:gdLst/>
            <a:ahLst/>
            <a:cxnLst/>
            <a:rect l="0" t="0" r="0" b="0"/>
            <a:pathLst>
              <a:path w="171451" h="6351">
                <a:moveTo>
                  <a:pt x="0" y="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6350"/>
                </a:lnTo>
                <a:lnTo>
                  <a:pt x="146050" y="6350"/>
                </a:lnTo>
                <a:lnTo>
                  <a:pt x="17145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3" name="SMARTINK"/>
          <p:cNvSpPr/>
          <p:nvPr/>
        </p:nvSpPr>
        <p:spPr bwMode="auto">
          <a:xfrm>
            <a:off x="3949700" y="485140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19050" y="0"/>
                </a:moveTo>
                <a:lnTo>
                  <a:pt x="0" y="6350"/>
                </a:lnTo>
                <a:lnTo>
                  <a:pt x="19050" y="1270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6350"/>
                </a:lnTo>
                <a:lnTo>
                  <a:pt x="1270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4" name="SMARTINK"/>
          <p:cNvSpPr/>
          <p:nvPr/>
        </p:nvSpPr>
        <p:spPr bwMode="auto">
          <a:xfrm>
            <a:off x="4318000" y="4775200"/>
            <a:ext cx="177801" cy="12701"/>
          </a:xfrm>
          <a:custGeom>
            <a:avLst/>
            <a:gdLst/>
            <a:ahLst/>
            <a:cxnLst/>
            <a:rect l="0" t="0" r="0" b="0"/>
            <a:pathLst>
              <a:path w="177801" h="12701">
                <a:moveTo>
                  <a:pt x="0" y="12700"/>
                </a:moveTo>
                <a:lnTo>
                  <a:pt x="6350" y="0"/>
                </a:lnTo>
                <a:lnTo>
                  <a:pt x="4445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5" name="SMARTINK"/>
          <p:cNvSpPr/>
          <p:nvPr/>
        </p:nvSpPr>
        <p:spPr bwMode="auto">
          <a:xfrm>
            <a:off x="4603750" y="4667250"/>
            <a:ext cx="127001" cy="158751"/>
          </a:xfrm>
          <a:custGeom>
            <a:avLst/>
            <a:gdLst/>
            <a:ahLst/>
            <a:cxnLst/>
            <a:rect l="0" t="0" r="0" b="0"/>
            <a:pathLst>
              <a:path w="127001" h="158751">
                <a:moveTo>
                  <a:pt x="127000" y="0"/>
                </a:moveTo>
                <a:lnTo>
                  <a:pt x="95250" y="6350"/>
                </a:lnTo>
                <a:lnTo>
                  <a:pt x="63500" y="12700"/>
                </a:lnTo>
                <a:lnTo>
                  <a:pt x="38100" y="12700"/>
                </a:lnTo>
                <a:lnTo>
                  <a:pt x="12700" y="12700"/>
                </a:lnTo>
                <a:lnTo>
                  <a:pt x="0" y="19050"/>
                </a:lnTo>
                <a:lnTo>
                  <a:pt x="0" y="44450"/>
                </a:lnTo>
                <a:lnTo>
                  <a:pt x="6350" y="57150"/>
                </a:lnTo>
                <a:lnTo>
                  <a:pt x="31750" y="82550"/>
                </a:lnTo>
                <a:lnTo>
                  <a:pt x="57150" y="107950"/>
                </a:lnTo>
                <a:lnTo>
                  <a:pt x="69850" y="120650"/>
                </a:lnTo>
                <a:lnTo>
                  <a:pt x="76200" y="133350"/>
                </a:lnTo>
                <a:lnTo>
                  <a:pt x="69850" y="146050"/>
                </a:lnTo>
                <a:lnTo>
                  <a:pt x="57150" y="152400"/>
                </a:lnTo>
                <a:lnTo>
                  <a:pt x="31750" y="158750"/>
                </a:lnTo>
                <a:lnTo>
                  <a:pt x="19050" y="152400"/>
                </a:lnTo>
                <a:lnTo>
                  <a:pt x="127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6" name="SMARTINK"/>
          <p:cNvSpPr/>
          <p:nvPr/>
        </p:nvSpPr>
        <p:spPr bwMode="auto">
          <a:xfrm>
            <a:off x="4794250" y="469900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101600" y="6350"/>
                </a:moveTo>
                <a:lnTo>
                  <a:pt x="88900" y="0"/>
                </a:lnTo>
                <a:lnTo>
                  <a:pt x="63500" y="0"/>
                </a:lnTo>
                <a:lnTo>
                  <a:pt x="44450" y="0"/>
                </a:lnTo>
                <a:lnTo>
                  <a:pt x="19050" y="6350"/>
                </a:lnTo>
                <a:lnTo>
                  <a:pt x="0" y="12700"/>
                </a:lnTo>
                <a:lnTo>
                  <a:pt x="6350" y="38100"/>
                </a:lnTo>
                <a:lnTo>
                  <a:pt x="31750" y="63500"/>
                </a:lnTo>
                <a:lnTo>
                  <a:pt x="63500" y="82550"/>
                </a:lnTo>
                <a:lnTo>
                  <a:pt x="63500" y="101600"/>
                </a:lnTo>
                <a:lnTo>
                  <a:pt x="50800" y="114300"/>
                </a:lnTo>
                <a:lnTo>
                  <a:pt x="38100" y="120650"/>
                </a:lnTo>
                <a:lnTo>
                  <a:pt x="19050" y="120650"/>
                </a:lnTo>
                <a:lnTo>
                  <a:pt x="6350" y="114300"/>
                </a:lnTo>
                <a:lnTo>
                  <a:pt x="63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7" name="SMARTINK"/>
          <p:cNvSpPr/>
          <p:nvPr/>
        </p:nvSpPr>
        <p:spPr bwMode="auto">
          <a:xfrm>
            <a:off x="4940300" y="4622800"/>
            <a:ext cx="57151" cy="50801"/>
          </a:xfrm>
          <a:custGeom>
            <a:avLst/>
            <a:gdLst/>
            <a:ahLst/>
            <a:cxnLst/>
            <a:rect l="0" t="0" r="0" b="0"/>
            <a:pathLst>
              <a:path w="57151" h="5080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6350" y="31750"/>
                </a:lnTo>
                <a:lnTo>
                  <a:pt x="19050" y="38100"/>
                </a:lnTo>
                <a:lnTo>
                  <a:pt x="44450" y="50800"/>
                </a:lnTo>
                <a:lnTo>
                  <a:pt x="57150" y="38100"/>
                </a:lnTo>
                <a:lnTo>
                  <a:pt x="50800" y="25400"/>
                </a:lnTo>
                <a:lnTo>
                  <a:pt x="44450" y="6350"/>
                </a:lnTo>
                <a:lnTo>
                  <a:pt x="3175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8" name="SMARTINK"/>
          <p:cNvSpPr/>
          <p:nvPr/>
        </p:nvSpPr>
        <p:spPr bwMode="auto">
          <a:xfrm>
            <a:off x="5048250" y="4679950"/>
            <a:ext cx="114301" cy="139701"/>
          </a:xfrm>
          <a:custGeom>
            <a:avLst/>
            <a:gdLst/>
            <a:ahLst/>
            <a:cxnLst/>
            <a:rect l="0" t="0" r="0" b="0"/>
            <a:pathLst>
              <a:path w="114301" h="139701">
                <a:moveTo>
                  <a:pt x="88900" y="38100"/>
                </a:moveTo>
                <a:lnTo>
                  <a:pt x="69850" y="6350"/>
                </a:lnTo>
                <a:lnTo>
                  <a:pt x="50800" y="0"/>
                </a:lnTo>
                <a:lnTo>
                  <a:pt x="31750" y="12700"/>
                </a:lnTo>
                <a:lnTo>
                  <a:pt x="12700" y="31750"/>
                </a:lnTo>
                <a:lnTo>
                  <a:pt x="6350" y="5715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20650"/>
                </a:lnTo>
                <a:lnTo>
                  <a:pt x="19050" y="133350"/>
                </a:lnTo>
                <a:lnTo>
                  <a:pt x="31750" y="139700"/>
                </a:lnTo>
                <a:lnTo>
                  <a:pt x="57150" y="139700"/>
                </a:lnTo>
                <a:lnTo>
                  <a:pt x="82550" y="133350"/>
                </a:lnTo>
                <a:lnTo>
                  <a:pt x="1143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9" name="SMARTINK"/>
          <p:cNvSpPr/>
          <p:nvPr/>
        </p:nvSpPr>
        <p:spPr bwMode="auto">
          <a:xfrm>
            <a:off x="5365750" y="473075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31750" y="12700"/>
                </a:lnTo>
                <a:lnTo>
                  <a:pt x="57150" y="12700"/>
                </a:lnTo>
                <a:lnTo>
                  <a:pt x="82550" y="1270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58750" y="12700"/>
                </a:lnTo>
                <a:lnTo>
                  <a:pt x="177800" y="635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0" name="SMARTINK"/>
          <p:cNvSpPr/>
          <p:nvPr/>
        </p:nvSpPr>
        <p:spPr bwMode="auto">
          <a:xfrm>
            <a:off x="5765800" y="4622800"/>
            <a:ext cx="50801" cy="152401"/>
          </a:xfrm>
          <a:custGeom>
            <a:avLst/>
            <a:gdLst/>
            <a:ahLst/>
            <a:cxnLst/>
            <a:rect l="0" t="0" r="0" b="0"/>
            <a:pathLst>
              <a:path w="50801" h="1524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12700" y="63500"/>
                </a:lnTo>
                <a:lnTo>
                  <a:pt x="19050" y="95250"/>
                </a:lnTo>
                <a:lnTo>
                  <a:pt x="19050" y="120650"/>
                </a:lnTo>
                <a:lnTo>
                  <a:pt x="19050" y="146050"/>
                </a:lnTo>
                <a:lnTo>
                  <a:pt x="508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SMARTINK"/>
          <p:cNvSpPr/>
          <p:nvPr/>
        </p:nvSpPr>
        <p:spPr bwMode="auto">
          <a:xfrm>
            <a:off x="5905500" y="4629150"/>
            <a:ext cx="82551" cy="114301"/>
          </a:xfrm>
          <a:custGeom>
            <a:avLst/>
            <a:gdLst/>
            <a:ahLst/>
            <a:cxnLst/>
            <a:rect l="0" t="0" r="0" b="0"/>
            <a:pathLst>
              <a:path w="82551" h="114301">
                <a:moveTo>
                  <a:pt x="38100" y="12700"/>
                </a:moveTo>
                <a:lnTo>
                  <a:pt x="31750" y="0"/>
                </a:lnTo>
                <a:lnTo>
                  <a:pt x="19050" y="6350"/>
                </a:lnTo>
                <a:lnTo>
                  <a:pt x="0" y="44450"/>
                </a:lnTo>
                <a:lnTo>
                  <a:pt x="0" y="63500"/>
                </a:lnTo>
                <a:lnTo>
                  <a:pt x="6350" y="88900"/>
                </a:lnTo>
                <a:lnTo>
                  <a:pt x="12700" y="101600"/>
                </a:lnTo>
                <a:lnTo>
                  <a:pt x="25400" y="107950"/>
                </a:lnTo>
                <a:lnTo>
                  <a:pt x="44450" y="114300"/>
                </a:lnTo>
                <a:lnTo>
                  <a:pt x="63500" y="107950"/>
                </a:lnTo>
                <a:lnTo>
                  <a:pt x="82550" y="76200"/>
                </a:lnTo>
                <a:lnTo>
                  <a:pt x="69850" y="38100"/>
                </a:lnTo>
                <a:lnTo>
                  <a:pt x="57150" y="12700"/>
                </a:lnTo>
                <a:lnTo>
                  <a:pt x="44450" y="635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SMARTINK"/>
          <p:cNvSpPr/>
          <p:nvPr/>
        </p:nvSpPr>
        <p:spPr bwMode="auto">
          <a:xfrm>
            <a:off x="6045200" y="4616450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50800" y="12700"/>
                </a:moveTo>
                <a:lnTo>
                  <a:pt x="44450" y="0"/>
                </a:lnTo>
                <a:lnTo>
                  <a:pt x="25400" y="0"/>
                </a:lnTo>
                <a:lnTo>
                  <a:pt x="12700" y="12700"/>
                </a:lnTo>
                <a:lnTo>
                  <a:pt x="6350" y="38100"/>
                </a:lnTo>
                <a:lnTo>
                  <a:pt x="0" y="63500"/>
                </a:lnTo>
                <a:lnTo>
                  <a:pt x="12700" y="95250"/>
                </a:lnTo>
                <a:lnTo>
                  <a:pt x="19050" y="107950"/>
                </a:lnTo>
                <a:lnTo>
                  <a:pt x="31750" y="114300"/>
                </a:lnTo>
                <a:lnTo>
                  <a:pt x="57150" y="114300"/>
                </a:lnTo>
                <a:lnTo>
                  <a:pt x="69850" y="95250"/>
                </a:lnTo>
                <a:lnTo>
                  <a:pt x="69850" y="57150"/>
                </a:lnTo>
                <a:lnTo>
                  <a:pt x="50800" y="25400"/>
                </a:lnTo>
                <a:lnTo>
                  <a:pt x="508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SMARTINK"/>
          <p:cNvSpPr/>
          <p:nvPr/>
        </p:nvSpPr>
        <p:spPr bwMode="auto">
          <a:xfrm>
            <a:off x="6165850" y="4489450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50800" y="25400"/>
                </a:moveTo>
                <a:lnTo>
                  <a:pt x="38100" y="6350"/>
                </a:ln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12700" y="50800"/>
                </a:lnTo>
                <a:lnTo>
                  <a:pt x="25400" y="63500"/>
                </a:lnTo>
                <a:lnTo>
                  <a:pt x="50800" y="76200"/>
                </a:lnTo>
                <a:lnTo>
                  <a:pt x="57150" y="63500"/>
                </a:lnTo>
                <a:lnTo>
                  <a:pt x="57150" y="44450"/>
                </a:lnTo>
                <a:lnTo>
                  <a:pt x="44450" y="31750"/>
                </a:lnTo>
                <a:lnTo>
                  <a:pt x="31750" y="25400"/>
                </a:lnTo>
                <a:lnTo>
                  <a:pt x="12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4" name="SMARTINK"/>
          <p:cNvSpPr/>
          <p:nvPr/>
        </p:nvSpPr>
        <p:spPr bwMode="auto">
          <a:xfrm>
            <a:off x="6299200" y="4578350"/>
            <a:ext cx="215901" cy="158751"/>
          </a:xfrm>
          <a:custGeom>
            <a:avLst/>
            <a:gdLst/>
            <a:ahLst/>
            <a:cxnLst/>
            <a:rect l="0" t="0" r="0" b="0"/>
            <a:pathLst>
              <a:path w="215901" h="158751">
                <a:moveTo>
                  <a:pt x="146050" y="25400"/>
                </a:moveTo>
                <a:lnTo>
                  <a:pt x="152400" y="38100"/>
                </a:lnTo>
                <a:lnTo>
                  <a:pt x="146050" y="19050"/>
                </a:lnTo>
                <a:lnTo>
                  <a:pt x="133350" y="6350"/>
                </a:lnTo>
                <a:lnTo>
                  <a:pt x="120650" y="0"/>
                </a:lnTo>
                <a:lnTo>
                  <a:pt x="101600" y="0"/>
                </a:lnTo>
                <a:lnTo>
                  <a:pt x="76200" y="6350"/>
                </a:lnTo>
                <a:lnTo>
                  <a:pt x="50800" y="12700"/>
                </a:lnTo>
                <a:lnTo>
                  <a:pt x="31750" y="317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19050" y="127000"/>
                </a:lnTo>
                <a:lnTo>
                  <a:pt x="50800" y="146050"/>
                </a:lnTo>
                <a:lnTo>
                  <a:pt x="63500" y="152400"/>
                </a:lnTo>
                <a:lnTo>
                  <a:pt x="82550" y="152400"/>
                </a:lnTo>
                <a:lnTo>
                  <a:pt x="101600" y="158750"/>
                </a:lnTo>
                <a:lnTo>
                  <a:pt x="120650" y="158750"/>
                </a:lnTo>
                <a:lnTo>
                  <a:pt x="139700" y="158750"/>
                </a:lnTo>
                <a:lnTo>
                  <a:pt x="165100" y="158750"/>
                </a:lnTo>
                <a:lnTo>
                  <a:pt x="190500" y="152400"/>
                </a:lnTo>
                <a:lnTo>
                  <a:pt x="2159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5" name="SMARTINK"/>
          <p:cNvSpPr/>
          <p:nvPr/>
        </p:nvSpPr>
        <p:spPr bwMode="auto">
          <a:xfrm>
            <a:off x="2393950" y="5524500"/>
            <a:ext cx="165101" cy="1"/>
          </a:xfrm>
          <a:custGeom>
            <a:avLst/>
            <a:gdLst/>
            <a:ahLst/>
            <a:cxnLst/>
            <a:rect l="0" t="0" r="0" b="0"/>
            <a:pathLst>
              <a:path w="16510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14300" y="0"/>
                </a:lnTo>
                <a:lnTo>
                  <a:pt x="146050" y="0"/>
                </a:lnTo>
                <a:lnTo>
                  <a:pt x="1651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6" name="SMARTINK"/>
          <p:cNvSpPr/>
          <p:nvPr/>
        </p:nvSpPr>
        <p:spPr bwMode="auto">
          <a:xfrm>
            <a:off x="2717800" y="5346700"/>
            <a:ext cx="133351" cy="203201"/>
          </a:xfrm>
          <a:custGeom>
            <a:avLst/>
            <a:gdLst/>
            <a:ahLst/>
            <a:cxnLst/>
            <a:rect l="0" t="0" r="0" b="0"/>
            <a:pathLst>
              <a:path w="133351" h="203201">
                <a:moveTo>
                  <a:pt x="0" y="31750"/>
                </a:moveTo>
                <a:lnTo>
                  <a:pt x="6350" y="12700"/>
                </a:lnTo>
                <a:lnTo>
                  <a:pt x="19050" y="6350"/>
                </a:lnTo>
                <a:lnTo>
                  <a:pt x="31750" y="0"/>
                </a:lnTo>
                <a:lnTo>
                  <a:pt x="63500" y="0"/>
                </a:lnTo>
                <a:lnTo>
                  <a:pt x="82550" y="0"/>
                </a:lnTo>
                <a:lnTo>
                  <a:pt x="95250" y="6350"/>
                </a:lnTo>
                <a:lnTo>
                  <a:pt x="107950" y="12700"/>
                </a:lnTo>
                <a:lnTo>
                  <a:pt x="114300" y="25400"/>
                </a:lnTo>
                <a:lnTo>
                  <a:pt x="107950" y="50800"/>
                </a:lnTo>
                <a:lnTo>
                  <a:pt x="101600" y="76200"/>
                </a:lnTo>
                <a:lnTo>
                  <a:pt x="88900" y="101600"/>
                </a:lnTo>
                <a:lnTo>
                  <a:pt x="69850" y="127000"/>
                </a:lnTo>
                <a:lnTo>
                  <a:pt x="50800" y="158750"/>
                </a:lnTo>
                <a:lnTo>
                  <a:pt x="25400" y="184150"/>
                </a:lnTo>
                <a:lnTo>
                  <a:pt x="19050" y="196850"/>
                </a:lnTo>
                <a:lnTo>
                  <a:pt x="31750" y="203200"/>
                </a:lnTo>
                <a:lnTo>
                  <a:pt x="63500" y="190500"/>
                </a:lnTo>
                <a:lnTo>
                  <a:pt x="95250" y="190500"/>
                </a:lnTo>
                <a:lnTo>
                  <a:pt x="114300" y="190500"/>
                </a:lnTo>
                <a:lnTo>
                  <a:pt x="133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7" name="SMARTINK"/>
          <p:cNvSpPr/>
          <p:nvPr/>
        </p:nvSpPr>
        <p:spPr bwMode="auto">
          <a:xfrm>
            <a:off x="2908300" y="5416550"/>
            <a:ext cx="152401" cy="95251"/>
          </a:xfrm>
          <a:custGeom>
            <a:avLst/>
            <a:gdLst/>
            <a:ahLst/>
            <a:cxnLst/>
            <a:rect l="0" t="0" r="0" b="0"/>
            <a:pathLst>
              <a:path w="152401" h="95251">
                <a:moveTo>
                  <a:pt x="0" y="19050"/>
                </a:moveTo>
                <a:lnTo>
                  <a:pt x="6350" y="6350"/>
                </a:lnTo>
                <a:lnTo>
                  <a:pt x="31750" y="6350"/>
                </a:lnTo>
                <a:lnTo>
                  <a:pt x="44450" y="12700"/>
                </a:lnTo>
                <a:lnTo>
                  <a:pt x="57150" y="31750"/>
                </a:lnTo>
                <a:lnTo>
                  <a:pt x="50800" y="63500"/>
                </a:lnTo>
                <a:lnTo>
                  <a:pt x="38100" y="88900"/>
                </a:lnTo>
                <a:lnTo>
                  <a:pt x="50800" y="76200"/>
                </a:lnTo>
                <a:lnTo>
                  <a:pt x="63500" y="44450"/>
                </a:lnTo>
                <a:lnTo>
                  <a:pt x="76200" y="19050"/>
                </a:lnTo>
                <a:lnTo>
                  <a:pt x="82550" y="0"/>
                </a:lnTo>
                <a:lnTo>
                  <a:pt x="69850" y="12700"/>
                </a:lnTo>
                <a:lnTo>
                  <a:pt x="63500" y="25400"/>
                </a:lnTo>
                <a:lnTo>
                  <a:pt x="63500" y="57150"/>
                </a:lnTo>
                <a:lnTo>
                  <a:pt x="69850" y="69850"/>
                </a:lnTo>
                <a:lnTo>
                  <a:pt x="76200" y="82550"/>
                </a:lnTo>
                <a:lnTo>
                  <a:pt x="88900" y="88900"/>
                </a:lnTo>
                <a:lnTo>
                  <a:pt x="101600" y="95250"/>
                </a:lnTo>
                <a:lnTo>
                  <a:pt x="127000" y="95250"/>
                </a:lnTo>
                <a:lnTo>
                  <a:pt x="1524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8" name="SMARTINK"/>
          <p:cNvSpPr/>
          <p:nvPr/>
        </p:nvSpPr>
        <p:spPr bwMode="auto">
          <a:xfrm>
            <a:off x="3098800" y="524510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44450" y="31750"/>
                </a:moveTo>
                <a:lnTo>
                  <a:pt x="31750" y="19050"/>
                </a:lnTo>
                <a:lnTo>
                  <a:pt x="12700" y="19050"/>
                </a:lnTo>
                <a:lnTo>
                  <a:pt x="0" y="31750"/>
                </a:lnTo>
                <a:lnTo>
                  <a:pt x="12700" y="50800"/>
                </a:lnTo>
                <a:lnTo>
                  <a:pt x="31750" y="57150"/>
                </a:lnTo>
                <a:lnTo>
                  <a:pt x="50800" y="50800"/>
                </a:lnTo>
                <a:lnTo>
                  <a:pt x="57150" y="31750"/>
                </a:lnTo>
                <a:lnTo>
                  <a:pt x="44450" y="12700"/>
                </a:lnTo>
                <a:lnTo>
                  <a:pt x="31750" y="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9" name="SMARTINK"/>
          <p:cNvSpPr/>
          <p:nvPr/>
        </p:nvSpPr>
        <p:spPr bwMode="auto">
          <a:xfrm>
            <a:off x="3219450" y="5314950"/>
            <a:ext cx="139701" cy="158751"/>
          </a:xfrm>
          <a:custGeom>
            <a:avLst/>
            <a:gdLst/>
            <a:ahLst/>
            <a:cxnLst/>
            <a:rect l="0" t="0" r="0" b="0"/>
            <a:pathLst>
              <a:path w="139701" h="158751">
                <a:moveTo>
                  <a:pt x="88900" y="31750"/>
                </a:moveTo>
                <a:lnTo>
                  <a:pt x="95250" y="44450"/>
                </a:lnTo>
                <a:lnTo>
                  <a:pt x="69850" y="19050"/>
                </a:lnTo>
                <a:lnTo>
                  <a:pt x="63500" y="6350"/>
                </a:lnTo>
                <a:lnTo>
                  <a:pt x="50800" y="0"/>
                </a:lnTo>
                <a:lnTo>
                  <a:pt x="31750" y="6350"/>
                </a:lnTo>
                <a:lnTo>
                  <a:pt x="12700" y="25400"/>
                </a:lnTo>
                <a:lnTo>
                  <a:pt x="63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7950"/>
                </a:lnTo>
                <a:lnTo>
                  <a:pt x="19050" y="127000"/>
                </a:lnTo>
                <a:lnTo>
                  <a:pt x="31750" y="146050"/>
                </a:lnTo>
                <a:lnTo>
                  <a:pt x="57150" y="152400"/>
                </a:lnTo>
                <a:lnTo>
                  <a:pt x="88900" y="158750"/>
                </a:lnTo>
                <a:lnTo>
                  <a:pt x="120650" y="152400"/>
                </a:lnTo>
                <a:lnTo>
                  <a:pt x="139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0" name="SMARTINK"/>
          <p:cNvSpPr/>
          <p:nvPr/>
        </p:nvSpPr>
        <p:spPr bwMode="auto">
          <a:xfrm>
            <a:off x="3797300" y="532765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33350" y="6350"/>
                </a:lnTo>
                <a:lnTo>
                  <a:pt x="158750" y="0"/>
                </a:lnTo>
                <a:lnTo>
                  <a:pt x="184150" y="0"/>
                </a:lnTo>
                <a:lnTo>
                  <a:pt x="1651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1" name="SMARTINK"/>
          <p:cNvSpPr/>
          <p:nvPr/>
        </p:nvSpPr>
        <p:spPr bwMode="auto">
          <a:xfrm>
            <a:off x="3822700" y="541655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101600" y="0"/>
                </a:lnTo>
                <a:lnTo>
                  <a:pt x="12700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SMARTINK"/>
          <p:cNvSpPr/>
          <p:nvPr/>
        </p:nvSpPr>
        <p:spPr bwMode="auto">
          <a:xfrm>
            <a:off x="4267200" y="5346700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12700" y="19050"/>
                </a:moveTo>
                <a:lnTo>
                  <a:pt x="0" y="12700"/>
                </a:lnTo>
                <a:lnTo>
                  <a:pt x="12700" y="6350"/>
                </a:lnTo>
                <a:lnTo>
                  <a:pt x="4445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3" name="SMARTINK"/>
          <p:cNvSpPr/>
          <p:nvPr/>
        </p:nvSpPr>
        <p:spPr bwMode="auto">
          <a:xfrm>
            <a:off x="4711700" y="5226050"/>
            <a:ext cx="31751" cy="152401"/>
          </a:xfrm>
          <a:custGeom>
            <a:avLst/>
            <a:gdLst/>
            <a:ahLst/>
            <a:cxnLst/>
            <a:rect l="0" t="0" r="0" b="0"/>
            <a:pathLst>
              <a:path w="31751" h="15240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7950"/>
                </a:lnTo>
                <a:lnTo>
                  <a:pt x="12700" y="133350"/>
                </a:lnTo>
                <a:lnTo>
                  <a:pt x="317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4" name="SMARTINK"/>
          <p:cNvSpPr/>
          <p:nvPr/>
        </p:nvSpPr>
        <p:spPr bwMode="auto">
          <a:xfrm>
            <a:off x="4864100" y="5251450"/>
            <a:ext cx="114301" cy="127001"/>
          </a:xfrm>
          <a:custGeom>
            <a:avLst/>
            <a:gdLst/>
            <a:ahLst/>
            <a:cxnLst/>
            <a:rect l="0" t="0" r="0" b="0"/>
            <a:pathLst>
              <a:path w="114301" h="127001">
                <a:moveTo>
                  <a:pt x="114300" y="0"/>
                </a:moveTo>
                <a:lnTo>
                  <a:pt x="82550" y="0"/>
                </a:lnTo>
                <a:lnTo>
                  <a:pt x="57150" y="0"/>
                </a:lnTo>
                <a:lnTo>
                  <a:pt x="31750" y="0"/>
                </a:lnTo>
                <a:lnTo>
                  <a:pt x="19050" y="6350"/>
                </a:lnTo>
                <a:lnTo>
                  <a:pt x="0" y="25400"/>
                </a:lnTo>
                <a:lnTo>
                  <a:pt x="12700" y="44450"/>
                </a:lnTo>
                <a:lnTo>
                  <a:pt x="25400" y="50800"/>
                </a:lnTo>
                <a:lnTo>
                  <a:pt x="57150" y="63500"/>
                </a:lnTo>
                <a:lnTo>
                  <a:pt x="76200" y="82550"/>
                </a:lnTo>
                <a:lnTo>
                  <a:pt x="76200" y="101600"/>
                </a:lnTo>
                <a:lnTo>
                  <a:pt x="69850" y="114300"/>
                </a:lnTo>
                <a:lnTo>
                  <a:pt x="57150" y="120650"/>
                </a:lnTo>
                <a:lnTo>
                  <a:pt x="31750" y="127000"/>
                </a:lnTo>
                <a:lnTo>
                  <a:pt x="6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5" name="SMARTINK"/>
          <p:cNvSpPr/>
          <p:nvPr/>
        </p:nvSpPr>
        <p:spPr bwMode="auto">
          <a:xfrm>
            <a:off x="5060950" y="5238750"/>
            <a:ext cx="107951" cy="127001"/>
          </a:xfrm>
          <a:custGeom>
            <a:avLst/>
            <a:gdLst/>
            <a:ahLst/>
            <a:cxnLst/>
            <a:rect l="0" t="0" r="0" b="0"/>
            <a:pathLst>
              <a:path w="107951" h="127001">
                <a:moveTo>
                  <a:pt x="107950" y="19050"/>
                </a:moveTo>
                <a:lnTo>
                  <a:pt x="101600" y="0"/>
                </a:lnTo>
                <a:lnTo>
                  <a:pt x="82550" y="0"/>
                </a:lnTo>
                <a:lnTo>
                  <a:pt x="5080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31750"/>
                </a:lnTo>
                <a:lnTo>
                  <a:pt x="19050" y="44450"/>
                </a:lnTo>
                <a:lnTo>
                  <a:pt x="44450" y="69850"/>
                </a:lnTo>
                <a:lnTo>
                  <a:pt x="76200" y="101600"/>
                </a:lnTo>
                <a:lnTo>
                  <a:pt x="82550" y="114300"/>
                </a:lnTo>
                <a:lnTo>
                  <a:pt x="69850" y="120650"/>
                </a:lnTo>
                <a:lnTo>
                  <a:pt x="44450" y="127000"/>
                </a:lnTo>
                <a:lnTo>
                  <a:pt x="19050" y="120650"/>
                </a:lnTo>
                <a:lnTo>
                  <a:pt x="6350" y="11430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6" name="SMARTINK"/>
          <p:cNvSpPr/>
          <p:nvPr/>
        </p:nvSpPr>
        <p:spPr bwMode="auto">
          <a:xfrm>
            <a:off x="5245100" y="5162550"/>
            <a:ext cx="50801" cy="63501"/>
          </a:xfrm>
          <a:custGeom>
            <a:avLst/>
            <a:gdLst/>
            <a:ahLst/>
            <a:cxnLst/>
            <a:rect l="0" t="0" r="0" b="0"/>
            <a:pathLst>
              <a:path w="50801" h="6350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19050" y="50800"/>
                </a:lnTo>
                <a:lnTo>
                  <a:pt x="31750" y="63500"/>
                </a:lnTo>
                <a:lnTo>
                  <a:pt x="44450" y="57150"/>
                </a:lnTo>
                <a:lnTo>
                  <a:pt x="50800" y="38100"/>
                </a:lnTo>
                <a:lnTo>
                  <a:pt x="44450" y="25400"/>
                </a:lnTo>
                <a:lnTo>
                  <a:pt x="31750" y="19050"/>
                </a:lnTo>
                <a:lnTo>
                  <a:pt x="19050" y="635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7" name="SMARTINK"/>
          <p:cNvSpPr/>
          <p:nvPr/>
        </p:nvSpPr>
        <p:spPr bwMode="auto">
          <a:xfrm>
            <a:off x="5397500" y="5187950"/>
            <a:ext cx="177801" cy="222251"/>
          </a:xfrm>
          <a:custGeom>
            <a:avLst/>
            <a:gdLst/>
            <a:ahLst/>
            <a:cxnLst/>
            <a:rect l="0" t="0" r="0" b="0"/>
            <a:pathLst>
              <a:path w="177801" h="222251">
                <a:moveTo>
                  <a:pt x="101600" y="31750"/>
                </a:moveTo>
                <a:lnTo>
                  <a:pt x="101600" y="50800"/>
                </a:lnTo>
                <a:lnTo>
                  <a:pt x="88900" y="25400"/>
                </a:lnTo>
                <a:lnTo>
                  <a:pt x="82550" y="12700"/>
                </a:lnTo>
                <a:lnTo>
                  <a:pt x="69850" y="0"/>
                </a:lnTo>
                <a:lnTo>
                  <a:pt x="57150" y="6350"/>
                </a:lnTo>
                <a:lnTo>
                  <a:pt x="31750" y="190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14300"/>
                </a:lnTo>
                <a:lnTo>
                  <a:pt x="12700" y="139700"/>
                </a:lnTo>
                <a:lnTo>
                  <a:pt x="31750" y="165100"/>
                </a:lnTo>
                <a:lnTo>
                  <a:pt x="57150" y="184150"/>
                </a:lnTo>
                <a:lnTo>
                  <a:pt x="82550" y="196850"/>
                </a:lnTo>
                <a:lnTo>
                  <a:pt x="114300" y="203200"/>
                </a:lnTo>
                <a:lnTo>
                  <a:pt x="139700" y="209550"/>
                </a:lnTo>
                <a:lnTo>
                  <a:pt x="171450" y="215900"/>
                </a:lnTo>
                <a:lnTo>
                  <a:pt x="1778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8" name="SMARTINK"/>
          <p:cNvSpPr/>
          <p:nvPr/>
        </p:nvSpPr>
        <p:spPr bwMode="auto">
          <a:xfrm>
            <a:off x="2349500" y="5384800"/>
            <a:ext cx="228601" cy="323851"/>
          </a:xfrm>
          <a:custGeom>
            <a:avLst/>
            <a:gdLst/>
            <a:ahLst/>
            <a:cxnLst/>
            <a:rect l="0" t="0" r="0" b="0"/>
            <a:pathLst>
              <a:path w="228601" h="323851">
                <a:moveTo>
                  <a:pt x="228600" y="0"/>
                </a:moveTo>
                <a:lnTo>
                  <a:pt x="215900" y="25400"/>
                </a:lnTo>
                <a:lnTo>
                  <a:pt x="203200" y="50800"/>
                </a:lnTo>
                <a:lnTo>
                  <a:pt x="190500" y="69850"/>
                </a:lnTo>
                <a:lnTo>
                  <a:pt x="177800" y="82550"/>
                </a:lnTo>
                <a:lnTo>
                  <a:pt x="165100" y="101600"/>
                </a:lnTo>
                <a:lnTo>
                  <a:pt x="152400" y="120650"/>
                </a:lnTo>
                <a:lnTo>
                  <a:pt x="139700" y="139700"/>
                </a:lnTo>
                <a:lnTo>
                  <a:pt x="120650" y="158750"/>
                </a:lnTo>
                <a:lnTo>
                  <a:pt x="107950" y="177800"/>
                </a:lnTo>
                <a:lnTo>
                  <a:pt x="95250" y="196850"/>
                </a:lnTo>
                <a:lnTo>
                  <a:pt x="63500" y="228600"/>
                </a:lnTo>
                <a:lnTo>
                  <a:pt x="38100" y="254000"/>
                </a:lnTo>
                <a:lnTo>
                  <a:pt x="12700" y="279400"/>
                </a:lnTo>
                <a:lnTo>
                  <a:pt x="0" y="298450"/>
                </a:lnTo>
                <a:lnTo>
                  <a:pt x="0" y="323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SMARTINK"/>
          <p:cNvSpPr/>
          <p:nvPr/>
        </p:nvSpPr>
        <p:spPr bwMode="auto">
          <a:xfrm>
            <a:off x="4121150" y="5257800"/>
            <a:ext cx="279401" cy="349251"/>
          </a:xfrm>
          <a:custGeom>
            <a:avLst/>
            <a:gdLst/>
            <a:ahLst/>
            <a:cxnLst/>
            <a:rect l="0" t="0" r="0" b="0"/>
            <a:pathLst>
              <a:path w="279401" h="349251">
                <a:moveTo>
                  <a:pt x="279400" y="19050"/>
                </a:moveTo>
                <a:lnTo>
                  <a:pt x="279400" y="0"/>
                </a:lnTo>
                <a:lnTo>
                  <a:pt x="247650" y="25400"/>
                </a:lnTo>
                <a:lnTo>
                  <a:pt x="222250" y="50800"/>
                </a:lnTo>
                <a:lnTo>
                  <a:pt x="203200" y="63500"/>
                </a:lnTo>
                <a:lnTo>
                  <a:pt x="190500" y="82550"/>
                </a:lnTo>
                <a:lnTo>
                  <a:pt x="171450" y="101600"/>
                </a:lnTo>
                <a:lnTo>
                  <a:pt x="152400" y="120650"/>
                </a:lnTo>
                <a:lnTo>
                  <a:pt x="133350" y="139700"/>
                </a:lnTo>
                <a:lnTo>
                  <a:pt x="120650" y="158750"/>
                </a:lnTo>
                <a:lnTo>
                  <a:pt x="101600" y="177800"/>
                </a:lnTo>
                <a:lnTo>
                  <a:pt x="82550" y="203200"/>
                </a:lnTo>
                <a:lnTo>
                  <a:pt x="69850" y="222250"/>
                </a:lnTo>
                <a:lnTo>
                  <a:pt x="50800" y="241300"/>
                </a:lnTo>
                <a:lnTo>
                  <a:pt x="38100" y="260350"/>
                </a:lnTo>
                <a:lnTo>
                  <a:pt x="25400" y="285750"/>
                </a:lnTo>
                <a:lnTo>
                  <a:pt x="12700" y="304800"/>
                </a:lnTo>
                <a:lnTo>
                  <a:pt x="0" y="336550"/>
                </a:lnTo>
                <a:lnTo>
                  <a:pt x="0" y="349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0" name="SMARTINK"/>
          <p:cNvSpPr/>
          <p:nvPr/>
        </p:nvSpPr>
        <p:spPr bwMode="auto">
          <a:xfrm>
            <a:off x="3022600" y="5949950"/>
            <a:ext cx="171451" cy="107951"/>
          </a:xfrm>
          <a:custGeom>
            <a:avLst/>
            <a:gdLst/>
            <a:ahLst/>
            <a:cxnLst/>
            <a:rect l="0" t="0" r="0" b="0"/>
            <a:pathLst>
              <a:path w="171451" h="107951">
                <a:moveTo>
                  <a:pt x="6350" y="63500"/>
                </a:moveTo>
                <a:lnTo>
                  <a:pt x="0" y="50800"/>
                </a:lnTo>
                <a:lnTo>
                  <a:pt x="6350" y="31750"/>
                </a:lnTo>
                <a:lnTo>
                  <a:pt x="38100" y="12700"/>
                </a:lnTo>
                <a:lnTo>
                  <a:pt x="50800" y="6350"/>
                </a:lnTo>
                <a:lnTo>
                  <a:pt x="63500" y="0"/>
                </a:lnTo>
                <a:lnTo>
                  <a:pt x="76200" y="6350"/>
                </a:lnTo>
                <a:lnTo>
                  <a:pt x="95250" y="31750"/>
                </a:lnTo>
                <a:lnTo>
                  <a:pt x="95250" y="50800"/>
                </a:lnTo>
                <a:lnTo>
                  <a:pt x="88900" y="82550"/>
                </a:lnTo>
                <a:lnTo>
                  <a:pt x="82550" y="107950"/>
                </a:lnTo>
                <a:lnTo>
                  <a:pt x="88900" y="88900"/>
                </a:lnTo>
                <a:lnTo>
                  <a:pt x="95250" y="63500"/>
                </a:lnTo>
                <a:lnTo>
                  <a:pt x="101600" y="38100"/>
                </a:lnTo>
                <a:lnTo>
                  <a:pt x="114300" y="12700"/>
                </a:lnTo>
                <a:lnTo>
                  <a:pt x="120650" y="0"/>
                </a:lnTo>
                <a:lnTo>
                  <a:pt x="114300" y="25400"/>
                </a:lnTo>
                <a:lnTo>
                  <a:pt x="107950" y="57150"/>
                </a:lnTo>
                <a:lnTo>
                  <a:pt x="107950" y="76200"/>
                </a:lnTo>
                <a:lnTo>
                  <a:pt x="114300" y="88900"/>
                </a:lnTo>
                <a:lnTo>
                  <a:pt x="139700" y="101600"/>
                </a:lnTo>
                <a:lnTo>
                  <a:pt x="1714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1" name="SMARTINK"/>
          <p:cNvSpPr/>
          <p:nvPr/>
        </p:nvSpPr>
        <p:spPr bwMode="auto">
          <a:xfrm>
            <a:off x="3270250" y="5842000"/>
            <a:ext cx="63501" cy="44451"/>
          </a:xfrm>
          <a:custGeom>
            <a:avLst/>
            <a:gdLst/>
            <a:ahLst/>
            <a:cxnLst/>
            <a:rect l="0" t="0" r="0" b="0"/>
            <a:pathLst>
              <a:path w="63501" h="44451">
                <a:moveTo>
                  <a:pt x="12700" y="12700"/>
                </a:moveTo>
                <a:lnTo>
                  <a:pt x="0" y="6350"/>
                </a:lnTo>
                <a:lnTo>
                  <a:pt x="0" y="25400"/>
                </a:lnTo>
                <a:lnTo>
                  <a:pt x="25400" y="44450"/>
                </a:lnTo>
                <a:lnTo>
                  <a:pt x="44450" y="44450"/>
                </a:lnTo>
                <a:lnTo>
                  <a:pt x="63500" y="38100"/>
                </a:lnTo>
                <a:lnTo>
                  <a:pt x="5715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2" name="SMARTINK"/>
          <p:cNvSpPr/>
          <p:nvPr/>
        </p:nvSpPr>
        <p:spPr bwMode="auto">
          <a:xfrm>
            <a:off x="3422650" y="588010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95250" y="25400"/>
                </a:moveTo>
                <a:lnTo>
                  <a:pt x="88900" y="6350"/>
                </a:lnTo>
                <a:lnTo>
                  <a:pt x="76200" y="0"/>
                </a:lnTo>
                <a:lnTo>
                  <a:pt x="44450" y="6350"/>
                </a:lnTo>
                <a:lnTo>
                  <a:pt x="25400" y="25400"/>
                </a:lnTo>
                <a:lnTo>
                  <a:pt x="12700" y="44450"/>
                </a:lnTo>
                <a:lnTo>
                  <a:pt x="0" y="6350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27000"/>
                </a:lnTo>
                <a:lnTo>
                  <a:pt x="44450" y="146050"/>
                </a:lnTo>
                <a:lnTo>
                  <a:pt x="63500" y="158750"/>
                </a:lnTo>
                <a:lnTo>
                  <a:pt x="95250" y="158750"/>
                </a:lnTo>
                <a:lnTo>
                  <a:pt x="1016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3" name="SMARTINK"/>
          <p:cNvSpPr/>
          <p:nvPr/>
        </p:nvSpPr>
        <p:spPr bwMode="auto">
          <a:xfrm>
            <a:off x="3879850" y="5848350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0" y="0"/>
                </a:moveTo>
                <a:lnTo>
                  <a:pt x="25400" y="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651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SMARTINK"/>
          <p:cNvSpPr/>
          <p:nvPr/>
        </p:nvSpPr>
        <p:spPr bwMode="auto">
          <a:xfrm>
            <a:off x="3905250" y="5943600"/>
            <a:ext cx="120651" cy="6351"/>
          </a:xfrm>
          <a:custGeom>
            <a:avLst/>
            <a:gdLst/>
            <a:ahLst/>
            <a:cxnLst/>
            <a:rect l="0" t="0" r="0" b="0"/>
            <a:pathLst>
              <a:path w="120651" h="6351">
                <a:moveTo>
                  <a:pt x="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5" name="SMARTINK"/>
          <p:cNvSpPr/>
          <p:nvPr/>
        </p:nvSpPr>
        <p:spPr bwMode="auto">
          <a:xfrm>
            <a:off x="4330700" y="5842000"/>
            <a:ext cx="1352551" cy="38101"/>
          </a:xfrm>
          <a:custGeom>
            <a:avLst/>
            <a:gdLst/>
            <a:ahLst/>
            <a:cxnLst/>
            <a:rect l="0" t="0" r="0" b="0"/>
            <a:pathLst>
              <a:path w="1352551" h="38101">
                <a:moveTo>
                  <a:pt x="0" y="38100"/>
                </a:moveTo>
                <a:lnTo>
                  <a:pt x="19050" y="31750"/>
                </a:lnTo>
                <a:lnTo>
                  <a:pt x="44450" y="31750"/>
                </a:lnTo>
                <a:lnTo>
                  <a:pt x="69850" y="31750"/>
                </a:lnTo>
                <a:lnTo>
                  <a:pt x="88900" y="31750"/>
                </a:lnTo>
                <a:lnTo>
                  <a:pt x="107950" y="31750"/>
                </a:lnTo>
                <a:lnTo>
                  <a:pt x="133350" y="25400"/>
                </a:lnTo>
                <a:lnTo>
                  <a:pt x="158750" y="25400"/>
                </a:lnTo>
                <a:lnTo>
                  <a:pt x="190500" y="25400"/>
                </a:lnTo>
                <a:lnTo>
                  <a:pt x="222250" y="25400"/>
                </a:lnTo>
                <a:lnTo>
                  <a:pt x="254000" y="25400"/>
                </a:lnTo>
                <a:lnTo>
                  <a:pt x="292100" y="25400"/>
                </a:lnTo>
                <a:lnTo>
                  <a:pt x="336550" y="25400"/>
                </a:lnTo>
                <a:lnTo>
                  <a:pt x="381000" y="25400"/>
                </a:lnTo>
                <a:lnTo>
                  <a:pt x="431800" y="25400"/>
                </a:lnTo>
                <a:lnTo>
                  <a:pt x="482600" y="25400"/>
                </a:lnTo>
                <a:lnTo>
                  <a:pt x="533400" y="25400"/>
                </a:lnTo>
                <a:lnTo>
                  <a:pt x="584200" y="25400"/>
                </a:lnTo>
                <a:lnTo>
                  <a:pt x="635000" y="25400"/>
                </a:lnTo>
                <a:lnTo>
                  <a:pt x="692150" y="25400"/>
                </a:lnTo>
                <a:lnTo>
                  <a:pt x="742950" y="25400"/>
                </a:lnTo>
                <a:lnTo>
                  <a:pt x="800100" y="25400"/>
                </a:lnTo>
                <a:lnTo>
                  <a:pt x="850900" y="25400"/>
                </a:lnTo>
                <a:lnTo>
                  <a:pt x="901700" y="25400"/>
                </a:lnTo>
                <a:lnTo>
                  <a:pt x="946150" y="25400"/>
                </a:lnTo>
                <a:lnTo>
                  <a:pt x="990600" y="25400"/>
                </a:lnTo>
                <a:lnTo>
                  <a:pt x="1035050" y="25400"/>
                </a:lnTo>
                <a:lnTo>
                  <a:pt x="1073150" y="25400"/>
                </a:lnTo>
                <a:lnTo>
                  <a:pt x="1111250" y="25400"/>
                </a:lnTo>
                <a:lnTo>
                  <a:pt x="1149350" y="25400"/>
                </a:lnTo>
                <a:lnTo>
                  <a:pt x="1181100" y="25400"/>
                </a:lnTo>
                <a:lnTo>
                  <a:pt x="1212850" y="19050"/>
                </a:lnTo>
                <a:lnTo>
                  <a:pt x="1238250" y="19050"/>
                </a:lnTo>
                <a:lnTo>
                  <a:pt x="1263650" y="19050"/>
                </a:lnTo>
                <a:lnTo>
                  <a:pt x="1282700" y="12700"/>
                </a:lnTo>
                <a:lnTo>
                  <a:pt x="1314450" y="6350"/>
                </a:lnTo>
                <a:lnTo>
                  <a:pt x="1346200" y="0"/>
                </a:lnTo>
                <a:lnTo>
                  <a:pt x="135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6" name="SMARTINK"/>
          <p:cNvSpPr/>
          <p:nvPr/>
        </p:nvSpPr>
        <p:spPr bwMode="auto">
          <a:xfrm>
            <a:off x="4692650" y="5581650"/>
            <a:ext cx="38101" cy="139701"/>
          </a:xfrm>
          <a:custGeom>
            <a:avLst/>
            <a:gdLst/>
            <a:ahLst/>
            <a:cxnLst/>
            <a:rect l="0" t="0" r="0" b="0"/>
            <a:pathLst>
              <a:path w="38101" h="1397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8900"/>
                </a:lnTo>
                <a:lnTo>
                  <a:pt x="6350" y="114300"/>
                </a:lnTo>
                <a:lnTo>
                  <a:pt x="12700" y="133350"/>
                </a:lnTo>
                <a:lnTo>
                  <a:pt x="381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7" name="SMARTINK"/>
          <p:cNvSpPr/>
          <p:nvPr/>
        </p:nvSpPr>
        <p:spPr bwMode="auto">
          <a:xfrm>
            <a:off x="4813300" y="555625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120650" y="19050"/>
                </a:moveTo>
                <a:lnTo>
                  <a:pt x="114300" y="0"/>
                </a:lnTo>
                <a:lnTo>
                  <a:pt x="82550" y="0"/>
                </a:lnTo>
                <a:lnTo>
                  <a:pt x="57150" y="6350"/>
                </a:lnTo>
                <a:lnTo>
                  <a:pt x="31750" y="25400"/>
                </a:lnTo>
                <a:lnTo>
                  <a:pt x="12700" y="44450"/>
                </a:lnTo>
                <a:lnTo>
                  <a:pt x="19050" y="63500"/>
                </a:lnTo>
                <a:lnTo>
                  <a:pt x="44450" y="88900"/>
                </a:lnTo>
                <a:lnTo>
                  <a:pt x="76200" y="107950"/>
                </a:lnTo>
                <a:lnTo>
                  <a:pt x="82550" y="120650"/>
                </a:lnTo>
                <a:lnTo>
                  <a:pt x="69850" y="139700"/>
                </a:lnTo>
                <a:lnTo>
                  <a:pt x="44450" y="146050"/>
                </a:lnTo>
                <a:lnTo>
                  <a:pt x="25400" y="146050"/>
                </a:lnTo>
                <a:lnTo>
                  <a:pt x="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8" name="SMARTINK"/>
          <p:cNvSpPr/>
          <p:nvPr/>
        </p:nvSpPr>
        <p:spPr bwMode="auto">
          <a:xfrm>
            <a:off x="5016500" y="5562600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95250" y="6350"/>
                </a:moveTo>
                <a:lnTo>
                  <a:pt x="82550" y="0"/>
                </a:lnTo>
                <a:lnTo>
                  <a:pt x="57150" y="6350"/>
                </a:lnTo>
                <a:lnTo>
                  <a:pt x="31750" y="12700"/>
                </a:lnTo>
                <a:lnTo>
                  <a:pt x="6350" y="25400"/>
                </a:lnTo>
                <a:lnTo>
                  <a:pt x="0" y="44450"/>
                </a:lnTo>
                <a:lnTo>
                  <a:pt x="12700" y="63500"/>
                </a:lnTo>
                <a:lnTo>
                  <a:pt x="38100" y="82550"/>
                </a:lnTo>
                <a:lnTo>
                  <a:pt x="69850" y="101600"/>
                </a:lnTo>
                <a:lnTo>
                  <a:pt x="76200" y="114300"/>
                </a:lnTo>
                <a:lnTo>
                  <a:pt x="69850" y="127000"/>
                </a:lnTo>
                <a:lnTo>
                  <a:pt x="50800" y="133350"/>
                </a:lnTo>
                <a:lnTo>
                  <a:pt x="31750" y="139700"/>
                </a:lnTo>
                <a:lnTo>
                  <a:pt x="0" y="139700"/>
                </a:lnTo>
                <a:lnTo>
                  <a:pt x="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9" name="SMARTINK"/>
          <p:cNvSpPr/>
          <p:nvPr/>
        </p:nvSpPr>
        <p:spPr bwMode="auto">
          <a:xfrm>
            <a:off x="4864100" y="5924550"/>
            <a:ext cx="196851" cy="177801"/>
          </a:xfrm>
          <a:custGeom>
            <a:avLst/>
            <a:gdLst/>
            <a:ahLst/>
            <a:cxnLst/>
            <a:rect l="0" t="0" r="0" b="0"/>
            <a:pathLst>
              <a:path w="196851" h="177801">
                <a:moveTo>
                  <a:pt x="0" y="31750"/>
                </a:moveTo>
                <a:lnTo>
                  <a:pt x="6350" y="19050"/>
                </a:lnTo>
                <a:lnTo>
                  <a:pt x="38100" y="6350"/>
                </a:lnTo>
                <a:lnTo>
                  <a:pt x="63500" y="0"/>
                </a:lnTo>
                <a:lnTo>
                  <a:pt x="82550" y="0"/>
                </a:lnTo>
                <a:lnTo>
                  <a:pt x="101600" y="6350"/>
                </a:lnTo>
                <a:lnTo>
                  <a:pt x="114300" y="25400"/>
                </a:lnTo>
                <a:lnTo>
                  <a:pt x="120650" y="50800"/>
                </a:lnTo>
                <a:lnTo>
                  <a:pt x="107950" y="82550"/>
                </a:lnTo>
                <a:lnTo>
                  <a:pt x="95250" y="101600"/>
                </a:lnTo>
                <a:lnTo>
                  <a:pt x="69850" y="133350"/>
                </a:lnTo>
                <a:lnTo>
                  <a:pt x="50800" y="158750"/>
                </a:lnTo>
                <a:lnTo>
                  <a:pt x="31750" y="171450"/>
                </a:lnTo>
                <a:lnTo>
                  <a:pt x="57150" y="177800"/>
                </a:lnTo>
                <a:lnTo>
                  <a:pt x="82550" y="171450"/>
                </a:lnTo>
                <a:lnTo>
                  <a:pt x="101600" y="171450"/>
                </a:lnTo>
                <a:lnTo>
                  <a:pt x="127000" y="165100"/>
                </a:lnTo>
                <a:lnTo>
                  <a:pt x="158750" y="158750"/>
                </a:lnTo>
                <a:lnTo>
                  <a:pt x="190500" y="152400"/>
                </a:lnTo>
                <a:lnTo>
                  <a:pt x="1968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0" name="SMARTINK"/>
          <p:cNvSpPr/>
          <p:nvPr/>
        </p:nvSpPr>
        <p:spPr bwMode="auto">
          <a:xfrm>
            <a:off x="5226050" y="5499100"/>
            <a:ext cx="44451" cy="63501"/>
          </a:xfrm>
          <a:custGeom>
            <a:avLst/>
            <a:gdLst/>
            <a:ahLst/>
            <a:cxnLst/>
            <a:rect l="0" t="0" r="0" b="0"/>
            <a:pathLst>
              <a:path w="44451" h="63501">
                <a:moveTo>
                  <a:pt x="19050" y="19050"/>
                </a:moveTo>
                <a:lnTo>
                  <a:pt x="635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3500"/>
                </a:lnTo>
                <a:lnTo>
                  <a:pt x="38100" y="57150"/>
                </a:lnTo>
                <a:lnTo>
                  <a:pt x="44450" y="31750"/>
                </a:lnTo>
                <a:lnTo>
                  <a:pt x="44450" y="12700"/>
                </a:lnTo>
                <a:lnTo>
                  <a:pt x="31750" y="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1" name="SMARTINK"/>
          <p:cNvSpPr/>
          <p:nvPr/>
        </p:nvSpPr>
        <p:spPr bwMode="auto">
          <a:xfrm>
            <a:off x="5340350" y="5581650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88900" y="38100"/>
                </a:moveTo>
                <a:lnTo>
                  <a:pt x="82550" y="19050"/>
                </a:lnTo>
                <a:lnTo>
                  <a:pt x="69850" y="6350"/>
                </a:lnTo>
                <a:lnTo>
                  <a:pt x="50800" y="0"/>
                </a:lnTo>
                <a:lnTo>
                  <a:pt x="25400" y="12700"/>
                </a:lnTo>
                <a:lnTo>
                  <a:pt x="12700" y="25400"/>
                </a:lnTo>
                <a:lnTo>
                  <a:pt x="6350" y="38100"/>
                </a:lnTo>
                <a:lnTo>
                  <a:pt x="0" y="63500"/>
                </a:lnTo>
                <a:lnTo>
                  <a:pt x="0" y="82550"/>
                </a:lnTo>
                <a:lnTo>
                  <a:pt x="6350" y="107950"/>
                </a:lnTo>
                <a:lnTo>
                  <a:pt x="25400" y="120650"/>
                </a:lnTo>
                <a:lnTo>
                  <a:pt x="50800" y="139700"/>
                </a:lnTo>
                <a:lnTo>
                  <a:pt x="76200" y="146050"/>
                </a:lnTo>
                <a:lnTo>
                  <a:pt x="95250" y="146050"/>
                </a:lnTo>
                <a:lnTo>
                  <a:pt x="127000" y="146050"/>
                </a:lnTo>
                <a:lnTo>
                  <a:pt x="133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2" name="SMARTINK"/>
          <p:cNvSpPr/>
          <p:nvPr/>
        </p:nvSpPr>
        <p:spPr bwMode="auto">
          <a:xfrm>
            <a:off x="5969000" y="5727700"/>
            <a:ext cx="184151" cy="6351"/>
          </a:xfrm>
          <a:custGeom>
            <a:avLst/>
            <a:gdLst/>
            <a:ahLst/>
            <a:cxnLst/>
            <a:rect l="0" t="0" r="0" b="0"/>
            <a:pathLst>
              <a:path w="18415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875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3" name="SMARTINK"/>
          <p:cNvSpPr/>
          <p:nvPr/>
        </p:nvSpPr>
        <p:spPr bwMode="auto">
          <a:xfrm>
            <a:off x="6032500" y="5829300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6350"/>
                </a:moveTo>
                <a:lnTo>
                  <a:pt x="31750" y="6350"/>
                </a:lnTo>
                <a:lnTo>
                  <a:pt x="57150" y="635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4" name="SMARTINK"/>
          <p:cNvSpPr/>
          <p:nvPr/>
        </p:nvSpPr>
        <p:spPr bwMode="auto">
          <a:xfrm>
            <a:off x="6445250" y="5651500"/>
            <a:ext cx="165101" cy="196851"/>
          </a:xfrm>
          <a:custGeom>
            <a:avLst/>
            <a:gdLst/>
            <a:ahLst/>
            <a:cxnLst/>
            <a:rect l="0" t="0" r="0" b="0"/>
            <a:pathLst>
              <a:path w="165101" h="196851">
                <a:moveTo>
                  <a:pt x="0" y="6350"/>
                </a:moveTo>
                <a:lnTo>
                  <a:pt x="19050" y="6350"/>
                </a:lnTo>
                <a:lnTo>
                  <a:pt x="44450" y="0"/>
                </a:lnTo>
                <a:lnTo>
                  <a:pt x="69850" y="0"/>
                </a:lnTo>
                <a:lnTo>
                  <a:pt x="88900" y="0"/>
                </a:lnTo>
                <a:lnTo>
                  <a:pt x="120650" y="0"/>
                </a:lnTo>
                <a:lnTo>
                  <a:pt x="146050" y="0"/>
                </a:lnTo>
                <a:lnTo>
                  <a:pt x="165100" y="6350"/>
                </a:lnTo>
                <a:lnTo>
                  <a:pt x="165100" y="25400"/>
                </a:lnTo>
                <a:lnTo>
                  <a:pt x="152400" y="57150"/>
                </a:lnTo>
                <a:lnTo>
                  <a:pt x="139700" y="82550"/>
                </a:lnTo>
                <a:lnTo>
                  <a:pt x="120650" y="107950"/>
                </a:lnTo>
                <a:lnTo>
                  <a:pt x="107950" y="133350"/>
                </a:lnTo>
                <a:lnTo>
                  <a:pt x="95250" y="158750"/>
                </a:lnTo>
                <a:lnTo>
                  <a:pt x="82550" y="184150"/>
                </a:lnTo>
                <a:lnTo>
                  <a:pt x="952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5" name="SMARTINK"/>
          <p:cNvSpPr/>
          <p:nvPr/>
        </p:nvSpPr>
        <p:spPr bwMode="auto">
          <a:xfrm>
            <a:off x="6489700" y="5727700"/>
            <a:ext cx="190501" cy="12701"/>
          </a:xfrm>
          <a:custGeom>
            <a:avLst/>
            <a:gdLst/>
            <a:ahLst/>
            <a:cxnLst/>
            <a:rect l="0" t="0" r="0" b="0"/>
            <a:pathLst>
              <a:path w="19050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46050" y="6350"/>
                </a:lnTo>
                <a:lnTo>
                  <a:pt x="17780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6" name="SMARTINK"/>
          <p:cNvSpPr/>
          <p:nvPr/>
        </p:nvSpPr>
        <p:spPr bwMode="auto">
          <a:xfrm>
            <a:off x="6750050" y="5619750"/>
            <a:ext cx="120651" cy="209551"/>
          </a:xfrm>
          <a:custGeom>
            <a:avLst/>
            <a:gdLst/>
            <a:ahLst/>
            <a:cxnLst/>
            <a:rect l="0" t="0" r="0" b="0"/>
            <a:pathLst>
              <a:path w="120651" h="209551">
                <a:moveTo>
                  <a:pt x="12700" y="19050"/>
                </a:moveTo>
                <a:lnTo>
                  <a:pt x="0" y="6350"/>
                </a:lnTo>
                <a:lnTo>
                  <a:pt x="19050" y="0"/>
                </a:lnTo>
                <a:lnTo>
                  <a:pt x="50800" y="0"/>
                </a:lnTo>
                <a:lnTo>
                  <a:pt x="82550" y="6350"/>
                </a:lnTo>
                <a:lnTo>
                  <a:pt x="107950" y="12700"/>
                </a:lnTo>
                <a:lnTo>
                  <a:pt x="120650" y="25400"/>
                </a:lnTo>
                <a:lnTo>
                  <a:pt x="114300" y="57150"/>
                </a:lnTo>
                <a:lnTo>
                  <a:pt x="101600" y="82550"/>
                </a:lnTo>
                <a:lnTo>
                  <a:pt x="88900" y="114300"/>
                </a:lnTo>
                <a:lnTo>
                  <a:pt x="82550" y="146050"/>
                </a:lnTo>
                <a:lnTo>
                  <a:pt x="76200" y="171450"/>
                </a:lnTo>
                <a:lnTo>
                  <a:pt x="63500" y="203200"/>
                </a:lnTo>
                <a:lnTo>
                  <a:pt x="635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7" name="SMARTINK"/>
          <p:cNvSpPr/>
          <p:nvPr/>
        </p:nvSpPr>
        <p:spPr bwMode="auto">
          <a:xfrm>
            <a:off x="6756400" y="5734050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0"/>
                </a:moveTo>
                <a:lnTo>
                  <a:pt x="25400" y="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12700"/>
                </a:lnTo>
                <a:lnTo>
                  <a:pt x="158750" y="12700"/>
                </a:lnTo>
                <a:lnTo>
                  <a:pt x="1651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" name="SMARTINK"/>
          <p:cNvSpPr/>
          <p:nvPr/>
        </p:nvSpPr>
        <p:spPr bwMode="auto">
          <a:xfrm>
            <a:off x="6959600" y="5803900"/>
            <a:ext cx="38101" cy="6351"/>
          </a:xfrm>
          <a:custGeom>
            <a:avLst/>
            <a:gdLst/>
            <a:ahLst/>
            <a:cxnLst/>
            <a:rect l="0" t="0" r="0" b="0"/>
            <a:pathLst>
              <a:path w="38101" h="6351">
                <a:moveTo>
                  <a:pt x="0" y="0"/>
                </a:moveTo>
                <a:lnTo>
                  <a:pt x="12700" y="635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9" name="SMARTINK"/>
          <p:cNvSpPr/>
          <p:nvPr/>
        </p:nvSpPr>
        <p:spPr bwMode="auto">
          <a:xfrm>
            <a:off x="7143750" y="5626100"/>
            <a:ext cx="114301" cy="152401"/>
          </a:xfrm>
          <a:custGeom>
            <a:avLst/>
            <a:gdLst/>
            <a:ahLst/>
            <a:cxnLst/>
            <a:rect l="0" t="0" r="0" b="0"/>
            <a:pathLst>
              <a:path w="114301" h="152401">
                <a:moveTo>
                  <a:pt x="114300" y="0"/>
                </a:moveTo>
                <a:lnTo>
                  <a:pt x="88900" y="0"/>
                </a:lnTo>
                <a:lnTo>
                  <a:pt x="57150" y="0"/>
                </a:lnTo>
                <a:lnTo>
                  <a:pt x="317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19050" y="63500"/>
                </a:lnTo>
                <a:lnTo>
                  <a:pt x="38100" y="88900"/>
                </a:lnTo>
                <a:lnTo>
                  <a:pt x="63500" y="120650"/>
                </a:lnTo>
                <a:lnTo>
                  <a:pt x="69850" y="133350"/>
                </a:lnTo>
                <a:lnTo>
                  <a:pt x="57150" y="146050"/>
                </a:lnTo>
                <a:lnTo>
                  <a:pt x="44450" y="152400"/>
                </a:lnTo>
                <a:lnTo>
                  <a:pt x="31750" y="1460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0" name="SMARTINK"/>
          <p:cNvSpPr/>
          <p:nvPr/>
        </p:nvSpPr>
        <p:spPr bwMode="auto">
          <a:xfrm>
            <a:off x="7302500" y="5530850"/>
            <a:ext cx="50801" cy="63501"/>
          </a:xfrm>
          <a:custGeom>
            <a:avLst/>
            <a:gdLst/>
            <a:ahLst/>
            <a:cxnLst/>
            <a:rect l="0" t="0" r="0" b="0"/>
            <a:pathLst>
              <a:path w="50801" h="63501">
                <a:moveTo>
                  <a:pt x="50800" y="19050"/>
                </a:moveTo>
                <a:lnTo>
                  <a:pt x="44450" y="6350"/>
                </a:ln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50800"/>
                </a:lnTo>
                <a:lnTo>
                  <a:pt x="25400" y="57150"/>
                </a:lnTo>
                <a:lnTo>
                  <a:pt x="38100" y="63500"/>
                </a:lnTo>
                <a:lnTo>
                  <a:pt x="44450" y="44450"/>
                </a:lnTo>
                <a:lnTo>
                  <a:pt x="31750" y="25400"/>
                </a:lnTo>
                <a:lnTo>
                  <a:pt x="25400" y="1270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1" name="SMARTINK"/>
          <p:cNvSpPr/>
          <p:nvPr/>
        </p:nvSpPr>
        <p:spPr bwMode="auto">
          <a:xfrm>
            <a:off x="7518400" y="5600700"/>
            <a:ext cx="120651" cy="171451"/>
          </a:xfrm>
          <a:custGeom>
            <a:avLst/>
            <a:gdLst/>
            <a:ahLst/>
            <a:cxnLst/>
            <a:rect l="0" t="0" r="0" b="0"/>
            <a:pathLst>
              <a:path w="120651" h="171451">
                <a:moveTo>
                  <a:pt x="88900" y="50800"/>
                </a:moveTo>
                <a:lnTo>
                  <a:pt x="95250" y="38100"/>
                </a:lnTo>
                <a:lnTo>
                  <a:pt x="10160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57150" y="6350"/>
                </a:lnTo>
                <a:lnTo>
                  <a:pt x="31750" y="25400"/>
                </a:lnTo>
                <a:lnTo>
                  <a:pt x="1270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12700" y="133350"/>
                </a:lnTo>
                <a:lnTo>
                  <a:pt x="19050" y="146050"/>
                </a:lnTo>
                <a:lnTo>
                  <a:pt x="38100" y="158750"/>
                </a:lnTo>
                <a:lnTo>
                  <a:pt x="57150" y="165100"/>
                </a:lnTo>
                <a:lnTo>
                  <a:pt x="82550" y="171450"/>
                </a:lnTo>
                <a:lnTo>
                  <a:pt x="114300" y="171450"/>
                </a:lnTo>
                <a:lnTo>
                  <a:pt x="1206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2" name="SMARTINK"/>
          <p:cNvSpPr/>
          <p:nvPr/>
        </p:nvSpPr>
        <p:spPr bwMode="auto">
          <a:xfrm>
            <a:off x="7823200" y="581660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635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3" name="SMARTINK"/>
          <p:cNvSpPr/>
          <p:nvPr/>
        </p:nvSpPr>
        <p:spPr bwMode="auto">
          <a:xfrm>
            <a:off x="6502400" y="5892800"/>
            <a:ext cx="1631951" cy="292101"/>
          </a:xfrm>
          <a:custGeom>
            <a:avLst/>
            <a:gdLst/>
            <a:ahLst/>
            <a:cxnLst/>
            <a:rect l="0" t="0" r="0" b="0"/>
            <a:pathLst>
              <a:path w="1631951" h="292101">
                <a:moveTo>
                  <a:pt x="0" y="222250"/>
                </a:moveTo>
                <a:lnTo>
                  <a:pt x="25400" y="209550"/>
                </a:lnTo>
                <a:lnTo>
                  <a:pt x="44450" y="209550"/>
                </a:lnTo>
                <a:lnTo>
                  <a:pt x="76200" y="203200"/>
                </a:lnTo>
                <a:lnTo>
                  <a:pt x="114300" y="196850"/>
                </a:lnTo>
                <a:lnTo>
                  <a:pt x="165100" y="184150"/>
                </a:lnTo>
                <a:lnTo>
                  <a:pt x="215900" y="171450"/>
                </a:lnTo>
                <a:lnTo>
                  <a:pt x="279400" y="158750"/>
                </a:lnTo>
                <a:lnTo>
                  <a:pt x="349250" y="146050"/>
                </a:lnTo>
                <a:lnTo>
                  <a:pt x="425450" y="133350"/>
                </a:lnTo>
                <a:lnTo>
                  <a:pt x="508000" y="114300"/>
                </a:lnTo>
                <a:lnTo>
                  <a:pt x="590550" y="101600"/>
                </a:lnTo>
                <a:lnTo>
                  <a:pt x="679450" y="88900"/>
                </a:lnTo>
                <a:lnTo>
                  <a:pt x="768350" y="76200"/>
                </a:lnTo>
                <a:lnTo>
                  <a:pt x="857250" y="63500"/>
                </a:lnTo>
                <a:lnTo>
                  <a:pt x="952500" y="50800"/>
                </a:lnTo>
                <a:lnTo>
                  <a:pt x="1041400" y="38100"/>
                </a:lnTo>
                <a:lnTo>
                  <a:pt x="1130300" y="31750"/>
                </a:lnTo>
                <a:lnTo>
                  <a:pt x="1212850" y="25400"/>
                </a:lnTo>
                <a:lnTo>
                  <a:pt x="1295400" y="19050"/>
                </a:lnTo>
                <a:lnTo>
                  <a:pt x="1365250" y="12700"/>
                </a:lnTo>
                <a:lnTo>
                  <a:pt x="1428750" y="6350"/>
                </a:lnTo>
                <a:lnTo>
                  <a:pt x="1492250" y="6350"/>
                </a:lnTo>
                <a:lnTo>
                  <a:pt x="1536700" y="0"/>
                </a:lnTo>
                <a:lnTo>
                  <a:pt x="1574800" y="0"/>
                </a:lnTo>
                <a:lnTo>
                  <a:pt x="1600200" y="0"/>
                </a:lnTo>
                <a:lnTo>
                  <a:pt x="1631950" y="0"/>
                </a:lnTo>
                <a:lnTo>
                  <a:pt x="1600200" y="0"/>
                </a:lnTo>
                <a:lnTo>
                  <a:pt x="1568450" y="6350"/>
                </a:lnTo>
                <a:lnTo>
                  <a:pt x="1530350" y="6350"/>
                </a:lnTo>
                <a:lnTo>
                  <a:pt x="1479550" y="19050"/>
                </a:lnTo>
                <a:lnTo>
                  <a:pt x="1422400" y="25400"/>
                </a:lnTo>
                <a:lnTo>
                  <a:pt x="1358900" y="38100"/>
                </a:lnTo>
                <a:lnTo>
                  <a:pt x="1289050" y="50800"/>
                </a:lnTo>
                <a:lnTo>
                  <a:pt x="1219200" y="63500"/>
                </a:lnTo>
                <a:lnTo>
                  <a:pt x="1143000" y="76200"/>
                </a:lnTo>
                <a:lnTo>
                  <a:pt x="1066800" y="95250"/>
                </a:lnTo>
                <a:lnTo>
                  <a:pt x="990600" y="107950"/>
                </a:lnTo>
                <a:lnTo>
                  <a:pt x="914400" y="127000"/>
                </a:lnTo>
                <a:lnTo>
                  <a:pt x="838200" y="146050"/>
                </a:lnTo>
                <a:lnTo>
                  <a:pt x="762000" y="165100"/>
                </a:lnTo>
                <a:lnTo>
                  <a:pt x="685800" y="184150"/>
                </a:lnTo>
                <a:lnTo>
                  <a:pt x="615950" y="203200"/>
                </a:lnTo>
                <a:lnTo>
                  <a:pt x="552450" y="222250"/>
                </a:lnTo>
                <a:lnTo>
                  <a:pt x="495300" y="234950"/>
                </a:lnTo>
                <a:lnTo>
                  <a:pt x="438150" y="254000"/>
                </a:lnTo>
                <a:lnTo>
                  <a:pt x="393700" y="266700"/>
                </a:lnTo>
                <a:lnTo>
                  <a:pt x="355600" y="279400"/>
                </a:lnTo>
                <a:lnTo>
                  <a:pt x="336550" y="285750"/>
                </a:lnTo>
                <a:lnTo>
                  <a:pt x="317500" y="292100"/>
                </a:lnTo>
                <a:lnTo>
                  <a:pt x="355600" y="285750"/>
                </a:lnTo>
                <a:lnTo>
                  <a:pt x="400050" y="279400"/>
                </a:lnTo>
                <a:lnTo>
                  <a:pt x="444500" y="266700"/>
                </a:lnTo>
                <a:lnTo>
                  <a:pt x="501650" y="260350"/>
                </a:lnTo>
                <a:lnTo>
                  <a:pt x="571500" y="241300"/>
                </a:lnTo>
                <a:lnTo>
                  <a:pt x="641350" y="228600"/>
                </a:lnTo>
                <a:lnTo>
                  <a:pt x="717550" y="215900"/>
                </a:lnTo>
                <a:lnTo>
                  <a:pt x="800100" y="203200"/>
                </a:lnTo>
                <a:lnTo>
                  <a:pt x="889000" y="190500"/>
                </a:lnTo>
                <a:lnTo>
                  <a:pt x="977900" y="177800"/>
                </a:lnTo>
                <a:lnTo>
                  <a:pt x="1066800" y="171450"/>
                </a:lnTo>
                <a:lnTo>
                  <a:pt x="1155700" y="165100"/>
                </a:lnTo>
                <a:lnTo>
                  <a:pt x="1244600" y="158750"/>
                </a:lnTo>
                <a:lnTo>
                  <a:pt x="1320800" y="158750"/>
                </a:lnTo>
                <a:lnTo>
                  <a:pt x="1403350" y="158750"/>
                </a:lnTo>
                <a:lnTo>
                  <a:pt x="1454150" y="158750"/>
                </a:lnTo>
                <a:lnTo>
                  <a:pt x="1485900" y="158750"/>
                </a:lnTo>
                <a:lnTo>
                  <a:pt x="1511300" y="158750"/>
                </a:lnTo>
                <a:lnTo>
                  <a:pt x="1536700" y="158750"/>
                </a:lnTo>
                <a:lnTo>
                  <a:pt x="15621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7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1219200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6.56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NO(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forms from its elements, 90.29 kJ of heat is absorbed.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Write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balanced thermochemical equation.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What is Δ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Joules when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3.50g of NO decomposes to its elements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MARTINK"/>
          <p:cNvSpPr/>
          <p:nvPr/>
        </p:nvSpPr>
        <p:spPr bwMode="auto">
          <a:xfrm>
            <a:off x="463550" y="2012949"/>
            <a:ext cx="146051" cy="158751"/>
          </a:xfrm>
          <a:custGeom>
            <a:avLst/>
            <a:gdLst/>
            <a:ahLst/>
            <a:cxnLst/>
            <a:rect l="0" t="0" r="0" b="0"/>
            <a:pathLst>
              <a:path w="146051" h="158751">
                <a:moveTo>
                  <a:pt x="114300" y="44450"/>
                </a:moveTo>
                <a:lnTo>
                  <a:pt x="120650" y="25400"/>
                </a:lnTo>
                <a:lnTo>
                  <a:pt x="114300" y="12700"/>
                </a:lnTo>
                <a:lnTo>
                  <a:pt x="101600" y="0"/>
                </a:lnTo>
                <a:lnTo>
                  <a:pt x="76200" y="0"/>
                </a:lnTo>
                <a:lnTo>
                  <a:pt x="57150" y="19050"/>
                </a:lnTo>
                <a:lnTo>
                  <a:pt x="31750" y="44450"/>
                </a:lnTo>
                <a:lnTo>
                  <a:pt x="1270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44450" y="107950"/>
                </a:lnTo>
                <a:lnTo>
                  <a:pt x="57150" y="88900"/>
                </a:lnTo>
                <a:lnTo>
                  <a:pt x="76200" y="69850"/>
                </a:lnTo>
                <a:lnTo>
                  <a:pt x="101600" y="38100"/>
                </a:lnTo>
                <a:lnTo>
                  <a:pt x="107950" y="25400"/>
                </a:lnTo>
                <a:lnTo>
                  <a:pt x="107950" y="57150"/>
                </a:lnTo>
                <a:lnTo>
                  <a:pt x="114300" y="88900"/>
                </a:lnTo>
                <a:lnTo>
                  <a:pt x="120650" y="120650"/>
                </a:lnTo>
                <a:lnTo>
                  <a:pt x="139700" y="152400"/>
                </a:lnTo>
                <a:lnTo>
                  <a:pt x="1460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457200" y="1879599"/>
            <a:ext cx="298451" cy="425451"/>
          </a:xfrm>
          <a:custGeom>
            <a:avLst/>
            <a:gdLst/>
            <a:ahLst/>
            <a:cxnLst/>
            <a:rect l="0" t="0" r="0" b="0"/>
            <a:pathLst>
              <a:path w="298451" h="425451">
                <a:moveTo>
                  <a:pt x="12700" y="6350"/>
                </a:moveTo>
                <a:lnTo>
                  <a:pt x="0" y="0"/>
                </a:lnTo>
                <a:lnTo>
                  <a:pt x="25400" y="6350"/>
                </a:lnTo>
                <a:lnTo>
                  <a:pt x="44450" y="12700"/>
                </a:lnTo>
                <a:lnTo>
                  <a:pt x="63500" y="19050"/>
                </a:lnTo>
                <a:lnTo>
                  <a:pt x="82550" y="25400"/>
                </a:lnTo>
                <a:lnTo>
                  <a:pt x="101600" y="31750"/>
                </a:lnTo>
                <a:lnTo>
                  <a:pt x="120650" y="38100"/>
                </a:lnTo>
                <a:lnTo>
                  <a:pt x="146050" y="50800"/>
                </a:lnTo>
                <a:lnTo>
                  <a:pt x="171450" y="57150"/>
                </a:lnTo>
                <a:lnTo>
                  <a:pt x="196850" y="63500"/>
                </a:lnTo>
                <a:lnTo>
                  <a:pt x="215900" y="76200"/>
                </a:lnTo>
                <a:lnTo>
                  <a:pt x="241300" y="88900"/>
                </a:lnTo>
                <a:lnTo>
                  <a:pt x="254000" y="101600"/>
                </a:lnTo>
                <a:lnTo>
                  <a:pt x="285750" y="133350"/>
                </a:lnTo>
                <a:lnTo>
                  <a:pt x="292100" y="152400"/>
                </a:lnTo>
                <a:lnTo>
                  <a:pt x="298450" y="171450"/>
                </a:lnTo>
                <a:lnTo>
                  <a:pt x="298450" y="190500"/>
                </a:lnTo>
                <a:lnTo>
                  <a:pt x="298450" y="209550"/>
                </a:lnTo>
                <a:lnTo>
                  <a:pt x="298450" y="234950"/>
                </a:lnTo>
                <a:lnTo>
                  <a:pt x="292100" y="254000"/>
                </a:lnTo>
                <a:lnTo>
                  <a:pt x="285750" y="279400"/>
                </a:lnTo>
                <a:lnTo>
                  <a:pt x="273050" y="304800"/>
                </a:lnTo>
                <a:lnTo>
                  <a:pt x="266700" y="323850"/>
                </a:lnTo>
                <a:lnTo>
                  <a:pt x="254000" y="342900"/>
                </a:lnTo>
                <a:lnTo>
                  <a:pt x="241300" y="361950"/>
                </a:lnTo>
                <a:lnTo>
                  <a:pt x="222250" y="393700"/>
                </a:lnTo>
                <a:lnTo>
                  <a:pt x="203200" y="412750"/>
                </a:lnTo>
                <a:lnTo>
                  <a:pt x="190500" y="425450"/>
                </a:lnTo>
                <a:lnTo>
                  <a:pt x="177800" y="425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104900" y="1917699"/>
            <a:ext cx="6351" cy="133351"/>
          </a:xfrm>
          <a:custGeom>
            <a:avLst/>
            <a:gdLst/>
            <a:ahLst/>
            <a:cxnLst/>
            <a:rect l="0" t="0" r="0" b="0"/>
            <a:pathLst>
              <a:path w="6351" h="1333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996950" y="2051049"/>
            <a:ext cx="298451" cy="38101"/>
          </a:xfrm>
          <a:custGeom>
            <a:avLst/>
            <a:gdLst/>
            <a:ahLst/>
            <a:cxnLst/>
            <a:rect l="0" t="0" r="0" b="0"/>
            <a:pathLst>
              <a:path w="298451" h="38101">
                <a:moveTo>
                  <a:pt x="0" y="38100"/>
                </a:moveTo>
                <a:lnTo>
                  <a:pt x="19050" y="25400"/>
                </a:lnTo>
                <a:lnTo>
                  <a:pt x="44450" y="19050"/>
                </a:lnTo>
                <a:lnTo>
                  <a:pt x="63500" y="19050"/>
                </a:lnTo>
                <a:lnTo>
                  <a:pt x="82550" y="12700"/>
                </a:lnTo>
                <a:lnTo>
                  <a:pt x="107950" y="12700"/>
                </a:lnTo>
                <a:lnTo>
                  <a:pt x="133350" y="6350"/>
                </a:lnTo>
                <a:lnTo>
                  <a:pt x="165100" y="6350"/>
                </a:lnTo>
                <a:lnTo>
                  <a:pt x="190500" y="6350"/>
                </a:lnTo>
                <a:lnTo>
                  <a:pt x="215900" y="6350"/>
                </a:lnTo>
                <a:lnTo>
                  <a:pt x="241300" y="6350"/>
                </a:lnTo>
                <a:lnTo>
                  <a:pt x="266700" y="6350"/>
                </a:lnTo>
                <a:lnTo>
                  <a:pt x="298450" y="0"/>
                </a:lnTo>
                <a:lnTo>
                  <a:pt x="285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1060450" y="2146299"/>
            <a:ext cx="139701" cy="165101"/>
          </a:xfrm>
          <a:custGeom>
            <a:avLst/>
            <a:gdLst/>
            <a:ahLst/>
            <a:cxnLst/>
            <a:rect l="0" t="0" r="0" b="0"/>
            <a:pathLst>
              <a:path w="139701" h="165101">
                <a:moveTo>
                  <a:pt x="57150" y="25400"/>
                </a:moveTo>
                <a:lnTo>
                  <a:pt x="63500" y="6350"/>
                </a:lnTo>
                <a:lnTo>
                  <a:pt x="76200" y="0"/>
                </a:lnTo>
                <a:lnTo>
                  <a:pt x="88900" y="6350"/>
                </a:lnTo>
                <a:lnTo>
                  <a:pt x="95250" y="19050"/>
                </a:lnTo>
                <a:lnTo>
                  <a:pt x="95250" y="38100"/>
                </a:lnTo>
                <a:lnTo>
                  <a:pt x="95250" y="69850"/>
                </a:lnTo>
                <a:lnTo>
                  <a:pt x="88900" y="101600"/>
                </a:lnTo>
                <a:lnTo>
                  <a:pt x="76200" y="120650"/>
                </a:lnTo>
                <a:lnTo>
                  <a:pt x="50800" y="152400"/>
                </a:lnTo>
                <a:lnTo>
                  <a:pt x="38100" y="165100"/>
                </a:lnTo>
                <a:lnTo>
                  <a:pt x="19050" y="165100"/>
                </a:lnTo>
                <a:lnTo>
                  <a:pt x="6350" y="158750"/>
                </a:lnTo>
                <a:lnTo>
                  <a:pt x="0" y="133350"/>
                </a:lnTo>
                <a:lnTo>
                  <a:pt x="0" y="114300"/>
                </a:lnTo>
                <a:lnTo>
                  <a:pt x="12700" y="95250"/>
                </a:lnTo>
                <a:lnTo>
                  <a:pt x="25400" y="82550"/>
                </a:lnTo>
                <a:lnTo>
                  <a:pt x="44450" y="82550"/>
                </a:lnTo>
                <a:lnTo>
                  <a:pt x="69850" y="82550"/>
                </a:lnTo>
                <a:lnTo>
                  <a:pt x="88900" y="95250"/>
                </a:lnTo>
                <a:lnTo>
                  <a:pt x="114300" y="120650"/>
                </a:lnTo>
                <a:lnTo>
                  <a:pt x="133350" y="152400"/>
                </a:lnTo>
                <a:lnTo>
                  <a:pt x="139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1390650" y="1936749"/>
            <a:ext cx="311151" cy="349251"/>
          </a:xfrm>
          <a:custGeom>
            <a:avLst/>
            <a:gdLst/>
            <a:ahLst/>
            <a:cxnLst/>
            <a:rect l="0" t="0" r="0" b="0"/>
            <a:pathLst>
              <a:path w="311151" h="349251">
                <a:moveTo>
                  <a:pt x="171450" y="95250"/>
                </a:moveTo>
                <a:lnTo>
                  <a:pt x="171450" y="76200"/>
                </a:lnTo>
                <a:lnTo>
                  <a:pt x="152400" y="95250"/>
                </a:lnTo>
                <a:lnTo>
                  <a:pt x="139700" y="120650"/>
                </a:lnTo>
                <a:lnTo>
                  <a:pt x="120650" y="152400"/>
                </a:lnTo>
                <a:lnTo>
                  <a:pt x="107950" y="171450"/>
                </a:lnTo>
                <a:lnTo>
                  <a:pt x="95250" y="190500"/>
                </a:lnTo>
                <a:lnTo>
                  <a:pt x="82550" y="215900"/>
                </a:lnTo>
                <a:lnTo>
                  <a:pt x="69850" y="234950"/>
                </a:lnTo>
                <a:lnTo>
                  <a:pt x="57150" y="260350"/>
                </a:lnTo>
                <a:lnTo>
                  <a:pt x="44450" y="279400"/>
                </a:lnTo>
                <a:lnTo>
                  <a:pt x="25400" y="311150"/>
                </a:lnTo>
                <a:lnTo>
                  <a:pt x="0" y="342900"/>
                </a:lnTo>
                <a:lnTo>
                  <a:pt x="19050" y="317500"/>
                </a:lnTo>
                <a:lnTo>
                  <a:pt x="38100" y="285750"/>
                </a:lnTo>
                <a:lnTo>
                  <a:pt x="44450" y="266700"/>
                </a:lnTo>
                <a:lnTo>
                  <a:pt x="50800" y="247650"/>
                </a:lnTo>
                <a:lnTo>
                  <a:pt x="63500" y="228600"/>
                </a:lnTo>
                <a:lnTo>
                  <a:pt x="76200" y="203200"/>
                </a:lnTo>
                <a:lnTo>
                  <a:pt x="88900" y="184150"/>
                </a:lnTo>
                <a:lnTo>
                  <a:pt x="95250" y="165100"/>
                </a:lnTo>
                <a:lnTo>
                  <a:pt x="120650" y="139700"/>
                </a:lnTo>
                <a:lnTo>
                  <a:pt x="133350" y="158750"/>
                </a:lnTo>
                <a:lnTo>
                  <a:pt x="139700" y="190500"/>
                </a:lnTo>
                <a:lnTo>
                  <a:pt x="139700" y="228600"/>
                </a:lnTo>
                <a:lnTo>
                  <a:pt x="139700" y="247650"/>
                </a:lnTo>
                <a:lnTo>
                  <a:pt x="146050" y="266700"/>
                </a:lnTo>
                <a:lnTo>
                  <a:pt x="146050" y="285750"/>
                </a:lnTo>
                <a:lnTo>
                  <a:pt x="152400" y="311150"/>
                </a:lnTo>
                <a:lnTo>
                  <a:pt x="165100" y="336550"/>
                </a:lnTo>
                <a:lnTo>
                  <a:pt x="177800" y="349250"/>
                </a:lnTo>
                <a:lnTo>
                  <a:pt x="196850" y="349250"/>
                </a:lnTo>
                <a:lnTo>
                  <a:pt x="215900" y="342900"/>
                </a:lnTo>
                <a:lnTo>
                  <a:pt x="234950" y="317500"/>
                </a:lnTo>
                <a:lnTo>
                  <a:pt x="254000" y="285750"/>
                </a:lnTo>
                <a:lnTo>
                  <a:pt x="266700" y="266700"/>
                </a:lnTo>
                <a:lnTo>
                  <a:pt x="273050" y="241300"/>
                </a:lnTo>
                <a:lnTo>
                  <a:pt x="285750" y="215900"/>
                </a:lnTo>
                <a:lnTo>
                  <a:pt x="292100" y="190500"/>
                </a:lnTo>
                <a:lnTo>
                  <a:pt x="304800" y="165100"/>
                </a:lnTo>
                <a:lnTo>
                  <a:pt x="304800" y="133350"/>
                </a:lnTo>
                <a:lnTo>
                  <a:pt x="311150" y="101600"/>
                </a:lnTo>
                <a:lnTo>
                  <a:pt x="311150" y="76200"/>
                </a:lnTo>
                <a:lnTo>
                  <a:pt x="311150" y="50800"/>
                </a:lnTo>
                <a:lnTo>
                  <a:pt x="304800" y="31750"/>
                </a:lnTo>
                <a:lnTo>
                  <a:pt x="298450" y="12700"/>
                </a:lnTo>
                <a:lnTo>
                  <a:pt x="292100" y="0"/>
                </a:lnTo>
                <a:lnTo>
                  <a:pt x="273050" y="12700"/>
                </a:lnTo>
                <a:lnTo>
                  <a:pt x="273050" y="31750"/>
                </a:lnTo>
                <a:lnTo>
                  <a:pt x="2794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1670050" y="2235199"/>
            <a:ext cx="120651" cy="133351"/>
          </a:xfrm>
          <a:custGeom>
            <a:avLst/>
            <a:gdLst/>
            <a:ahLst/>
            <a:cxnLst/>
            <a:rect l="0" t="0" r="0" b="0"/>
            <a:pathLst>
              <a:path w="120651" h="133351">
                <a:moveTo>
                  <a:pt x="31750" y="25400"/>
                </a:moveTo>
                <a:lnTo>
                  <a:pt x="25400" y="12700"/>
                </a:lnTo>
                <a:lnTo>
                  <a:pt x="38100" y="6350"/>
                </a:lnTo>
                <a:lnTo>
                  <a:pt x="50800" y="0"/>
                </a:lnTo>
                <a:lnTo>
                  <a:pt x="76200" y="0"/>
                </a:lnTo>
                <a:lnTo>
                  <a:pt x="88900" y="6350"/>
                </a:lnTo>
                <a:lnTo>
                  <a:pt x="88900" y="25400"/>
                </a:lnTo>
                <a:lnTo>
                  <a:pt x="82550" y="63500"/>
                </a:lnTo>
                <a:lnTo>
                  <a:pt x="69850" y="82550"/>
                </a:lnTo>
                <a:lnTo>
                  <a:pt x="50800" y="101600"/>
                </a:lnTo>
                <a:lnTo>
                  <a:pt x="25400" y="120650"/>
                </a:lnTo>
                <a:lnTo>
                  <a:pt x="12700" y="127000"/>
                </a:lnTo>
                <a:lnTo>
                  <a:pt x="0" y="120650"/>
                </a:lnTo>
                <a:lnTo>
                  <a:pt x="6350" y="107950"/>
                </a:lnTo>
                <a:lnTo>
                  <a:pt x="25400" y="95250"/>
                </a:lnTo>
                <a:lnTo>
                  <a:pt x="50800" y="95250"/>
                </a:lnTo>
                <a:lnTo>
                  <a:pt x="76200" y="101600"/>
                </a:lnTo>
                <a:lnTo>
                  <a:pt x="101600" y="107950"/>
                </a:lnTo>
                <a:lnTo>
                  <a:pt x="114300" y="120650"/>
                </a:lnTo>
                <a:lnTo>
                  <a:pt x="1206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981200" y="2070099"/>
            <a:ext cx="12701" cy="152401"/>
          </a:xfrm>
          <a:custGeom>
            <a:avLst/>
            <a:gdLst/>
            <a:ahLst/>
            <a:cxnLst/>
            <a:rect l="0" t="0" r="0" b="0"/>
            <a:pathLst>
              <a:path w="12701" h="152401">
                <a:moveTo>
                  <a:pt x="12700" y="0"/>
                </a:moveTo>
                <a:lnTo>
                  <a:pt x="12700" y="25400"/>
                </a:lnTo>
                <a:lnTo>
                  <a:pt x="12700" y="44450"/>
                </a:lnTo>
                <a:lnTo>
                  <a:pt x="1270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0" y="152400"/>
                </a:lnTo>
                <a:lnTo>
                  <a:pt x="127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1936750" y="2127249"/>
            <a:ext cx="158751" cy="25401"/>
          </a:xfrm>
          <a:custGeom>
            <a:avLst/>
            <a:gdLst/>
            <a:ahLst/>
            <a:cxnLst/>
            <a:rect l="0" t="0" r="0" b="0"/>
            <a:pathLst>
              <a:path w="158751" h="25401">
                <a:moveTo>
                  <a:pt x="0" y="25400"/>
                </a:moveTo>
                <a:lnTo>
                  <a:pt x="19050" y="19050"/>
                </a:lnTo>
                <a:lnTo>
                  <a:pt x="44450" y="12700"/>
                </a:lnTo>
                <a:lnTo>
                  <a:pt x="69850" y="6350"/>
                </a:lnTo>
                <a:lnTo>
                  <a:pt x="101600" y="0"/>
                </a:lnTo>
                <a:lnTo>
                  <a:pt x="133350" y="0"/>
                </a:lnTo>
                <a:lnTo>
                  <a:pt x="158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2305050" y="1917699"/>
            <a:ext cx="6351" cy="139701"/>
          </a:xfrm>
          <a:custGeom>
            <a:avLst/>
            <a:gdLst/>
            <a:ahLst/>
            <a:cxnLst/>
            <a:rect l="0" t="0" r="0" b="0"/>
            <a:pathLst>
              <a:path w="6351" h="139701">
                <a:moveTo>
                  <a:pt x="0" y="0"/>
                </a:moveTo>
                <a:lnTo>
                  <a:pt x="6350" y="3175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3350"/>
                </a:lnTo>
                <a:lnTo>
                  <a:pt x="63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2209800" y="2057399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46050" y="0"/>
                </a:lnTo>
                <a:lnTo>
                  <a:pt x="171450" y="0"/>
                </a:lnTo>
                <a:lnTo>
                  <a:pt x="190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2235200" y="2165349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25400" y="19050"/>
                </a:moveTo>
                <a:lnTo>
                  <a:pt x="44450" y="0"/>
                </a:lnTo>
                <a:lnTo>
                  <a:pt x="63500" y="0"/>
                </a:lnTo>
                <a:lnTo>
                  <a:pt x="76200" y="12700"/>
                </a:lnTo>
                <a:lnTo>
                  <a:pt x="69850" y="50800"/>
                </a:lnTo>
                <a:lnTo>
                  <a:pt x="63500" y="69850"/>
                </a:lnTo>
                <a:lnTo>
                  <a:pt x="57150" y="88900"/>
                </a:lnTo>
                <a:lnTo>
                  <a:pt x="38100" y="120650"/>
                </a:lnTo>
                <a:lnTo>
                  <a:pt x="25400" y="133350"/>
                </a:lnTo>
                <a:lnTo>
                  <a:pt x="6350" y="133350"/>
                </a:lnTo>
                <a:lnTo>
                  <a:pt x="0" y="120650"/>
                </a:lnTo>
                <a:lnTo>
                  <a:pt x="0" y="101600"/>
                </a:lnTo>
                <a:lnTo>
                  <a:pt x="12700" y="88900"/>
                </a:lnTo>
                <a:lnTo>
                  <a:pt x="25400" y="76200"/>
                </a:lnTo>
                <a:lnTo>
                  <a:pt x="44450" y="69850"/>
                </a:lnTo>
                <a:lnTo>
                  <a:pt x="57150" y="76200"/>
                </a:lnTo>
                <a:lnTo>
                  <a:pt x="76200" y="101600"/>
                </a:lnTo>
                <a:lnTo>
                  <a:pt x="88900" y="114300"/>
                </a:lnTo>
                <a:lnTo>
                  <a:pt x="101600" y="120650"/>
                </a:lnTo>
                <a:lnTo>
                  <a:pt x="120650" y="127000"/>
                </a:lnTo>
                <a:lnTo>
                  <a:pt x="139700" y="127000"/>
                </a:lnTo>
                <a:lnTo>
                  <a:pt x="1524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2501900" y="1987549"/>
            <a:ext cx="222251" cy="228601"/>
          </a:xfrm>
          <a:custGeom>
            <a:avLst/>
            <a:gdLst/>
            <a:ahLst/>
            <a:cxnLst/>
            <a:rect l="0" t="0" r="0" b="0"/>
            <a:pathLst>
              <a:path w="222251" h="228601">
                <a:moveTo>
                  <a:pt x="82550" y="44450"/>
                </a:moveTo>
                <a:lnTo>
                  <a:pt x="88900" y="12700"/>
                </a:lnTo>
                <a:lnTo>
                  <a:pt x="82550" y="0"/>
                </a:lnTo>
                <a:lnTo>
                  <a:pt x="63500" y="19050"/>
                </a:lnTo>
                <a:lnTo>
                  <a:pt x="44450" y="38100"/>
                </a:lnTo>
                <a:lnTo>
                  <a:pt x="25400" y="69850"/>
                </a:lnTo>
                <a:lnTo>
                  <a:pt x="19050" y="88900"/>
                </a:lnTo>
                <a:lnTo>
                  <a:pt x="635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6350" y="196850"/>
                </a:lnTo>
                <a:lnTo>
                  <a:pt x="12700" y="209550"/>
                </a:lnTo>
                <a:lnTo>
                  <a:pt x="38100" y="222250"/>
                </a:lnTo>
                <a:lnTo>
                  <a:pt x="50800" y="228600"/>
                </a:lnTo>
                <a:lnTo>
                  <a:pt x="76200" y="228600"/>
                </a:lnTo>
                <a:lnTo>
                  <a:pt x="95250" y="228600"/>
                </a:lnTo>
                <a:lnTo>
                  <a:pt x="114300" y="222250"/>
                </a:lnTo>
                <a:lnTo>
                  <a:pt x="127000" y="215900"/>
                </a:lnTo>
                <a:lnTo>
                  <a:pt x="146050" y="209550"/>
                </a:lnTo>
                <a:lnTo>
                  <a:pt x="177800" y="190500"/>
                </a:lnTo>
                <a:lnTo>
                  <a:pt x="203200" y="158750"/>
                </a:lnTo>
                <a:lnTo>
                  <a:pt x="215900" y="127000"/>
                </a:lnTo>
                <a:lnTo>
                  <a:pt x="222250" y="114300"/>
                </a:lnTo>
                <a:lnTo>
                  <a:pt x="222250" y="95250"/>
                </a:lnTo>
                <a:lnTo>
                  <a:pt x="215900" y="50800"/>
                </a:lnTo>
                <a:lnTo>
                  <a:pt x="203200" y="25400"/>
                </a:lnTo>
                <a:lnTo>
                  <a:pt x="184150" y="12700"/>
                </a:lnTo>
                <a:lnTo>
                  <a:pt x="165100" y="0"/>
                </a:lnTo>
                <a:lnTo>
                  <a:pt x="139700" y="0"/>
                </a:lnTo>
                <a:lnTo>
                  <a:pt x="107950" y="6350"/>
                </a:lnTo>
                <a:lnTo>
                  <a:pt x="82550" y="1905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2730500" y="2165349"/>
            <a:ext cx="165101" cy="152401"/>
          </a:xfrm>
          <a:custGeom>
            <a:avLst/>
            <a:gdLst/>
            <a:ahLst/>
            <a:cxnLst/>
            <a:rect l="0" t="0" r="0" b="0"/>
            <a:pathLst>
              <a:path w="165101" h="152401">
                <a:moveTo>
                  <a:pt x="31750" y="38100"/>
                </a:moveTo>
                <a:lnTo>
                  <a:pt x="31750" y="19050"/>
                </a:lnTo>
                <a:lnTo>
                  <a:pt x="44450" y="12700"/>
                </a:lnTo>
                <a:lnTo>
                  <a:pt x="63500" y="0"/>
                </a:lnTo>
                <a:lnTo>
                  <a:pt x="76200" y="6350"/>
                </a:lnTo>
                <a:lnTo>
                  <a:pt x="82550" y="19050"/>
                </a:lnTo>
                <a:lnTo>
                  <a:pt x="88900" y="44450"/>
                </a:lnTo>
                <a:lnTo>
                  <a:pt x="82550" y="63500"/>
                </a:lnTo>
                <a:lnTo>
                  <a:pt x="69850" y="88900"/>
                </a:lnTo>
                <a:lnTo>
                  <a:pt x="57150" y="107950"/>
                </a:lnTo>
                <a:lnTo>
                  <a:pt x="31750" y="139700"/>
                </a:lnTo>
                <a:lnTo>
                  <a:pt x="19050" y="152400"/>
                </a:lnTo>
                <a:lnTo>
                  <a:pt x="0" y="146050"/>
                </a:lnTo>
                <a:lnTo>
                  <a:pt x="6350" y="127000"/>
                </a:lnTo>
                <a:lnTo>
                  <a:pt x="19050" y="114300"/>
                </a:lnTo>
                <a:lnTo>
                  <a:pt x="31750" y="101600"/>
                </a:lnTo>
                <a:lnTo>
                  <a:pt x="50800" y="95250"/>
                </a:lnTo>
                <a:lnTo>
                  <a:pt x="76200" y="95250"/>
                </a:lnTo>
                <a:lnTo>
                  <a:pt x="88900" y="101600"/>
                </a:lnTo>
                <a:lnTo>
                  <a:pt x="120650" y="120650"/>
                </a:lnTo>
                <a:lnTo>
                  <a:pt x="146050" y="133350"/>
                </a:lnTo>
                <a:lnTo>
                  <a:pt x="1651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3048000" y="2120899"/>
            <a:ext cx="342901" cy="12701"/>
          </a:xfrm>
          <a:custGeom>
            <a:avLst/>
            <a:gdLst/>
            <a:ahLst/>
            <a:cxnLst/>
            <a:rect l="0" t="0" r="0" b="0"/>
            <a:pathLst>
              <a:path w="342901" h="12701">
                <a:moveTo>
                  <a:pt x="0" y="0"/>
                </a:moveTo>
                <a:lnTo>
                  <a:pt x="31750" y="0"/>
                </a:lnTo>
                <a:lnTo>
                  <a:pt x="63500" y="0"/>
                </a:lnTo>
                <a:lnTo>
                  <a:pt x="82550" y="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6350"/>
                </a:lnTo>
                <a:lnTo>
                  <a:pt x="190500" y="6350"/>
                </a:lnTo>
                <a:lnTo>
                  <a:pt x="215900" y="6350"/>
                </a:lnTo>
                <a:lnTo>
                  <a:pt x="241300" y="6350"/>
                </a:lnTo>
                <a:lnTo>
                  <a:pt x="266700" y="6350"/>
                </a:lnTo>
                <a:lnTo>
                  <a:pt x="285750" y="6350"/>
                </a:lnTo>
                <a:lnTo>
                  <a:pt x="311150" y="6350"/>
                </a:lnTo>
                <a:lnTo>
                  <a:pt x="342900" y="6350"/>
                </a:lnTo>
                <a:lnTo>
                  <a:pt x="311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3327400" y="2044699"/>
            <a:ext cx="107951" cy="209551"/>
          </a:xfrm>
          <a:custGeom>
            <a:avLst/>
            <a:gdLst/>
            <a:ahLst/>
            <a:cxnLst/>
            <a:rect l="0" t="0" r="0" b="0"/>
            <a:pathLst>
              <a:path w="107951" h="209551">
                <a:moveTo>
                  <a:pt x="12700" y="0"/>
                </a:moveTo>
                <a:lnTo>
                  <a:pt x="0" y="6350"/>
                </a:lnTo>
                <a:lnTo>
                  <a:pt x="12700" y="12700"/>
                </a:lnTo>
                <a:lnTo>
                  <a:pt x="38100" y="31750"/>
                </a:lnTo>
                <a:lnTo>
                  <a:pt x="63500" y="44450"/>
                </a:lnTo>
                <a:lnTo>
                  <a:pt x="88900" y="57150"/>
                </a:lnTo>
                <a:lnTo>
                  <a:pt x="101600" y="69850"/>
                </a:lnTo>
                <a:lnTo>
                  <a:pt x="107950" y="88900"/>
                </a:lnTo>
                <a:lnTo>
                  <a:pt x="95250" y="107950"/>
                </a:lnTo>
                <a:lnTo>
                  <a:pt x="76200" y="133350"/>
                </a:lnTo>
                <a:lnTo>
                  <a:pt x="57150" y="165100"/>
                </a:lnTo>
                <a:lnTo>
                  <a:pt x="38100" y="196850"/>
                </a:lnTo>
                <a:lnTo>
                  <a:pt x="444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3638550" y="1968499"/>
            <a:ext cx="304801" cy="304801"/>
          </a:xfrm>
          <a:custGeom>
            <a:avLst/>
            <a:gdLst/>
            <a:ahLst/>
            <a:cxnLst/>
            <a:rect l="0" t="0" r="0" b="0"/>
            <a:pathLst>
              <a:path w="304801" h="304801">
                <a:moveTo>
                  <a:pt x="133350" y="107950"/>
                </a:moveTo>
                <a:lnTo>
                  <a:pt x="152400" y="88900"/>
                </a:lnTo>
                <a:lnTo>
                  <a:pt x="133350" y="101600"/>
                </a:lnTo>
                <a:lnTo>
                  <a:pt x="114300" y="127000"/>
                </a:lnTo>
                <a:lnTo>
                  <a:pt x="107950" y="146050"/>
                </a:lnTo>
                <a:lnTo>
                  <a:pt x="88900" y="165100"/>
                </a:lnTo>
                <a:lnTo>
                  <a:pt x="76200" y="184150"/>
                </a:lnTo>
                <a:lnTo>
                  <a:pt x="63500" y="203200"/>
                </a:lnTo>
                <a:lnTo>
                  <a:pt x="50800" y="222250"/>
                </a:lnTo>
                <a:lnTo>
                  <a:pt x="38100" y="241300"/>
                </a:lnTo>
                <a:lnTo>
                  <a:pt x="12700" y="273050"/>
                </a:lnTo>
                <a:lnTo>
                  <a:pt x="0" y="292100"/>
                </a:lnTo>
                <a:lnTo>
                  <a:pt x="19050" y="273050"/>
                </a:lnTo>
                <a:lnTo>
                  <a:pt x="38100" y="241300"/>
                </a:lnTo>
                <a:lnTo>
                  <a:pt x="44450" y="228600"/>
                </a:lnTo>
                <a:lnTo>
                  <a:pt x="57150" y="209550"/>
                </a:lnTo>
                <a:lnTo>
                  <a:pt x="69850" y="190500"/>
                </a:lnTo>
                <a:lnTo>
                  <a:pt x="82550" y="171450"/>
                </a:lnTo>
                <a:lnTo>
                  <a:pt x="107950" y="139700"/>
                </a:lnTo>
                <a:lnTo>
                  <a:pt x="120650" y="127000"/>
                </a:lnTo>
                <a:lnTo>
                  <a:pt x="133350" y="146050"/>
                </a:lnTo>
                <a:lnTo>
                  <a:pt x="139700" y="177800"/>
                </a:lnTo>
                <a:lnTo>
                  <a:pt x="146050" y="209550"/>
                </a:lnTo>
                <a:lnTo>
                  <a:pt x="146050" y="228600"/>
                </a:lnTo>
                <a:lnTo>
                  <a:pt x="158750" y="260350"/>
                </a:lnTo>
                <a:lnTo>
                  <a:pt x="171450" y="285750"/>
                </a:lnTo>
                <a:lnTo>
                  <a:pt x="184150" y="298450"/>
                </a:lnTo>
                <a:lnTo>
                  <a:pt x="203200" y="304800"/>
                </a:lnTo>
                <a:lnTo>
                  <a:pt x="222250" y="298450"/>
                </a:lnTo>
                <a:lnTo>
                  <a:pt x="241300" y="273050"/>
                </a:lnTo>
                <a:lnTo>
                  <a:pt x="247650" y="260350"/>
                </a:lnTo>
                <a:lnTo>
                  <a:pt x="260350" y="241300"/>
                </a:lnTo>
                <a:lnTo>
                  <a:pt x="266700" y="222250"/>
                </a:lnTo>
                <a:lnTo>
                  <a:pt x="273050" y="196850"/>
                </a:lnTo>
                <a:lnTo>
                  <a:pt x="285750" y="171450"/>
                </a:lnTo>
                <a:lnTo>
                  <a:pt x="292100" y="139700"/>
                </a:lnTo>
                <a:lnTo>
                  <a:pt x="298450" y="114300"/>
                </a:lnTo>
                <a:lnTo>
                  <a:pt x="298450" y="82550"/>
                </a:lnTo>
                <a:lnTo>
                  <a:pt x="304800" y="57150"/>
                </a:lnTo>
                <a:lnTo>
                  <a:pt x="304800" y="38100"/>
                </a:lnTo>
                <a:lnTo>
                  <a:pt x="298450" y="6350"/>
                </a:lnTo>
                <a:lnTo>
                  <a:pt x="285750" y="0"/>
                </a:lnTo>
                <a:lnTo>
                  <a:pt x="273050" y="19050"/>
                </a:lnTo>
                <a:lnTo>
                  <a:pt x="266700" y="31750"/>
                </a:lnTo>
                <a:lnTo>
                  <a:pt x="266700" y="63500"/>
                </a:lnTo>
                <a:lnTo>
                  <a:pt x="2730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4000500" y="2000249"/>
            <a:ext cx="279401" cy="273051"/>
          </a:xfrm>
          <a:custGeom>
            <a:avLst/>
            <a:gdLst/>
            <a:ahLst/>
            <a:cxnLst/>
            <a:rect l="0" t="0" r="0" b="0"/>
            <a:pathLst>
              <a:path w="279401" h="273051">
                <a:moveTo>
                  <a:pt x="69850" y="101600"/>
                </a:moveTo>
                <a:lnTo>
                  <a:pt x="63500" y="82550"/>
                </a:lnTo>
                <a:lnTo>
                  <a:pt x="50800" y="88900"/>
                </a:lnTo>
                <a:lnTo>
                  <a:pt x="31750" y="101600"/>
                </a:lnTo>
                <a:lnTo>
                  <a:pt x="12700" y="127000"/>
                </a:lnTo>
                <a:lnTo>
                  <a:pt x="6350" y="146050"/>
                </a:lnTo>
                <a:lnTo>
                  <a:pt x="0" y="171450"/>
                </a:lnTo>
                <a:lnTo>
                  <a:pt x="0" y="196850"/>
                </a:lnTo>
                <a:lnTo>
                  <a:pt x="6350" y="222250"/>
                </a:lnTo>
                <a:lnTo>
                  <a:pt x="19050" y="254000"/>
                </a:lnTo>
                <a:lnTo>
                  <a:pt x="31750" y="260350"/>
                </a:lnTo>
                <a:lnTo>
                  <a:pt x="50800" y="266700"/>
                </a:lnTo>
                <a:lnTo>
                  <a:pt x="76200" y="273050"/>
                </a:lnTo>
                <a:lnTo>
                  <a:pt x="101600" y="266700"/>
                </a:lnTo>
                <a:lnTo>
                  <a:pt x="120650" y="260350"/>
                </a:lnTo>
                <a:lnTo>
                  <a:pt x="133350" y="254000"/>
                </a:lnTo>
                <a:lnTo>
                  <a:pt x="152400" y="247650"/>
                </a:lnTo>
                <a:lnTo>
                  <a:pt x="171450" y="241300"/>
                </a:lnTo>
                <a:lnTo>
                  <a:pt x="190500" y="228600"/>
                </a:lnTo>
                <a:lnTo>
                  <a:pt x="209550" y="215900"/>
                </a:lnTo>
                <a:lnTo>
                  <a:pt x="234950" y="190500"/>
                </a:lnTo>
                <a:lnTo>
                  <a:pt x="260350" y="165100"/>
                </a:lnTo>
                <a:lnTo>
                  <a:pt x="273050" y="139700"/>
                </a:lnTo>
                <a:lnTo>
                  <a:pt x="279400" y="107950"/>
                </a:lnTo>
                <a:lnTo>
                  <a:pt x="266700" y="82550"/>
                </a:lnTo>
                <a:lnTo>
                  <a:pt x="260350" y="63500"/>
                </a:lnTo>
                <a:lnTo>
                  <a:pt x="241300" y="31750"/>
                </a:lnTo>
                <a:lnTo>
                  <a:pt x="215900" y="6350"/>
                </a:lnTo>
                <a:lnTo>
                  <a:pt x="196850" y="0"/>
                </a:lnTo>
                <a:lnTo>
                  <a:pt x="165100" y="0"/>
                </a:lnTo>
                <a:lnTo>
                  <a:pt x="146050" y="0"/>
                </a:lnTo>
                <a:lnTo>
                  <a:pt x="127000" y="12700"/>
                </a:lnTo>
                <a:lnTo>
                  <a:pt x="101600" y="31750"/>
                </a:lnTo>
                <a:lnTo>
                  <a:pt x="76200" y="57150"/>
                </a:lnTo>
                <a:lnTo>
                  <a:pt x="76200" y="76200"/>
                </a:lnTo>
                <a:lnTo>
                  <a:pt x="825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4895850" y="2031999"/>
            <a:ext cx="349251" cy="273051"/>
          </a:xfrm>
          <a:custGeom>
            <a:avLst/>
            <a:gdLst/>
            <a:ahLst/>
            <a:cxnLst/>
            <a:rect l="0" t="0" r="0" b="0"/>
            <a:pathLst>
              <a:path w="349251" h="273051">
                <a:moveTo>
                  <a:pt x="241300" y="12700"/>
                </a:moveTo>
                <a:lnTo>
                  <a:pt x="247650" y="0"/>
                </a:lnTo>
                <a:lnTo>
                  <a:pt x="228600" y="25400"/>
                </a:lnTo>
                <a:lnTo>
                  <a:pt x="215900" y="50800"/>
                </a:lnTo>
                <a:lnTo>
                  <a:pt x="196850" y="76200"/>
                </a:lnTo>
                <a:lnTo>
                  <a:pt x="184150" y="95250"/>
                </a:lnTo>
                <a:lnTo>
                  <a:pt x="171450" y="107950"/>
                </a:lnTo>
                <a:lnTo>
                  <a:pt x="158750" y="127000"/>
                </a:lnTo>
                <a:lnTo>
                  <a:pt x="146050" y="146050"/>
                </a:lnTo>
                <a:lnTo>
                  <a:pt x="120650" y="177800"/>
                </a:lnTo>
                <a:lnTo>
                  <a:pt x="95250" y="203200"/>
                </a:lnTo>
                <a:lnTo>
                  <a:pt x="82550" y="222250"/>
                </a:lnTo>
                <a:lnTo>
                  <a:pt x="101600" y="196850"/>
                </a:lnTo>
                <a:lnTo>
                  <a:pt x="127000" y="171450"/>
                </a:lnTo>
                <a:lnTo>
                  <a:pt x="152400" y="139700"/>
                </a:lnTo>
                <a:lnTo>
                  <a:pt x="165100" y="127000"/>
                </a:lnTo>
                <a:lnTo>
                  <a:pt x="184150" y="95250"/>
                </a:lnTo>
                <a:lnTo>
                  <a:pt x="196850" y="63500"/>
                </a:lnTo>
                <a:lnTo>
                  <a:pt x="215900" y="38100"/>
                </a:lnTo>
                <a:lnTo>
                  <a:pt x="234950" y="6350"/>
                </a:lnTo>
                <a:lnTo>
                  <a:pt x="247650" y="0"/>
                </a:lnTo>
                <a:lnTo>
                  <a:pt x="254000" y="19050"/>
                </a:lnTo>
                <a:lnTo>
                  <a:pt x="254000" y="44450"/>
                </a:lnTo>
                <a:lnTo>
                  <a:pt x="260350" y="69850"/>
                </a:lnTo>
                <a:lnTo>
                  <a:pt x="260350" y="101600"/>
                </a:lnTo>
                <a:lnTo>
                  <a:pt x="266700" y="127000"/>
                </a:lnTo>
                <a:lnTo>
                  <a:pt x="273050" y="152400"/>
                </a:lnTo>
                <a:lnTo>
                  <a:pt x="279400" y="165100"/>
                </a:lnTo>
                <a:lnTo>
                  <a:pt x="298450" y="177800"/>
                </a:lnTo>
                <a:lnTo>
                  <a:pt x="330200" y="190500"/>
                </a:lnTo>
                <a:lnTo>
                  <a:pt x="342900" y="196850"/>
                </a:lnTo>
                <a:lnTo>
                  <a:pt x="349250" y="234950"/>
                </a:lnTo>
                <a:lnTo>
                  <a:pt x="317500" y="247650"/>
                </a:lnTo>
                <a:lnTo>
                  <a:pt x="292100" y="254000"/>
                </a:lnTo>
                <a:lnTo>
                  <a:pt x="260350" y="254000"/>
                </a:lnTo>
                <a:lnTo>
                  <a:pt x="247650" y="260350"/>
                </a:lnTo>
                <a:lnTo>
                  <a:pt x="228600" y="260350"/>
                </a:lnTo>
                <a:lnTo>
                  <a:pt x="203200" y="260350"/>
                </a:lnTo>
                <a:lnTo>
                  <a:pt x="177800" y="260350"/>
                </a:lnTo>
                <a:lnTo>
                  <a:pt x="152400" y="260350"/>
                </a:lnTo>
                <a:lnTo>
                  <a:pt x="133350" y="260350"/>
                </a:lnTo>
                <a:lnTo>
                  <a:pt x="107950" y="260350"/>
                </a:lnTo>
                <a:lnTo>
                  <a:pt x="88900" y="260350"/>
                </a:lnTo>
                <a:lnTo>
                  <a:pt x="69850" y="260350"/>
                </a:lnTo>
                <a:lnTo>
                  <a:pt x="50800" y="260350"/>
                </a:lnTo>
                <a:lnTo>
                  <a:pt x="19050" y="260350"/>
                </a:lnTo>
                <a:lnTo>
                  <a:pt x="0" y="266700"/>
                </a:lnTo>
                <a:lnTo>
                  <a:pt x="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372100" y="2070099"/>
            <a:ext cx="38101" cy="254001"/>
          </a:xfrm>
          <a:custGeom>
            <a:avLst/>
            <a:gdLst/>
            <a:ahLst/>
            <a:cxnLst/>
            <a:rect l="0" t="0" r="0" b="0"/>
            <a:pathLst>
              <a:path w="38101" h="254001">
                <a:moveTo>
                  <a:pt x="19050" y="25400"/>
                </a:moveTo>
                <a:lnTo>
                  <a:pt x="25400" y="12700"/>
                </a:lnTo>
                <a:lnTo>
                  <a:pt x="38100" y="0"/>
                </a:lnTo>
                <a:lnTo>
                  <a:pt x="38100" y="25400"/>
                </a:lnTo>
                <a:lnTo>
                  <a:pt x="38100" y="50800"/>
                </a:lnTo>
                <a:lnTo>
                  <a:pt x="38100" y="82550"/>
                </a:lnTo>
                <a:lnTo>
                  <a:pt x="31750" y="101600"/>
                </a:lnTo>
                <a:lnTo>
                  <a:pt x="31750" y="120650"/>
                </a:lnTo>
                <a:lnTo>
                  <a:pt x="25400" y="139700"/>
                </a:lnTo>
                <a:lnTo>
                  <a:pt x="19050" y="158750"/>
                </a:lnTo>
                <a:lnTo>
                  <a:pt x="19050" y="177800"/>
                </a:lnTo>
                <a:lnTo>
                  <a:pt x="12700" y="209550"/>
                </a:lnTo>
                <a:lnTo>
                  <a:pt x="6350" y="234950"/>
                </a:lnTo>
                <a:lnTo>
                  <a:pt x="0" y="254000"/>
                </a:lnTo>
                <a:lnTo>
                  <a:pt x="127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5492750" y="2057399"/>
            <a:ext cx="44451" cy="247651"/>
          </a:xfrm>
          <a:custGeom>
            <a:avLst/>
            <a:gdLst/>
            <a:ahLst/>
            <a:cxnLst/>
            <a:rect l="0" t="0" r="0" b="0"/>
            <a:pathLst>
              <a:path w="44451" h="247651">
                <a:moveTo>
                  <a:pt x="44450" y="0"/>
                </a:moveTo>
                <a:lnTo>
                  <a:pt x="31750" y="6350"/>
                </a:lnTo>
                <a:lnTo>
                  <a:pt x="31750" y="31750"/>
                </a:lnTo>
                <a:lnTo>
                  <a:pt x="25400" y="63500"/>
                </a:lnTo>
                <a:lnTo>
                  <a:pt x="25400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12700" y="146050"/>
                </a:lnTo>
                <a:lnTo>
                  <a:pt x="12700" y="165100"/>
                </a:lnTo>
                <a:lnTo>
                  <a:pt x="6350" y="196850"/>
                </a:lnTo>
                <a:lnTo>
                  <a:pt x="6350" y="222250"/>
                </a:lnTo>
                <a:lnTo>
                  <a:pt x="6350" y="24130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5353050" y="2216149"/>
            <a:ext cx="215901" cy="44451"/>
          </a:xfrm>
          <a:custGeom>
            <a:avLst/>
            <a:gdLst/>
            <a:ahLst/>
            <a:cxnLst/>
            <a:rect l="0" t="0" r="0" b="0"/>
            <a:pathLst>
              <a:path w="215901" h="44451">
                <a:moveTo>
                  <a:pt x="0" y="44450"/>
                </a:moveTo>
                <a:lnTo>
                  <a:pt x="25400" y="38100"/>
                </a:lnTo>
                <a:lnTo>
                  <a:pt x="38100" y="31750"/>
                </a:lnTo>
                <a:lnTo>
                  <a:pt x="57150" y="31750"/>
                </a:lnTo>
                <a:lnTo>
                  <a:pt x="82550" y="25400"/>
                </a:lnTo>
                <a:lnTo>
                  <a:pt x="101600" y="19050"/>
                </a:lnTo>
                <a:lnTo>
                  <a:pt x="120650" y="19050"/>
                </a:lnTo>
                <a:lnTo>
                  <a:pt x="139700" y="12700"/>
                </a:lnTo>
                <a:lnTo>
                  <a:pt x="171450" y="6350"/>
                </a:lnTo>
                <a:lnTo>
                  <a:pt x="196850" y="0"/>
                </a:lnTo>
                <a:lnTo>
                  <a:pt x="215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5708650" y="2190749"/>
            <a:ext cx="88901" cy="19051"/>
          </a:xfrm>
          <a:custGeom>
            <a:avLst/>
            <a:gdLst/>
            <a:ahLst/>
            <a:cxnLst/>
            <a:rect l="0" t="0" r="0" b="0"/>
            <a:pathLst>
              <a:path w="88901" h="19051">
                <a:moveTo>
                  <a:pt x="0" y="190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5715000" y="2254249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12700"/>
                </a:moveTo>
                <a:lnTo>
                  <a:pt x="19050" y="6350"/>
                </a:lnTo>
                <a:lnTo>
                  <a:pt x="44450" y="0"/>
                </a:lnTo>
                <a:lnTo>
                  <a:pt x="76200" y="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5969000" y="2082799"/>
            <a:ext cx="114301" cy="285751"/>
          </a:xfrm>
          <a:custGeom>
            <a:avLst/>
            <a:gdLst/>
            <a:ahLst/>
            <a:cxnLst/>
            <a:rect l="0" t="0" r="0" b="0"/>
            <a:pathLst>
              <a:path w="114301" h="285751">
                <a:moveTo>
                  <a:pt x="82550" y="57150"/>
                </a:moveTo>
                <a:lnTo>
                  <a:pt x="95250" y="50800"/>
                </a:lnTo>
                <a:lnTo>
                  <a:pt x="101600" y="38100"/>
                </a:lnTo>
                <a:lnTo>
                  <a:pt x="95250" y="19050"/>
                </a:lnTo>
                <a:lnTo>
                  <a:pt x="88900" y="0"/>
                </a:lnTo>
                <a:lnTo>
                  <a:pt x="69850" y="0"/>
                </a:lnTo>
                <a:lnTo>
                  <a:pt x="44450" y="12700"/>
                </a:lnTo>
                <a:lnTo>
                  <a:pt x="190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19050" y="101600"/>
                </a:lnTo>
                <a:lnTo>
                  <a:pt x="31750" y="107950"/>
                </a:lnTo>
                <a:lnTo>
                  <a:pt x="50800" y="101600"/>
                </a:lnTo>
                <a:lnTo>
                  <a:pt x="76200" y="88900"/>
                </a:lnTo>
                <a:lnTo>
                  <a:pt x="101600" y="6985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1600" y="82550"/>
                </a:lnTo>
                <a:lnTo>
                  <a:pt x="95250" y="107950"/>
                </a:lnTo>
                <a:lnTo>
                  <a:pt x="88900" y="139700"/>
                </a:lnTo>
                <a:lnTo>
                  <a:pt x="88900" y="158750"/>
                </a:lnTo>
                <a:lnTo>
                  <a:pt x="82550" y="177800"/>
                </a:lnTo>
                <a:lnTo>
                  <a:pt x="76200" y="196850"/>
                </a:lnTo>
                <a:lnTo>
                  <a:pt x="69850" y="215900"/>
                </a:lnTo>
                <a:lnTo>
                  <a:pt x="57150" y="260350"/>
                </a:lnTo>
                <a:lnTo>
                  <a:pt x="50800" y="285750"/>
                </a:lnTo>
                <a:lnTo>
                  <a:pt x="63500" y="247650"/>
                </a:lnTo>
                <a:lnTo>
                  <a:pt x="698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6146800" y="2165349"/>
            <a:ext cx="139701" cy="146051"/>
          </a:xfrm>
          <a:custGeom>
            <a:avLst/>
            <a:gdLst/>
            <a:ahLst/>
            <a:cxnLst/>
            <a:rect l="0" t="0" r="0" b="0"/>
            <a:pathLst>
              <a:path w="139701" h="146051">
                <a:moveTo>
                  <a:pt x="57150" y="6350"/>
                </a:moveTo>
                <a:lnTo>
                  <a:pt x="31750" y="25400"/>
                </a:lnTo>
                <a:lnTo>
                  <a:pt x="1270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27000"/>
                </a:lnTo>
                <a:lnTo>
                  <a:pt x="12700" y="139700"/>
                </a:lnTo>
                <a:lnTo>
                  <a:pt x="31750" y="146050"/>
                </a:lnTo>
                <a:lnTo>
                  <a:pt x="50800" y="146050"/>
                </a:lnTo>
                <a:lnTo>
                  <a:pt x="76200" y="146050"/>
                </a:lnTo>
                <a:lnTo>
                  <a:pt x="101600" y="133350"/>
                </a:lnTo>
                <a:lnTo>
                  <a:pt x="120650" y="114300"/>
                </a:lnTo>
                <a:lnTo>
                  <a:pt x="127000" y="95250"/>
                </a:lnTo>
                <a:lnTo>
                  <a:pt x="139700" y="69850"/>
                </a:lnTo>
                <a:lnTo>
                  <a:pt x="139700" y="50800"/>
                </a:lnTo>
                <a:lnTo>
                  <a:pt x="133350" y="25400"/>
                </a:lnTo>
                <a:lnTo>
                  <a:pt x="127000" y="12700"/>
                </a:lnTo>
                <a:lnTo>
                  <a:pt x="101600" y="0"/>
                </a:lnTo>
                <a:lnTo>
                  <a:pt x="76200" y="0"/>
                </a:lnTo>
                <a:lnTo>
                  <a:pt x="57150" y="6350"/>
                </a:lnTo>
                <a:lnTo>
                  <a:pt x="635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6375400" y="2324099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6508750" y="2209799"/>
            <a:ext cx="133351" cy="184151"/>
          </a:xfrm>
          <a:custGeom>
            <a:avLst/>
            <a:gdLst/>
            <a:ahLst/>
            <a:cxnLst/>
            <a:rect l="0" t="0" r="0" b="0"/>
            <a:pathLst>
              <a:path w="133351" h="184151">
                <a:moveTo>
                  <a:pt x="25400" y="31750"/>
                </a:moveTo>
                <a:lnTo>
                  <a:pt x="44450" y="12700"/>
                </a:lnTo>
                <a:lnTo>
                  <a:pt x="63500" y="0"/>
                </a:lnTo>
                <a:lnTo>
                  <a:pt x="82550" y="0"/>
                </a:lnTo>
                <a:lnTo>
                  <a:pt x="95250" y="6350"/>
                </a:lnTo>
                <a:lnTo>
                  <a:pt x="101600" y="31750"/>
                </a:lnTo>
                <a:lnTo>
                  <a:pt x="88900" y="57150"/>
                </a:lnTo>
                <a:lnTo>
                  <a:pt x="76200" y="88900"/>
                </a:lnTo>
                <a:lnTo>
                  <a:pt x="57150" y="114300"/>
                </a:lnTo>
                <a:lnTo>
                  <a:pt x="38100" y="146050"/>
                </a:lnTo>
                <a:lnTo>
                  <a:pt x="12700" y="177800"/>
                </a:lnTo>
                <a:lnTo>
                  <a:pt x="0" y="184150"/>
                </a:lnTo>
                <a:lnTo>
                  <a:pt x="12700" y="158750"/>
                </a:lnTo>
                <a:lnTo>
                  <a:pt x="31750" y="139700"/>
                </a:lnTo>
                <a:lnTo>
                  <a:pt x="50800" y="133350"/>
                </a:lnTo>
                <a:lnTo>
                  <a:pt x="76200" y="127000"/>
                </a:lnTo>
                <a:lnTo>
                  <a:pt x="95250" y="133350"/>
                </a:lnTo>
                <a:lnTo>
                  <a:pt x="120650" y="152400"/>
                </a:lnTo>
                <a:lnTo>
                  <a:pt x="133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6711950" y="2197099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101600" y="63500"/>
                </a:moveTo>
                <a:lnTo>
                  <a:pt x="101600" y="38100"/>
                </a:lnTo>
                <a:lnTo>
                  <a:pt x="101600" y="19050"/>
                </a:lnTo>
                <a:lnTo>
                  <a:pt x="95250" y="6350"/>
                </a:lnTo>
                <a:lnTo>
                  <a:pt x="76200" y="0"/>
                </a:lnTo>
                <a:lnTo>
                  <a:pt x="44450" y="12700"/>
                </a:lnTo>
                <a:lnTo>
                  <a:pt x="25400" y="31750"/>
                </a:lnTo>
                <a:lnTo>
                  <a:pt x="6350" y="50800"/>
                </a:lnTo>
                <a:lnTo>
                  <a:pt x="0" y="69850"/>
                </a:lnTo>
                <a:lnTo>
                  <a:pt x="0" y="95250"/>
                </a:lnTo>
                <a:lnTo>
                  <a:pt x="12700" y="107950"/>
                </a:lnTo>
                <a:lnTo>
                  <a:pt x="31750" y="101600"/>
                </a:lnTo>
                <a:lnTo>
                  <a:pt x="57150" y="88900"/>
                </a:lnTo>
                <a:lnTo>
                  <a:pt x="69850" y="76200"/>
                </a:lnTo>
                <a:lnTo>
                  <a:pt x="82550" y="50800"/>
                </a:lnTo>
                <a:lnTo>
                  <a:pt x="101600" y="19050"/>
                </a:lnTo>
                <a:lnTo>
                  <a:pt x="95250" y="38100"/>
                </a:lnTo>
                <a:lnTo>
                  <a:pt x="88900" y="57150"/>
                </a:lnTo>
                <a:lnTo>
                  <a:pt x="76200" y="88900"/>
                </a:lnTo>
                <a:lnTo>
                  <a:pt x="69850" y="114300"/>
                </a:lnTo>
                <a:lnTo>
                  <a:pt x="63500" y="139700"/>
                </a:lnTo>
                <a:lnTo>
                  <a:pt x="57150" y="165100"/>
                </a:lnTo>
                <a:lnTo>
                  <a:pt x="57150" y="190500"/>
                </a:lnTo>
                <a:lnTo>
                  <a:pt x="57150" y="209550"/>
                </a:lnTo>
                <a:lnTo>
                  <a:pt x="698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SMARTINK"/>
          <p:cNvSpPr/>
          <p:nvPr/>
        </p:nvSpPr>
        <p:spPr bwMode="auto">
          <a:xfrm>
            <a:off x="6343650" y="2362199"/>
            <a:ext cx="50801" cy="19051"/>
          </a:xfrm>
          <a:custGeom>
            <a:avLst/>
            <a:gdLst/>
            <a:ahLst/>
            <a:cxnLst/>
            <a:rect l="0" t="0" r="0" b="0"/>
            <a:pathLst>
              <a:path w="50801" h="19051">
                <a:moveTo>
                  <a:pt x="50800" y="12700"/>
                </a:moveTo>
                <a:lnTo>
                  <a:pt x="38100" y="6350"/>
                </a:lnTo>
                <a:lnTo>
                  <a:pt x="25400" y="12700"/>
                </a:lnTo>
                <a:lnTo>
                  <a:pt x="38100" y="6350"/>
                </a:lnTo>
                <a:lnTo>
                  <a:pt x="5080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31750" y="12700"/>
                </a:lnTo>
                <a:lnTo>
                  <a:pt x="19050" y="0"/>
                </a:lnTo>
                <a:lnTo>
                  <a:pt x="0" y="0"/>
                </a:lnTo>
                <a:lnTo>
                  <a:pt x="12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SMARTINK"/>
          <p:cNvSpPr/>
          <p:nvPr/>
        </p:nvSpPr>
        <p:spPr bwMode="auto">
          <a:xfrm>
            <a:off x="6972300" y="2203449"/>
            <a:ext cx="146051" cy="203201"/>
          </a:xfrm>
          <a:custGeom>
            <a:avLst/>
            <a:gdLst/>
            <a:ahLst/>
            <a:cxnLst/>
            <a:rect l="0" t="0" r="0" b="0"/>
            <a:pathLst>
              <a:path w="146051" h="203201">
                <a:moveTo>
                  <a:pt x="50800" y="0"/>
                </a:moveTo>
                <a:lnTo>
                  <a:pt x="57150" y="12700"/>
                </a:lnTo>
                <a:lnTo>
                  <a:pt x="57150" y="44450"/>
                </a:lnTo>
                <a:lnTo>
                  <a:pt x="50800" y="69850"/>
                </a:lnTo>
                <a:lnTo>
                  <a:pt x="44450" y="88900"/>
                </a:lnTo>
                <a:lnTo>
                  <a:pt x="38100" y="101600"/>
                </a:lnTo>
                <a:lnTo>
                  <a:pt x="31750" y="133350"/>
                </a:lnTo>
                <a:lnTo>
                  <a:pt x="19050" y="165100"/>
                </a:lnTo>
                <a:lnTo>
                  <a:pt x="6350" y="190500"/>
                </a:lnTo>
                <a:lnTo>
                  <a:pt x="0" y="203200"/>
                </a:lnTo>
                <a:lnTo>
                  <a:pt x="12700" y="196850"/>
                </a:lnTo>
                <a:lnTo>
                  <a:pt x="38100" y="165100"/>
                </a:lnTo>
                <a:lnTo>
                  <a:pt x="57150" y="139700"/>
                </a:lnTo>
                <a:lnTo>
                  <a:pt x="76200" y="120650"/>
                </a:lnTo>
                <a:lnTo>
                  <a:pt x="101600" y="88900"/>
                </a:lnTo>
                <a:lnTo>
                  <a:pt x="114300" y="76200"/>
                </a:lnTo>
                <a:lnTo>
                  <a:pt x="107950" y="57150"/>
                </a:lnTo>
                <a:lnTo>
                  <a:pt x="76200" y="76200"/>
                </a:lnTo>
                <a:lnTo>
                  <a:pt x="44450" y="101600"/>
                </a:lnTo>
                <a:lnTo>
                  <a:pt x="25400" y="127000"/>
                </a:lnTo>
                <a:lnTo>
                  <a:pt x="12700" y="146050"/>
                </a:lnTo>
                <a:lnTo>
                  <a:pt x="6350" y="165100"/>
                </a:lnTo>
                <a:lnTo>
                  <a:pt x="19050" y="190500"/>
                </a:lnTo>
                <a:lnTo>
                  <a:pt x="44450" y="190500"/>
                </a:lnTo>
                <a:lnTo>
                  <a:pt x="76200" y="190500"/>
                </a:lnTo>
                <a:lnTo>
                  <a:pt x="101600" y="177800"/>
                </a:lnTo>
                <a:lnTo>
                  <a:pt x="133350" y="165100"/>
                </a:lnTo>
                <a:lnTo>
                  <a:pt x="146050" y="152400"/>
                </a:lnTo>
                <a:lnTo>
                  <a:pt x="139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SMARTINK"/>
          <p:cNvSpPr/>
          <p:nvPr/>
        </p:nvSpPr>
        <p:spPr bwMode="auto">
          <a:xfrm>
            <a:off x="7150100" y="2190749"/>
            <a:ext cx="171451" cy="298451"/>
          </a:xfrm>
          <a:custGeom>
            <a:avLst/>
            <a:gdLst/>
            <a:ahLst/>
            <a:cxnLst/>
            <a:rect l="0" t="0" r="0" b="0"/>
            <a:pathLst>
              <a:path w="171451" h="298451">
                <a:moveTo>
                  <a:pt x="95250" y="12700"/>
                </a:moveTo>
                <a:lnTo>
                  <a:pt x="82550" y="0"/>
                </a:lnTo>
                <a:lnTo>
                  <a:pt x="69850" y="12700"/>
                </a:lnTo>
                <a:lnTo>
                  <a:pt x="63500" y="31750"/>
                </a:lnTo>
                <a:lnTo>
                  <a:pt x="63500" y="57150"/>
                </a:lnTo>
                <a:lnTo>
                  <a:pt x="76200" y="82550"/>
                </a:lnTo>
                <a:lnTo>
                  <a:pt x="95250" y="107950"/>
                </a:lnTo>
                <a:lnTo>
                  <a:pt x="114300" y="133350"/>
                </a:lnTo>
                <a:lnTo>
                  <a:pt x="133350" y="158750"/>
                </a:lnTo>
                <a:lnTo>
                  <a:pt x="152400" y="184150"/>
                </a:lnTo>
                <a:lnTo>
                  <a:pt x="165100" y="215900"/>
                </a:lnTo>
                <a:lnTo>
                  <a:pt x="171450" y="241300"/>
                </a:lnTo>
                <a:lnTo>
                  <a:pt x="171450" y="260350"/>
                </a:lnTo>
                <a:lnTo>
                  <a:pt x="158750" y="285750"/>
                </a:lnTo>
                <a:lnTo>
                  <a:pt x="139700" y="292100"/>
                </a:lnTo>
                <a:lnTo>
                  <a:pt x="114300" y="298450"/>
                </a:lnTo>
                <a:lnTo>
                  <a:pt x="95250" y="292100"/>
                </a:lnTo>
                <a:lnTo>
                  <a:pt x="76200" y="292100"/>
                </a:lnTo>
                <a:lnTo>
                  <a:pt x="63500" y="285750"/>
                </a:lnTo>
                <a:lnTo>
                  <a:pt x="44450" y="279400"/>
                </a:lnTo>
                <a:lnTo>
                  <a:pt x="19050" y="273050"/>
                </a:lnTo>
                <a:lnTo>
                  <a:pt x="0" y="260350"/>
                </a:lnTo>
                <a:lnTo>
                  <a:pt x="63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SMARTINK"/>
          <p:cNvSpPr/>
          <p:nvPr/>
        </p:nvSpPr>
        <p:spPr bwMode="auto">
          <a:xfrm>
            <a:off x="444500" y="2997200"/>
            <a:ext cx="107951" cy="266701"/>
          </a:xfrm>
          <a:custGeom>
            <a:avLst/>
            <a:gdLst/>
            <a:ahLst/>
            <a:cxnLst/>
            <a:rect l="0" t="0" r="0" b="0"/>
            <a:pathLst>
              <a:path w="107951" h="266701">
                <a:moveTo>
                  <a:pt x="44450" y="0"/>
                </a:moveTo>
                <a:lnTo>
                  <a:pt x="38100" y="19050"/>
                </a:lnTo>
                <a:lnTo>
                  <a:pt x="38100" y="44450"/>
                </a:lnTo>
                <a:lnTo>
                  <a:pt x="38100" y="63500"/>
                </a:lnTo>
                <a:lnTo>
                  <a:pt x="31750" y="76200"/>
                </a:lnTo>
                <a:lnTo>
                  <a:pt x="31750" y="95250"/>
                </a:lnTo>
                <a:lnTo>
                  <a:pt x="25400" y="114300"/>
                </a:lnTo>
                <a:lnTo>
                  <a:pt x="19050" y="127000"/>
                </a:lnTo>
                <a:lnTo>
                  <a:pt x="19050" y="146050"/>
                </a:lnTo>
                <a:lnTo>
                  <a:pt x="12700" y="177800"/>
                </a:lnTo>
                <a:lnTo>
                  <a:pt x="6350" y="203200"/>
                </a:lnTo>
                <a:lnTo>
                  <a:pt x="0" y="222250"/>
                </a:lnTo>
                <a:lnTo>
                  <a:pt x="6350" y="209550"/>
                </a:lnTo>
                <a:lnTo>
                  <a:pt x="31750" y="184150"/>
                </a:lnTo>
                <a:lnTo>
                  <a:pt x="44450" y="171450"/>
                </a:lnTo>
                <a:lnTo>
                  <a:pt x="63500" y="171450"/>
                </a:lnTo>
                <a:lnTo>
                  <a:pt x="82550" y="171450"/>
                </a:lnTo>
                <a:lnTo>
                  <a:pt x="101600" y="190500"/>
                </a:lnTo>
                <a:lnTo>
                  <a:pt x="107950" y="215900"/>
                </a:lnTo>
                <a:lnTo>
                  <a:pt x="101600" y="234950"/>
                </a:lnTo>
                <a:lnTo>
                  <a:pt x="95250" y="247650"/>
                </a:lnTo>
                <a:lnTo>
                  <a:pt x="76200" y="260350"/>
                </a:lnTo>
                <a:lnTo>
                  <a:pt x="57150" y="266700"/>
                </a:lnTo>
                <a:lnTo>
                  <a:pt x="44450" y="260350"/>
                </a:lnTo>
                <a:lnTo>
                  <a:pt x="25400" y="254000"/>
                </a:lnTo>
                <a:lnTo>
                  <a:pt x="6350" y="24130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SMARTINK"/>
          <p:cNvSpPr/>
          <p:nvPr/>
        </p:nvSpPr>
        <p:spPr bwMode="auto">
          <a:xfrm>
            <a:off x="381000" y="2895600"/>
            <a:ext cx="330201" cy="450851"/>
          </a:xfrm>
          <a:custGeom>
            <a:avLst/>
            <a:gdLst/>
            <a:ahLst/>
            <a:cxnLst/>
            <a:rect l="0" t="0" r="0" b="0"/>
            <a:pathLst>
              <a:path w="330201" h="450851">
                <a:moveTo>
                  <a:pt x="25400" y="25400"/>
                </a:moveTo>
                <a:lnTo>
                  <a:pt x="0" y="12700"/>
                </a:lnTo>
                <a:lnTo>
                  <a:pt x="6350" y="0"/>
                </a:lnTo>
                <a:lnTo>
                  <a:pt x="38100" y="6350"/>
                </a:lnTo>
                <a:lnTo>
                  <a:pt x="69850" y="12700"/>
                </a:lnTo>
                <a:lnTo>
                  <a:pt x="95250" y="19050"/>
                </a:lnTo>
                <a:lnTo>
                  <a:pt x="114300" y="31750"/>
                </a:lnTo>
                <a:lnTo>
                  <a:pt x="139700" y="38100"/>
                </a:lnTo>
                <a:lnTo>
                  <a:pt x="165100" y="50800"/>
                </a:lnTo>
                <a:lnTo>
                  <a:pt x="190500" y="63500"/>
                </a:lnTo>
                <a:lnTo>
                  <a:pt x="215900" y="76200"/>
                </a:lnTo>
                <a:lnTo>
                  <a:pt x="234950" y="95250"/>
                </a:lnTo>
                <a:lnTo>
                  <a:pt x="260350" y="114300"/>
                </a:lnTo>
                <a:lnTo>
                  <a:pt x="279400" y="133350"/>
                </a:lnTo>
                <a:lnTo>
                  <a:pt x="292100" y="152400"/>
                </a:lnTo>
                <a:lnTo>
                  <a:pt x="304800" y="171450"/>
                </a:lnTo>
                <a:lnTo>
                  <a:pt x="311150" y="196850"/>
                </a:lnTo>
                <a:lnTo>
                  <a:pt x="317500" y="215900"/>
                </a:lnTo>
                <a:lnTo>
                  <a:pt x="323850" y="234950"/>
                </a:lnTo>
                <a:lnTo>
                  <a:pt x="330200" y="254000"/>
                </a:lnTo>
                <a:lnTo>
                  <a:pt x="330200" y="273050"/>
                </a:lnTo>
                <a:lnTo>
                  <a:pt x="323850" y="292100"/>
                </a:lnTo>
                <a:lnTo>
                  <a:pt x="323850" y="311150"/>
                </a:lnTo>
                <a:lnTo>
                  <a:pt x="317500" y="330200"/>
                </a:lnTo>
                <a:lnTo>
                  <a:pt x="311150" y="349250"/>
                </a:lnTo>
                <a:lnTo>
                  <a:pt x="285750" y="381000"/>
                </a:lnTo>
                <a:lnTo>
                  <a:pt x="260350" y="406400"/>
                </a:lnTo>
                <a:lnTo>
                  <a:pt x="234950" y="425450"/>
                </a:lnTo>
                <a:lnTo>
                  <a:pt x="209550" y="444500"/>
                </a:lnTo>
                <a:lnTo>
                  <a:pt x="190500" y="450850"/>
                </a:lnTo>
                <a:lnTo>
                  <a:pt x="177800" y="431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SMARTINK"/>
          <p:cNvSpPr/>
          <p:nvPr/>
        </p:nvSpPr>
        <p:spPr bwMode="auto">
          <a:xfrm>
            <a:off x="1314449" y="4337049"/>
            <a:ext cx="247651" cy="298451"/>
          </a:xfrm>
          <a:custGeom>
            <a:avLst/>
            <a:gdLst/>
            <a:ahLst/>
            <a:cxnLst/>
            <a:rect l="0" t="0" r="0" b="0"/>
            <a:pathLst>
              <a:path w="247651" h="298451">
                <a:moveTo>
                  <a:pt x="184150" y="0"/>
                </a:moveTo>
                <a:lnTo>
                  <a:pt x="171450" y="25400"/>
                </a:lnTo>
                <a:lnTo>
                  <a:pt x="158750" y="50800"/>
                </a:lnTo>
                <a:lnTo>
                  <a:pt x="146050" y="69850"/>
                </a:lnTo>
                <a:lnTo>
                  <a:pt x="133350" y="88900"/>
                </a:lnTo>
                <a:lnTo>
                  <a:pt x="120650" y="114300"/>
                </a:lnTo>
                <a:lnTo>
                  <a:pt x="107950" y="139700"/>
                </a:lnTo>
                <a:lnTo>
                  <a:pt x="95250" y="165100"/>
                </a:lnTo>
                <a:lnTo>
                  <a:pt x="82550" y="184150"/>
                </a:lnTo>
                <a:lnTo>
                  <a:pt x="69850" y="209550"/>
                </a:lnTo>
                <a:lnTo>
                  <a:pt x="57150" y="228600"/>
                </a:lnTo>
                <a:lnTo>
                  <a:pt x="38100" y="260350"/>
                </a:lnTo>
                <a:lnTo>
                  <a:pt x="25400" y="273050"/>
                </a:lnTo>
                <a:lnTo>
                  <a:pt x="38100" y="260350"/>
                </a:lnTo>
                <a:lnTo>
                  <a:pt x="57150" y="234950"/>
                </a:lnTo>
                <a:lnTo>
                  <a:pt x="63500" y="215900"/>
                </a:lnTo>
                <a:lnTo>
                  <a:pt x="76200" y="196850"/>
                </a:lnTo>
                <a:lnTo>
                  <a:pt x="88900" y="171450"/>
                </a:lnTo>
                <a:lnTo>
                  <a:pt x="101600" y="152400"/>
                </a:lnTo>
                <a:lnTo>
                  <a:pt x="107950" y="133350"/>
                </a:lnTo>
                <a:lnTo>
                  <a:pt x="120650" y="107950"/>
                </a:lnTo>
                <a:lnTo>
                  <a:pt x="127000" y="88900"/>
                </a:lnTo>
                <a:lnTo>
                  <a:pt x="139700" y="63500"/>
                </a:lnTo>
                <a:lnTo>
                  <a:pt x="146050" y="31750"/>
                </a:lnTo>
                <a:lnTo>
                  <a:pt x="165100" y="57150"/>
                </a:lnTo>
                <a:lnTo>
                  <a:pt x="165100" y="82550"/>
                </a:lnTo>
                <a:lnTo>
                  <a:pt x="171450" y="101600"/>
                </a:lnTo>
                <a:lnTo>
                  <a:pt x="177800" y="114300"/>
                </a:lnTo>
                <a:lnTo>
                  <a:pt x="177800" y="133350"/>
                </a:lnTo>
                <a:lnTo>
                  <a:pt x="184150" y="152400"/>
                </a:lnTo>
                <a:lnTo>
                  <a:pt x="190500" y="171450"/>
                </a:lnTo>
                <a:lnTo>
                  <a:pt x="196850" y="190500"/>
                </a:lnTo>
                <a:lnTo>
                  <a:pt x="203200" y="222250"/>
                </a:lnTo>
                <a:lnTo>
                  <a:pt x="215900" y="247650"/>
                </a:lnTo>
                <a:lnTo>
                  <a:pt x="222250" y="273050"/>
                </a:lnTo>
                <a:lnTo>
                  <a:pt x="228600" y="285750"/>
                </a:lnTo>
                <a:lnTo>
                  <a:pt x="247650" y="292100"/>
                </a:lnTo>
                <a:lnTo>
                  <a:pt x="222250" y="285750"/>
                </a:lnTo>
                <a:lnTo>
                  <a:pt x="196850" y="285750"/>
                </a:lnTo>
                <a:lnTo>
                  <a:pt x="165100" y="285750"/>
                </a:lnTo>
                <a:lnTo>
                  <a:pt x="146050" y="285750"/>
                </a:lnTo>
                <a:lnTo>
                  <a:pt x="127000" y="285750"/>
                </a:lnTo>
                <a:lnTo>
                  <a:pt x="107950" y="285750"/>
                </a:lnTo>
                <a:lnTo>
                  <a:pt x="88900" y="285750"/>
                </a:lnTo>
                <a:lnTo>
                  <a:pt x="69850" y="285750"/>
                </a:lnTo>
                <a:lnTo>
                  <a:pt x="50800" y="285750"/>
                </a:lnTo>
                <a:lnTo>
                  <a:pt x="19050" y="292100"/>
                </a:lnTo>
                <a:lnTo>
                  <a:pt x="6350" y="298450"/>
                </a:lnTo>
                <a:lnTo>
                  <a:pt x="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SMARTINK"/>
          <p:cNvSpPr/>
          <p:nvPr/>
        </p:nvSpPr>
        <p:spPr bwMode="auto">
          <a:xfrm>
            <a:off x="1650999" y="4349749"/>
            <a:ext cx="25401" cy="298451"/>
          </a:xfrm>
          <a:custGeom>
            <a:avLst/>
            <a:gdLst/>
            <a:ahLst/>
            <a:cxnLst/>
            <a:rect l="0" t="0" r="0" b="0"/>
            <a:pathLst>
              <a:path w="25401" h="298451">
                <a:moveTo>
                  <a:pt x="0" y="12700"/>
                </a:moveTo>
                <a:lnTo>
                  <a:pt x="6350" y="0"/>
                </a:lnTo>
                <a:lnTo>
                  <a:pt x="12700" y="25400"/>
                </a:lnTo>
                <a:lnTo>
                  <a:pt x="19050" y="50800"/>
                </a:lnTo>
                <a:lnTo>
                  <a:pt x="19050" y="69850"/>
                </a:lnTo>
                <a:lnTo>
                  <a:pt x="19050" y="88900"/>
                </a:lnTo>
                <a:lnTo>
                  <a:pt x="19050" y="10795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7800"/>
                </a:lnTo>
                <a:lnTo>
                  <a:pt x="12700" y="196850"/>
                </a:lnTo>
                <a:lnTo>
                  <a:pt x="12700" y="222250"/>
                </a:lnTo>
                <a:lnTo>
                  <a:pt x="6350" y="241300"/>
                </a:lnTo>
                <a:lnTo>
                  <a:pt x="6350" y="273050"/>
                </a:lnTo>
                <a:lnTo>
                  <a:pt x="6350" y="298450"/>
                </a:lnTo>
                <a:lnTo>
                  <a:pt x="2540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SMARTINK"/>
          <p:cNvSpPr/>
          <p:nvPr/>
        </p:nvSpPr>
        <p:spPr bwMode="auto">
          <a:xfrm>
            <a:off x="1765299" y="4324349"/>
            <a:ext cx="25401" cy="260351"/>
          </a:xfrm>
          <a:custGeom>
            <a:avLst/>
            <a:gdLst/>
            <a:ahLst/>
            <a:cxnLst/>
            <a:rect l="0" t="0" r="0" b="0"/>
            <a:pathLst>
              <a:path w="25401" h="2603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6350" y="114300"/>
                </a:lnTo>
                <a:lnTo>
                  <a:pt x="12700" y="133350"/>
                </a:lnTo>
                <a:lnTo>
                  <a:pt x="12700" y="152400"/>
                </a:lnTo>
                <a:lnTo>
                  <a:pt x="12700" y="184150"/>
                </a:lnTo>
                <a:lnTo>
                  <a:pt x="12700" y="215900"/>
                </a:lnTo>
                <a:lnTo>
                  <a:pt x="19050" y="241300"/>
                </a:lnTo>
                <a:lnTo>
                  <a:pt x="25400" y="260350"/>
                </a:lnTo>
                <a:lnTo>
                  <a:pt x="190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SMARTINK"/>
          <p:cNvSpPr/>
          <p:nvPr/>
        </p:nvSpPr>
        <p:spPr bwMode="auto">
          <a:xfrm>
            <a:off x="1631949" y="4495799"/>
            <a:ext cx="133351" cy="25401"/>
          </a:xfrm>
          <a:custGeom>
            <a:avLst/>
            <a:gdLst/>
            <a:ahLst/>
            <a:cxnLst/>
            <a:rect l="0" t="0" r="0" b="0"/>
            <a:pathLst>
              <a:path w="133351" h="25401">
                <a:moveTo>
                  <a:pt x="0" y="2540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101600" y="6350"/>
                </a:lnTo>
                <a:lnTo>
                  <a:pt x="127000" y="0"/>
                </a:lnTo>
                <a:lnTo>
                  <a:pt x="1333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SMARTINK"/>
          <p:cNvSpPr/>
          <p:nvPr/>
        </p:nvSpPr>
        <p:spPr bwMode="auto">
          <a:xfrm>
            <a:off x="1924049" y="4464049"/>
            <a:ext cx="127001" cy="31751"/>
          </a:xfrm>
          <a:custGeom>
            <a:avLst/>
            <a:gdLst/>
            <a:ahLst/>
            <a:cxnLst/>
            <a:rect l="0" t="0" r="0" b="0"/>
            <a:pathLst>
              <a:path w="127001" h="31751">
                <a:moveTo>
                  <a:pt x="0" y="31750"/>
                </a:moveTo>
                <a:lnTo>
                  <a:pt x="19050" y="19050"/>
                </a:lnTo>
                <a:lnTo>
                  <a:pt x="44450" y="12700"/>
                </a:lnTo>
                <a:lnTo>
                  <a:pt x="69850" y="6350"/>
                </a:lnTo>
                <a:lnTo>
                  <a:pt x="88900" y="0"/>
                </a:lnTo>
                <a:lnTo>
                  <a:pt x="11430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SMARTINK"/>
          <p:cNvSpPr/>
          <p:nvPr/>
        </p:nvSpPr>
        <p:spPr bwMode="auto">
          <a:xfrm>
            <a:off x="1949449" y="4540249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1270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SMARTINK"/>
          <p:cNvSpPr/>
          <p:nvPr/>
        </p:nvSpPr>
        <p:spPr bwMode="auto">
          <a:xfrm>
            <a:off x="2285999" y="4394199"/>
            <a:ext cx="165101" cy="222251"/>
          </a:xfrm>
          <a:custGeom>
            <a:avLst/>
            <a:gdLst/>
            <a:ahLst/>
            <a:cxnLst/>
            <a:rect l="0" t="0" r="0" b="0"/>
            <a:pathLst>
              <a:path w="165101" h="222251">
                <a:moveTo>
                  <a:pt x="0" y="57150"/>
                </a:moveTo>
                <a:lnTo>
                  <a:pt x="0" y="38100"/>
                </a:lnTo>
                <a:lnTo>
                  <a:pt x="38100" y="1270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  <a:lnTo>
                  <a:pt x="120650" y="19050"/>
                </a:lnTo>
                <a:lnTo>
                  <a:pt x="120650" y="38100"/>
                </a:lnTo>
                <a:lnTo>
                  <a:pt x="101600" y="63500"/>
                </a:lnTo>
                <a:lnTo>
                  <a:pt x="76200" y="82550"/>
                </a:lnTo>
                <a:lnTo>
                  <a:pt x="63500" y="95250"/>
                </a:lnTo>
                <a:lnTo>
                  <a:pt x="95250" y="88900"/>
                </a:lnTo>
                <a:lnTo>
                  <a:pt x="120650" y="88900"/>
                </a:lnTo>
                <a:lnTo>
                  <a:pt x="139700" y="101600"/>
                </a:lnTo>
                <a:lnTo>
                  <a:pt x="158750" y="114300"/>
                </a:lnTo>
                <a:lnTo>
                  <a:pt x="165100" y="127000"/>
                </a:lnTo>
                <a:lnTo>
                  <a:pt x="165100" y="146050"/>
                </a:lnTo>
                <a:lnTo>
                  <a:pt x="158750" y="177800"/>
                </a:lnTo>
                <a:lnTo>
                  <a:pt x="146050" y="203200"/>
                </a:lnTo>
                <a:lnTo>
                  <a:pt x="127000" y="215900"/>
                </a:lnTo>
                <a:lnTo>
                  <a:pt x="107950" y="222250"/>
                </a:lnTo>
                <a:lnTo>
                  <a:pt x="82550" y="222250"/>
                </a:lnTo>
                <a:lnTo>
                  <a:pt x="57150" y="222250"/>
                </a:lnTo>
                <a:lnTo>
                  <a:pt x="38100" y="215900"/>
                </a:lnTo>
                <a:lnTo>
                  <a:pt x="698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SMARTINK"/>
          <p:cNvSpPr/>
          <p:nvPr/>
        </p:nvSpPr>
        <p:spPr bwMode="auto">
          <a:xfrm>
            <a:off x="2489199" y="4559299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0"/>
                </a:moveTo>
                <a:lnTo>
                  <a:pt x="6350" y="1270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SMARTINK"/>
          <p:cNvSpPr/>
          <p:nvPr/>
        </p:nvSpPr>
        <p:spPr bwMode="auto">
          <a:xfrm>
            <a:off x="2590799" y="4394199"/>
            <a:ext cx="127001" cy="190501"/>
          </a:xfrm>
          <a:custGeom>
            <a:avLst/>
            <a:gdLst/>
            <a:ahLst/>
            <a:cxnLst/>
            <a:rect l="0" t="0" r="0" b="0"/>
            <a:pathLst>
              <a:path w="127001" h="190501">
                <a:moveTo>
                  <a:pt x="69850" y="0"/>
                </a:moveTo>
                <a:lnTo>
                  <a:pt x="44450" y="19050"/>
                </a:lnTo>
                <a:lnTo>
                  <a:pt x="12700" y="50800"/>
                </a:lnTo>
                <a:lnTo>
                  <a:pt x="0" y="63500"/>
                </a:lnTo>
                <a:lnTo>
                  <a:pt x="25400" y="76200"/>
                </a:lnTo>
                <a:lnTo>
                  <a:pt x="50800" y="76200"/>
                </a:lnTo>
                <a:lnTo>
                  <a:pt x="69850" y="82550"/>
                </a:lnTo>
                <a:lnTo>
                  <a:pt x="95250" y="88900"/>
                </a:lnTo>
                <a:lnTo>
                  <a:pt x="114300" y="95250"/>
                </a:lnTo>
                <a:lnTo>
                  <a:pt x="120650" y="114300"/>
                </a:lnTo>
                <a:lnTo>
                  <a:pt x="127000" y="127000"/>
                </a:lnTo>
                <a:lnTo>
                  <a:pt x="120650" y="146050"/>
                </a:lnTo>
                <a:lnTo>
                  <a:pt x="101600" y="165100"/>
                </a:lnTo>
                <a:lnTo>
                  <a:pt x="82550" y="177800"/>
                </a:lnTo>
                <a:lnTo>
                  <a:pt x="57150" y="184150"/>
                </a:lnTo>
                <a:lnTo>
                  <a:pt x="25400" y="190500"/>
                </a:lnTo>
                <a:lnTo>
                  <a:pt x="12700" y="177800"/>
                </a:lnTo>
                <a:lnTo>
                  <a:pt x="6350" y="158750"/>
                </a:lnTo>
                <a:lnTo>
                  <a:pt x="19050" y="133350"/>
                </a:lnTo>
                <a:lnTo>
                  <a:pt x="317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SMARTINK"/>
          <p:cNvSpPr/>
          <p:nvPr/>
        </p:nvSpPr>
        <p:spPr bwMode="auto">
          <a:xfrm>
            <a:off x="2622549" y="4362449"/>
            <a:ext cx="146051" cy="25401"/>
          </a:xfrm>
          <a:custGeom>
            <a:avLst/>
            <a:gdLst/>
            <a:ahLst/>
            <a:cxnLst/>
            <a:rect l="0" t="0" r="0" b="0"/>
            <a:pathLst>
              <a:path w="146051" h="25401">
                <a:moveTo>
                  <a:pt x="6350" y="25400"/>
                </a:moveTo>
                <a:lnTo>
                  <a:pt x="0" y="12700"/>
                </a:lnTo>
                <a:lnTo>
                  <a:pt x="6350" y="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SMARTINK"/>
          <p:cNvSpPr/>
          <p:nvPr/>
        </p:nvSpPr>
        <p:spPr bwMode="auto">
          <a:xfrm>
            <a:off x="2774949" y="4394199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82550" y="38100"/>
                </a:moveTo>
                <a:lnTo>
                  <a:pt x="76200" y="19050"/>
                </a:lnTo>
                <a:lnTo>
                  <a:pt x="38100" y="44450"/>
                </a:lnTo>
                <a:lnTo>
                  <a:pt x="19050" y="76200"/>
                </a:lnTo>
                <a:lnTo>
                  <a:pt x="6350" y="101600"/>
                </a:lnTo>
                <a:lnTo>
                  <a:pt x="0" y="133350"/>
                </a:lnTo>
                <a:lnTo>
                  <a:pt x="6350" y="152400"/>
                </a:lnTo>
                <a:lnTo>
                  <a:pt x="19050" y="165100"/>
                </a:lnTo>
                <a:lnTo>
                  <a:pt x="50800" y="171450"/>
                </a:lnTo>
                <a:lnTo>
                  <a:pt x="82550" y="165100"/>
                </a:lnTo>
                <a:lnTo>
                  <a:pt x="101600" y="158750"/>
                </a:lnTo>
                <a:lnTo>
                  <a:pt x="120650" y="152400"/>
                </a:lnTo>
                <a:lnTo>
                  <a:pt x="146050" y="133350"/>
                </a:lnTo>
                <a:lnTo>
                  <a:pt x="158750" y="120650"/>
                </a:lnTo>
                <a:lnTo>
                  <a:pt x="171450" y="88900"/>
                </a:lnTo>
                <a:lnTo>
                  <a:pt x="171450" y="69850"/>
                </a:lnTo>
                <a:lnTo>
                  <a:pt x="171450" y="44450"/>
                </a:lnTo>
                <a:lnTo>
                  <a:pt x="165100" y="31750"/>
                </a:lnTo>
                <a:lnTo>
                  <a:pt x="139700" y="12700"/>
                </a:lnTo>
                <a:lnTo>
                  <a:pt x="120650" y="6350"/>
                </a:lnTo>
                <a:lnTo>
                  <a:pt x="107950" y="0"/>
                </a:lnTo>
                <a:lnTo>
                  <a:pt x="88900" y="0"/>
                </a:lnTo>
                <a:lnTo>
                  <a:pt x="57150" y="6350"/>
                </a:lnTo>
                <a:lnTo>
                  <a:pt x="38100" y="6350"/>
                </a:lnTo>
                <a:lnTo>
                  <a:pt x="31750" y="19050"/>
                </a:lnTo>
                <a:lnTo>
                  <a:pt x="317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SMARTINK"/>
          <p:cNvSpPr/>
          <p:nvPr/>
        </p:nvSpPr>
        <p:spPr bwMode="auto">
          <a:xfrm>
            <a:off x="2933699" y="4502149"/>
            <a:ext cx="127001" cy="285751"/>
          </a:xfrm>
          <a:custGeom>
            <a:avLst/>
            <a:gdLst/>
            <a:ahLst/>
            <a:cxnLst/>
            <a:rect l="0" t="0" r="0" b="0"/>
            <a:pathLst>
              <a:path w="127001" h="285751">
                <a:moveTo>
                  <a:pt x="107950" y="50800"/>
                </a:moveTo>
                <a:lnTo>
                  <a:pt x="107950" y="25400"/>
                </a:lnTo>
                <a:lnTo>
                  <a:pt x="95250" y="6350"/>
                </a:lnTo>
                <a:lnTo>
                  <a:pt x="82550" y="0"/>
                </a:lnTo>
                <a:lnTo>
                  <a:pt x="57150" y="6350"/>
                </a:lnTo>
                <a:lnTo>
                  <a:pt x="38100" y="12700"/>
                </a:lnTo>
                <a:lnTo>
                  <a:pt x="1270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44450" y="69850"/>
                </a:lnTo>
                <a:lnTo>
                  <a:pt x="69850" y="57150"/>
                </a:lnTo>
                <a:lnTo>
                  <a:pt x="95250" y="31750"/>
                </a:lnTo>
                <a:lnTo>
                  <a:pt x="82550" y="57150"/>
                </a:lnTo>
                <a:lnTo>
                  <a:pt x="76200" y="82550"/>
                </a:lnTo>
                <a:lnTo>
                  <a:pt x="82550" y="107950"/>
                </a:lnTo>
                <a:lnTo>
                  <a:pt x="88900" y="127000"/>
                </a:lnTo>
                <a:lnTo>
                  <a:pt x="101600" y="152400"/>
                </a:lnTo>
                <a:lnTo>
                  <a:pt x="107950" y="177800"/>
                </a:lnTo>
                <a:lnTo>
                  <a:pt x="120650" y="203200"/>
                </a:lnTo>
                <a:lnTo>
                  <a:pt x="127000" y="222250"/>
                </a:lnTo>
                <a:lnTo>
                  <a:pt x="127000" y="241300"/>
                </a:lnTo>
                <a:lnTo>
                  <a:pt x="120650" y="254000"/>
                </a:lnTo>
                <a:lnTo>
                  <a:pt x="114300" y="266700"/>
                </a:lnTo>
                <a:lnTo>
                  <a:pt x="95250" y="273050"/>
                </a:lnTo>
                <a:lnTo>
                  <a:pt x="76200" y="285750"/>
                </a:lnTo>
                <a:lnTo>
                  <a:pt x="57150" y="279400"/>
                </a:lnTo>
                <a:lnTo>
                  <a:pt x="38100" y="279400"/>
                </a:lnTo>
                <a:lnTo>
                  <a:pt x="25400" y="266700"/>
                </a:lnTo>
                <a:lnTo>
                  <a:pt x="25400" y="247650"/>
                </a:lnTo>
                <a:lnTo>
                  <a:pt x="571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SMARTINK"/>
          <p:cNvSpPr/>
          <p:nvPr/>
        </p:nvSpPr>
        <p:spPr bwMode="auto">
          <a:xfrm>
            <a:off x="3130549" y="4356099"/>
            <a:ext cx="228601" cy="260351"/>
          </a:xfrm>
          <a:custGeom>
            <a:avLst/>
            <a:gdLst/>
            <a:ahLst/>
            <a:cxnLst/>
            <a:rect l="0" t="0" r="0" b="0"/>
            <a:pathLst>
              <a:path w="228601" h="260351">
                <a:moveTo>
                  <a:pt x="158750" y="88900"/>
                </a:moveTo>
                <a:lnTo>
                  <a:pt x="152400" y="76200"/>
                </a:lnTo>
                <a:lnTo>
                  <a:pt x="152400" y="57150"/>
                </a:lnTo>
                <a:lnTo>
                  <a:pt x="133350" y="57150"/>
                </a:lnTo>
                <a:lnTo>
                  <a:pt x="120650" y="69850"/>
                </a:lnTo>
                <a:lnTo>
                  <a:pt x="101600" y="95250"/>
                </a:lnTo>
                <a:lnTo>
                  <a:pt x="88900" y="114300"/>
                </a:lnTo>
                <a:lnTo>
                  <a:pt x="76200" y="133350"/>
                </a:lnTo>
                <a:lnTo>
                  <a:pt x="63500" y="152400"/>
                </a:lnTo>
                <a:lnTo>
                  <a:pt x="50800" y="171450"/>
                </a:lnTo>
                <a:lnTo>
                  <a:pt x="38100" y="196850"/>
                </a:lnTo>
                <a:lnTo>
                  <a:pt x="25400" y="215900"/>
                </a:lnTo>
                <a:lnTo>
                  <a:pt x="12700" y="228600"/>
                </a:lnTo>
                <a:lnTo>
                  <a:pt x="0" y="254000"/>
                </a:lnTo>
                <a:lnTo>
                  <a:pt x="19050" y="234950"/>
                </a:lnTo>
                <a:lnTo>
                  <a:pt x="31750" y="203200"/>
                </a:lnTo>
                <a:lnTo>
                  <a:pt x="44450" y="184150"/>
                </a:lnTo>
                <a:lnTo>
                  <a:pt x="50800" y="165100"/>
                </a:lnTo>
                <a:lnTo>
                  <a:pt x="57150" y="146050"/>
                </a:lnTo>
                <a:lnTo>
                  <a:pt x="69850" y="127000"/>
                </a:lnTo>
                <a:lnTo>
                  <a:pt x="76200" y="107950"/>
                </a:lnTo>
                <a:lnTo>
                  <a:pt x="88900" y="82550"/>
                </a:lnTo>
                <a:lnTo>
                  <a:pt x="95250" y="63500"/>
                </a:lnTo>
                <a:lnTo>
                  <a:pt x="88900" y="88900"/>
                </a:lnTo>
                <a:lnTo>
                  <a:pt x="88900" y="114300"/>
                </a:lnTo>
                <a:lnTo>
                  <a:pt x="82550" y="127000"/>
                </a:lnTo>
                <a:lnTo>
                  <a:pt x="82550" y="146050"/>
                </a:lnTo>
                <a:lnTo>
                  <a:pt x="82550" y="165100"/>
                </a:lnTo>
                <a:lnTo>
                  <a:pt x="82550" y="184150"/>
                </a:lnTo>
                <a:lnTo>
                  <a:pt x="88900" y="215900"/>
                </a:lnTo>
                <a:lnTo>
                  <a:pt x="101600" y="241300"/>
                </a:lnTo>
                <a:lnTo>
                  <a:pt x="114300" y="254000"/>
                </a:lnTo>
                <a:lnTo>
                  <a:pt x="133350" y="260350"/>
                </a:lnTo>
                <a:lnTo>
                  <a:pt x="152400" y="254000"/>
                </a:lnTo>
                <a:lnTo>
                  <a:pt x="177800" y="222250"/>
                </a:lnTo>
                <a:lnTo>
                  <a:pt x="190500" y="203200"/>
                </a:lnTo>
                <a:lnTo>
                  <a:pt x="196850" y="190500"/>
                </a:lnTo>
                <a:lnTo>
                  <a:pt x="203200" y="165100"/>
                </a:lnTo>
                <a:lnTo>
                  <a:pt x="215900" y="146050"/>
                </a:lnTo>
                <a:lnTo>
                  <a:pt x="222250" y="127000"/>
                </a:lnTo>
                <a:lnTo>
                  <a:pt x="228600" y="101600"/>
                </a:lnTo>
                <a:lnTo>
                  <a:pt x="228600" y="82550"/>
                </a:lnTo>
                <a:lnTo>
                  <a:pt x="228600" y="57150"/>
                </a:lnTo>
                <a:lnTo>
                  <a:pt x="228600" y="38100"/>
                </a:lnTo>
                <a:lnTo>
                  <a:pt x="222250" y="12700"/>
                </a:lnTo>
                <a:lnTo>
                  <a:pt x="215900" y="0"/>
                </a:lnTo>
                <a:lnTo>
                  <a:pt x="196850" y="6350"/>
                </a:lnTo>
                <a:lnTo>
                  <a:pt x="190500" y="19050"/>
                </a:lnTo>
                <a:lnTo>
                  <a:pt x="190500" y="50800"/>
                </a:lnTo>
                <a:lnTo>
                  <a:pt x="190500" y="82550"/>
                </a:lnTo>
                <a:lnTo>
                  <a:pt x="1968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SMARTINK"/>
          <p:cNvSpPr/>
          <p:nvPr/>
        </p:nvSpPr>
        <p:spPr bwMode="auto">
          <a:xfrm>
            <a:off x="3371849" y="4400549"/>
            <a:ext cx="165101" cy="171451"/>
          </a:xfrm>
          <a:custGeom>
            <a:avLst/>
            <a:gdLst/>
            <a:ahLst/>
            <a:cxnLst/>
            <a:rect l="0" t="0" r="0" b="0"/>
            <a:pathLst>
              <a:path w="165101" h="171451">
                <a:moveTo>
                  <a:pt x="76200" y="50800"/>
                </a:moveTo>
                <a:lnTo>
                  <a:pt x="63500" y="38100"/>
                </a:lnTo>
                <a:lnTo>
                  <a:pt x="38100" y="50800"/>
                </a:lnTo>
                <a:lnTo>
                  <a:pt x="19050" y="76200"/>
                </a:lnTo>
                <a:lnTo>
                  <a:pt x="12700" y="101600"/>
                </a:lnTo>
                <a:lnTo>
                  <a:pt x="6350" y="127000"/>
                </a:lnTo>
                <a:lnTo>
                  <a:pt x="6350" y="146050"/>
                </a:lnTo>
                <a:lnTo>
                  <a:pt x="12700" y="158750"/>
                </a:lnTo>
                <a:lnTo>
                  <a:pt x="25400" y="171450"/>
                </a:lnTo>
                <a:lnTo>
                  <a:pt x="50800" y="171450"/>
                </a:lnTo>
                <a:lnTo>
                  <a:pt x="76200" y="171450"/>
                </a:lnTo>
                <a:lnTo>
                  <a:pt x="101600" y="158750"/>
                </a:lnTo>
                <a:lnTo>
                  <a:pt x="127000" y="146050"/>
                </a:lnTo>
                <a:lnTo>
                  <a:pt x="146050" y="120650"/>
                </a:lnTo>
                <a:lnTo>
                  <a:pt x="158750" y="88900"/>
                </a:lnTo>
                <a:lnTo>
                  <a:pt x="165100" y="63500"/>
                </a:lnTo>
                <a:lnTo>
                  <a:pt x="152400" y="25400"/>
                </a:lnTo>
                <a:lnTo>
                  <a:pt x="139700" y="12700"/>
                </a:lnTo>
                <a:lnTo>
                  <a:pt x="107950" y="0"/>
                </a:lnTo>
                <a:lnTo>
                  <a:pt x="88900" y="0"/>
                </a:lnTo>
                <a:lnTo>
                  <a:pt x="57150" y="0"/>
                </a:lnTo>
                <a:lnTo>
                  <a:pt x="254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SMARTINK"/>
          <p:cNvSpPr/>
          <p:nvPr/>
        </p:nvSpPr>
        <p:spPr bwMode="auto">
          <a:xfrm>
            <a:off x="3581399" y="4597399"/>
            <a:ext cx="50801" cy="152401"/>
          </a:xfrm>
          <a:custGeom>
            <a:avLst/>
            <a:gdLst/>
            <a:ahLst/>
            <a:cxnLst/>
            <a:rect l="0" t="0" r="0" b="0"/>
            <a:pathLst>
              <a:path w="50801" h="152401">
                <a:moveTo>
                  <a:pt x="0" y="19050"/>
                </a:moveTo>
                <a:lnTo>
                  <a:pt x="0" y="0"/>
                </a:lnTo>
                <a:lnTo>
                  <a:pt x="12700" y="6350"/>
                </a:lnTo>
                <a:lnTo>
                  <a:pt x="19050" y="19050"/>
                </a:lnTo>
                <a:lnTo>
                  <a:pt x="25400" y="38100"/>
                </a:lnTo>
                <a:lnTo>
                  <a:pt x="31750" y="63500"/>
                </a:lnTo>
                <a:lnTo>
                  <a:pt x="38100" y="95250"/>
                </a:lnTo>
                <a:lnTo>
                  <a:pt x="44450" y="120650"/>
                </a:lnTo>
                <a:lnTo>
                  <a:pt x="50800" y="152400"/>
                </a:lnTo>
                <a:lnTo>
                  <a:pt x="508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SMARTINK"/>
          <p:cNvSpPr/>
          <p:nvPr/>
        </p:nvSpPr>
        <p:spPr bwMode="auto">
          <a:xfrm>
            <a:off x="3530599" y="4616449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127000" y="12700"/>
                </a:moveTo>
                <a:lnTo>
                  <a:pt x="120650" y="0"/>
                </a:lnTo>
                <a:lnTo>
                  <a:pt x="95250" y="12700"/>
                </a:lnTo>
                <a:lnTo>
                  <a:pt x="76200" y="38100"/>
                </a:lnTo>
                <a:lnTo>
                  <a:pt x="50800" y="63500"/>
                </a:lnTo>
                <a:lnTo>
                  <a:pt x="31750" y="95250"/>
                </a:lnTo>
                <a:lnTo>
                  <a:pt x="6350" y="1270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SMARTINK"/>
          <p:cNvSpPr/>
          <p:nvPr/>
        </p:nvSpPr>
        <p:spPr bwMode="auto">
          <a:xfrm>
            <a:off x="4006849" y="4381499"/>
            <a:ext cx="50801" cy="228601"/>
          </a:xfrm>
          <a:custGeom>
            <a:avLst/>
            <a:gdLst/>
            <a:ahLst/>
            <a:cxnLst/>
            <a:rect l="0" t="0" r="0" b="0"/>
            <a:pathLst>
              <a:path w="50801" h="228601">
                <a:moveTo>
                  <a:pt x="50800" y="0"/>
                </a:moveTo>
                <a:lnTo>
                  <a:pt x="50800" y="31750"/>
                </a:lnTo>
                <a:lnTo>
                  <a:pt x="44450" y="57150"/>
                </a:lnTo>
                <a:lnTo>
                  <a:pt x="44450" y="88900"/>
                </a:lnTo>
                <a:lnTo>
                  <a:pt x="38100" y="101600"/>
                </a:lnTo>
                <a:lnTo>
                  <a:pt x="38100" y="120650"/>
                </a:lnTo>
                <a:lnTo>
                  <a:pt x="31750" y="139700"/>
                </a:lnTo>
                <a:lnTo>
                  <a:pt x="19050" y="171450"/>
                </a:lnTo>
                <a:lnTo>
                  <a:pt x="12700" y="196850"/>
                </a:lnTo>
                <a:lnTo>
                  <a:pt x="0" y="228600"/>
                </a:lnTo>
                <a:lnTo>
                  <a:pt x="6350" y="19685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SMARTINK"/>
          <p:cNvSpPr/>
          <p:nvPr/>
        </p:nvSpPr>
        <p:spPr bwMode="auto">
          <a:xfrm>
            <a:off x="4121149" y="4514849"/>
            <a:ext cx="152401" cy="76201"/>
          </a:xfrm>
          <a:custGeom>
            <a:avLst/>
            <a:gdLst/>
            <a:ahLst/>
            <a:cxnLst/>
            <a:rect l="0" t="0" r="0" b="0"/>
            <a:pathLst>
              <a:path w="152401" h="76201">
                <a:moveTo>
                  <a:pt x="0" y="19050"/>
                </a:moveTo>
                <a:lnTo>
                  <a:pt x="6350" y="31750"/>
                </a:lnTo>
                <a:lnTo>
                  <a:pt x="6350" y="50800"/>
                </a:lnTo>
                <a:lnTo>
                  <a:pt x="31750" y="31750"/>
                </a:lnTo>
                <a:lnTo>
                  <a:pt x="57150" y="12700"/>
                </a:lnTo>
                <a:lnTo>
                  <a:pt x="69850" y="6350"/>
                </a:lnTo>
                <a:lnTo>
                  <a:pt x="88900" y="0"/>
                </a:lnTo>
                <a:lnTo>
                  <a:pt x="95250" y="12700"/>
                </a:lnTo>
                <a:lnTo>
                  <a:pt x="95250" y="31750"/>
                </a:lnTo>
                <a:lnTo>
                  <a:pt x="76200" y="57150"/>
                </a:lnTo>
                <a:lnTo>
                  <a:pt x="95250" y="44450"/>
                </a:lnTo>
                <a:lnTo>
                  <a:pt x="120650" y="19050"/>
                </a:lnTo>
                <a:lnTo>
                  <a:pt x="146050" y="0"/>
                </a:lnTo>
                <a:lnTo>
                  <a:pt x="152400" y="12700"/>
                </a:lnTo>
                <a:lnTo>
                  <a:pt x="152400" y="38100"/>
                </a:lnTo>
                <a:lnTo>
                  <a:pt x="146050" y="69850"/>
                </a:lnTo>
                <a:lnTo>
                  <a:pt x="1460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SMARTINK"/>
          <p:cNvSpPr/>
          <p:nvPr/>
        </p:nvSpPr>
        <p:spPr bwMode="auto">
          <a:xfrm>
            <a:off x="4311649" y="4495799"/>
            <a:ext cx="82551" cy="82551"/>
          </a:xfrm>
          <a:custGeom>
            <a:avLst/>
            <a:gdLst/>
            <a:ahLst/>
            <a:cxnLst/>
            <a:rect l="0" t="0" r="0" b="0"/>
            <a:pathLst>
              <a:path w="82551" h="82551">
                <a:moveTo>
                  <a:pt x="19050" y="31750"/>
                </a:moveTo>
                <a:lnTo>
                  <a:pt x="6350" y="38100"/>
                </a:lnTo>
                <a:lnTo>
                  <a:pt x="0" y="63500"/>
                </a:lnTo>
                <a:lnTo>
                  <a:pt x="6350" y="76200"/>
                </a:lnTo>
                <a:lnTo>
                  <a:pt x="19050" y="82550"/>
                </a:lnTo>
                <a:lnTo>
                  <a:pt x="38100" y="76200"/>
                </a:lnTo>
                <a:lnTo>
                  <a:pt x="63500" y="50800"/>
                </a:lnTo>
                <a:lnTo>
                  <a:pt x="76200" y="38100"/>
                </a:lnTo>
                <a:lnTo>
                  <a:pt x="82550" y="12700"/>
                </a:lnTo>
                <a:lnTo>
                  <a:pt x="69850" y="0"/>
                </a:lnTo>
                <a:lnTo>
                  <a:pt x="50800" y="0"/>
                </a:lnTo>
                <a:lnTo>
                  <a:pt x="31750" y="0"/>
                </a:lnTo>
                <a:lnTo>
                  <a:pt x="6350" y="12700"/>
                </a:lnTo>
                <a:lnTo>
                  <a:pt x="190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SMARTINK"/>
          <p:cNvSpPr/>
          <p:nvPr/>
        </p:nvSpPr>
        <p:spPr bwMode="auto">
          <a:xfrm>
            <a:off x="4438649" y="4349749"/>
            <a:ext cx="63501" cy="203201"/>
          </a:xfrm>
          <a:custGeom>
            <a:avLst/>
            <a:gdLst/>
            <a:ahLst/>
            <a:cxnLst/>
            <a:rect l="0" t="0" r="0" b="0"/>
            <a:pathLst>
              <a:path w="63501" h="203201">
                <a:moveTo>
                  <a:pt x="63500" y="0"/>
                </a:moveTo>
                <a:lnTo>
                  <a:pt x="50800" y="25400"/>
                </a:lnTo>
                <a:lnTo>
                  <a:pt x="50800" y="44450"/>
                </a:lnTo>
                <a:lnTo>
                  <a:pt x="44450" y="63500"/>
                </a:lnTo>
                <a:lnTo>
                  <a:pt x="38100" y="82550"/>
                </a:lnTo>
                <a:lnTo>
                  <a:pt x="31750" y="101600"/>
                </a:lnTo>
                <a:lnTo>
                  <a:pt x="25400" y="120650"/>
                </a:lnTo>
                <a:lnTo>
                  <a:pt x="19050" y="139700"/>
                </a:lnTo>
                <a:lnTo>
                  <a:pt x="12700" y="158750"/>
                </a:lnTo>
                <a:lnTo>
                  <a:pt x="0" y="19050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SMARTINK"/>
          <p:cNvSpPr/>
          <p:nvPr/>
        </p:nvSpPr>
        <p:spPr bwMode="auto">
          <a:xfrm>
            <a:off x="4571999" y="4406899"/>
            <a:ext cx="215901" cy="209551"/>
          </a:xfrm>
          <a:custGeom>
            <a:avLst/>
            <a:gdLst/>
            <a:ahLst/>
            <a:cxnLst/>
            <a:rect l="0" t="0" r="0" b="0"/>
            <a:pathLst>
              <a:path w="215901" h="209551">
                <a:moveTo>
                  <a:pt x="107950" y="19050"/>
                </a:moveTo>
                <a:lnTo>
                  <a:pt x="114300" y="6350"/>
                </a:lnTo>
                <a:lnTo>
                  <a:pt x="107950" y="31750"/>
                </a:lnTo>
                <a:lnTo>
                  <a:pt x="95250" y="63500"/>
                </a:lnTo>
                <a:lnTo>
                  <a:pt x="88900" y="82550"/>
                </a:lnTo>
                <a:lnTo>
                  <a:pt x="76200" y="101600"/>
                </a:lnTo>
                <a:lnTo>
                  <a:pt x="63500" y="120650"/>
                </a:lnTo>
                <a:lnTo>
                  <a:pt x="50800" y="139700"/>
                </a:lnTo>
                <a:lnTo>
                  <a:pt x="31750" y="165100"/>
                </a:lnTo>
                <a:lnTo>
                  <a:pt x="19050" y="177800"/>
                </a:lnTo>
                <a:lnTo>
                  <a:pt x="0" y="209550"/>
                </a:lnTo>
                <a:lnTo>
                  <a:pt x="19050" y="190500"/>
                </a:lnTo>
                <a:lnTo>
                  <a:pt x="25400" y="177800"/>
                </a:lnTo>
                <a:lnTo>
                  <a:pt x="38100" y="158750"/>
                </a:lnTo>
                <a:lnTo>
                  <a:pt x="44450" y="139700"/>
                </a:lnTo>
                <a:lnTo>
                  <a:pt x="57150" y="120650"/>
                </a:lnTo>
                <a:lnTo>
                  <a:pt x="69850" y="101600"/>
                </a:lnTo>
                <a:lnTo>
                  <a:pt x="82550" y="69850"/>
                </a:lnTo>
                <a:lnTo>
                  <a:pt x="95250" y="57150"/>
                </a:lnTo>
                <a:lnTo>
                  <a:pt x="95250" y="76200"/>
                </a:lnTo>
                <a:lnTo>
                  <a:pt x="95250" y="95250"/>
                </a:lnTo>
                <a:lnTo>
                  <a:pt x="95250" y="120650"/>
                </a:lnTo>
                <a:lnTo>
                  <a:pt x="101600" y="146050"/>
                </a:lnTo>
                <a:lnTo>
                  <a:pt x="107950" y="165100"/>
                </a:lnTo>
                <a:lnTo>
                  <a:pt x="114300" y="196850"/>
                </a:lnTo>
                <a:lnTo>
                  <a:pt x="120650" y="209550"/>
                </a:lnTo>
                <a:lnTo>
                  <a:pt x="146050" y="203200"/>
                </a:lnTo>
                <a:lnTo>
                  <a:pt x="165100" y="177800"/>
                </a:lnTo>
                <a:lnTo>
                  <a:pt x="177800" y="146050"/>
                </a:lnTo>
                <a:lnTo>
                  <a:pt x="184150" y="127000"/>
                </a:lnTo>
                <a:lnTo>
                  <a:pt x="190500" y="107950"/>
                </a:lnTo>
                <a:lnTo>
                  <a:pt x="196850" y="88900"/>
                </a:lnTo>
                <a:lnTo>
                  <a:pt x="203200" y="63500"/>
                </a:lnTo>
                <a:lnTo>
                  <a:pt x="209550" y="44450"/>
                </a:lnTo>
                <a:lnTo>
                  <a:pt x="215900" y="19050"/>
                </a:lnTo>
                <a:lnTo>
                  <a:pt x="215900" y="0"/>
                </a:lnTo>
                <a:lnTo>
                  <a:pt x="2159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SMARTINK"/>
          <p:cNvSpPr/>
          <p:nvPr/>
        </p:nvSpPr>
        <p:spPr bwMode="auto">
          <a:xfrm>
            <a:off x="4825999" y="4406899"/>
            <a:ext cx="190501" cy="177801"/>
          </a:xfrm>
          <a:custGeom>
            <a:avLst/>
            <a:gdLst/>
            <a:ahLst/>
            <a:cxnLst/>
            <a:rect l="0" t="0" r="0" b="0"/>
            <a:pathLst>
              <a:path w="190501" h="177801">
                <a:moveTo>
                  <a:pt x="76200" y="50800"/>
                </a:moveTo>
                <a:lnTo>
                  <a:pt x="69850" y="31750"/>
                </a:lnTo>
                <a:lnTo>
                  <a:pt x="57150" y="44450"/>
                </a:lnTo>
                <a:lnTo>
                  <a:pt x="44450" y="63500"/>
                </a:lnTo>
                <a:lnTo>
                  <a:pt x="31750" y="88900"/>
                </a:lnTo>
                <a:lnTo>
                  <a:pt x="19050" y="114300"/>
                </a:lnTo>
                <a:lnTo>
                  <a:pt x="19050" y="152400"/>
                </a:lnTo>
                <a:lnTo>
                  <a:pt x="25400" y="171450"/>
                </a:lnTo>
                <a:lnTo>
                  <a:pt x="44450" y="177800"/>
                </a:lnTo>
                <a:lnTo>
                  <a:pt x="69850" y="177800"/>
                </a:lnTo>
                <a:lnTo>
                  <a:pt x="101600" y="171450"/>
                </a:lnTo>
                <a:lnTo>
                  <a:pt x="120650" y="165100"/>
                </a:lnTo>
                <a:lnTo>
                  <a:pt x="139700" y="158750"/>
                </a:lnTo>
                <a:lnTo>
                  <a:pt x="165100" y="139700"/>
                </a:lnTo>
                <a:lnTo>
                  <a:pt x="177800" y="107950"/>
                </a:lnTo>
                <a:lnTo>
                  <a:pt x="190500" y="82550"/>
                </a:lnTo>
                <a:lnTo>
                  <a:pt x="184150" y="50800"/>
                </a:lnTo>
                <a:lnTo>
                  <a:pt x="177800" y="38100"/>
                </a:lnTo>
                <a:lnTo>
                  <a:pt x="165100" y="25400"/>
                </a:lnTo>
                <a:lnTo>
                  <a:pt x="139700" y="6350"/>
                </a:lnTo>
                <a:lnTo>
                  <a:pt x="120650" y="0"/>
                </a:lnTo>
                <a:lnTo>
                  <a:pt x="101600" y="0"/>
                </a:lnTo>
                <a:lnTo>
                  <a:pt x="82550" y="0"/>
                </a:lnTo>
                <a:lnTo>
                  <a:pt x="57150" y="6350"/>
                </a:lnTo>
                <a:lnTo>
                  <a:pt x="31750" y="19050"/>
                </a:lnTo>
                <a:lnTo>
                  <a:pt x="0" y="50800"/>
                </a:lnTo>
                <a:lnTo>
                  <a:pt x="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SMARTINK"/>
          <p:cNvSpPr/>
          <p:nvPr/>
        </p:nvSpPr>
        <p:spPr bwMode="auto">
          <a:xfrm>
            <a:off x="3975099" y="4698999"/>
            <a:ext cx="19051" cy="1"/>
          </a:xfrm>
          <a:custGeom>
            <a:avLst/>
            <a:gdLst/>
            <a:ahLst/>
            <a:cxnLst/>
            <a:rect l="0" t="0" r="0" b="0"/>
            <a:pathLst>
              <a:path w="19051" h="1">
                <a:moveTo>
                  <a:pt x="19050" y="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SMARTINK"/>
          <p:cNvSpPr/>
          <p:nvPr/>
        </p:nvSpPr>
        <p:spPr bwMode="auto">
          <a:xfrm>
            <a:off x="3930649" y="4705349"/>
            <a:ext cx="1174751" cy="19051"/>
          </a:xfrm>
          <a:custGeom>
            <a:avLst/>
            <a:gdLst/>
            <a:ahLst/>
            <a:cxnLst/>
            <a:rect l="0" t="0" r="0" b="0"/>
            <a:pathLst>
              <a:path w="1174751" h="19051">
                <a:moveTo>
                  <a:pt x="12700" y="12700"/>
                </a:moveTo>
                <a:lnTo>
                  <a:pt x="0" y="6350"/>
                </a:lnTo>
                <a:lnTo>
                  <a:pt x="31750" y="6350"/>
                </a:lnTo>
                <a:lnTo>
                  <a:pt x="63500" y="6350"/>
                </a:lnTo>
                <a:lnTo>
                  <a:pt x="82550" y="12700"/>
                </a:lnTo>
                <a:lnTo>
                  <a:pt x="107950" y="12700"/>
                </a:lnTo>
                <a:lnTo>
                  <a:pt x="139700" y="19050"/>
                </a:lnTo>
                <a:lnTo>
                  <a:pt x="171450" y="19050"/>
                </a:lnTo>
                <a:lnTo>
                  <a:pt x="209550" y="19050"/>
                </a:lnTo>
                <a:lnTo>
                  <a:pt x="247650" y="19050"/>
                </a:lnTo>
                <a:lnTo>
                  <a:pt x="285750" y="19050"/>
                </a:lnTo>
                <a:lnTo>
                  <a:pt x="330200" y="19050"/>
                </a:lnTo>
                <a:lnTo>
                  <a:pt x="374650" y="19050"/>
                </a:lnTo>
                <a:lnTo>
                  <a:pt x="419100" y="19050"/>
                </a:lnTo>
                <a:lnTo>
                  <a:pt x="463550" y="19050"/>
                </a:lnTo>
                <a:lnTo>
                  <a:pt x="508000" y="12700"/>
                </a:lnTo>
                <a:lnTo>
                  <a:pt x="552450" y="12700"/>
                </a:lnTo>
                <a:lnTo>
                  <a:pt x="603250" y="12700"/>
                </a:lnTo>
                <a:lnTo>
                  <a:pt x="647700" y="12700"/>
                </a:lnTo>
                <a:lnTo>
                  <a:pt x="698500" y="12700"/>
                </a:lnTo>
                <a:lnTo>
                  <a:pt x="749300" y="6350"/>
                </a:lnTo>
                <a:lnTo>
                  <a:pt x="793750" y="6350"/>
                </a:lnTo>
                <a:lnTo>
                  <a:pt x="844550" y="6350"/>
                </a:lnTo>
                <a:lnTo>
                  <a:pt x="889000" y="0"/>
                </a:lnTo>
                <a:lnTo>
                  <a:pt x="933450" y="0"/>
                </a:lnTo>
                <a:lnTo>
                  <a:pt x="977900" y="0"/>
                </a:lnTo>
                <a:lnTo>
                  <a:pt x="1016000" y="0"/>
                </a:lnTo>
                <a:lnTo>
                  <a:pt x="1047750" y="0"/>
                </a:lnTo>
                <a:lnTo>
                  <a:pt x="1079500" y="0"/>
                </a:lnTo>
                <a:lnTo>
                  <a:pt x="1104900" y="0"/>
                </a:lnTo>
                <a:lnTo>
                  <a:pt x="1130300" y="0"/>
                </a:lnTo>
                <a:lnTo>
                  <a:pt x="1149350" y="0"/>
                </a:lnTo>
                <a:lnTo>
                  <a:pt x="1174750" y="0"/>
                </a:lnTo>
                <a:lnTo>
                  <a:pt x="1149350" y="0"/>
                </a:lnTo>
                <a:lnTo>
                  <a:pt x="11176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SMARTINK"/>
          <p:cNvSpPr/>
          <p:nvPr/>
        </p:nvSpPr>
        <p:spPr bwMode="auto">
          <a:xfrm>
            <a:off x="3917949" y="4889499"/>
            <a:ext cx="133351" cy="222251"/>
          </a:xfrm>
          <a:custGeom>
            <a:avLst/>
            <a:gdLst/>
            <a:ahLst/>
            <a:cxnLst/>
            <a:rect l="0" t="0" r="0" b="0"/>
            <a:pathLst>
              <a:path w="133351" h="222251">
                <a:moveTo>
                  <a:pt x="6350" y="38100"/>
                </a:moveTo>
                <a:lnTo>
                  <a:pt x="25400" y="19050"/>
                </a:lnTo>
                <a:lnTo>
                  <a:pt x="50800" y="6350"/>
                </a:lnTo>
                <a:lnTo>
                  <a:pt x="76200" y="0"/>
                </a:lnTo>
                <a:lnTo>
                  <a:pt x="95250" y="0"/>
                </a:lnTo>
                <a:lnTo>
                  <a:pt x="101600" y="19050"/>
                </a:lnTo>
                <a:lnTo>
                  <a:pt x="95250" y="31750"/>
                </a:lnTo>
                <a:lnTo>
                  <a:pt x="69850" y="69850"/>
                </a:lnTo>
                <a:lnTo>
                  <a:pt x="38100" y="88900"/>
                </a:lnTo>
                <a:lnTo>
                  <a:pt x="12700" y="95250"/>
                </a:lnTo>
                <a:lnTo>
                  <a:pt x="25400" y="88900"/>
                </a:lnTo>
                <a:lnTo>
                  <a:pt x="44450" y="88900"/>
                </a:lnTo>
                <a:lnTo>
                  <a:pt x="69850" y="88900"/>
                </a:lnTo>
                <a:lnTo>
                  <a:pt x="95250" y="88900"/>
                </a:lnTo>
                <a:lnTo>
                  <a:pt x="107950" y="95250"/>
                </a:lnTo>
                <a:lnTo>
                  <a:pt x="133350" y="114300"/>
                </a:lnTo>
                <a:lnTo>
                  <a:pt x="133350" y="139700"/>
                </a:lnTo>
                <a:lnTo>
                  <a:pt x="127000" y="165100"/>
                </a:lnTo>
                <a:lnTo>
                  <a:pt x="107950" y="184150"/>
                </a:lnTo>
                <a:lnTo>
                  <a:pt x="82550" y="209550"/>
                </a:lnTo>
                <a:lnTo>
                  <a:pt x="57150" y="222250"/>
                </a:lnTo>
                <a:lnTo>
                  <a:pt x="38100" y="222250"/>
                </a:lnTo>
                <a:lnTo>
                  <a:pt x="6350" y="222250"/>
                </a:lnTo>
                <a:lnTo>
                  <a:pt x="0" y="209550"/>
                </a:lnTo>
                <a:lnTo>
                  <a:pt x="25400" y="190500"/>
                </a:lnTo>
                <a:lnTo>
                  <a:pt x="57150" y="177800"/>
                </a:lnTo>
                <a:lnTo>
                  <a:pt x="762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SMARTINK"/>
          <p:cNvSpPr/>
          <p:nvPr/>
        </p:nvSpPr>
        <p:spPr bwMode="auto">
          <a:xfrm>
            <a:off x="4083049" y="4921249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19050" y="57150"/>
                </a:moveTo>
                <a:lnTo>
                  <a:pt x="6350" y="82550"/>
                </a:lnTo>
                <a:lnTo>
                  <a:pt x="0" y="101600"/>
                </a:lnTo>
                <a:lnTo>
                  <a:pt x="0" y="127000"/>
                </a:lnTo>
                <a:lnTo>
                  <a:pt x="25400" y="133350"/>
                </a:lnTo>
                <a:lnTo>
                  <a:pt x="50800" y="127000"/>
                </a:lnTo>
                <a:lnTo>
                  <a:pt x="82550" y="114300"/>
                </a:lnTo>
                <a:lnTo>
                  <a:pt x="101600" y="95250"/>
                </a:lnTo>
                <a:lnTo>
                  <a:pt x="107950" y="69850"/>
                </a:lnTo>
                <a:lnTo>
                  <a:pt x="114300" y="44450"/>
                </a:lnTo>
                <a:lnTo>
                  <a:pt x="114300" y="25400"/>
                </a:lnTo>
                <a:lnTo>
                  <a:pt x="107950" y="12700"/>
                </a:lnTo>
                <a:lnTo>
                  <a:pt x="88900" y="0"/>
                </a:lnTo>
                <a:lnTo>
                  <a:pt x="69850" y="0"/>
                </a:lnTo>
                <a:lnTo>
                  <a:pt x="50800" y="6350"/>
                </a:lnTo>
                <a:lnTo>
                  <a:pt x="38100" y="19050"/>
                </a:lnTo>
                <a:lnTo>
                  <a:pt x="31750" y="31750"/>
                </a:lnTo>
                <a:lnTo>
                  <a:pt x="571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SMARTINK"/>
          <p:cNvSpPr/>
          <p:nvPr/>
        </p:nvSpPr>
        <p:spPr bwMode="auto">
          <a:xfrm>
            <a:off x="4254499" y="5041899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0" y="12700"/>
                </a:lnTo>
                <a:lnTo>
                  <a:pt x="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SMARTINK"/>
          <p:cNvSpPr/>
          <p:nvPr/>
        </p:nvSpPr>
        <p:spPr bwMode="auto">
          <a:xfrm>
            <a:off x="4317999" y="4921249"/>
            <a:ext cx="127001" cy="139701"/>
          </a:xfrm>
          <a:custGeom>
            <a:avLst/>
            <a:gdLst/>
            <a:ahLst/>
            <a:cxnLst/>
            <a:rect l="0" t="0" r="0" b="0"/>
            <a:pathLst>
              <a:path w="127001" h="139701">
                <a:moveTo>
                  <a:pt x="31750" y="38100"/>
                </a:moveTo>
                <a:lnTo>
                  <a:pt x="19050" y="508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31750" y="133350"/>
                </a:lnTo>
                <a:lnTo>
                  <a:pt x="50800" y="139700"/>
                </a:lnTo>
                <a:lnTo>
                  <a:pt x="76200" y="139700"/>
                </a:lnTo>
                <a:lnTo>
                  <a:pt x="95250" y="133350"/>
                </a:lnTo>
                <a:lnTo>
                  <a:pt x="107950" y="120650"/>
                </a:lnTo>
                <a:lnTo>
                  <a:pt x="120650" y="101600"/>
                </a:lnTo>
                <a:lnTo>
                  <a:pt x="127000" y="82550"/>
                </a:lnTo>
                <a:lnTo>
                  <a:pt x="120650" y="44450"/>
                </a:lnTo>
                <a:lnTo>
                  <a:pt x="114300" y="31750"/>
                </a:lnTo>
                <a:lnTo>
                  <a:pt x="95250" y="12700"/>
                </a:lnTo>
                <a:lnTo>
                  <a:pt x="82550" y="6350"/>
                </a:lnTo>
                <a:lnTo>
                  <a:pt x="57150" y="0"/>
                </a:lnTo>
                <a:lnTo>
                  <a:pt x="31750" y="0"/>
                </a:lnTo>
                <a:lnTo>
                  <a:pt x="12700" y="6350"/>
                </a:lnTo>
                <a:lnTo>
                  <a:pt x="0" y="19050"/>
                </a:lnTo>
                <a:lnTo>
                  <a:pt x="12700" y="38100"/>
                </a:lnTo>
                <a:lnTo>
                  <a:pt x="38100" y="50800"/>
                </a:lnTo>
                <a:lnTo>
                  <a:pt x="635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SMARTINK"/>
          <p:cNvSpPr/>
          <p:nvPr/>
        </p:nvSpPr>
        <p:spPr bwMode="auto">
          <a:xfrm>
            <a:off x="4483099" y="4889499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12700" y="19050"/>
                </a:moveTo>
                <a:lnTo>
                  <a:pt x="19050" y="0"/>
                </a:lnTo>
                <a:lnTo>
                  <a:pt x="12700" y="31750"/>
                </a:lnTo>
                <a:lnTo>
                  <a:pt x="635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714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SMARTINK"/>
          <p:cNvSpPr/>
          <p:nvPr/>
        </p:nvSpPr>
        <p:spPr bwMode="auto">
          <a:xfrm>
            <a:off x="4552949" y="5010149"/>
            <a:ext cx="107951" cy="292101"/>
          </a:xfrm>
          <a:custGeom>
            <a:avLst/>
            <a:gdLst/>
            <a:ahLst/>
            <a:cxnLst/>
            <a:rect l="0" t="0" r="0" b="0"/>
            <a:pathLst>
              <a:path w="107951" h="292101">
                <a:moveTo>
                  <a:pt x="76200" y="38100"/>
                </a:moveTo>
                <a:lnTo>
                  <a:pt x="82550" y="19050"/>
                </a:lnTo>
                <a:lnTo>
                  <a:pt x="88900" y="6350"/>
                </a:lnTo>
                <a:lnTo>
                  <a:pt x="76200" y="0"/>
                </a:lnTo>
                <a:lnTo>
                  <a:pt x="44450" y="6350"/>
                </a:lnTo>
                <a:lnTo>
                  <a:pt x="19050" y="31750"/>
                </a:lnTo>
                <a:lnTo>
                  <a:pt x="6350" y="5080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69850"/>
                </a:lnTo>
                <a:lnTo>
                  <a:pt x="57150" y="57150"/>
                </a:lnTo>
                <a:lnTo>
                  <a:pt x="82550" y="31750"/>
                </a:lnTo>
                <a:lnTo>
                  <a:pt x="101600" y="19050"/>
                </a:lnTo>
                <a:lnTo>
                  <a:pt x="107950" y="0"/>
                </a:lnTo>
                <a:lnTo>
                  <a:pt x="95250" y="25400"/>
                </a:lnTo>
                <a:lnTo>
                  <a:pt x="88900" y="57150"/>
                </a:lnTo>
                <a:lnTo>
                  <a:pt x="82550" y="82550"/>
                </a:lnTo>
                <a:lnTo>
                  <a:pt x="82550" y="107950"/>
                </a:lnTo>
                <a:lnTo>
                  <a:pt x="88900" y="133350"/>
                </a:lnTo>
                <a:lnTo>
                  <a:pt x="88900" y="158750"/>
                </a:lnTo>
                <a:lnTo>
                  <a:pt x="88900" y="190500"/>
                </a:lnTo>
                <a:lnTo>
                  <a:pt x="82550" y="215900"/>
                </a:lnTo>
                <a:lnTo>
                  <a:pt x="69850" y="241300"/>
                </a:lnTo>
                <a:lnTo>
                  <a:pt x="57150" y="266700"/>
                </a:lnTo>
                <a:lnTo>
                  <a:pt x="44450" y="285750"/>
                </a:lnTo>
                <a:lnTo>
                  <a:pt x="31750" y="292100"/>
                </a:lnTo>
                <a:lnTo>
                  <a:pt x="12700" y="292100"/>
                </a:lnTo>
                <a:lnTo>
                  <a:pt x="127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SMARTINK"/>
          <p:cNvSpPr/>
          <p:nvPr/>
        </p:nvSpPr>
        <p:spPr bwMode="auto">
          <a:xfrm>
            <a:off x="4718049" y="4908549"/>
            <a:ext cx="203201" cy="184151"/>
          </a:xfrm>
          <a:custGeom>
            <a:avLst/>
            <a:gdLst/>
            <a:ahLst/>
            <a:cxnLst/>
            <a:rect l="0" t="0" r="0" b="0"/>
            <a:pathLst>
              <a:path w="203201" h="184151">
                <a:moveTo>
                  <a:pt x="127000" y="25400"/>
                </a:moveTo>
                <a:lnTo>
                  <a:pt x="120650" y="12700"/>
                </a:lnTo>
                <a:lnTo>
                  <a:pt x="107950" y="38100"/>
                </a:lnTo>
                <a:lnTo>
                  <a:pt x="95250" y="57150"/>
                </a:lnTo>
                <a:lnTo>
                  <a:pt x="76200" y="88900"/>
                </a:lnTo>
                <a:lnTo>
                  <a:pt x="50800" y="120650"/>
                </a:lnTo>
                <a:lnTo>
                  <a:pt x="31750" y="146050"/>
                </a:lnTo>
                <a:lnTo>
                  <a:pt x="12700" y="171450"/>
                </a:lnTo>
                <a:lnTo>
                  <a:pt x="0" y="184150"/>
                </a:lnTo>
                <a:lnTo>
                  <a:pt x="25400" y="152400"/>
                </a:lnTo>
                <a:lnTo>
                  <a:pt x="38100" y="127000"/>
                </a:lnTo>
                <a:lnTo>
                  <a:pt x="57150" y="95250"/>
                </a:lnTo>
                <a:lnTo>
                  <a:pt x="76200" y="69850"/>
                </a:lnTo>
                <a:lnTo>
                  <a:pt x="88900" y="44450"/>
                </a:lnTo>
                <a:lnTo>
                  <a:pt x="101600" y="25400"/>
                </a:lnTo>
                <a:lnTo>
                  <a:pt x="95250" y="50800"/>
                </a:lnTo>
                <a:lnTo>
                  <a:pt x="95250" y="69850"/>
                </a:lnTo>
                <a:lnTo>
                  <a:pt x="95250" y="95250"/>
                </a:lnTo>
                <a:lnTo>
                  <a:pt x="95250" y="120650"/>
                </a:lnTo>
                <a:lnTo>
                  <a:pt x="101600" y="146050"/>
                </a:lnTo>
                <a:lnTo>
                  <a:pt x="114300" y="158750"/>
                </a:lnTo>
                <a:lnTo>
                  <a:pt x="133350" y="171450"/>
                </a:lnTo>
                <a:lnTo>
                  <a:pt x="146050" y="158750"/>
                </a:lnTo>
                <a:lnTo>
                  <a:pt x="158750" y="139700"/>
                </a:lnTo>
                <a:lnTo>
                  <a:pt x="171450" y="114300"/>
                </a:lnTo>
                <a:lnTo>
                  <a:pt x="177800" y="95250"/>
                </a:lnTo>
                <a:lnTo>
                  <a:pt x="184150" y="82550"/>
                </a:lnTo>
                <a:lnTo>
                  <a:pt x="190500" y="63500"/>
                </a:lnTo>
                <a:lnTo>
                  <a:pt x="196850" y="31750"/>
                </a:lnTo>
                <a:lnTo>
                  <a:pt x="203200" y="6350"/>
                </a:lnTo>
                <a:lnTo>
                  <a:pt x="190500" y="0"/>
                </a:lnTo>
                <a:lnTo>
                  <a:pt x="190500" y="31750"/>
                </a:lnTo>
                <a:lnTo>
                  <a:pt x="1905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SMARTINK"/>
          <p:cNvSpPr/>
          <p:nvPr/>
        </p:nvSpPr>
        <p:spPr bwMode="auto">
          <a:xfrm>
            <a:off x="4946649" y="4883149"/>
            <a:ext cx="165101" cy="158751"/>
          </a:xfrm>
          <a:custGeom>
            <a:avLst/>
            <a:gdLst/>
            <a:ahLst/>
            <a:cxnLst/>
            <a:rect l="0" t="0" r="0" b="0"/>
            <a:pathLst>
              <a:path w="165101" h="158751">
                <a:moveTo>
                  <a:pt x="69850" y="44450"/>
                </a:moveTo>
                <a:lnTo>
                  <a:pt x="63500" y="31750"/>
                </a:lnTo>
                <a:lnTo>
                  <a:pt x="44450" y="38100"/>
                </a:lnTo>
                <a:lnTo>
                  <a:pt x="31750" y="57150"/>
                </a:lnTo>
                <a:lnTo>
                  <a:pt x="19050" y="762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9050" y="139700"/>
                </a:lnTo>
                <a:lnTo>
                  <a:pt x="31750" y="152400"/>
                </a:lnTo>
                <a:lnTo>
                  <a:pt x="57150" y="158750"/>
                </a:lnTo>
                <a:lnTo>
                  <a:pt x="88900" y="158750"/>
                </a:lnTo>
                <a:lnTo>
                  <a:pt x="114300" y="146050"/>
                </a:lnTo>
                <a:lnTo>
                  <a:pt x="139700" y="133350"/>
                </a:lnTo>
                <a:lnTo>
                  <a:pt x="152400" y="107950"/>
                </a:lnTo>
                <a:lnTo>
                  <a:pt x="165100" y="82550"/>
                </a:lnTo>
                <a:lnTo>
                  <a:pt x="158750" y="57150"/>
                </a:lnTo>
                <a:lnTo>
                  <a:pt x="139700" y="25400"/>
                </a:lnTo>
                <a:lnTo>
                  <a:pt x="127000" y="12700"/>
                </a:lnTo>
                <a:lnTo>
                  <a:pt x="95250" y="6350"/>
                </a:lnTo>
                <a:lnTo>
                  <a:pt x="82550" y="0"/>
                </a:lnTo>
                <a:lnTo>
                  <a:pt x="6350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0" y="25400"/>
                </a:lnTo>
                <a:lnTo>
                  <a:pt x="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SMARTINK"/>
          <p:cNvSpPr/>
          <p:nvPr/>
        </p:nvSpPr>
        <p:spPr bwMode="auto">
          <a:xfrm>
            <a:off x="5302249" y="4705349"/>
            <a:ext cx="69851" cy="107951"/>
          </a:xfrm>
          <a:custGeom>
            <a:avLst/>
            <a:gdLst/>
            <a:ahLst/>
            <a:cxnLst/>
            <a:rect l="0" t="0" r="0" b="0"/>
            <a:pathLst>
              <a:path w="69851" h="107951">
                <a:moveTo>
                  <a:pt x="0" y="0"/>
                </a:moveTo>
                <a:lnTo>
                  <a:pt x="25400" y="31750"/>
                </a:lnTo>
                <a:lnTo>
                  <a:pt x="44450" y="57150"/>
                </a:lnTo>
                <a:lnTo>
                  <a:pt x="57150" y="88900"/>
                </a:lnTo>
                <a:lnTo>
                  <a:pt x="69850" y="107950"/>
                </a:lnTo>
                <a:lnTo>
                  <a:pt x="698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SMARTINK"/>
          <p:cNvSpPr/>
          <p:nvPr/>
        </p:nvSpPr>
        <p:spPr bwMode="auto">
          <a:xfrm>
            <a:off x="5257799" y="4692649"/>
            <a:ext cx="127001" cy="133351"/>
          </a:xfrm>
          <a:custGeom>
            <a:avLst/>
            <a:gdLst/>
            <a:ahLst/>
            <a:cxnLst/>
            <a:rect l="0" t="0" r="0" b="0"/>
            <a:pathLst>
              <a:path w="127001" h="133351">
                <a:moveTo>
                  <a:pt x="127000" y="19050"/>
                </a:moveTo>
                <a:lnTo>
                  <a:pt x="114300" y="0"/>
                </a:lnTo>
                <a:lnTo>
                  <a:pt x="88900" y="31750"/>
                </a:lnTo>
                <a:lnTo>
                  <a:pt x="69850" y="57150"/>
                </a:lnTo>
                <a:lnTo>
                  <a:pt x="50800" y="82550"/>
                </a:lnTo>
                <a:lnTo>
                  <a:pt x="19050" y="107950"/>
                </a:lnTo>
                <a:lnTo>
                  <a:pt x="0" y="13335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SMARTINK"/>
          <p:cNvSpPr/>
          <p:nvPr/>
        </p:nvSpPr>
        <p:spPr bwMode="auto">
          <a:xfrm>
            <a:off x="5587999" y="4514849"/>
            <a:ext cx="133351" cy="6351"/>
          </a:xfrm>
          <a:custGeom>
            <a:avLst/>
            <a:gdLst/>
            <a:ahLst/>
            <a:cxnLst/>
            <a:rect l="0" t="0" r="0" b="0"/>
            <a:pathLst>
              <a:path w="133351" h="6351">
                <a:moveTo>
                  <a:pt x="0" y="0"/>
                </a:moveTo>
                <a:lnTo>
                  <a:pt x="2540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101600" y="6350"/>
                </a:lnTo>
                <a:lnTo>
                  <a:pt x="120650" y="635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SMARTINK"/>
          <p:cNvSpPr/>
          <p:nvPr/>
        </p:nvSpPr>
        <p:spPr bwMode="auto">
          <a:xfrm>
            <a:off x="5816599" y="4419599"/>
            <a:ext cx="101601" cy="203201"/>
          </a:xfrm>
          <a:custGeom>
            <a:avLst/>
            <a:gdLst/>
            <a:ahLst/>
            <a:cxnLst/>
            <a:rect l="0" t="0" r="0" b="0"/>
            <a:pathLst>
              <a:path w="101601" h="203201">
                <a:moveTo>
                  <a:pt x="95250" y="50800"/>
                </a:moveTo>
                <a:lnTo>
                  <a:pt x="101600" y="38100"/>
                </a:lnTo>
                <a:lnTo>
                  <a:pt x="101600" y="12700"/>
                </a:lnTo>
                <a:lnTo>
                  <a:pt x="95250" y="0"/>
                </a:lnTo>
                <a:lnTo>
                  <a:pt x="63500" y="0"/>
                </a:lnTo>
                <a:lnTo>
                  <a:pt x="38100" y="12700"/>
                </a:lnTo>
                <a:lnTo>
                  <a:pt x="12700" y="38100"/>
                </a:lnTo>
                <a:lnTo>
                  <a:pt x="6350" y="57150"/>
                </a:lnTo>
                <a:lnTo>
                  <a:pt x="0" y="69850"/>
                </a:lnTo>
                <a:lnTo>
                  <a:pt x="6350" y="82550"/>
                </a:lnTo>
                <a:lnTo>
                  <a:pt x="19050" y="88900"/>
                </a:lnTo>
                <a:lnTo>
                  <a:pt x="50800" y="76200"/>
                </a:lnTo>
                <a:lnTo>
                  <a:pt x="76200" y="57150"/>
                </a:lnTo>
                <a:lnTo>
                  <a:pt x="101600" y="31750"/>
                </a:lnTo>
                <a:lnTo>
                  <a:pt x="95250" y="50800"/>
                </a:lnTo>
                <a:lnTo>
                  <a:pt x="82550" y="76200"/>
                </a:lnTo>
                <a:lnTo>
                  <a:pt x="76200" y="95250"/>
                </a:lnTo>
                <a:lnTo>
                  <a:pt x="69850" y="107950"/>
                </a:lnTo>
                <a:lnTo>
                  <a:pt x="69850" y="127000"/>
                </a:lnTo>
                <a:lnTo>
                  <a:pt x="63500" y="146050"/>
                </a:lnTo>
                <a:lnTo>
                  <a:pt x="50800" y="177800"/>
                </a:lnTo>
                <a:lnTo>
                  <a:pt x="50800" y="203200"/>
                </a:lnTo>
                <a:lnTo>
                  <a:pt x="69850" y="196850"/>
                </a:lnTo>
                <a:lnTo>
                  <a:pt x="825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SMARTINK"/>
          <p:cNvSpPr/>
          <p:nvPr/>
        </p:nvSpPr>
        <p:spPr bwMode="auto">
          <a:xfrm>
            <a:off x="5956299" y="4457699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44450" y="6350"/>
                </a:moveTo>
                <a:lnTo>
                  <a:pt x="31750" y="12700"/>
                </a:lnTo>
                <a:lnTo>
                  <a:pt x="19050" y="38100"/>
                </a:lnTo>
                <a:lnTo>
                  <a:pt x="12700" y="57150"/>
                </a:lnTo>
                <a:lnTo>
                  <a:pt x="6350" y="82550"/>
                </a:lnTo>
                <a:lnTo>
                  <a:pt x="0" y="114300"/>
                </a:lnTo>
                <a:lnTo>
                  <a:pt x="6350" y="127000"/>
                </a:lnTo>
                <a:lnTo>
                  <a:pt x="19050" y="133350"/>
                </a:lnTo>
                <a:lnTo>
                  <a:pt x="38100" y="133350"/>
                </a:lnTo>
                <a:lnTo>
                  <a:pt x="57150" y="133350"/>
                </a:lnTo>
                <a:lnTo>
                  <a:pt x="69850" y="127000"/>
                </a:lnTo>
                <a:lnTo>
                  <a:pt x="88900" y="114300"/>
                </a:lnTo>
                <a:lnTo>
                  <a:pt x="101600" y="101600"/>
                </a:lnTo>
                <a:lnTo>
                  <a:pt x="114300" y="76200"/>
                </a:lnTo>
                <a:lnTo>
                  <a:pt x="114300" y="50800"/>
                </a:lnTo>
                <a:lnTo>
                  <a:pt x="107950" y="19050"/>
                </a:lnTo>
                <a:lnTo>
                  <a:pt x="95250" y="6350"/>
                </a:lnTo>
                <a:lnTo>
                  <a:pt x="76200" y="0"/>
                </a:lnTo>
                <a:lnTo>
                  <a:pt x="508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190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SMARTINK"/>
          <p:cNvSpPr/>
          <p:nvPr/>
        </p:nvSpPr>
        <p:spPr bwMode="auto">
          <a:xfrm>
            <a:off x="6146799" y="4559299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2540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SMARTINK"/>
          <p:cNvSpPr/>
          <p:nvPr/>
        </p:nvSpPr>
        <p:spPr bwMode="auto">
          <a:xfrm>
            <a:off x="6242049" y="4457699"/>
            <a:ext cx="95251" cy="165101"/>
          </a:xfrm>
          <a:custGeom>
            <a:avLst/>
            <a:gdLst/>
            <a:ahLst/>
            <a:cxnLst/>
            <a:rect l="0" t="0" r="0" b="0"/>
            <a:pathLst>
              <a:path w="95251" h="165101">
                <a:moveTo>
                  <a:pt x="44450" y="38100"/>
                </a:moveTo>
                <a:lnTo>
                  <a:pt x="38100" y="25400"/>
                </a:lnTo>
                <a:lnTo>
                  <a:pt x="44450" y="0"/>
                </a:lnTo>
                <a:lnTo>
                  <a:pt x="76200" y="6350"/>
                </a:lnTo>
                <a:lnTo>
                  <a:pt x="82550" y="19050"/>
                </a:lnTo>
                <a:lnTo>
                  <a:pt x="88900" y="38100"/>
                </a:lnTo>
                <a:lnTo>
                  <a:pt x="76200" y="69850"/>
                </a:lnTo>
                <a:lnTo>
                  <a:pt x="63500" y="95250"/>
                </a:lnTo>
                <a:lnTo>
                  <a:pt x="38100" y="127000"/>
                </a:lnTo>
                <a:lnTo>
                  <a:pt x="19050" y="139700"/>
                </a:lnTo>
                <a:lnTo>
                  <a:pt x="0" y="139700"/>
                </a:lnTo>
                <a:lnTo>
                  <a:pt x="12700" y="120650"/>
                </a:lnTo>
                <a:lnTo>
                  <a:pt x="38100" y="107950"/>
                </a:lnTo>
                <a:lnTo>
                  <a:pt x="63500" y="107950"/>
                </a:lnTo>
                <a:lnTo>
                  <a:pt x="82550" y="114300"/>
                </a:lnTo>
                <a:lnTo>
                  <a:pt x="88900" y="127000"/>
                </a:lnTo>
                <a:lnTo>
                  <a:pt x="88900" y="158750"/>
                </a:lnTo>
                <a:lnTo>
                  <a:pt x="952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SMARTINK"/>
          <p:cNvSpPr/>
          <p:nvPr/>
        </p:nvSpPr>
        <p:spPr bwMode="auto">
          <a:xfrm>
            <a:off x="6394449" y="4457699"/>
            <a:ext cx="114301" cy="196851"/>
          </a:xfrm>
          <a:custGeom>
            <a:avLst/>
            <a:gdLst/>
            <a:ahLst/>
            <a:cxnLst/>
            <a:rect l="0" t="0" r="0" b="0"/>
            <a:pathLst>
              <a:path w="114301" h="196851">
                <a:moveTo>
                  <a:pt x="107950" y="82550"/>
                </a:moveTo>
                <a:lnTo>
                  <a:pt x="114300" y="57150"/>
                </a:lnTo>
                <a:lnTo>
                  <a:pt x="114300" y="38100"/>
                </a:lnTo>
                <a:lnTo>
                  <a:pt x="107950" y="12700"/>
                </a:lnTo>
                <a:lnTo>
                  <a:pt x="95250" y="0"/>
                </a:lnTo>
                <a:lnTo>
                  <a:pt x="76200" y="0"/>
                </a:lnTo>
                <a:lnTo>
                  <a:pt x="50800" y="19050"/>
                </a:lnTo>
                <a:lnTo>
                  <a:pt x="25400" y="44450"/>
                </a:lnTo>
                <a:lnTo>
                  <a:pt x="0" y="69850"/>
                </a:lnTo>
                <a:lnTo>
                  <a:pt x="0" y="88900"/>
                </a:lnTo>
                <a:lnTo>
                  <a:pt x="12700" y="95250"/>
                </a:lnTo>
                <a:lnTo>
                  <a:pt x="31750" y="88900"/>
                </a:lnTo>
                <a:lnTo>
                  <a:pt x="57150" y="76200"/>
                </a:lnTo>
                <a:lnTo>
                  <a:pt x="69850" y="57150"/>
                </a:lnTo>
                <a:lnTo>
                  <a:pt x="88900" y="31750"/>
                </a:lnTo>
                <a:lnTo>
                  <a:pt x="95250" y="12700"/>
                </a:lnTo>
                <a:lnTo>
                  <a:pt x="88900" y="38100"/>
                </a:lnTo>
                <a:lnTo>
                  <a:pt x="82550" y="63500"/>
                </a:lnTo>
                <a:lnTo>
                  <a:pt x="82550" y="88900"/>
                </a:lnTo>
                <a:lnTo>
                  <a:pt x="76200" y="120650"/>
                </a:lnTo>
                <a:lnTo>
                  <a:pt x="76200" y="146050"/>
                </a:lnTo>
                <a:lnTo>
                  <a:pt x="76200" y="165100"/>
                </a:lnTo>
                <a:lnTo>
                  <a:pt x="76200" y="196850"/>
                </a:lnTo>
                <a:lnTo>
                  <a:pt x="825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SMARTINK"/>
          <p:cNvSpPr/>
          <p:nvPr/>
        </p:nvSpPr>
        <p:spPr bwMode="auto">
          <a:xfrm>
            <a:off x="6559549" y="4476749"/>
            <a:ext cx="139701" cy="196851"/>
          </a:xfrm>
          <a:custGeom>
            <a:avLst/>
            <a:gdLst/>
            <a:ahLst/>
            <a:cxnLst/>
            <a:rect l="0" t="0" r="0" b="0"/>
            <a:pathLst>
              <a:path w="139701" h="196851">
                <a:moveTo>
                  <a:pt x="25400" y="0"/>
                </a:moveTo>
                <a:lnTo>
                  <a:pt x="31750" y="19050"/>
                </a:lnTo>
                <a:lnTo>
                  <a:pt x="31750" y="50800"/>
                </a:lnTo>
                <a:lnTo>
                  <a:pt x="25400" y="82550"/>
                </a:lnTo>
                <a:lnTo>
                  <a:pt x="25400" y="101600"/>
                </a:lnTo>
                <a:lnTo>
                  <a:pt x="19050" y="120650"/>
                </a:lnTo>
                <a:lnTo>
                  <a:pt x="12700" y="152400"/>
                </a:lnTo>
                <a:lnTo>
                  <a:pt x="6350" y="177800"/>
                </a:lnTo>
                <a:lnTo>
                  <a:pt x="0" y="196850"/>
                </a:lnTo>
                <a:lnTo>
                  <a:pt x="6350" y="177800"/>
                </a:lnTo>
                <a:lnTo>
                  <a:pt x="19050" y="152400"/>
                </a:lnTo>
                <a:lnTo>
                  <a:pt x="38100" y="127000"/>
                </a:lnTo>
                <a:lnTo>
                  <a:pt x="50800" y="101600"/>
                </a:lnTo>
                <a:lnTo>
                  <a:pt x="63500" y="76200"/>
                </a:lnTo>
                <a:lnTo>
                  <a:pt x="82550" y="44450"/>
                </a:lnTo>
                <a:lnTo>
                  <a:pt x="107950" y="19050"/>
                </a:lnTo>
                <a:lnTo>
                  <a:pt x="88900" y="38100"/>
                </a:lnTo>
                <a:lnTo>
                  <a:pt x="63500" y="63500"/>
                </a:lnTo>
                <a:lnTo>
                  <a:pt x="44450" y="95250"/>
                </a:lnTo>
                <a:lnTo>
                  <a:pt x="31750" y="120650"/>
                </a:lnTo>
                <a:lnTo>
                  <a:pt x="31750" y="139700"/>
                </a:lnTo>
                <a:lnTo>
                  <a:pt x="38100" y="152400"/>
                </a:lnTo>
                <a:lnTo>
                  <a:pt x="69850" y="139700"/>
                </a:lnTo>
                <a:lnTo>
                  <a:pt x="95250" y="127000"/>
                </a:lnTo>
                <a:lnTo>
                  <a:pt x="127000" y="114300"/>
                </a:lnTo>
                <a:lnTo>
                  <a:pt x="1397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SMARTINK"/>
          <p:cNvSpPr/>
          <p:nvPr/>
        </p:nvSpPr>
        <p:spPr bwMode="auto">
          <a:xfrm>
            <a:off x="6743699" y="4432299"/>
            <a:ext cx="101601" cy="222251"/>
          </a:xfrm>
          <a:custGeom>
            <a:avLst/>
            <a:gdLst/>
            <a:ahLst/>
            <a:cxnLst/>
            <a:rect l="0" t="0" r="0" b="0"/>
            <a:pathLst>
              <a:path w="101601" h="222251">
                <a:moveTo>
                  <a:pt x="38100" y="12700"/>
                </a:moveTo>
                <a:lnTo>
                  <a:pt x="31750" y="0"/>
                </a:lnTo>
                <a:lnTo>
                  <a:pt x="19050" y="19050"/>
                </a:lnTo>
                <a:lnTo>
                  <a:pt x="38100" y="57150"/>
                </a:lnTo>
                <a:lnTo>
                  <a:pt x="57150" y="82550"/>
                </a:lnTo>
                <a:lnTo>
                  <a:pt x="76200" y="114300"/>
                </a:lnTo>
                <a:lnTo>
                  <a:pt x="88900" y="133350"/>
                </a:lnTo>
                <a:lnTo>
                  <a:pt x="95250" y="152400"/>
                </a:lnTo>
                <a:lnTo>
                  <a:pt x="101600" y="184150"/>
                </a:lnTo>
                <a:lnTo>
                  <a:pt x="95250" y="196850"/>
                </a:lnTo>
                <a:lnTo>
                  <a:pt x="76200" y="215900"/>
                </a:lnTo>
                <a:lnTo>
                  <a:pt x="63500" y="222250"/>
                </a:lnTo>
                <a:lnTo>
                  <a:pt x="25400" y="222250"/>
                </a:lnTo>
                <a:lnTo>
                  <a:pt x="12700" y="2159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SMARTINK"/>
          <p:cNvSpPr/>
          <p:nvPr/>
        </p:nvSpPr>
        <p:spPr bwMode="auto">
          <a:xfrm>
            <a:off x="5575299" y="4737099"/>
            <a:ext cx="1231901" cy="38101"/>
          </a:xfrm>
          <a:custGeom>
            <a:avLst/>
            <a:gdLst/>
            <a:ahLst/>
            <a:cxnLst/>
            <a:rect l="0" t="0" r="0" b="0"/>
            <a:pathLst>
              <a:path w="1231901" h="38101">
                <a:moveTo>
                  <a:pt x="0" y="0"/>
                </a:moveTo>
                <a:lnTo>
                  <a:pt x="19050" y="19050"/>
                </a:lnTo>
                <a:lnTo>
                  <a:pt x="44450" y="25400"/>
                </a:lnTo>
                <a:lnTo>
                  <a:pt x="57150" y="31750"/>
                </a:lnTo>
                <a:lnTo>
                  <a:pt x="82550" y="31750"/>
                </a:lnTo>
                <a:lnTo>
                  <a:pt x="101600" y="31750"/>
                </a:lnTo>
                <a:lnTo>
                  <a:pt x="127000" y="31750"/>
                </a:lnTo>
                <a:lnTo>
                  <a:pt x="152400" y="31750"/>
                </a:lnTo>
                <a:lnTo>
                  <a:pt x="184150" y="38100"/>
                </a:lnTo>
                <a:lnTo>
                  <a:pt x="215900" y="38100"/>
                </a:lnTo>
                <a:lnTo>
                  <a:pt x="247650" y="38100"/>
                </a:lnTo>
                <a:lnTo>
                  <a:pt x="285750" y="38100"/>
                </a:lnTo>
                <a:lnTo>
                  <a:pt x="323850" y="38100"/>
                </a:lnTo>
                <a:lnTo>
                  <a:pt x="368300" y="38100"/>
                </a:lnTo>
                <a:lnTo>
                  <a:pt x="412750" y="38100"/>
                </a:lnTo>
                <a:lnTo>
                  <a:pt x="457200" y="38100"/>
                </a:lnTo>
                <a:lnTo>
                  <a:pt x="508000" y="31750"/>
                </a:lnTo>
                <a:lnTo>
                  <a:pt x="552450" y="31750"/>
                </a:lnTo>
                <a:lnTo>
                  <a:pt x="603250" y="31750"/>
                </a:lnTo>
                <a:lnTo>
                  <a:pt x="660400" y="31750"/>
                </a:lnTo>
                <a:lnTo>
                  <a:pt x="711200" y="31750"/>
                </a:lnTo>
                <a:lnTo>
                  <a:pt x="762000" y="31750"/>
                </a:lnTo>
                <a:lnTo>
                  <a:pt x="812800" y="31750"/>
                </a:lnTo>
                <a:lnTo>
                  <a:pt x="863600" y="31750"/>
                </a:lnTo>
                <a:lnTo>
                  <a:pt x="914400" y="31750"/>
                </a:lnTo>
                <a:lnTo>
                  <a:pt x="965200" y="31750"/>
                </a:lnTo>
                <a:lnTo>
                  <a:pt x="1009650" y="31750"/>
                </a:lnTo>
                <a:lnTo>
                  <a:pt x="1054100" y="31750"/>
                </a:lnTo>
                <a:lnTo>
                  <a:pt x="1092200" y="31750"/>
                </a:lnTo>
                <a:lnTo>
                  <a:pt x="1130300" y="31750"/>
                </a:lnTo>
                <a:lnTo>
                  <a:pt x="1162050" y="31750"/>
                </a:lnTo>
                <a:lnTo>
                  <a:pt x="1187450" y="25400"/>
                </a:lnTo>
                <a:lnTo>
                  <a:pt x="1206500" y="25400"/>
                </a:lnTo>
                <a:lnTo>
                  <a:pt x="1231900" y="25400"/>
                </a:lnTo>
                <a:lnTo>
                  <a:pt x="1225550" y="6350"/>
                </a:lnTo>
                <a:lnTo>
                  <a:pt x="1206500" y="6350"/>
                </a:lnTo>
                <a:lnTo>
                  <a:pt x="1187450" y="6350"/>
                </a:lnTo>
                <a:lnTo>
                  <a:pt x="11811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SMARTINK"/>
          <p:cNvSpPr/>
          <p:nvPr/>
        </p:nvSpPr>
        <p:spPr bwMode="auto">
          <a:xfrm>
            <a:off x="5753099" y="4902199"/>
            <a:ext cx="69851" cy="266701"/>
          </a:xfrm>
          <a:custGeom>
            <a:avLst/>
            <a:gdLst/>
            <a:ahLst/>
            <a:cxnLst/>
            <a:rect l="0" t="0" r="0" b="0"/>
            <a:pathLst>
              <a:path w="69851" h="266701">
                <a:moveTo>
                  <a:pt x="69850" y="0"/>
                </a:moveTo>
                <a:lnTo>
                  <a:pt x="63500" y="12700"/>
                </a:lnTo>
                <a:lnTo>
                  <a:pt x="57150" y="31750"/>
                </a:lnTo>
                <a:lnTo>
                  <a:pt x="50800" y="63500"/>
                </a:lnTo>
                <a:lnTo>
                  <a:pt x="50800" y="82550"/>
                </a:lnTo>
                <a:lnTo>
                  <a:pt x="44450" y="107950"/>
                </a:lnTo>
                <a:lnTo>
                  <a:pt x="44450" y="133350"/>
                </a:lnTo>
                <a:lnTo>
                  <a:pt x="38100" y="158750"/>
                </a:lnTo>
                <a:lnTo>
                  <a:pt x="31750" y="177800"/>
                </a:lnTo>
                <a:lnTo>
                  <a:pt x="25400" y="203200"/>
                </a:lnTo>
                <a:lnTo>
                  <a:pt x="19050" y="222250"/>
                </a:lnTo>
                <a:lnTo>
                  <a:pt x="6350" y="254000"/>
                </a:lnTo>
                <a:lnTo>
                  <a:pt x="0" y="26670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SMARTINK"/>
          <p:cNvSpPr/>
          <p:nvPr/>
        </p:nvSpPr>
        <p:spPr bwMode="auto">
          <a:xfrm>
            <a:off x="5854699" y="5054599"/>
            <a:ext cx="146051" cy="88901"/>
          </a:xfrm>
          <a:custGeom>
            <a:avLst/>
            <a:gdLst/>
            <a:ahLst/>
            <a:cxnLst/>
            <a:rect l="0" t="0" r="0" b="0"/>
            <a:pathLst>
              <a:path w="146051" h="88901">
                <a:moveTo>
                  <a:pt x="0" y="19050"/>
                </a:moveTo>
                <a:lnTo>
                  <a:pt x="0" y="50800"/>
                </a:lnTo>
                <a:lnTo>
                  <a:pt x="31750" y="31750"/>
                </a:lnTo>
                <a:lnTo>
                  <a:pt x="63500" y="6350"/>
                </a:lnTo>
                <a:lnTo>
                  <a:pt x="76200" y="0"/>
                </a:lnTo>
                <a:lnTo>
                  <a:pt x="69850" y="38100"/>
                </a:lnTo>
                <a:lnTo>
                  <a:pt x="57150" y="69850"/>
                </a:lnTo>
                <a:lnTo>
                  <a:pt x="88900" y="44450"/>
                </a:lnTo>
                <a:lnTo>
                  <a:pt x="114300" y="19050"/>
                </a:lnTo>
                <a:lnTo>
                  <a:pt x="127000" y="12700"/>
                </a:lnTo>
                <a:lnTo>
                  <a:pt x="120650" y="50800"/>
                </a:lnTo>
                <a:lnTo>
                  <a:pt x="114300" y="69850"/>
                </a:lnTo>
                <a:lnTo>
                  <a:pt x="114300" y="88900"/>
                </a:lnTo>
                <a:lnTo>
                  <a:pt x="1460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SMARTINK"/>
          <p:cNvSpPr/>
          <p:nvPr/>
        </p:nvSpPr>
        <p:spPr bwMode="auto">
          <a:xfrm>
            <a:off x="6019799" y="5073649"/>
            <a:ext cx="69851" cy="69851"/>
          </a:xfrm>
          <a:custGeom>
            <a:avLst/>
            <a:gdLst/>
            <a:ahLst/>
            <a:cxnLst/>
            <a:rect l="0" t="0" r="0" b="0"/>
            <a:pathLst>
              <a:path w="69851" h="69851">
                <a:moveTo>
                  <a:pt x="6350" y="25400"/>
                </a:moveTo>
                <a:lnTo>
                  <a:pt x="0" y="44450"/>
                </a:lnTo>
                <a:lnTo>
                  <a:pt x="6350" y="57150"/>
                </a:lnTo>
                <a:lnTo>
                  <a:pt x="19050" y="69850"/>
                </a:lnTo>
                <a:lnTo>
                  <a:pt x="31750" y="63500"/>
                </a:lnTo>
                <a:lnTo>
                  <a:pt x="50800" y="50800"/>
                </a:lnTo>
                <a:lnTo>
                  <a:pt x="63500" y="38100"/>
                </a:lnTo>
                <a:lnTo>
                  <a:pt x="69850" y="25400"/>
                </a:lnTo>
                <a:lnTo>
                  <a:pt x="63500" y="12700"/>
                </a:lnTo>
                <a:lnTo>
                  <a:pt x="5080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SMARTINK"/>
          <p:cNvSpPr/>
          <p:nvPr/>
        </p:nvSpPr>
        <p:spPr bwMode="auto">
          <a:xfrm>
            <a:off x="6127749" y="4940299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25400" y="0"/>
                </a:moveTo>
                <a:lnTo>
                  <a:pt x="25400" y="19050"/>
                </a:lnTo>
                <a:lnTo>
                  <a:pt x="25400" y="38100"/>
                </a:lnTo>
                <a:lnTo>
                  <a:pt x="2540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2700" y="114300"/>
                </a:lnTo>
                <a:lnTo>
                  <a:pt x="635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196850"/>
                </a:lnTo>
                <a:lnTo>
                  <a:pt x="19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SMARTINK"/>
          <p:cNvSpPr/>
          <p:nvPr/>
        </p:nvSpPr>
        <p:spPr bwMode="auto">
          <a:xfrm>
            <a:off x="6235699" y="4965699"/>
            <a:ext cx="222251" cy="184151"/>
          </a:xfrm>
          <a:custGeom>
            <a:avLst/>
            <a:gdLst/>
            <a:ahLst/>
            <a:cxnLst/>
            <a:rect l="0" t="0" r="0" b="0"/>
            <a:pathLst>
              <a:path w="222251" h="184151">
                <a:moveTo>
                  <a:pt x="127000" y="6350"/>
                </a:moveTo>
                <a:lnTo>
                  <a:pt x="107950" y="31750"/>
                </a:lnTo>
                <a:lnTo>
                  <a:pt x="88900" y="63500"/>
                </a:lnTo>
                <a:lnTo>
                  <a:pt x="76200" y="82550"/>
                </a:lnTo>
                <a:lnTo>
                  <a:pt x="57150" y="101600"/>
                </a:lnTo>
                <a:lnTo>
                  <a:pt x="44450" y="120650"/>
                </a:lnTo>
                <a:lnTo>
                  <a:pt x="31750" y="139700"/>
                </a:lnTo>
                <a:lnTo>
                  <a:pt x="12700" y="165100"/>
                </a:lnTo>
                <a:lnTo>
                  <a:pt x="0" y="184150"/>
                </a:lnTo>
                <a:lnTo>
                  <a:pt x="19050" y="177800"/>
                </a:lnTo>
                <a:lnTo>
                  <a:pt x="38100" y="158750"/>
                </a:lnTo>
                <a:lnTo>
                  <a:pt x="63500" y="133350"/>
                </a:lnTo>
                <a:lnTo>
                  <a:pt x="76200" y="114300"/>
                </a:lnTo>
                <a:lnTo>
                  <a:pt x="82550" y="101600"/>
                </a:lnTo>
                <a:lnTo>
                  <a:pt x="95250" y="82550"/>
                </a:lnTo>
                <a:lnTo>
                  <a:pt x="114300" y="50800"/>
                </a:lnTo>
                <a:lnTo>
                  <a:pt x="120650" y="31750"/>
                </a:lnTo>
                <a:lnTo>
                  <a:pt x="120650" y="57150"/>
                </a:lnTo>
                <a:lnTo>
                  <a:pt x="114300" y="82550"/>
                </a:lnTo>
                <a:lnTo>
                  <a:pt x="114300" y="114300"/>
                </a:lnTo>
                <a:lnTo>
                  <a:pt x="114300" y="139700"/>
                </a:lnTo>
                <a:lnTo>
                  <a:pt x="114300" y="158750"/>
                </a:lnTo>
                <a:lnTo>
                  <a:pt x="127000" y="171450"/>
                </a:lnTo>
                <a:lnTo>
                  <a:pt x="139700" y="177800"/>
                </a:lnTo>
                <a:lnTo>
                  <a:pt x="158750" y="177800"/>
                </a:lnTo>
                <a:lnTo>
                  <a:pt x="171450" y="158750"/>
                </a:lnTo>
                <a:lnTo>
                  <a:pt x="184150" y="139700"/>
                </a:lnTo>
                <a:lnTo>
                  <a:pt x="203200" y="107950"/>
                </a:lnTo>
                <a:lnTo>
                  <a:pt x="209550" y="95250"/>
                </a:lnTo>
                <a:lnTo>
                  <a:pt x="215900" y="76200"/>
                </a:lnTo>
                <a:lnTo>
                  <a:pt x="215900" y="57150"/>
                </a:lnTo>
                <a:lnTo>
                  <a:pt x="222250" y="25400"/>
                </a:lnTo>
                <a:lnTo>
                  <a:pt x="215900" y="0"/>
                </a:lnTo>
                <a:lnTo>
                  <a:pt x="196850" y="0"/>
                </a:lnTo>
                <a:lnTo>
                  <a:pt x="2095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SMARTINK"/>
          <p:cNvSpPr/>
          <p:nvPr/>
        </p:nvSpPr>
        <p:spPr bwMode="auto">
          <a:xfrm>
            <a:off x="6496049" y="4959349"/>
            <a:ext cx="152401" cy="171451"/>
          </a:xfrm>
          <a:custGeom>
            <a:avLst/>
            <a:gdLst/>
            <a:ahLst/>
            <a:cxnLst/>
            <a:rect l="0" t="0" r="0" b="0"/>
            <a:pathLst>
              <a:path w="152401" h="171451">
                <a:moveTo>
                  <a:pt x="50800" y="31750"/>
                </a:moveTo>
                <a:lnTo>
                  <a:pt x="38100" y="38100"/>
                </a:lnTo>
                <a:lnTo>
                  <a:pt x="19050" y="5715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6350" y="146050"/>
                </a:lnTo>
                <a:lnTo>
                  <a:pt x="19050" y="165100"/>
                </a:lnTo>
                <a:lnTo>
                  <a:pt x="31750" y="171450"/>
                </a:lnTo>
                <a:lnTo>
                  <a:pt x="57150" y="171450"/>
                </a:lnTo>
                <a:lnTo>
                  <a:pt x="82550" y="165100"/>
                </a:lnTo>
                <a:lnTo>
                  <a:pt x="107950" y="146050"/>
                </a:lnTo>
                <a:lnTo>
                  <a:pt x="133350" y="120650"/>
                </a:lnTo>
                <a:lnTo>
                  <a:pt x="146050" y="95250"/>
                </a:lnTo>
                <a:lnTo>
                  <a:pt x="152400" y="76200"/>
                </a:lnTo>
                <a:lnTo>
                  <a:pt x="146050" y="44450"/>
                </a:lnTo>
                <a:lnTo>
                  <a:pt x="139700" y="31750"/>
                </a:lnTo>
                <a:lnTo>
                  <a:pt x="133350" y="19050"/>
                </a:lnTo>
                <a:lnTo>
                  <a:pt x="107950" y="6350"/>
                </a:lnTo>
                <a:lnTo>
                  <a:pt x="95250" y="0"/>
                </a:lnTo>
                <a:lnTo>
                  <a:pt x="76200" y="0"/>
                </a:lnTo>
                <a:lnTo>
                  <a:pt x="57150" y="0"/>
                </a:lnTo>
                <a:lnTo>
                  <a:pt x="44450" y="6350"/>
                </a:lnTo>
                <a:lnTo>
                  <a:pt x="12700" y="19050"/>
                </a:lnTo>
                <a:lnTo>
                  <a:pt x="0" y="25400"/>
                </a:lnTo>
                <a:lnTo>
                  <a:pt x="190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SMARTINK"/>
          <p:cNvSpPr/>
          <p:nvPr/>
        </p:nvSpPr>
        <p:spPr bwMode="auto">
          <a:xfrm>
            <a:off x="7029449" y="4711699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0" y="0"/>
                </a:moveTo>
                <a:lnTo>
                  <a:pt x="19050" y="25400"/>
                </a:lnTo>
                <a:lnTo>
                  <a:pt x="38100" y="50800"/>
                </a:lnTo>
                <a:lnTo>
                  <a:pt x="57150" y="82550"/>
                </a:lnTo>
                <a:lnTo>
                  <a:pt x="63500" y="107950"/>
                </a:lnTo>
                <a:lnTo>
                  <a:pt x="698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SMARTINK"/>
          <p:cNvSpPr/>
          <p:nvPr/>
        </p:nvSpPr>
        <p:spPr bwMode="auto">
          <a:xfrm>
            <a:off x="7004049" y="4686299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107950" y="0"/>
                </a:moveTo>
                <a:lnTo>
                  <a:pt x="82550" y="19050"/>
                </a:lnTo>
                <a:lnTo>
                  <a:pt x="63500" y="50800"/>
                </a:lnTo>
                <a:lnTo>
                  <a:pt x="44450" y="76200"/>
                </a:lnTo>
                <a:lnTo>
                  <a:pt x="25400" y="95250"/>
                </a:lnTo>
                <a:lnTo>
                  <a:pt x="6350" y="1270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SMARTINK"/>
          <p:cNvSpPr/>
          <p:nvPr/>
        </p:nvSpPr>
        <p:spPr bwMode="auto">
          <a:xfrm>
            <a:off x="7359649" y="4762499"/>
            <a:ext cx="869951" cy="38101"/>
          </a:xfrm>
          <a:custGeom>
            <a:avLst/>
            <a:gdLst/>
            <a:ahLst/>
            <a:cxnLst/>
            <a:rect l="0" t="0" r="0" b="0"/>
            <a:pathLst>
              <a:path w="869951" h="38101">
                <a:moveTo>
                  <a:pt x="0" y="38100"/>
                </a:moveTo>
                <a:lnTo>
                  <a:pt x="25400" y="31750"/>
                </a:lnTo>
                <a:lnTo>
                  <a:pt x="50800" y="38100"/>
                </a:lnTo>
                <a:lnTo>
                  <a:pt x="82550" y="38100"/>
                </a:lnTo>
                <a:lnTo>
                  <a:pt x="107950" y="38100"/>
                </a:lnTo>
                <a:lnTo>
                  <a:pt x="133350" y="38100"/>
                </a:lnTo>
                <a:lnTo>
                  <a:pt x="165100" y="38100"/>
                </a:lnTo>
                <a:lnTo>
                  <a:pt x="203200" y="38100"/>
                </a:lnTo>
                <a:lnTo>
                  <a:pt x="241300" y="38100"/>
                </a:lnTo>
                <a:lnTo>
                  <a:pt x="292100" y="31750"/>
                </a:lnTo>
                <a:lnTo>
                  <a:pt x="342900" y="31750"/>
                </a:lnTo>
                <a:lnTo>
                  <a:pt x="393700" y="25400"/>
                </a:lnTo>
                <a:lnTo>
                  <a:pt x="444500" y="19050"/>
                </a:lnTo>
                <a:lnTo>
                  <a:pt x="495300" y="19050"/>
                </a:lnTo>
                <a:lnTo>
                  <a:pt x="546100" y="12700"/>
                </a:lnTo>
                <a:lnTo>
                  <a:pt x="596900" y="12700"/>
                </a:lnTo>
                <a:lnTo>
                  <a:pt x="635000" y="12700"/>
                </a:lnTo>
                <a:lnTo>
                  <a:pt x="679450" y="6350"/>
                </a:lnTo>
                <a:lnTo>
                  <a:pt x="711200" y="6350"/>
                </a:lnTo>
                <a:lnTo>
                  <a:pt x="742950" y="6350"/>
                </a:lnTo>
                <a:lnTo>
                  <a:pt x="774700" y="0"/>
                </a:lnTo>
                <a:lnTo>
                  <a:pt x="793750" y="0"/>
                </a:lnTo>
                <a:lnTo>
                  <a:pt x="812800" y="0"/>
                </a:lnTo>
                <a:lnTo>
                  <a:pt x="844550" y="0"/>
                </a:lnTo>
                <a:lnTo>
                  <a:pt x="869950" y="0"/>
                </a:lnTo>
                <a:lnTo>
                  <a:pt x="8572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SMARTINK"/>
          <p:cNvSpPr/>
          <p:nvPr/>
        </p:nvSpPr>
        <p:spPr bwMode="auto">
          <a:xfrm>
            <a:off x="7499349" y="4914899"/>
            <a:ext cx="44451" cy="215901"/>
          </a:xfrm>
          <a:custGeom>
            <a:avLst/>
            <a:gdLst/>
            <a:ahLst/>
            <a:cxnLst/>
            <a:rect l="0" t="0" r="0" b="0"/>
            <a:pathLst>
              <a:path w="44451" h="215901">
                <a:moveTo>
                  <a:pt x="19050" y="12700"/>
                </a:moveTo>
                <a:lnTo>
                  <a:pt x="25400" y="0"/>
                </a:lnTo>
                <a:lnTo>
                  <a:pt x="25400" y="19050"/>
                </a:lnTo>
                <a:lnTo>
                  <a:pt x="25400" y="44450"/>
                </a:lnTo>
                <a:lnTo>
                  <a:pt x="25400" y="63500"/>
                </a:lnTo>
                <a:lnTo>
                  <a:pt x="19050" y="95250"/>
                </a:lnTo>
                <a:lnTo>
                  <a:pt x="19050" y="114300"/>
                </a:lnTo>
                <a:lnTo>
                  <a:pt x="12700" y="133350"/>
                </a:lnTo>
                <a:lnTo>
                  <a:pt x="6350" y="15240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15900"/>
                </a:lnTo>
                <a:lnTo>
                  <a:pt x="19050" y="209550"/>
                </a:lnTo>
                <a:lnTo>
                  <a:pt x="38100" y="177800"/>
                </a:lnTo>
                <a:lnTo>
                  <a:pt x="444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SMARTINK"/>
          <p:cNvSpPr/>
          <p:nvPr/>
        </p:nvSpPr>
        <p:spPr bwMode="auto">
          <a:xfrm>
            <a:off x="7613649" y="4946649"/>
            <a:ext cx="139701" cy="165101"/>
          </a:xfrm>
          <a:custGeom>
            <a:avLst/>
            <a:gdLst/>
            <a:ahLst/>
            <a:cxnLst/>
            <a:rect l="0" t="0" r="0" b="0"/>
            <a:pathLst>
              <a:path w="139701" h="165101">
                <a:moveTo>
                  <a:pt x="57150" y="0"/>
                </a:moveTo>
                <a:lnTo>
                  <a:pt x="50800" y="25400"/>
                </a:lnTo>
                <a:lnTo>
                  <a:pt x="44450" y="50800"/>
                </a:lnTo>
                <a:lnTo>
                  <a:pt x="31750" y="82550"/>
                </a:lnTo>
                <a:lnTo>
                  <a:pt x="19050" y="107950"/>
                </a:lnTo>
                <a:lnTo>
                  <a:pt x="12700" y="133350"/>
                </a:lnTo>
                <a:lnTo>
                  <a:pt x="0" y="165100"/>
                </a:lnTo>
                <a:lnTo>
                  <a:pt x="19050" y="133350"/>
                </a:lnTo>
                <a:lnTo>
                  <a:pt x="38100" y="101600"/>
                </a:lnTo>
                <a:lnTo>
                  <a:pt x="57150" y="69850"/>
                </a:lnTo>
                <a:lnTo>
                  <a:pt x="69850" y="57150"/>
                </a:lnTo>
                <a:lnTo>
                  <a:pt x="38100" y="88900"/>
                </a:lnTo>
                <a:lnTo>
                  <a:pt x="25400" y="107950"/>
                </a:lnTo>
                <a:lnTo>
                  <a:pt x="19050" y="120650"/>
                </a:lnTo>
                <a:lnTo>
                  <a:pt x="25400" y="133350"/>
                </a:lnTo>
                <a:lnTo>
                  <a:pt x="50800" y="133350"/>
                </a:lnTo>
                <a:lnTo>
                  <a:pt x="76200" y="127000"/>
                </a:lnTo>
                <a:lnTo>
                  <a:pt x="101600" y="120650"/>
                </a:lnTo>
                <a:lnTo>
                  <a:pt x="133350" y="101600"/>
                </a:lnTo>
                <a:lnTo>
                  <a:pt x="1397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SMARTINK"/>
          <p:cNvSpPr/>
          <p:nvPr/>
        </p:nvSpPr>
        <p:spPr bwMode="auto">
          <a:xfrm>
            <a:off x="7759699" y="4952999"/>
            <a:ext cx="146051" cy="184151"/>
          </a:xfrm>
          <a:custGeom>
            <a:avLst/>
            <a:gdLst/>
            <a:ahLst/>
            <a:cxnLst/>
            <a:rect l="0" t="0" r="0" b="0"/>
            <a:pathLst>
              <a:path w="146051" h="184151">
                <a:moveTo>
                  <a:pt x="82550" y="12700"/>
                </a:moveTo>
                <a:lnTo>
                  <a:pt x="76200" y="0"/>
                </a:lnTo>
                <a:lnTo>
                  <a:pt x="63500" y="6350"/>
                </a:lnTo>
                <a:lnTo>
                  <a:pt x="63500" y="31750"/>
                </a:lnTo>
                <a:lnTo>
                  <a:pt x="76200" y="50800"/>
                </a:lnTo>
                <a:lnTo>
                  <a:pt x="101600" y="76200"/>
                </a:lnTo>
                <a:lnTo>
                  <a:pt x="127000" y="107950"/>
                </a:lnTo>
                <a:lnTo>
                  <a:pt x="139700" y="133350"/>
                </a:lnTo>
                <a:lnTo>
                  <a:pt x="146050" y="152400"/>
                </a:lnTo>
                <a:lnTo>
                  <a:pt x="133350" y="171450"/>
                </a:lnTo>
                <a:lnTo>
                  <a:pt x="107950" y="184150"/>
                </a:lnTo>
                <a:lnTo>
                  <a:pt x="82550" y="184150"/>
                </a:lnTo>
                <a:lnTo>
                  <a:pt x="50800" y="177800"/>
                </a:lnTo>
                <a:lnTo>
                  <a:pt x="19050" y="171450"/>
                </a:lnTo>
                <a:lnTo>
                  <a:pt x="6350" y="15875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SMARTINK"/>
          <p:cNvSpPr/>
          <p:nvPr/>
        </p:nvSpPr>
        <p:spPr bwMode="auto">
          <a:xfrm>
            <a:off x="7442199" y="4603749"/>
            <a:ext cx="44451" cy="158751"/>
          </a:xfrm>
          <a:custGeom>
            <a:avLst/>
            <a:gdLst/>
            <a:ahLst/>
            <a:cxnLst/>
            <a:rect l="0" t="0" r="0" b="0"/>
            <a:pathLst>
              <a:path w="44451" h="158751">
                <a:moveTo>
                  <a:pt x="19050" y="38100"/>
                </a:moveTo>
                <a:lnTo>
                  <a:pt x="25400" y="6350"/>
                </a:lnTo>
                <a:lnTo>
                  <a:pt x="38100" y="0"/>
                </a:lnTo>
                <a:lnTo>
                  <a:pt x="44450" y="19050"/>
                </a:lnTo>
                <a:lnTo>
                  <a:pt x="38100" y="44450"/>
                </a:lnTo>
                <a:lnTo>
                  <a:pt x="25400" y="76200"/>
                </a:lnTo>
                <a:lnTo>
                  <a:pt x="19050" y="101600"/>
                </a:lnTo>
                <a:lnTo>
                  <a:pt x="12700" y="127000"/>
                </a:lnTo>
                <a:lnTo>
                  <a:pt x="0" y="1587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SMARTINK"/>
          <p:cNvSpPr/>
          <p:nvPr/>
        </p:nvSpPr>
        <p:spPr bwMode="auto">
          <a:xfrm>
            <a:off x="7524749" y="4603749"/>
            <a:ext cx="107951" cy="133351"/>
          </a:xfrm>
          <a:custGeom>
            <a:avLst/>
            <a:gdLst/>
            <a:ahLst/>
            <a:cxnLst/>
            <a:rect l="0" t="0" r="0" b="0"/>
            <a:pathLst>
              <a:path w="107951" h="133351">
                <a:moveTo>
                  <a:pt x="31750" y="19050"/>
                </a:moveTo>
                <a:lnTo>
                  <a:pt x="12700" y="19050"/>
                </a:lnTo>
                <a:lnTo>
                  <a:pt x="0" y="44450"/>
                </a:lnTo>
                <a:lnTo>
                  <a:pt x="0" y="63500"/>
                </a:lnTo>
                <a:lnTo>
                  <a:pt x="0" y="88900"/>
                </a:lnTo>
                <a:lnTo>
                  <a:pt x="6350" y="107950"/>
                </a:lnTo>
                <a:lnTo>
                  <a:pt x="19050" y="127000"/>
                </a:lnTo>
                <a:lnTo>
                  <a:pt x="31750" y="133350"/>
                </a:lnTo>
                <a:lnTo>
                  <a:pt x="57150" y="127000"/>
                </a:lnTo>
                <a:lnTo>
                  <a:pt x="82550" y="114300"/>
                </a:lnTo>
                <a:lnTo>
                  <a:pt x="95250" y="95250"/>
                </a:lnTo>
                <a:lnTo>
                  <a:pt x="107950" y="69850"/>
                </a:lnTo>
                <a:lnTo>
                  <a:pt x="107950" y="44450"/>
                </a:lnTo>
                <a:lnTo>
                  <a:pt x="101600" y="19050"/>
                </a:lnTo>
                <a:lnTo>
                  <a:pt x="88900" y="0"/>
                </a:lnTo>
                <a:lnTo>
                  <a:pt x="44450" y="6350"/>
                </a:lnTo>
                <a:lnTo>
                  <a:pt x="25400" y="25400"/>
                </a:lnTo>
                <a:lnTo>
                  <a:pt x="19050" y="38100"/>
                </a:lnTo>
                <a:lnTo>
                  <a:pt x="25400" y="50800"/>
                </a:lnTo>
                <a:lnTo>
                  <a:pt x="38100" y="57150"/>
                </a:lnTo>
                <a:lnTo>
                  <a:pt x="698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SMARTINK"/>
          <p:cNvSpPr/>
          <p:nvPr/>
        </p:nvSpPr>
        <p:spPr bwMode="auto">
          <a:xfrm>
            <a:off x="7651749" y="4591049"/>
            <a:ext cx="152401" cy="133351"/>
          </a:xfrm>
          <a:custGeom>
            <a:avLst/>
            <a:gdLst/>
            <a:ahLst/>
            <a:cxnLst/>
            <a:rect l="0" t="0" r="0" b="0"/>
            <a:pathLst>
              <a:path w="152401" h="133351">
                <a:moveTo>
                  <a:pt x="63500" y="19050"/>
                </a:moveTo>
                <a:lnTo>
                  <a:pt x="57150" y="6350"/>
                </a:lnTo>
                <a:lnTo>
                  <a:pt x="31750" y="19050"/>
                </a:lnTo>
                <a:lnTo>
                  <a:pt x="19050" y="31750"/>
                </a:lnTo>
                <a:lnTo>
                  <a:pt x="6350" y="63500"/>
                </a:lnTo>
                <a:lnTo>
                  <a:pt x="0" y="82550"/>
                </a:lnTo>
                <a:lnTo>
                  <a:pt x="12700" y="114300"/>
                </a:lnTo>
                <a:lnTo>
                  <a:pt x="31750" y="127000"/>
                </a:lnTo>
                <a:lnTo>
                  <a:pt x="57150" y="133350"/>
                </a:lnTo>
                <a:lnTo>
                  <a:pt x="82550" y="133350"/>
                </a:lnTo>
                <a:lnTo>
                  <a:pt x="107950" y="120650"/>
                </a:lnTo>
                <a:lnTo>
                  <a:pt x="120650" y="114300"/>
                </a:lnTo>
                <a:lnTo>
                  <a:pt x="139700" y="101600"/>
                </a:lnTo>
                <a:lnTo>
                  <a:pt x="152400" y="76200"/>
                </a:lnTo>
                <a:lnTo>
                  <a:pt x="152400" y="57150"/>
                </a:lnTo>
                <a:lnTo>
                  <a:pt x="152400" y="38100"/>
                </a:lnTo>
                <a:lnTo>
                  <a:pt x="139700" y="19050"/>
                </a:lnTo>
                <a:lnTo>
                  <a:pt x="127000" y="0"/>
                </a:lnTo>
                <a:lnTo>
                  <a:pt x="95250" y="0"/>
                </a:lnTo>
                <a:lnTo>
                  <a:pt x="76200" y="6350"/>
                </a:lnTo>
                <a:lnTo>
                  <a:pt x="69850" y="19050"/>
                </a:lnTo>
                <a:lnTo>
                  <a:pt x="698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SMARTINK"/>
          <p:cNvSpPr/>
          <p:nvPr/>
        </p:nvSpPr>
        <p:spPr bwMode="auto">
          <a:xfrm>
            <a:off x="7854949" y="4591049"/>
            <a:ext cx="133351" cy="133351"/>
          </a:xfrm>
          <a:custGeom>
            <a:avLst/>
            <a:gdLst/>
            <a:ahLst/>
            <a:cxnLst/>
            <a:rect l="0" t="0" r="0" b="0"/>
            <a:pathLst>
              <a:path w="133351" h="133351">
                <a:moveTo>
                  <a:pt x="63500" y="31750"/>
                </a:moveTo>
                <a:lnTo>
                  <a:pt x="57150" y="12700"/>
                </a:lnTo>
                <a:lnTo>
                  <a:pt x="38100" y="12700"/>
                </a:lnTo>
                <a:lnTo>
                  <a:pt x="2540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20650"/>
                </a:lnTo>
                <a:lnTo>
                  <a:pt x="25400" y="127000"/>
                </a:lnTo>
                <a:lnTo>
                  <a:pt x="50800" y="133350"/>
                </a:lnTo>
                <a:lnTo>
                  <a:pt x="88900" y="127000"/>
                </a:lnTo>
                <a:lnTo>
                  <a:pt x="107950" y="107950"/>
                </a:lnTo>
                <a:lnTo>
                  <a:pt x="127000" y="95250"/>
                </a:lnTo>
                <a:lnTo>
                  <a:pt x="133350" y="63500"/>
                </a:lnTo>
                <a:lnTo>
                  <a:pt x="127000" y="25400"/>
                </a:lnTo>
                <a:lnTo>
                  <a:pt x="107950" y="6350"/>
                </a:lnTo>
                <a:lnTo>
                  <a:pt x="95250" y="0"/>
                </a:lnTo>
                <a:lnTo>
                  <a:pt x="69850" y="6350"/>
                </a:lnTo>
                <a:lnTo>
                  <a:pt x="57150" y="12700"/>
                </a:lnTo>
                <a:lnTo>
                  <a:pt x="50800" y="25400"/>
                </a:lnTo>
                <a:lnTo>
                  <a:pt x="5715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SMARTINK"/>
          <p:cNvSpPr/>
          <p:nvPr/>
        </p:nvSpPr>
        <p:spPr bwMode="auto">
          <a:xfrm>
            <a:off x="8051799" y="4508499"/>
            <a:ext cx="139701" cy="228601"/>
          </a:xfrm>
          <a:custGeom>
            <a:avLst/>
            <a:gdLst/>
            <a:ahLst/>
            <a:cxnLst/>
            <a:rect l="0" t="0" r="0" b="0"/>
            <a:pathLst>
              <a:path w="139701" h="228601">
                <a:moveTo>
                  <a:pt x="57150" y="12700"/>
                </a:moveTo>
                <a:lnTo>
                  <a:pt x="44450" y="0"/>
                </a:lnTo>
                <a:lnTo>
                  <a:pt x="25400" y="6350"/>
                </a:lnTo>
                <a:lnTo>
                  <a:pt x="38100" y="44450"/>
                </a:lnTo>
                <a:lnTo>
                  <a:pt x="57150" y="76200"/>
                </a:lnTo>
                <a:lnTo>
                  <a:pt x="82550" y="107950"/>
                </a:lnTo>
                <a:lnTo>
                  <a:pt x="107950" y="139700"/>
                </a:lnTo>
                <a:lnTo>
                  <a:pt x="133350" y="165100"/>
                </a:lnTo>
                <a:lnTo>
                  <a:pt x="139700" y="184150"/>
                </a:lnTo>
                <a:lnTo>
                  <a:pt x="133350" y="203200"/>
                </a:lnTo>
                <a:lnTo>
                  <a:pt x="127000" y="215900"/>
                </a:lnTo>
                <a:lnTo>
                  <a:pt x="114300" y="222250"/>
                </a:lnTo>
                <a:lnTo>
                  <a:pt x="88900" y="228600"/>
                </a:lnTo>
                <a:lnTo>
                  <a:pt x="63500" y="228600"/>
                </a:lnTo>
                <a:lnTo>
                  <a:pt x="38100" y="222250"/>
                </a:lnTo>
                <a:lnTo>
                  <a:pt x="6350" y="20955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" name="SMARTINK"/>
          <p:cNvSpPr/>
          <p:nvPr/>
        </p:nvSpPr>
        <p:spPr bwMode="auto">
          <a:xfrm>
            <a:off x="2057399" y="5816599"/>
            <a:ext cx="196851" cy="25401"/>
          </a:xfrm>
          <a:custGeom>
            <a:avLst/>
            <a:gdLst/>
            <a:ahLst/>
            <a:cxnLst/>
            <a:rect l="0" t="0" r="0" b="0"/>
            <a:pathLst>
              <a:path w="196851" h="25401">
                <a:moveTo>
                  <a:pt x="0" y="25400"/>
                </a:moveTo>
                <a:lnTo>
                  <a:pt x="25400" y="12700"/>
                </a:lnTo>
                <a:lnTo>
                  <a:pt x="57150" y="6350"/>
                </a:lnTo>
                <a:lnTo>
                  <a:pt x="76200" y="6350"/>
                </a:lnTo>
                <a:lnTo>
                  <a:pt x="95250" y="6350"/>
                </a:lnTo>
                <a:lnTo>
                  <a:pt x="114300" y="6350"/>
                </a:lnTo>
                <a:lnTo>
                  <a:pt x="133350" y="6350"/>
                </a:lnTo>
                <a:lnTo>
                  <a:pt x="152400" y="6350"/>
                </a:lnTo>
                <a:lnTo>
                  <a:pt x="184150" y="6350"/>
                </a:lnTo>
                <a:lnTo>
                  <a:pt x="19685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SMARTINK"/>
          <p:cNvSpPr/>
          <p:nvPr/>
        </p:nvSpPr>
        <p:spPr bwMode="auto">
          <a:xfrm>
            <a:off x="2057399" y="5880099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19050" y="19050"/>
                </a:lnTo>
                <a:lnTo>
                  <a:pt x="50800" y="19050"/>
                </a:lnTo>
                <a:lnTo>
                  <a:pt x="82550" y="19050"/>
                </a:lnTo>
                <a:lnTo>
                  <a:pt x="107950" y="19050"/>
                </a:lnTo>
                <a:lnTo>
                  <a:pt x="127000" y="19050"/>
                </a:lnTo>
                <a:lnTo>
                  <a:pt x="146050" y="12700"/>
                </a:lnTo>
                <a:lnTo>
                  <a:pt x="165100" y="12700"/>
                </a:lnTo>
                <a:lnTo>
                  <a:pt x="190500" y="635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SMARTINK"/>
          <p:cNvSpPr/>
          <p:nvPr/>
        </p:nvSpPr>
        <p:spPr bwMode="auto">
          <a:xfrm>
            <a:off x="2724149" y="5835649"/>
            <a:ext cx="196851" cy="6351"/>
          </a:xfrm>
          <a:custGeom>
            <a:avLst/>
            <a:gdLst/>
            <a:ahLst/>
            <a:cxnLst/>
            <a:rect l="0" t="0" r="0" b="0"/>
            <a:pathLst>
              <a:path w="196851" h="6351">
                <a:moveTo>
                  <a:pt x="0" y="0"/>
                </a:moveTo>
                <a:lnTo>
                  <a:pt x="25400" y="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7000" y="6350"/>
                </a:lnTo>
                <a:lnTo>
                  <a:pt x="152400" y="6350"/>
                </a:lnTo>
                <a:lnTo>
                  <a:pt x="184150" y="6350"/>
                </a:lnTo>
                <a:lnTo>
                  <a:pt x="196850" y="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SMARTINK"/>
          <p:cNvSpPr/>
          <p:nvPr/>
        </p:nvSpPr>
        <p:spPr bwMode="auto">
          <a:xfrm>
            <a:off x="3009899" y="5784849"/>
            <a:ext cx="69851" cy="234951"/>
          </a:xfrm>
          <a:custGeom>
            <a:avLst/>
            <a:gdLst/>
            <a:ahLst/>
            <a:cxnLst/>
            <a:rect l="0" t="0" r="0" b="0"/>
            <a:pathLst>
              <a:path w="69851" h="234951">
                <a:moveTo>
                  <a:pt x="69850" y="0"/>
                </a:moveTo>
                <a:lnTo>
                  <a:pt x="69850" y="31750"/>
                </a:lnTo>
                <a:lnTo>
                  <a:pt x="63500" y="44450"/>
                </a:lnTo>
                <a:lnTo>
                  <a:pt x="57150" y="63500"/>
                </a:lnTo>
                <a:lnTo>
                  <a:pt x="50800" y="88900"/>
                </a:lnTo>
                <a:lnTo>
                  <a:pt x="44450" y="107950"/>
                </a:lnTo>
                <a:lnTo>
                  <a:pt x="38100" y="133350"/>
                </a:lnTo>
                <a:lnTo>
                  <a:pt x="31750" y="152400"/>
                </a:lnTo>
                <a:lnTo>
                  <a:pt x="19050" y="177800"/>
                </a:lnTo>
                <a:lnTo>
                  <a:pt x="12700" y="196850"/>
                </a:lnTo>
                <a:lnTo>
                  <a:pt x="6350" y="222250"/>
                </a:lnTo>
                <a:lnTo>
                  <a:pt x="0" y="234950"/>
                </a:lnTo>
                <a:lnTo>
                  <a:pt x="190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SMARTINK"/>
          <p:cNvSpPr/>
          <p:nvPr/>
        </p:nvSpPr>
        <p:spPr bwMode="auto">
          <a:xfrm>
            <a:off x="3105149" y="5803899"/>
            <a:ext cx="177801" cy="171451"/>
          </a:xfrm>
          <a:custGeom>
            <a:avLst/>
            <a:gdLst/>
            <a:ahLst/>
            <a:cxnLst/>
            <a:rect l="0" t="0" r="0" b="0"/>
            <a:pathLst>
              <a:path w="177801" h="171451">
                <a:moveTo>
                  <a:pt x="31750" y="57150"/>
                </a:moveTo>
                <a:lnTo>
                  <a:pt x="25400" y="44450"/>
                </a:lnTo>
                <a:lnTo>
                  <a:pt x="19050" y="63500"/>
                </a:lnTo>
                <a:lnTo>
                  <a:pt x="12700" y="88900"/>
                </a:lnTo>
                <a:lnTo>
                  <a:pt x="19050" y="127000"/>
                </a:lnTo>
                <a:lnTo>
                  <a:pt x="25400" y="139700"/>
                </a:lnTo>
                <a:lnTo>
                  <a:pt x="38100" y="158750"/>
                </a:lnTo>
                <a:lnTo>
                  <a:pt x="50800" y="165100"/>
                </a:lnTo>
                <a:lnTo>
                  <a:pt x="76200" y="171450"/>
                </a:lnTo>
                <a:lnTo>
                  <a:pt x="114300" y="165100"/>
                </a:lnTo>
                <a:lnTo>
                  <a:pt x="139700" y="146050"/>
                </a:lnTo>
                <a:lnTo>
                  <a:pt x="158750" y="127000"/>
                </a:lnTo>
                <a:lnTo>
                  <a:pt x="171450" y="101600"/>
                </a:lnTo>
                <a:lnTo>
                  <a:pt x="177800" y="69850"/>
                </a:lnTo>
                <a:lnTo>
                  <a:pt x="171450" y="50800"/>
                </a:lnTo>
                <a:lnTo>
                  <a:pt x="158750" y="25400"/>
                </a:lnTo>
                <a:lnTo>
                  <a:pt x="139700" y="6350"/>
                </a:lnTo>
                <a:lnTo>
                  <a:pt x="127000" y="0"/>
                </a:lnTo>
                <a:lnTo>
                  <a:pt x="107950" y="0"/>
                </a:lnTo>
                <a:lnTo>
                  <a:pt x="88900" y="6350"/>
                </a:lnTo>
                <a:lnTo>
                  <a:pt x="69850" y="6350"/>
                </a:lnTo>
                <a:lnTo>
                  <a:pt x="50800" y="12700"/>
                </a:lnTo>
                <a:lnTo>
                  <a:pt x="2540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127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SMARTINK"/>
          <p:cNvSpPr/>
          <p:nvPr/>
        </p:nvSpPr>
        <p:spPr bwMode="auto">
          <a:xfrm>
            <a:off x="3327399" y="5791199"/>
            <a:ext cx="177801" cy="234951"/>
          </a:xfrm>
          <a:custGeom>
            <a:avLst/>
            <a:gdLst/>
            <a:ahLst/>
            <a:cxnLst/>
            <a:rect l="0" t="0" r="0" b="0"/>
            <a:pathLst>
              <a:path w="177801" h="234951">
                <a:moveTo>
                  <a:pt x="38100" y="19050"/>
                </a:moveTo>
                <a:lnTo>
                  <a:pt x="44450" y="0"/>
                </a:lnTo>
                <a:lnTo>
                  <a:pt x="50800" y="12700"/>
                </a:lnTo>
                <a:lnTo>
                  <a:pt x="25400" y="44450"/>
                </a:lnTo>
                <a:lnTo>
                  <a:pt x="6350" y="63500"/>
                </a:lnTo>
                <a:lnTo>
                  <a:pt x="19050" y="76200"/>
                </a:lnTo>
                <a:lnTo>
                  <a:pt x="38100" y="76200"/>
                </a:lnTo>
                <a:lnTo>
                  <a:pt x="69850" y="82550"/>
                </a:lnTo>
                <a:lnTo>
                  <a:pt x="82550" y="88900"/>
                </a:lnTo>
                <a:lnTo>
                  <a:pt x="101600" y="95250"/>
                </a:lnTo>
                <a:lnTo>
                  <a:pt x="120650" y="101600"/>
                </a:lnTo>
                <a:lnTo>
                  <a:pt x="152400" y="120650"/>
                </a:lnTo>
                <a:lnTo>
                  <a:pt x="165100" y="133350"/>
                </a:lnTo>
                <a:lnTo>
                  <a:pt x="171450" y="146050"/>
                </a:lnTo>
                <a:lnTo>
                  <a:pt x="177800" y="165100"/>
                </a:lnTo>
                <a:lnTo>
                  <a:pt x="158750" y="196850"/>
                </a:lnTo>
                <a:lnTo>
                  <a:pt x="139700" y="215900"/>
                </a:lnTo>
                <a:lnTo>
                  <a:pt x="107950" y="222250"/>
                </a:lnTo>
                <a:lnTo>
                  <a:pt x="95250" y="228600"/>
                </a:lnTo>
                <a:lnTo>
                  <a:pt x="76200" y="228600"/>
                </a:lnTo>
                <a:lnTo>
                  <a:pt x="44450" y="234950"/>
                </a:lnTo>
                <a:lnTo>
                  <a:pt x="19050" y="228600"/>
                </a:lnTo>
                <a:lnTo>
                  <a:pt x="0" y="228600"/>
                </a:lnTo>
                <a:lnTo>
                  <a:pt x="38100" y="203200"/>
                </a:lnTo>
                <a:lnTo>
                  <a:pt x="444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SMARTINK"/>
          <p:cNvSpPr/>
          <p:nvPr/>
        </p:nvSpPr>
        <p:spPr bwMode="auto">
          <a:xfrm>
            <a:off x="3359149" y="5784849"/>
            <a:ext cx="177801" cy="31751"/>
          </a:xfrm>
          <a:custGeom>
            <a:avLst/>
            <a:gdLst/>
            <a:ahLst/>
            <a:cxnLst/>
            <a:rect l="0" t="0" r="0" b="0"/>
            <a:pathLst>
              <a:path w="177801" h="31751">
                <a:moveTo>
                  <a:pt x="12700" y="31750"/>
                </a:moveTo>
                <a:lnTo>
                  <a:pt x="0" y="25400"/>
                </a:lnTo>
                <a:lnTo>
                  <a:pt x="25400" y="12700"/>
                </a:lnTo>
                <a:lnTo>
                  <a:pt x="50800" y="6350"/>
                </a:lnTo>
                <a:lnTo>
                  <a:pt x="82550" y="0"/>
                </a:lnTo>
                <a:lnTo>
                  <a:pt x="114300" y="0"/>
                </a:lnTo>
                <a:lnTo>
                  <a:pt x="133350" y="0"/>
                </a:lnTo>
                <a:lnTo>
                  <a:pt x="16510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SMARTINK"/>
          <p:cNvSpPr/>
          <p:nvPr/>
        </p:nvSpPr>
        <p:spPr bwMode="auto">
          <a:xfrm>
            <a:off x="3568699" y="5816599"/>
            <a:ext cx="158751" cy="254001"/>
          </a:xfrm>
          <a:custGeom>
            <a:avLst/>
            <a:gdLst/>
            <a:ahLst/>
            <a:cxnLst/>
            <a:rect l="0" t="0" r="0" b="0"/>
            <a:pathLst>
              <a:path w="158751" h="254001">
                <a:moveTo>
                  <a:pt x="44450" y="25400"/>
                </a:moveTo>
                <a:lnTo>
                  <a:pt x="63500" y="6350"/>
                </a:lnTo>
                <a:lnTo>
                  <a:pt x="88900" y="0"/>
                </a:lnTo>
                <a:lnTo>
                  <a:pt x="120650" y="0"/>
                </a:lnTo>
                <a:lnTo>
                  <a:pt x="133350" y="6350"/>
                </a:lnTo>
                <a:lnTo>
                  <a:pt x="139700" y="19050"/>
                </a:lnTo>
                <a:lnTo>
                  <a:pt x="114300" y="50800"/>
                </a:lnTo>
                <a:lnTo>
                  <a:pt x="88900" y="76200"/>
                </a:lnTo>
                <a:lnTo>
                  <a:pt x="63500" y="88900"/>
                </a:lnTo>
                <a:lnTo>
                  <a:pt x="38100" y="101600"/>
                </a:lnTo>
                <a:lnTo>
                  <a:pt x="57150" y="88900"/>
                </a:lnTo>
                <a:lnTo>
                  <a:pt x="88900" y="88900"/>
                </a:lnTo>
                <a:lnTo>
                  <a:pt x="120650" y="88900"/>
                </a:lnTo>
                <a:lnTo>
                  <a:pt x="139700" y="95250"/>
                </a:lnTo>
                <a:lnTo>
                  <a:pt x="158750" y="107950"/>
                </a:lnTo>
                <a:lnTo>
                  <a:pt x="158750" y="139700"/>
                </a:lnTo>
                <a:lnTo>
                  <a:pt x="152400" y="158750"/>
                </a:lnTo>
                <a:lnTo>
                  <a:pt x="133350" y="177800"/>
                </a:lnTo>
                <a:lnTo>
                  <a:pt x="107950" y="209550"/>
                </a:lnTo>
                <a:lnTo>
                  <a:pt x="82550" y="228600"/>
                </a:lnTo>
                <a:lnTo>
                  <a:pt x="57150" y="241300"/>
                </a:lnTo>
                <a:lnTo>
                  <a:pt x="38100" y="247650"/>
                </a:lnTo>
                <a:lnTo>
                  <a:pt x="19050" y="25400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SMARTINK"/>
          <p:cNvSpPr/>
          <p:nvPr/>
        </p:nvSpPr>
        <p:spPr bwMode="auto">
          <a:xfrm>
            <a:off x="3778249" y="5816599"/>
            <a:ext cx="228601" cy="209551"/>
          </a:xfrm>
          <a:custGeom>
            <a:avLst/>
            <a:gdLst/>
            <a:ahLst/>
            <a:cxnLst/>
            <a:rect l="0" t="0" r="0" b="0"/>
            <a:pathLst>
              <a:path w="228601" h="209551">
                <a:moveTo>
                  <a:pt x="82550" y="82550"/>
                </a:moveTo>
                <a:lnTo>
                  <a:pt x="76200" y="69850"/>
                </a:lnTo>
                <a:lnTo>
                  <a:pt x="69850" y="57150"/>
                </a:lnTo>
                <a:lnTo>
                  <a:pt x="44450" y="63500"/>
                </a:lnTo>
                <a:lnTo>
                  <a:pt x="31750" y="69850"/>
                </a:lnTo>
                <a:lnTo>
                  <a:pt x="1905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6350" y="171450"/>
                </a:lnTo>
                <a:lnTo>
                  <a:pt x="12700" y="184150"/>
                </a:lnTo>
                <a:lnTo>
                  <a:pt x="38100" y="196850"/>
                </a:lnTo>
                <a:lnTo>
                  <a:pt x="57150" y="203200"/>
                </a:lnTo>
                <a:lnTo>
                  <a:pt x="88900" y="209550"/>
                </a:lnTo>
                <a:lnTo>
                  <a:pt x="107950" y="209550"/>
                </a:lnTo>
                <a:lnTo>
                  <a:pt x="127000" y="203200"/>
                </a:lnTo>
                <a:lnTo>
                  <a:pt x="139700" y="196850"/>
                </a:lnTo>
                <a:lnTo>
                  <a:pt x="158750" y="190500"/>
                </a:lnTo>
                <a:lnTo>
                  <a:pt x="190500" y="165100"/>
                </a:lnTo>
                <a:lnTo>
                  <a:pt x="209550" y="139700"/>
                </a:lnTo>
                <a:lnTo>
                  <a:pt x="222250" y="107950"/>
                </a:lnTo>
                <a:lnTo>
                  <a:pt x="228600" y="95250"/>
                </a:lnTo>
                <a:lnTo>
                  <a:pt x="228600" y="76200"/>
                </a:lnTo>
                <a:lnTo>
                  <a:pt x="222250" y="63500"/>
                </a:lnTo>
                <a:lnTo>
                  <a:pt x="209550" y="31750"/>
                </a:lnTo>
                <a:lnTo>
                  <a:pt x="196850" y="19050"/>
                </a:lnTo>
                <a:lnTo>
                  <a:pt x="165100" y="6350"/>
                </a:lnTo>
                <a:lnTo>
                  <a:pt x="146050" y="0"/>
                </a:lnTo>
                <a:lnTo>
                  <a:pt x="127000" y="0"/>
                </a:lnTo>
                <a:lnTo>
                  <a:pt x="107950" y="0"/>
                </a:lnTo>
                <a:lnTo>
                  <a:pt x="82550" y="0"/>
                </a:lnTo>
                <a:lnTo>
                  <a:pt x="50800" y="0"/>
                </a:lnTo>
                <a:lnTo>
                  <a:pt x="38100" y="6350"/>
                </a:lnTo>
                <a:lnTo>
                  <a:pt x="31750" y="19050"/>
                </a:lnTo>
                <a:lnTo>
                  <a:pt x="317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SMARTINK"/>
          <p:cNvSpPr/>
          <p:nvPr/>
        </p:nvSpPr>
        <p:spPr bwMode="auto">
          <a:xfrm>
            <a:off x="4063999" y="5988049"/>
            <a:ext cx="38101" cy="19051"/>
          </a:xfrm>
          <a:custGeom>
            <a:avLst/>
            <a:gdLst/>
            <a:ahLst/>
            <a:cxnLst/>
            <a:rect l="0" t="0" r="0" b="0"/>
            <a:pathLst>
              <a:path w="38101" h="19051">
                <a:moveTo>
                  <a:pt x="19050" y="6350"/>
                </a:moveTo>
                <a:lnTo>
                  <a:pt x="6350" y="12700"/>
                </a:lnTo>
                <a:lnTo>
                  <a:pt x="31750" y="6350"/>
                </a:lnTo>
                <a:lnTo>
                  <a:pt x="19050" y="0"/>
                </a:lnTo>
                <a:lnTo>
                  <a:pt x="0" y="12700"/>
                </a:lnTo>
                <a:lnTo>
                  <a:pt x="12700" y="1905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SMARTINK"/>
          <p:cNvSpPr/>
          <p:nvPr/>
        </p:nvSpPr>
        <p:spPr bwMode="auto">
          <a:xfrm>
            <a:off x="4260849" y="5822949"/>
            <a:ext cx="171451" cy="228601"/>
          </a:xfrm>
          <a:custGeom>
            <a:avLst/>
            <a:gdLst/>
            <a:ahLst/>
            <a:cxnLst/>
            <a:rect l="0" t="0" r="0" b="0"/>
            <a:pathLst>
              <a:path w="171451" h="228601">
                <a:moveTo>
                  <a:pt x="38100" y="44450"/>
                </a:moveTo>
                <a:lnTo>
                  <a:pt x="50800" y="25400"/>
                </a:lnTo>
                <a:lnTo>
                  <a:pt x="63500" y="12700"/>
                </a:lnTo>
                <a:lnTo>
                  <a:pt x="95250" y="0"/>
                </a:lnTo>
                <a:lnTo>
                  <a:pt x="127000" y="0"/>
                </a:lnTo>
                <a:lnTo>
                  <a:pt x="146050" y="0"/>
                </a:lnTo>
                <a:lnTo>
                  <a:pt x="127000" y="31750"/>
                </a:lnTo>
                <a:lnTo>
                  <a:pt x="107950" y="50800"/>
                </a:lnTo>
                <a:lnTo>
                  <a:pt x="88900" y="63500"/>
                </a:lnTo>
                <a:lnTo>
                  <a:pt x="57150" y="76200"/>
                </a:lnTo>
                <a:lnTo>
                  <a:pt x="82550" y="76200"/>
                </a:lnTo>
                <a:lnTo>
                  <a:pt x="101600" y="76200"/>
                </a:lnTo>
                <a:lnTo>
                  <a:pt x="139700" y="82550"/>
                </a:lnTo>
                <a:lnTo>
                  <a:pt x="158750" y="95250"/>
                </a:lnTo>
                <a:lnTo>
                  <a:pt x="171450" y="107950"/>
                </a:lnTo>
                <a:lnTo>
                  <a:pt x="171450" y="133350"/>
                </a:lnTo>
                <a:lnTo>
                  <a:pt x="165100" y="146050"/>
                </a:lnTo>
                <a:lnTo>
                  <a:pt x="139700" y="171450"/>
                </a:lnTo>
                <a:lnTo>
                  <a:pt x="114300" y="190500"/>
                </a:lnTo>
                <a:lnTo>
                  <a:pt x="82550" y="209550"/>
                </a:lnTo>
                <a:lnTo>
                  <a:pt x="57150" y="222250"/>
                </a:lnTo>
                <a:lnTo>
                  <a:pt x="31750" y="228600"/>
                </a:lnTo>
                <a:lnTo>
                  <a:pt x="12700" y="2286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SMARTINK"/>
          <p:cNvSpPr/>
          <p:nvPr/>
        </p:nvSpPr>
        <p:spPr bwMode="auto">
          <a:xfrm>
            <a:off x="4489449" y="5835649"/>
            <a:ext cx="260351" cy="184151"/>
          </a:xfrm>
          <a:custGeom>
            <a:avLst/>
            <a:gdLst/>
            <a:ahLst/>
            <a:cxnLst/>
            <a:rect l="0" t="0" r="0" b="0"/>
            <a:pathLst>
              <a:path w="260351" h="184151">
                <a:moveTo>
                  <a:pt x="50800" y="44450"/>
                </a:moveTo>
                <a:lnTo>
                  <a:pt x="57150" y="25400"/>
                </a:lnTo>
                <a:lnTo>
                  <a:pt x="82550" y="12700"/>
                </a:lnTo>
                <a:lnTo>
                  <a:pt x="101600" y="0"/>
                </a:lnTo>
                <a:lnTo>
                  <a:pt x="133350" y="0"/>
                </a:lnTo>
                <a:lnTo>
                  <a:pt x="152400" y="6350"/>
                </a:lnTo>
                <a:lnTo>
                  <a:pt x="165100" y="19050"/>
                </a:lnTo>
                <a:lnTo>
                  <a:pt x="165100" y="44450"/>
                </a:lnTo>
                <a:lnTo>
                  <a:pt x="152400" y="69850"/>
                </a:lnTo>
                <a:lnTo>
                  <a:pt x="133350" y="95250"/>
                </a:lnTo>
                <a:lnTo>
                  <a:pt x="114300" y="120650"/>
                </a:lnTo>
                <a:lnTo>
                  <a:pt x="82550" y="146050"/>
                </a:lnTo>
                <a:lnTo>
                  <a:pt x="63500" y="158750"/>
                </a:lnTo>
                <a:lnTo>
                  <a:pt x="31750" y="171450"/>
                </a:lnTo>
                <a:lnTo>
                  <a:pt x="12700" y="177800"/>
                </a:lnTo>
                <a:lnTo>
                  <a:pt x="0" y="184150"/>
                </a:lnTo>
                <a:lnTo>
                  <a:pt x="12700" y="158750"/>
                </a:lnTo>
                <a:lnTo>
                  <a:pt x="38100" y="146050"/>
                </a:lnTo>
                <a:lnTo>
                  <a:pt x="63500" y="133350"/>
                </a:lnTo>
                <a:lnTo>
                  <a:pt x="88900" y="127000"/>
                </a:lnTo>
                <a:lnTo>
                  <a:pt x="114300" y="127000"/>
                </a:lnTo>
                <a:lnTo>
                  <a:pt x="133350" y="139700"/>
                </a:lnTo>
                <a:lnTo>
                  <a:pt x="158750" y="165100"/>
                </a:lnTo>
                <a:lnTo>
                  <a:pt x="190500" y="177800"/>
                </a:lnTo>
                <a:lnTo>
                  <a:pt x="215900" y="177800"/>
                </a:lnTo>
                <a:lnTo>
                  <a:pt x="241300" y="177800"/>
                </a:lnTo>
                <a:lnTo>
                  <a:pt x="260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SMARTINK"/>
          <p:cNvSpPr/>
          <p:nvPr/>
        </p:nvSpPr>
        <p:spPr bwMode="auto">
          <a:xfrm>
            <a:off x="4927599" y="5772149"/>
            <a:ext cx="196851" cy="323851"/>
          </a:xfrm>
          <a:custGeom>
            <a:avLst/>
            <a:gdLst/>
            <a:ahLst/>
            <a:cxnLst/>
            <a:rect l="0" t="0" r="0" b="0"/>
            <a:pathLst>
              <a:path w="196851" h="323851">
                <a:moveTo>
                  <a:pt x="114300" y="25400"/>
                </a:moveTo>
                <a:lnTo>
                  <a:pt x="120650" y="0"/>
                </a:lnTo>
                <a:lnTo>
                  <a:pt x="101600" y="31750"/>
                </a:lnTo>
                <a:lnTo>
                  <a:pt x="95250" y="44450"/>
                </a:lnTo>
                <a:lnTo>
                  <a:pt x="95250" y="69850"/>
                </a:lnTo>
                <a:lnTo>
                  <a:pt x="107950" y="88900"/>
                </a:lnTo>
                <a:lnTo>
                  <a:pt x="120650" y="114300"/>
                </a:lnTo>
                <a:lnTo>
                  <a:pt x="139700" y="139700"/>
                </a:lnTo>
                <a:lnTo>
                  <a:pt x="165100" y="171450"/>
                </a:lnTo>
                <a:lnTo>
                  <a:pt x="184150" y="196850"/>
                </a:lnTo>
                <a:lnTo>
                  <a:pt x="196850" y="228600"/>
                </a:lnTo>
                <a:lnTo>
                  <a:pt x="196850" y="254000"/>
                </a:lnTo>
                <a:lnTo>
                  <a:pt x="190500" y="266700"/>
                </a:lnTo>
                <a:lnTo>
                  <a:pt x="177800" y="292100"/>
                </a:lnTo>
                <a:lnTo>
                  <a:pt x="146050" y="311150"/>
                </a:lnTo>
                <a:lnTo>
                  <a:pt x="120650" y="317500"/>
                </a:lnTo>
                <a:lnTo>
                  <a:pt x="101600" y="323850"/>
                </a:lnTo>
                <a:lnTo>
                  <a:pt x="57150" y="317500"/>
                </a:lnTo>
                <a:lnTo>
                  <a:pt x="25400" y="311150"/>
                </a:lnTo>
                <a:lnTo>
                  <a:pt x="6350" y="298450"/>
                </a:lnTo>
                <a:lnTo>
                  <a:pt x="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" name="SMARTINK"/>
          <p:cNvSpPr/>
          <p:nvPr/>
        </p:nvSpPr>
        <p:spPr bwMode="auto">
          <a:xfrm>
            <a:off x="1371600" y="3270251"/>
            <a:ext cx="50801" cy="330201"/>
          </a:xfrm>
          <a:custGeom>
            <a:avLst/>
            <a:gdLst/>
            <a:ahLst/>
            <a:cxnLst/>
            <a:rect l="0" t="0" r="0" b="0"/>
            <a:pathLst>
              <a:path w="50801" h="330201">
                <a:moveTo>
                  <a:pt x="0" y="25400"/>
                </a:moveTo>
                <a:lnTo>
                  <a:pt x="6350" y="0"/>
                </a:lnTo>
                <a:lnTo>
                  <a:pt x="12700" y="12700"/>
                </a:lnTo>
                <a:lnTo>
                  <a:pt x="25400" y="38100"/>
                </a:lnTo>
                <a:lnTo>
                  <a:pt x="25400" y="69850"/>
                </a:lnTo>
                <a:lnTo>
                  <a:pt x="25400" y="101600"/>
                </a:lnTo>
                <a:lnTo>
                  <a:pt x="25400" y="120650"/>
                </a:lnTo>
                <a:lnTo>
                  <a:pt x="25400" y="139700"/>
                </a:lnTo>
                <a:lnTo>
                  <a:pt x="25400" y="158750"/>
                </a:lnTo>
                <a:lnTo>
                  <a:pt x="25400" y="177800"/>
                </a:lnTo>
                <a:lnTo>
                  <a:pt x="25400" y="196850"/>
                </a:lnTo>
                <a:lnTo>
                  <a:pt x="25400" y="215900"/>
                </a:lnTo>
                <a:lnTo>
                  <a:pt x="25400" y="260350"/>
                </a:lnTo>
                <a:lnTo>
                  <a:pt x="25400" y="285750"/>
                </a:lnTo>
                <a:lnTo>
                  <a:pt x="31750" y="311150"/>
                </a:lnTo>
                <a:lnTo>
                  <a:pt x="38100" y="323850"/>
                </a:lnTo>
                <a:lnTo>
                  <a:pt x="50800" y="330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SMARTINK"/>
          <p:cNvSpPr/>
          <p:nvPr/>
        </p:nvSpPr>
        <p:spPr bwMode="auto">
          <a:xfrm>
            <a:off x="1397000" y="3321051"/>
            <a:ext cx="203201" cy="241301"/>
          </a:xfrm>
          <a:custGeom>
            <a:avLst/>
            <a:gdLst/>
            <a:ahLst/>
            <a:cxnLst/>
            <a:rect l="0" t="0" r="0" b="0"/>
            <a:pathLst>
              <a:path w="203201" h="241301">
                <a:moveTo>
                  <a:pt x="12700" y="25400"/>
                </a:moveTo>
                <a:lnTo>
                  <a:pt x="0" y="12700"/>
                </a:lnTo>
                <a:lnTo>
                  <a:pt x="19050" y="38100"/>
                </a:lnTo>
                <a:lnTo>
                  <a:pt x="31750" y="63500"/>
                </a:lnTo>
                <a:lnTo>
                  <a:pt x="44450" y="88900"/>
                </a:lnTo>
                <a:lnTo>
                  <a:pt x="63500" y="120650"/>
                </a:lnTo>
                <a:lnTo>
                  <a:pt x="82550" y="152400"/>
                </a:lnTo>
                <a:lnTo>
                  <a:pt x="101600" y="177800"/>
                </a:lnTo>
                <a:lnTo>
                  <a:pt x="120650" y="203200"/>
                </a:lnTo>
                <a:lnTo>
                  <a:pt x="146050" y="228600"/>
                </a:lnTo>
                <a:lnTo>
                  <a:pt x="158750" y="234950"/>
                </a:lnTo>
                <a:lnTo>
                  <a:pt x="171450" y="241300"/>
                </a:lnTo>
                <a:lnTo>
                  <a:pt x="190500" y="215900"/>
                </a:lnTo>
                <a:lnTo>
                  <a:pt x="190500" y="190500"/>
                </a:lnTo>
                <a:lnTo>
                  <a:pt x="190500" y="158750"/>
                </a:lnTo>
                <a:lnTo>
                  <a:pt x="184150" y="139700"/>
                </a:lnTo>
                <a:lnTo>
                  <a:pt x="184150" y="120650"/>
                </a:lnTo>
                <a:lnTo>
                  <a:pt x="184150" y="101600"/>
                </a:lnTo>
                <a:lnTo>
                  <a:pt x="177800" y="82550"/>
                </a:lnTo>
                <a:lnTo>
                  <a:pt x="177800" y="50800"/>
                </a:lnTo>
                <a:lnTo>
                  <a:pt x="171450" y="31750"/>
                </a:lnTo>
                <a:lnTo>
                  <a:pt x="171450" y="635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SMARTINK"/>
          <p:cNvSpPr/>
          <p:nvPr/>
        </p:nvSpPr>
        <p:spPr bwMode="auto">
          <a:xfrm>
            <a:off x="1708150" y="3295651"/>
            <a:ext cx="158751" cy="247651"/>
          </a:xfrm>
          <a:custGeom>
            <a:avLst/>
            <a:gdLst/>
            <a:ahLst/>
            <a:cxnLst/>
            <a:rect l="0" t="0" r="0" b="0"/>
            <a:pathLst>
              <a:path w="158751" h="247651">
                <a:moveTo>
                  <a:pt x="88900" y="19050"/>
                </a:moveTo>
                <a:lnTo>
                  <a:pt x="63500" y="12700"/>
                </a:lnTo>
                <a:lnTo>
                  <a:pt x="38100" y="19050"/>
                </a:lnTo>
                <a:lnTo>
                  <a:pt x="25400" y="317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27000"/>
                </a:lnTo>
                <a:lnTo>
                  <a:pt x="6350" y="171450"/>
                </a:lnTo>
                <a:lnTo>
                  <a:pt x="19050" y="203200"/>
                </a:lnTo>
                <a:lnTo>
                  <a:pt x="31750" y="222250"/>
                </a:lnTo>
                <a:lnTo>
                  <a:pt x="57150" y="247650"/>
                </a:lnTo>
                <a:lnTo>
                  <a:pt x="88900" y="247650"/>
                </a:lnTo>
                <a:lnTo>
                  <a:pt x="114300" y="234950"/>
                </a:lnTo>
                <a:lnTo>
                  <a:pt x="133350" y="215900"/>
                </a:lnTo>
                <a:lnTo>
                  <a:pt x="146050" y="184150"/>
                </a:lnTo>
                <a:lnTo>
                  <a:pt x="152400" y="165100"/>
                </a:lnTo>
                <a:lnTo>
                  <a:pt x="158750" y="146050"/>
                </a:lnTo>
                <a:lnTo>
                  <a:pt x="158750" y="120650"/>
                </a:lnTo>
                <a:lnTo>
                  <a:pt x="158750" y="101600"/>
                </a:lnTo>
                <a:lnTo>
                  <a:pt x="158750" y="82550"/>
                </a:lnTo>
                <a:lnTo>
                  <a:pt x="158750" y="63500"/>
                </a:lnTo>
                <a:lnTo>
                  <a:pt x="146050" y="38100"/>
                </a:lnTo>
                <a:lnTo>
                  <a:pt x="139700" y="25400"/>
                </a:lnTo>
                <a:lnTo>
                  <a:pt x="114300" y="12700"/>
                </a:lnTo>
                <a:lnTo>
                  <a:pt x="95250" y="0"/>
                </a:lnTo>
                <a:lnTo>
                  <a:pt x="6350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SMARTINK"/>
          <p:cNvSpPr/>
          <p:nvPr/>
        </p:nvSpPr>
        <p:spPr bwMode="auto">
          <a:xfrm>
            <a:off x="2197100" y="3409951"/>
            <a:ext cx="749301" cy="12701"/>
          </a:xfrm>
          <a:custGeom>
            <a:avLst/>
            <a:gdLst/>
            <a:ahLst/>
            <a:cxnLst/>
            <a:rect l="0" t="0" r="0" b="0"/>
            <a:pathLst>
              <a:path w="749301" h="1270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  <a:lnTo>
                  <a:pt x="107950" y="0"/>
                </a:lnTo>
                <a:lnTo>
                  <a:pt x="127000" y="0"/>
                </a:lnTo>
                <a:lnTo>
                  <a:pt x="152400" y="0"/>
                </a:lnTo>
                <a:lnTo>
                  <a:pt x="184150" y="0"/>
                </a:lnTo>
                <a:lnTo>
                  <a:pt x="215900" y="0"/>
                </a:lnTo>
                <a:lnTo>
                  <a:pt x="247650" y="0"/>
                </a:lnTo>
                <a:lnTo>
                  <a:pt x="285750" y="6350"/>
                </a:lnTo>
                <a:lnTo>
                  <a:pt x="323850" y="6350"/>
                </a:lnTo>
                <a:lnTo>
                  <a:pt x="361950" y="6350"/>
                </a:lnTo>
                <a:lnTo>
                  <a:pt x="400050" y="6350"/>
                </a:lnTo>
                <a:lnTo>
                  <a:pt x="444500" y="12700"/>
                </a:lnTo>
                <a:lnTo>
                  <a:pt x="482600" y="12700"/>
                </a:lnTo>
                <a:lnTo>
                  <a:pt x="527050" y="12700"/>
                </a:lnTo>
                <a:lnTo>
                  <a:pt x="565150" y="12700"/>
                </a:lnTo>
                <a:lnTo>
                  <a:pt x="603250" y="12700"/>
                </a:lnTo>
                <a:lnTo>
                  <a:pt x="635000" y="12700"/>
                </a:lnTo>
                <a:lnTo>
                  <a:pt x="660400" y="12700"/>
                </a:lnTo>
                <a:lnTo>
                  <a:pt x="685800" y="12700"/>
                </a:lnTo>
                <a:lnTo>
                  <a:pt x="711200" y="12700"/>
                </a:lnTo>
                <a:lnTo>
                  <a:pt x="749300" y="12700"/>
                </a:lnTo>
                <a:lnTo>
                  <a:pt x="723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6" name="SMARTINK"/>
          <p:cNvSpPr/>
          <p:nvPr/>
        </p:nvSpPr>
        <p:spPr bwMode="auto">
          <a:xfrm>
            <a:off x="2755900" y="3263901"/>
            <a:ext cx="285751" cy="228601"/>
          </a:xfrm>
          <a:custGeom>
            <a:avLst/>
            <a:gdLst/>
            <a:ahLst/>
            <a:cxnLst/>
            <a:rect l="0" t="0" r="0" b="0"/>
            <a:pathLst>
              <a:path w="285751" h="228601">
                <a:moveTo>
                  <a:pt x="50800" y="25400"/>
                </a:moveTo>
                <a:lnTo>
                  <a:pt x="19050" y="6350"/>
                </a:lnTo>
                <a:lnTo>
                  <a:pt x="0" y="0"/>
                </a:lnTo>
                <a:lnTo>
                  <a:pt x="25400" y="6350"/>
                </a:lnTo>
                <a:lnTo>
                  <a:pt x="38100" y="12700"/>
                </a:lnTo>
                <a:lnTo>
                  <a:pt x="57150" y="12700"/>
                </a:lnTo>
                <a:lnTo>
                  <a:pt x="76200" y="19050"/>
                </a:lnTo>
                <a:lnTo>
                  <a:pt x="95250" y="25400"/>
                </a:lnTo>
                <a:lnTo>
                  <a:pt x="120650" y="31750"/>
                </a:lnTo>
                <a:lnTo>
                  <a:pt x="139700" y="38100"/>
                </a:lnTo>
                <a:lnTo>
                  <a:pt x="158750" y="38100"/>
                </a:lnTo>
                <a:lnTo>
                  <a:pt x="184150" y="44450"/>
                </a:lnTo>
                <a:lnTo>
                  <a:pt x="203200" y="50800"/>
                </a:lnTo>
                <a:lnTo>
                  <a:pt x="222250" y="50800"/>
                </a:lnTo>
                <a:lnTo>
                  <a:pt x="247650" y="57150"/>
                </a:lnTo>
                <a:lnTo>
                  <a:pt x="273050" y="63500"/>
                </a:lnTo>
                <a:lnTo>
                  <a:pt x="285750" y="69850"/>
                </a:lnTo>
                <a:lnTo>
                  <a:pt x="279400" y="82550"/>
                </a:lnTo>
                <a:lnTo>
                  <a:pt x="254000" y="107950"/>
                </a:lnTo>
                <a:lnTo>
                  <a:pt x="234950" y="120650"/>
                </a:lnTo>
                <a:lnTo>
                  <a:pt x="203200" y="139700"/>
                </a:lnTo>
                <a:lnTo>
                  <a:pt x="177800" y="152400"/>
                </a:lnTo>
                <a:lnTo>
                  <a:pt x="152400" y="165100"/>
                </a:lnTo>
                <a:lnTo>
                  <a:pt x="127000" y="177800"/>
                </a:lnTo>
                <a:lnTo>
                  <a:pt x="95250" y="196850"/>
                </a:lnTo>
                <a:lnTo>
                  <a:pt x="82550" y="209550"/>
                </a:lnTo>
                <a:lnTo>
                  <a:pt x="952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SMARTINK"/>
          <p:cNvSpPr/>
          <p:nvPr/>
        </p:nvSpPr>
        <p:spPr bwMode="auto">
          <a:xfrm>
            <a:off x="3441700" y="3105151"/>
            <a:ext cx="25401" cy="158751"/>
          </a:xfrm>
          <a:custGeom>
            <a:avLst/>
            <a:gdLst/>
            <a:ahLst/>
            <a:cxnLst/>
            <a:rect l="0" t="0" r="0" b="0"/>
            <a:pathLst>
              <a:path w="25401" h="158751">
                <a:moveTo>
                  <a:pt x="0" y="0"/>
                </a:moveTo>
                <a:lnTo>
                  <a:pt x="12700" y="19050"/>
                </a:lnTo>
                <a:lnTo>
                  <a:pt x="19050" y="50800"/>
                </a:lnTo>
                <a:lnTo>
                  <a:pt x="19050" y="69850"/>
                </a:lnTo>
                <a:lnTo>
                  <a:pt x="19050" y="95250"/>
                </a:lnTo>
                <a:lnTo>
                  <a:pt x="19050" y="120650"/>
                </a:lnTo>
                <a:lnTo>
                  <a:pt x="19050" y="152400"/>
                </a:lnTo>
                <a:lnTo>
                  <a:pt x="254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SMARTINK"/>
          <p:cNvSpPr/>
          <p:nvPr/>
        </p:nvSpPr>
        <p:spPr bwMode="auto">
          <a:xfrm>
            <a:off x="3340100" y="3314701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12700" y="19050"/>
                </a:lnTo>
                <a:lnTo>
                  <a:pt x="38100" y="12700"/>
                </a:lnTo>
                <a:lnTo>
                  <a:pt x="57150" y="12700"/>
                </a:lnTo>
                <a:lnTo>
                  <a:pt x="76200" y="6350"/>
                </a:lnTo>
                <a:lnTo>
                  <a:pt x="95250" y="635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203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SMARTINK"/>
          <p:cNvSpPr/>
          <p:nvPr/>
        </p:nvSpPr>
        <p:spPr bwMode="auto">
          <a:xfrm>
            <a:off x="3390900" y="3371851"/>
            <a:ext cx="190501" cy="152401"/>
          </a:xfrm>
          <a:custGeom>
            <a:avLst/>
            <a:gdLst/>
            <a:ahLst/>
            <a:cxnLst/>
            <a:rect l="0" t="0" r="0" b="0"/>
            <a:pathLst>
              <a:path w="190501" h="152401">
                <a:moveTo>
                  <a:pt x="25400" y="0"/>
                </a:moveTo>
                <a:lnTo>
                  <a:pt x="12700" y="6350"/>
                </a:lnTo>
                <a:lnTo>
                  <a:pt x="25400" y="12700"/>
                </a:lnTo>
                <a:lnTo>
                  <a:pt x="50800" y="25400"/>
                </a:lnTo>
                <a:lnTo>
                  <a:pt x="63500" y="31750"/>
                </a:lnTo>
                <a:lnTo>
                  <a:pt x="69850" y="50800"/>
                </a:lnTo>
                <a:lnTo>
                  <a:pt x="57150" y="88900"/>
                </a:lnTo>
                <a:lnTo>
                  <a:pt x="38100" y="114300"/>
                </a:lnTo>
                <a:lnTo>
                  <a:pt x="6350" y="139700"/>
                </a:lnTo>
                <a:lnTo>
                  <a:pt x="0" y="152400"/>
                </a:lnTo>
                <a:lnTo>
                  <a:pt x="31750" y="152400"/>
                </a:lnTo>
                <a:lnTo>
                  <a:pt x="57150" y="146050"/>
                </a:lnTo>
                <a:lnTo>
                  <a:pt x="82550" y="139700"/>
                </a:lnTo>
                <a:lnTo>
                  <a:pt x="107950" y="133350"/>
                </a:lnTo>
                <a:lnTo>
                  <a:pt x="139700" y="133350"/>
                </a:lnTo>
                <a:lnTo>
                  <a:pt x="165100" y="133350"/>
                </a:lnTo>
                <a:lnTo>
                  <a:pt x="1905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SMARTINK"/>
          <p:cNvSpPr/>
          <p:nvPr/>
        </p:nvSpPr>
        <p:spPr bwMode="auto">
          <a:xfrm>
            <a:off x="3721100" y="3155951"/>
            <a:ext cx="19051" cy="279401"/>
          </a:xfrm>
          <a:custGeom>
            <a:avLst/>
            <a:gdLst/>
            <a:ahLst/>
            <a:cxnLst/>
            <a:rect l="0" t="0" r="0" b="0"/>
            <a:pathLst>
              <a:path w="19051" h="279401">
                <a:moveTo>
                  <a:pt x="1270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698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20650"/>
                </a:lnTo>
                <a:lnTo>
                  <a:pt x="6350" y="139700"/>
                </a:lnTo>
                <a:lnTo>
                  <a:pt x="6350" y="158750"/>
                </a:lnTo>
                <a:lnTo>
                  <a:pt x="6350" y="177800"/>
                </a:lnTo>
                <a:lnTo>
                  <a:pt x="6350" y="196850"/>
                </a:lnTo>
                <a:lnTo>
                  <a:pt x="6350" y="241300"/>
                </a:lnTo>
                <a:lnTo>
                  <a:pt x="6350" y="273050"/>
                </a:lnTo>
                <a:lnTo>
                  <a:pt x="190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SMARTINK"/>
          <p:cNvSpPr/>
          <p:nvPr/>
        </p:nvSpPr>
        <p:spPr bwMode="auto">
          <a:xfrm>
            <a:off x="3702050" y="3130551"/>
            <a:ext cx="234951" cy="285751"/>
          </a:xfrm>
          <a:custGeom>
            <a:avLst/>
            <a:gdLst/>
            <a:ahLst/>
            <a:cxnLst/>
            <a:rect l="0" t="0" r="0" b="0"/>
            <a:pathLst>
              <a:path w="234951" h="285751">
                <a:moveTo>
                  <a:pt x="6350" y="31750"/>
                </a:moveTo>
                <a:lnTo>
                  <a:pt x="0" y="19050"/>
                </a:lnTo>
                <a:lnTo>
                  <a:pt x="19050" y="44450"/>
                </a:lnTo>
                <a:lnTo>
                  <a:pt x="38100" y="69850"/>
                </a:lnTo>
                <a:lnTo>
                  <a:pt x="50800" y="82550"/>
                </a:lnTo>
                <a:lnTo>
                  <a:pt x="57150" y="101600"/>
                </a:lnTo>
                <a:lnTo>
                  <a:pt x="69850" y="120650"/>
                </a:lnTo>
                <a:lnTo>
                  <a:pt x="82550" y="146050"/>
                </a:lnTo>
                <a:lnTo>
                  <a:pt x="95250" y="165100"/>
                </a:lnTo>
                <a:lnTo>
                  <a:pt x="101600" y="184150"/>
                </a:lnTo>
                <a:lnTo>
                  <a:pt x="114300" y="203200"/>
                </a:lnTo>
                <a:lnTo>
                  <a:pt x="133350" y="234950"/>
                </a:lnTo>
                <a:lnTo>
                  <a:pt x="152400" y="260350"/>
                </a:lnTo>
                <a:lnTo>
                  <a:pt x="171450" y="285750"/>
                </a:lnTo>
                <a:lnTo>
                  <a:pt x="190500" y="273050"/>
                </a:lnTo>
                <a:lnTo>
                  <a:pt x="190500" y="254000"/>
                </a:lnTo>
                <a:lnTo>
                  <a:pt x="190500" y="234950"/>
                </a:lnTo>
                <a:lnTo>
                  <a:pt x="190500" y="215900"/>
                </a:lnTo>
                <a:lnTo>
                  <a:pt x="190500" y="196850"/>
                </a:lnTo>
                <a:lnTo>
                  <a:pt x="184150" y="171450"/>
                </a:lnTo>
                <a:lnTo>
                  <a:pt x="184150" y="146050"/>
                </a:lnTo>
                <a:lnTo>
                  <a:pt x="184150" y="120650"/>
                </a:lnTo>
                <a:lnTo>
                  <a:pt x="177800" y="95250"/>
                </a:lnTo>
                <a:lnTo>
                  <a:pt x="177800" y="76200"/>
                </a:lnTo>
                <a:lnTo>
                  <a:pt x="177800" y="57150"/>
                </a:lnTo>
                <a:lnTo>
                  <a:pt x="177800" y="38100"/>
                </a:lnTo>
                <a:lnTo>
                  <a:pt x="177800" y="12700"/>
                </a:lnTo>
                <a:lnTo>
                  <a:pt x="184150" y="0"/>
                </a:lnTo>
                <a:lnTo>
                  <a:pt x="222250" y="31750"/>
                </a:lnTo>
                <a:lnTo>
                  <a:pt x="23495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" name="SMARTINK"/>
          <p:cNvSpPr/>
          <p:nvPr/>
        </p:nvSpPr>
        <p:spPr bwMode="auto">
          <a:xfrm>
            <a:off x="3956050" y="3390901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19050" y="12700"/>
                </a:moveTo>
                <a:lnTo>
                  <a:pt x="3810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57150" y="50800"/>
                </a:lnTo>
                <a:lnTo>
                  <a:pt x="38100" y="76200"/>
                </a:lnTo>
                <a:lnTo>
                  <a:pt x="19050" y="107950"/>
                </a:lnTo>
                <a:lnTo>
                  <a:pt x="6350" y="127000"/>
                </a:lnTo>
                <a:lnTo>
                  <a:pt x="0" y="139700"/>
                </a:lnTo>
                <a:lnTo>
                  <a:pt x="19050" y="152400"/>
                </a:lnTo>
                <a:lnTo>
                  <a:pt x="44450" y="152400"/>
                </a:lnTo>
                <a:lnTo>
                  <a:pt x="69850" y="152400"/>
                </a:lnTo>
                <a:lnTo>
                  <a:pt x="95250" y="152400"/>
                </a:lnTo>
                <a:lnTo>
                  <a:pt x="120650" y="146050"/>
                </a:lnTo>
                <a:lnTo>
                  <a:pt x="146050" y="146050"/>
                </a:lnTo>
                <a:lnTo>
                  <a:pt x="1778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" name="SMARTINK"/>
          <p:cNvSpPr/>
          <p:nvPr/>
        </p:nvSpPr>
        <p:spPr bwMode="auto">
          <a:xfrm>
            <a:off x="4305300" y="3079751"/>
            <a:ext cx="25401" cy="368301"/>
          </a:xfrm>
          <a:custGeom>
            <a:avLst/>
            <a:gdLst/>
            <a:ahLst/>
            <a:cxnLst/>
            <a:rect l="0" t="0" r="0" b="0"/>
            <a:pathLst>
              <a:path w="25401" h="368301">
                <a:moveTo>
                  <a:pt x="19050" y="19050"/>
                </a:moveTo>
                <a:lnTo>
                  <a:pt x="6350" y="0"/>
                </a:lnTo>
                <a:lnTo>
                  <a:pt x="0" y="12700"/>
                </a:lnTo>
                <a:lnTo>
                  <a:pt x="0" y="31750"/>
                </a:lnTo>
                <a:lnTo>
                  <a:pt x="6350" y="63500"/>
                </a:lnTo>
                <a:lnTo>
                  <a:pt x="12700" y="95250"/>
                </a:lnTo>
                <a:lnTo>
                  <a:pt x="12700" y="114300"/>
                </a:lnTo>
                <a:lnTo>
                  <a:pt x="19050" y="139700"/>
                </a:lnTo>
                <a:lnTo>
                  <a:pt x="19050" y="158750"/>
                </a:lnTo>
                <a:lnTo>
                  <a:pt x="25400" y="184150"/>
                </a:lnTo>
                <a:lnTo>
                  <a:pt x="25400" y="203200"/>
                </a:lnTo>
                <a:lnTo>
                  <a:pt x="25400" y="222250"/>
                </a:lnTo>
                <a:lnTo>
                  <a:pt x="25400" y="241300"/>
                </a:lnTo>
                <a:lnTo>
                  <a:pt x="25400" y="260350"/>
                </a:lnTo>
                <a:lnTo>
                  <a:pt x="25400" y="279400"/>
                </a:lnTo>
                <a:lnTo>
                  <a:pt x="25400" y="311150"/>
                </a:lnTo>
                <a:lnTo>
                  <a:pt x="19050" y="336550"/>
                </a:lnTo>
                <a:lnTo>
                  <a:pt x="1905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4" name="SMARTINK"/>
          <p:cNvSpPr/>
          <p:nvPr/>
        </p:nvSpPr>
        <p:spPr bwMode="auto">
          <a:xfrm>
            <a:off x="4216400" y="3276601"/>
            <a:ext cx="266701" cy="31751"/>
          </a:xfrm>
          <a:custGeom>
            <a:avLst/>
            <a:gdLst/>
            <a:ahLst/>
            <a:cxnLst/>
            <a:rect l="0" t="0" r="0" b="0"/>
            <a:pathLst>
              <a:path w="266701" h="31751">
                <a:moveTo>
                  <a:pt x="0" y="31750"/>
                </a:moveTo>
                <a:lnTo>
                  <a:pt x="19050" y="25400"/>
                </a:lnTo>
                <a:lnTo>
                  <a:pt x="44450" y="19050"/>
                </a:lnTo>
                <a:lnTo>
                  <a:pt x="69850" y="12700"/>
                </a:lnTo>
                <a:lnTo>
                  <a:pt x="88900" y="12700"/>
                </a:lnTo>
                <a:lnTo>
                  <a:pt x="107950" y="12700"/>
                </a:lnTo>
                <a:lnTo>
                  <a:pt x="120650" y="6350"/>
                </a:lnTo>
                <a:lnTo>
                  <a:pt x="139700" y="6350"/>
                </a:lnTo>
                <a:lnTo>
                  <a:pt x="171450" y="0"/>
                </a:lnTo>
                <a:lnTo>
                  <a:pt x="190500" y="0"/>
                </a:lnTo>
                <a:lnTo>
                  <a:pt x="215900" y="0"/>
                </a:lnTo>
                <a:lnTo>
                  <a:pt x="247650" y="0"/>
                </a:lnTo>
                <a:lnTo>
                  <a:pt x="266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SMARTINK"/>
          <p:cNvSpPr/>
          <p:nvPr/>
        </p:nvSpPr>
        <p:spPr bwMode="auto">
          <a:xfrm>
            <a:off x="4775200" y="2965451"/>
            <a:ext cx="44451" cy="260351"/>
          </a:xfrm>
          <a:custGeom>
            <a:avLst/>
            <a:gdLst/>
            <a:ahLst/>
            <a:cxnLst/>
            <a:rect l="0" t="0" r="0" b="0"/>
            <a:pathLst>
              <a:path w="44451" h="260351">
                <a:moveTo>
                  <a:pt x="44450" y="12700"/>
                </a:moveTo>
                <a:lnTo>
                  <a:pt x="3175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4445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84150"/>
                </a:lnTo>
                <a:lnTo>
                  <a:pt x="25400" y="215900"/>
                </a:lnTo>
                <a:lnTo>
                  <a:pt x="38100" y="247650"/>
                </a:lnTo>
                <a:lnTo>
                  <a:pt x="444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SMARTINK"/>
          <p:cNvSpPr/>
          <p:nvPr/>
        </p:nvSpPr>
        <p:spPr bwMode="auto">
          <a:xfrm>
            <a:off x="4699000" y="3244851"/>
            <a:ext cx="209551" cy="12701"/>
          </a:xfrm>
          <a:custGeom>
            <a:avLst/>
            <a:gdLst/>
            <a:ahLst/>
            <a:cxnLst/>
            <a:rect l="0" t="0" r="0" b="0"/>
            <a:pathLst>
              <a:path w="209551" h="12701">
                <a:moveTo>
                  <a:pt x="0" y="6350"/>
                </a:moveTo>
                <a:lnTo>
                  <a:pt x="31750" y="0"/>
                </a:lnTo>
                <a:lnTo>
                  <a:pt x="63500" y="0"/>
                </a:lnTo>
                <a:lnTo>
                  <a:pt x="82550" y="0"/>
                </a:lnTo>
                <a:lnTo>
                  <a:pt x="101600" y="0"/>
                </a:lnTo>
                <a:lnTo>
                  <a:pt x="133350" y="0"/>
                </a:lnTo>
                <a:lnTo>
                  <a:pt x="165100" y="6350"/>
                </a:lnTo>
                <a:lnTo>
                  <a:pt x="196850" y="6350"/>
                </a:lnTo>
                <a:lnTo>
                  <a:pt x="2095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7" name="SMARTINK"/>
          <p:cNvSpPr/>
          <p:nvPr/>
        </p:nvSpPr>
        <p:spPr bwMode="auto">
          <a:xfrm>
            <a:off x="4781550" y="3289301"/>
            <a:ext cx="209551" cy="171451"/>
          </a:xfrm>
          <a:custGeom>
            <a:avLst/>
            <a:gdLst/>
            <a:ahLst/>
            <a:cxnLst/>
            <a:rect l="0" t="0" r="0" b="0"/>
            <a:pathLst>
              <a:path w="209551" h="171451">
                <a:moveTo>
                  <a:pt x="19050" y="0"/>
                </a:moveTo>
                <a:lnTo>
                  <a:pt x="44450" y="12700"/>
                </a:lnTo>
                <a:lnTo>
                  <a:pt x="63500" y="25400"/>
                </a:lnTo>
                <a:lnTo>
                  <a:pt x="95250" y="44450"/>
                </a:lnTo>
                <a:lnTo>
                  <a:pt x="107950" y="57150"/>
                </a:lnTo>
                <a:lnTo>
                  <a:pt x="101600" y="82550"/>
                </a:lnTo>
                <a:lnTo>
                  <a:pt x="82550" y="107950"/>
                </a:lnTo>
                <a:lnTo>
                  <a:pt x="63500" y="127000"/>
                </a:lnTo>
                <a:lnTo>
                  <a:pt x="31750" y="146050"/>
                </a:lnTo>
                <a:lnTo>
                  <a:pt x="0" y="165100"/>
                </a:lnTo>
                <a:lnTo>
                  <a:pt x="12700" y="171450"/>
                </a:lnTo>
                <a:lnTo>
                  <a:pt x="38100" y="171450"/>
                </a:lnTo>
                <a:lnTo>
                  <a:pt x="63500" y="171450"/>
                </a:lnTo>
                <a:lnTo>
                  <a:pt x="95250" y="165100"/>
                </a:lnTo>
                <a:lnTo>
                  <a:pt x="127000" y="165100"/>
                </a:lnTo>
                <a:lnTo>
                  <a:pt x="152400" y="165100"/>
                </a:lnTo>
                <a:lnTo>
                  <a:pt x="177800" y="165100"/>
                </a:lnTo>
                <a:lnTo>
                  <a:pt x="2095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SMARTINK"/>
          <p:cNvSpPr/>
          <p:nvPr/>
        </p:nvSpPr>
        <p:spPr bwMode="auto">
          <a:xfrm>
            <a:off x="5105400" y="3016251"/>
            <a:ext cx="241301" cy="336551"/>
          </a:xfrm>
          <a:custGeom>
            <a:avLst/>
            <a:gdLst/>
            <a:ahLst/>
            <a:cxnLst/>
            <a:rect l="0" t="0" r="0" b="0"/>
            <a:pathLst>
              <a:path w="241301" h="336551">
                <a:moveTo>
                  <a:pt x="101600" y="50800"/>
                </a:moveTo>
                <a:lnTo>
                  <a:pt x="107950" y="31750"/>
                </a:lnTo>
                <a:lnTo>
                  <a:pt x="107950" y="12700"/>
                </a:lnTo>
                <a:lnTo>
                  <a:pt x="95250" y="0"/>
                </a:lnTo>
                <a:lnTo>
                  <a:pt x="76200" y="19050"/>
                </a:lnTo>
                <a:lnTo>
                  <a:pt x="57150" y="44450"/>
                </a:lnTo>
                <a:lnTo>
                  <a:pt x="44450" y="69850"/>
                </a:lnTo>
                <a:lnTo>
                  <a:pt x="31750" y="88900"/>
                </a:lnTo>
                <a:lnTo>
                  <a:pt x="25400" y="107950"/>
                </a:lnTo>
                <a:lnTo>
                  <a:pt x="19050" y="127000"/>
                </a:lnTo>
                <a:lnTo>
                  <a:pt x="12700" y="146050"/>
                </a:lnTo>
                <a:lnTo>
                  <a:pt x="6350" y="171450"/>
                </a:lnTo>
                <a:lnTo>
                  <a:pt x="0" y="196850"/>
                </a:lnTo>
                <a:lnTo>
                  <a:pt x="0" y="215900"/>
                </a:lnTo>
                <a:lnTo>
                  <a:pt x="0" y="234950"/>
                </a:lnTo>
                <a:lnTo>
                  <a:pt x="0" y="254000"/>
                </a:lnTo>
                <a:lnTo>
                  <a:pt x="6350" y="273050"/>
                </a:lnTo>
                <a:lnTo>
                  <a:pt x="12700" y="285750"/>
                </a:lnTo>
                <a:lnTo>
                  <a:pt x="31750" y="311150"/>
                </a:lnTo>
                <a:lnTo>
                  <a:pt x="44450" y="323850"/>
                </a:lnTo>
                <a:lnTo>
                  <a:pt x="63500" y="330200"/>
                </a:lnTo>
                <a:lnTo>
                  <a:pt x="76200" y="336550"/>
                </a:lnTo>
                <a:lnTo>
                  <a:pt x="95250" y="336550"/>
                </a:lnTo>
                <a:lnTo>
                  <a:pt x="114300" y="336550"/>
                </a:lnTo>
                <a:lnTo>
                  <a:pt x="133350" y="330200"/>
                </a:lnTo>
                <a:lnTo>
                  <a:pt x="152400" y="323850"/>
                </a:lnTo>
                <a:lnTo>
                  <a:pt x="171450" y="311150"/>
                </a:lnTo>
                <a:lnTo>
                  <a:pt x="203200" y="285750"/>
                </a:lnTo>
                <a:lnTo>
                  <a:pt x="215900" y="266700"/>
                </a:lnTo>
                <a:lnTo>
                  <a:pt x="222250" y="247650"/>
                </a:lnTo>
                <a:lnTo>
                  <a:pt x="234950" y="228600"/>
                </a:lnTo>
                <a:lnTo>
                  <a:pt x="234950" y="203200"/>
                </a:lnTo>
                <a:lnTo>
                  <a:pt x="241300" y="184150"/>
                </a:lnTo>
                <a:lnTo>
                  <a:pt x="241300" y="158750"/>
                </a:lnTo>
                <a:lnTo>
                  <a:pt x="234950" y="139700"/>
                </a:lnTo>
                <a:lnTo>
                  <a:pt x="228600" y="114300"/>
                </a:lnTo>
                <a:lnTo>
                  <a:pt x="222250" y="95250"/>
                </a:lnTo>
                <a:lnTo>
                  <a:pt x="203200" y="69850"/>
                </a:lnTo>
                <a:lnTo>
                  <a:pt x="177800" y="50800"/>
                </a:lnTo>
                <a:lnTo>
                  <a:pt x="158750" y="50800"/>
                </a:lnTo>
                <a:lnTo>
                  <a:pt x="146050" y="76200"/>
                </a:lnTo>
                <a:lnTo>
                  <a:pt x="146050" y="107950"/>
                </a:lnTo>
                <a:lnTo>
                  <a:pt x="1460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SMARTINK"/>
          <p:cNvSpPr/>
          <p:nvPr/>
        </p:nvSpPr>
        <p:spPr bwMode="auto">
          <a:xfrm>
            <a:off x="5378450" y="3308351"/>
            <a:ext cx="273051" cy="184151"/>
          </a:xfrm>
          <a:custGeom>
            <a:avLst/>
            <a:gdLst/>
            <a:ahLst/>
            <a:cxnLst/>
            <a:rect l="0" t="0" r="0" b="0"/>
            <a:pathLst>
              <a:path w="273051" h="184151">
                <a:moveTo>
                  <a:pt x="0" y="1270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  <a:lnTo>
                  <a:pt x="101600" y="12700"/>
                </a:lnTo>
                <a:lnTo>
                  <a:pt x="114300" y="19050"/>
                </a:lnTo>
                <a:lnTo>
                  <a:pt x="120650" y="38100"/>
                </a:lnTo>
                <a:lnTo>
                  <a:pt x="95250" y="76200"/>
                </a:lnTo>
                <a:lnTo>
                  <a:pt x="69850" y="107950"/>
                </a:lnTo>
                <a:lnTo>
                  <a:pt x="44450" y="127000"/>
                </a:lnTo>
                <a:lnTo>
                  <a:pt x="25400" y="152400"/>
                </a:lnTo>
                <a:lnTo>
                  <a:pt x="12700" y="165100"/>
                </a:lnTo>
                <a:lnTo>
                  <a:pt x="19050" y="177800"/>
                </a:lnTo>
                <a:lnTo>
                  <a:pt x="31750" y="184150"/>
                </a:lnTo>
                <a:lnTo>
                  <a:pt x="57150" y="184150"/>
                </a:lnTo>
                <a:lnTo>
                  <a:pt x="76200" y="184150"/>
                </a:lnTo>
                <a:lnTo>
                  <a:pt x="95250" y="184150"/>
                </a:lnTo>
                <a:lnTo>
                  <a:pt x="114300" y="184150"/>
                </a:lnTo>
                <a:lnTo>
                  <a:pt x="133350" y="184150"/>
                </a:lnTo>
                <a:lnTo>
                  <a:pt x="165100" y="177800"/>
                </a:lnTo>
                <a:lnTo>
                  <a:pt x="184150" y="177800"/>
                </a:lnTo>
                <a:lnTo>
                  <a:pt x="215900" y="177800"/>
                </a:lnTo>
                <a:lnTo>
                  <a:pt x="234950" y="177800"/>
                </a:lnTo>
                <a:lnTo>
                  <a:pt x="266700" y="177800"/>
                </a:lnTo>
                <a:lnTo>
                  <a:pt x="273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SMARTINK"/>
          <p:cNvSpPr/>
          <p:nvPr/>
        </p:nvSpPr>
        <p:spPr bwMode="auto">
          <a:xfrm>
            <a:off x="6270246" y="2895600"/>
            <a:ext cx="165101" cy="425451"/>
          </a:xfrm>
          <a:custGeom>
            <a:avLst/>
            <a:gdLst/>
            <a:ahLst/>
            <a:cxnLst/>
            <a:rect l="0" t="0" r="0" b="0"/>
            <a:pathLst>
              <a:path w="165101" h="425451">
                <a:moveTo>
                  <a:pt x="165100" y="12700"/>
                </a:moveTo>
                <a:lnTo>
                  <a:pt x="158750" y="0"/>
                </a:lnTo>
                <a:lnTo>
                  <a:pt x="146050" y="6350"/>
                </a:lnTo>
                <a:lnTo>
                  <a:pt x="133350" y="25400"/>
                </a:lnTo>
                <a:lnTo>
                  <a:pt x="127000" y="38100"/>
                </a:lnTo>
                <a:lnTo>
                  <a:pt x="120650" y="57150"/>
                </a:lnTo>
                <a:lnTo>
                  <a:pt x="114300" y="76200"/>
                </a:lnTo>
                <a:lnTo>
                  <a:pt x="107950" y="101600"/>
                </a:lnTo>
                <a:lnTo>
                  <a:pt x="101600" y="120650"/>
                </a:lnTo>
                <a:lnTo>
                  <a:pt x="88900" y="152400"/>
                </a:lnTo>
                <a:lnTo>
                  <a:pt x="82550" y="177800"/>
                </a:lnTo>
                <a:lnTo>
                  <a:pt x="69850" y="203200"/>
                </a:lnTo>
                <a:lnTo>
                  <a:pt x="63500" y="234950"/>
                </a:lnTo>
                <a:lnTo>
                  <a:pt x="50800" y="260350"/>
                </a:lnTo>
                <a:lnTo>
                  <a:pt x="44450" y="292100"/>
                </a:lnTo>
                <a:lnTo>
                  <a:pt x="38100" y="311150"/>
                </a:lnTo>
                <a:lnTo>
                  <a:pt x="25400" y="336550"/>
                </a:lnTo>
                <a:lnTo>
                  <a:pt x="19050" y="355600"/>
                </a:lnTo>
                <a:lnTo>
                  <a:pt x="12700" y="374650"/>
                </a:lnTo>
                <a:lnTo>
                  <a:pt x="6350" y="400050"/>
                </a:lnTo>
                <a:lnTo>
                  <a:pt x="0" y="425450"/>
                </a:lnTo>
                <a:lnTo>
                  <a:pt x="38100" y="419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SMARTINK"/>
          <p:cNvSpPr/>
          <p:nvPr/>
        </p:nvSpPr>
        <p:spPr bwMode="auto">
          <a:xfrm>
            <a:off x="6330950" y="2901951"/>
            <a:ext cx="273051" cy="381001"/>
          </a:xfrm>
          <a:custGeom>
            <a:avLst/>
            <a:gdLst/>
            <a:ahLst/>
            <a:cxnLst/>
            <a:rect l="0" t="0" r="0" b="0"/>
            <a:pathLst>
              <a:path w="273051" h="381001">
                <a:moveTo>
                  <a:pt x="107950" y="19050"/>
                </a:moveTo>
                <a:lnTo>
                  <a:pt x="107950" y="0"/>
                </a:lnTo>
                <a:lnTo>
                  <a:pt x="127000" y="19050"/>
                </a:lnTo>
                <a:lnTo>
                  <a:pt x="146050" y="44450"/>
                </a:lnTo>
                <a:lnTo>
                  <a:pt x="152400" y="63500"/>
                </a:lnTo>
                <a:lnTo>
                  <a:pt x="165100" y="82550"/>
                </a:lnTo>
                <a:lnTo>
                  <a:pt x="177800" y="107950"/>
                </a:lnTo>
                <a:lnTo>
                  <a:pt x="190500" y="127000"/>
                </a:lnTo>
                <a:lnTo>
                  <a:pt x="203200" y="152400"/>
                </a:lnTo>
                <a:lnTo>
                  <a:pt x="215900" y="177800"/>
                </a:lnTo>
                <a:lnTo>
                  <a:pt x="228600" y="196850"/>
                </a:lnTo>
                <a:lnTo>
                  <a:pt x="241300" y="222250"/>
                </a:lnTo>
                <a:lnTo>
                  <a:pt x="254000" y="241300"/>
                </a:lnTo>
                <a:lnTo>
                  <a:pt x="260350" y="260350"/>
                </a:lnTo>
                <a:lnTo>
                  <a:pt x="266700" y="273050"/>
                </a:lnTo>
                <a:lnTo>
                  <a:pt x="273050" y="304800"/>
                </a:lnTo>
                <a:lnTo>
                  <a:pt x="273050" y="323850"/>
                </a:lnTo>
                <a:lnTo>
                  <a:pt x="266700" y="342900"/>
                </a:lnTo>
                <a:lnTo>
                  <a:pt x="241300" y="361950"/>
                </a:lnTo>
                <a:lnTo>
                  <a:pt x="215900" y="361950"/>
                </a:lnTo>
                <a:lnTo>
                  <a:pt x="184150" y="361950"/>
                </a:lnTo>
                <a:lnTo>
                  <a:pt x="152400" y="368300"/>
                </a:lnTo>
                <a:lnTo>
                  <a:pt x="133350" y="368300"/>
                </a:lnTo>
                <a:lnTo>
                  <a:pt x="114300" y="368300"/>
                </a:lnTo>
                <a:lnTo>
                  <a:pt x="82550" y="368300"/>
                </a:lnTo>
                <a:lnTo>
                  <a:pt x="50800" y="368300"/>
                </a:lnTo>
                <a:lnTo>
                  <a:pt x="31750" y="374650"/>
                </a:lnTo>
                <a:lnTo>
                  <a:pt x="0" y="374650"/>
                </a:lnTo>
                <a:lnTo>
                  <a:pt x="0" y="381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SMARTINK"/>
          <p:cNvSpPr/>
          <p:nvPr/>
        </p:nvSpPr>
        <p:spPr bwMode="auto">
          <a:xfrm>
            <a:off x="6794500" y="2901951"/>
            <a:ext cx="50801" cy="387351"/>
          </a:xfrm>
          <a:custGeom>
            <a:avLst/>
            <a:gdLst/>
            <a:ahLst/>
            <a:cxnLst/>
            <a:rect l="0" t="0" r="0" b="0"/>
            <a:pathLst>
              <a:path w="50801" h="387351">
                <a:moveTo>
                  <a:pt x="25400" y="0"/>
                </a:moveTo>
                <a:lnTo>
                  <a:pt x="25400" y="25400"/>
                </a:lnTo>
                <a:lnTo>
                  <a:pt x="31750" y="50800"/>
                </a:lnTo>
                <a:lnTo>
                  <a:pt x="31750" y="69850"/>
                </a:lnTo>
                <a:lnTo>
                  <a:pt x="31750" y="88900"/>
                </a:lnTo>
                <a:lnTo>
                  <a:pt x="31750" y="107950"/>
                </a:lnTo>
                <a:lnTo>
                  <a:pt x="31750" y="133350"/>
                </a:lnTo>
                <a:lnTo>
                  <a:pt x="31750" y="152400"/>
                </a:lnTo>
                <a:lnTo>
                  <a:pt x="31750" y="177800"/>
                </a:lnTo>
                <a:lnTo>
                  <a:pt x="31750" y="203200"/>
                </a:lnTo>
                <a:lnTo>
                  <a:pt x="25400" y="222250"/>
                </a:lnTo>
                <a:lnTo>
                  <a:pt x="25400" y="247650"/>
                </a:lnTo>
                <a:lnTo>
                  <a:pt x="19050" y="266700"/>
                </a:lnTo>
                <a:lnTo>
                  <a:pt x="19050" y="285750"/>
                </a:lnTo>
                <a:lnTo>
                  <a:pt x="12700" y="304800"/>
                </a:lnTo>
                <a:lnTo>
                  <a:pt x="6350" y="336550"/>
                </a:lnTo>
                <a:lnTo>
                  <a:pt x="0" y="361950"/>
                </a:lnTo>
                <a:lnTo>
                  <a:pt x="0" y="381000"/>
                </a:lnTo>
                <a:lnTo>
                  <a:pt x="12700" y="387350"/>
                </a:lnTo>
                <a:lnTo>
                  <a:pt x="25400" y="381000"/>
                </a:lnTo>
                <a:lnTo>
                  <a:pt x="5080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SMARTINK"/>
          <p:cNvSpPr/>
          <p:nvPr/>
        </p:nvSpPr>
        <p:spPr bwMode="auto">
          <a:xfrm>
            <a:off x="6972300" y="2901951"/>
            <a:ext cx="31751" cy="355601"/>
          </a:xfrm>
          <a:custGeom>
            <a:avLst/>
            <a:gdLst/>
            <a:ahLst/>
            <a:cxnLst/>
            <a:rect l="0" t="0" r="0" b="0"/>
            <a:pathLst>
              <a:path w="31751" h="355601">
                <a:moveTo>
                  <a:pt x="31750" y="0"/>
                </a:moveTo>
                <a:lnTo>
                  <a:pt x="25400" y="25400"/>
                </a:lnTo>
                <a:lnTo>
                  <a:pt x="19050" y="50800"/>
                </a:lnTo>
                <a:lnTo>
                  <a:pt x="19050" y="69850"/>
                </a:lnTo>
                <a:lnTo>
                  <a:pt x="19050" y="88900"/>
                </a:lnTo>
                <a:lnTo>
                  <a:pt x="19050" y="107950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6850"/>
                </a:lnTo>
                <a:lnTo>
                  <a:pt x="12700" y="215900"/>
                </a:lnTo>
                <a:lnTo>
                  <a:pt x="12700" y="234950"/>
                </a:lnTo>
                <a:lnTo>
                  <a:pt x="12700" y="254000"/>
                </a:lnTo>
                <a:lnTo>
                  <a:pt x="12700" y="273050"/>
                </a:lnTo>
                <a:lnTo>
                  <a:pt x="12700" y="304800"/>
                </a:lnTo>
                <a:lnTo>
                  <a:pt x="6350" y="330200"/>
                </a:lnTo>
                <a:lnTo>
                  <a:pt x="0" y="349250"/>
                </a:lnTo>
                <a:lnTo>
                  <a:pt x="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SMARTINK"/>
          <p:cNvSpPr/>
          <p:nvPr/>
        </p:nvSpPr>
        <p:spPr bwMode="auto">
          <a:xfrm>
            <a:off x="6838950" y="3092451"/>
            <a:ext cx="139701" cy="44451"/>
          </a:xfrm>
          <a:custGeom>
            <a:avLst/>
            <a:gdLst/>
            <a:ahLst/>
            <a:cxnLst/>
            <a:rect l="0" t="0" r="0" b="0"/>
            <a:pathLst>
              <a:path w="139701" h="44451">
                <a:moveTo>
                  <a:pt x="12700" y="44450"/>
                </a:moveTo>
                <a:lnTo>
                  <a:pt x="0" y="31750"/>
                </a:lnTo>
                <a:lnTo>
                  <a:pt x="12700" y="25400"/>
                </a:lnTo>
                <a:lnTo>
                  <a:pt x="38100" y="12700"/>
                </a:lnTo>
                <a:lnTo>
                  <a:pt x="63500" y="12700"/>
                </a:lnTo>
                <a:lnTo>
                  <a:pt x="88900" y="6350"/>
                </a:lnTo>
                <a:lnTo>
                  <a:pt x="11430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SMARTINK"/>
          <p:cNvSpPr/>
          <p:nvPr/>
        </p:nvSpPr>
        <p:spPr bwMode="auto">
          <a:xfrm>
            <a:off x="7169150" y="3060701"/>
            <a:ext cx="222251" cy="6351"/>
          </a:xfrm>
          <a:custGeom>
            <a:avLst/>
            <a:gdLst/>
            <a:ahLst/>
            <a:cxnLst/>
            <a:rect l="0" t="0" r="0" b="0"/>
            <a:pathLst>
              <a:path w="222251" h="6351">
                <a:moveTo>
                  <a:pt x="0" y="635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46050" y="0"/>
                </a:lnTo>
                <a:lnTo>
                  <a:pt x="171450" y="0"/>
                </a:lnTo>
                <a:lnTo>
                  <a:pt x="196850" y="0"/>
                </a:lnTo>
                <a:lnTo>
                  <a:pt x="215900" y="0"/>
                </a:lnTo>
                <a:lnTo>
                  <a:pt x="222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SMARTINK"/>
          <p:cNvSpPr/>
          <p:nvPr/>
        </p:nvSpPr>
        <p:spPr bwMode="auto">
          <a:xfrm>
            <a:off x="7219950" y="3168651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SMARTINK"/>
          <p:cNvSpPr/>
          <p:nvPr/>
        </p:nvSpPr>
        <p:spPr bwMode="auto">
          <a:xfrm>
            <a:off x="7499350" y="3111501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SMARTINK"/>
          <p:cNvSpPr/>
          <p:nvPr/>
        </p:nvSpPr>
        <p:spPr bwMode="auto">
          <a:xfrm>
            <a:off x="7715250" y="2971801"/>
            <a:ext cx="82551" cy="203201"/>
          </a:xfrm>
          <a:custGeom>
            <a:avLst/>
            <a:gdLst/>
            <a:ahLst/>
            <a:cxnLst/>
            <a:rect l="0" t="0" r="0" b="0"/>
            <a:pathLst>
              <a:path w="82551" h="203201">
                <a:moveTo>
                  <a:pt x="63500" y="38100"/>
                </a:moveTo>
                <a:lnTo>
                  <a:pt x="50800" y="12700"/>
                </a:lnTo>
                <a:lnTo>
                  <a:pt x="44450" y="0"/>
                </a:lnTo>
                <a:lnTo>
                  <a:pt x="3175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12700" y="76200"/>
                </a:lnTo>
                <a:lnTo>
                  <a:pt x="38100" y="63500"/>
                </a:lnTo>
                <a:lnTo>
                  <a:pt x="50800" y="50800"/>
                </a:lnTo>
                <a:lnTo>
                  <a:pt x="63500" y="38100"/>
                </a:lnTo>
                <a:lnTo>
                  <a:pt x="63500" y="76200"/>
                </a:lnTo>
                <a:lnTo>
                  <a:pt x="63500" y="95250"/>
                </a:lnTo>
                <a:lnTo>
                  <a:pt x="63500" y="114300"/>
                </a:lnTo>
                <a:lnTo>
                  <a:pt x="57150" y="146050"/>
                </a:lnTo>
                <a:lnTo>
                  <a:pt x="57150" y="177800"/>
                </a:lnTo>
                <a:lnTo>
                  <a:pt x="57150" y="196850"/>
                </a:lnTo>
                <a:lnTo>
                  <a:pt x="825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SMARTINK"/>
          <p:cNvSpPr/>
          <p:nvPr/>
        </p:nvSpPr>
        <p:spPr bwMode="auto">
          <a:xfrm>
            <a:off x="7861300" y="3009901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44450" y="19050"/>
                </a:moveTo>
                <a:lnTo>
                  <a:pt x="31750" y="25400"/>
                </a:lnTo>
                <a:lnTo>
                  <a:pt x="12700" y="5080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27000"/>
                </a:lnTo>
                <a:lnTo>
                  <a:pt x="12700" y="139700"/>
                </a:lnTo>
                <a:lnTo>
                  <a:pt x="31750" y="139700"/>
                </a:lnTo>
                <a:lnTo>
                  <a:pt x="44450" y="133350"/>
                </a:lnTo>
                <a:lnTo>
                  <a:pt x="57150" y="107950"/>
                </a:lnTo>
                <a:lnTo>
                  <a:pt x="69850" y="82550"/>
                </a:lnTo>
                <a:lnTo>
                  <a:pt x="69850" y="57150"/>
                </a:lnTo>
                <a:lnTo>
                  <a:pt x="69850" y="25400"/>
                </a:lnTo>
                <a:lnTo>
                  <a:pt x="63500" y="0"/>
                </a:lnTo>
                <a:lnTo>
                  <a:pt x="44450" y="6350"/>
                </a:lnTo>
                <a:lnTo>
                  <a:pt x="381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SMARTINK"/>
          <p:cNvSpPr/>
          <p:nvPr/>
        </p:nvSpPr>
        <p:spPr bwMode="auto">
          <a:xfrm>
            <a:off x="7962900" y="3162301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12700" y="0"/>
                </a:moveTo>
                <a:lnTo>
                  <a:pt x="0" y="6350"/>
                </a:lnTo>
                <a:lnTo>
                  <a:pt x="63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SMARTINK"/>
          <p:cNvSpPr/>
          <p:nvPr/>
        </p:nvSpPr>
        <p:spPr bwMode="auto">
          <a:xfrm>
            <a:off x="8051800" y="3022601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0" y="25400"/>
                </a:moveTo>
                <a:lnTo>
                  <a:pt x="6350" y="6350"/>
                </a:lnTo>
                <a:lnTo>
                  <a:pt x="3175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69850" y="31750"/>
                </a:lnTo>
                <a:lnTo>
                  <a:pt x="57150" y="50800"/>
                </a:lnTo>
                <a:lnTo>
                  <a:pt x="31750" y="76200"/>
                </a:lnTo>
                <a:lnTo>
                  <a:pt x="6350" y="107950"/>
                </a:lnTo>
                <a:lnTo>
                  <a:pt x="12700" y="120650"/>
                </a:lnTo>
                <a:lnTo>
                  <a:pt x="38100" y="120650"/>
                </a:lnTo>
                <a:lnTo>
                  <a:pt x="63500" y="127000"/>
                </a:lnTo>
                <a:lnTo>
                  <a:pt x="952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SMARTINK"/>
          <p:cNvSpPr/>
          <p:nvPr/>
        </p:nvSpPr>
        <p:spPr bwMode="auto">
          <a:xfrm>
            <a:off x="8166100" y="3022601"/>
            <a:ext cx="57151" cy="146051"/>
          </a:xfrm>
          <a:custGeom>
            <a:avLst/>
            <a:gdLst/>
            <a:ahLst/>
            <a:cxnLst/>
            <a:rect l="0" t="0" r="0" b="0"/>
            <a:pathLst>
              <a:path w="57151" h="146051">
                <a:moveTo>
                  <a:pt x="5715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25400" y="63500"/>
                </a:lnTo>
                <a:lnTo>
                  <a:pt x="38100" y="57150"/>
                </a:lnTo>
                <a:lnTo>
                  <a:pt x="50800" y="44450"/>
                </a:lnTo>
                <a:lnTo>
                  <a:pt x="57150" y="25400"/>
                </a:lnTo>
                <a:lnTo>
                  <a:pt x="50800" y="63500"/>
                </a:lnTo>
                <a:lnTo>
                  <a:pt x="50800" y="88900"/>
                </a:lnTo>
                <a:lnTo>
                  <a:pt x="44450" y="114300"/>
                </a:lnTo>
                <a:lnTo>
                  <a:pt x="44450" y="139700"/>
                </a:lnTo>
                <a:lnTo>
                  <a:pt x="571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SMARTINK"/>
          <p:cNvSpPr/>
          <p:nvPr/>
        </p:nvSpPr>
        <p:spPr bwMode="auto">
          <a:xfrm>
            <a:off x="7861300" y="3276601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7145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SMARTINK"/>
          <p:cNvSpPr/>
          <p:nvPr/>
        </p:nvSpPr>
        <p:spPr bwMode="auto">
          <a:xfrm>
            <a:off x="7899400" y="3352801"/>
            <a:ext cx="101601" cy="76201"/>
          </a:xfrm>
          <a:custGeom>
            <a:avLst/>
            <a:gdLst/>
            <a:ahLst/>
            <a:cxnLst/>
            <a:rect l="0" t="0" r="0" b="0"/>
            <a:pathLst>
              <a:path w="101601" h="76201">
                <a:moveTo>
                  <a:pt x="57150" y="0"/>
                </a:moveTo>
                <a:lnTo>
                  <a:pt x="25400" y="12700"/>
                </a:lnTo>
                <a:lnTo>
                  <a:pt x="0" y="31750"/>
                </a:lnTo>
                <a:lnTo>
                  <a:pt x="0" y="50800"/>
                </a:lnTo>
                <a:lnTo>
                  <a:pt x="19050" y="63500"/>
                </a:lnTo>
                <a:lnTo>
                  <a:pt x="44450" y="76200"/>
                </a:lnTo>
                <a:lnTo>
                  <a:pt x="63500" y="76200"/>
                </a:lnTo>
                <a:lnTo>
                  <a:pt x="95250" y="76200"/>
                </a:lnTo>
                <a:lnTo>
                  <a:pt x="1016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SMARTINK"/>
          <p:cNvSpPr/>
          <p:nvPr/>
        </p:nvSpPr>
        <p:spPr bwMode="auto">
          <a:xfrm>
            <a:off x="7988300" y="3295651"/>
            <a:ext cx="120651" cy="203201"/>
          </a:xfrm>
          <a:custGeom>
            <a:avLst/>
            <a:gdLst/>
            <a:ahLst/>
            <a:cxnLst/>
            <a:rect l="0" t="0" r="0" b="0"/>
            <a:pathLst>
              <a:path w="120651" h="203201">
                <a:moveTo>
                  <a:pt x="44450" y="12700"/>
                </a:moveTo>
                <a:lnTo>
                  <a:pt x="50800" y="0"/>
                </a:lnTo>
                <a:lnTo>
                  <a:pt x="88900" y="0"/>
                </a:lnTo>
                <a:lnTo>
                  <a:pt x="120650" y="0"/>
                </a:lnTo>
                <a:lnTo>
                  <a:pt x="101600" y="12700"/>
                </a:lnTo>
                <a:lnTo>
                  <a:pt x="88900" y="25400"/>
                </a:lnTo>
                <a:lnTo>
                  <a:pt x="95250" y="44450"/>
                </a:lnTo>
                <a:lnTo>
                  <a:pt x="95250" y="69850"/>
                </a:lnTo>
                <a:lnTo>
                  <a:pt x="101600" y="95250"/>
                </a:lnTo>
                <a:lnTo>
                  <a:pt x="114300" y="120650"/>
                </a:lnTo>
                <a:lnTo>
                  <a:pt x="114300" y="146050"/>
                </a:lnTo>
                <a:lnTo>
                  <a:pt x="107950" y="158750"/>
                </a:lnTo>
                <a:lnTo>
                  <a:pt x="82550" y="177800"/>
                </a:lnTo>
                <a:lnTo>
                  <a:pt x="57150" y="190500"/>
                </a:lnTo>
                <a:lnTo>
                  <a:pt x="31750" y="190500"/>
                </a:lnTo>
                <a:lnTo>
                  <a:pt x="0" y="1968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70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94971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b="1" dirty="0" smtClean="0"/>
              <a:t>Hess’s Law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092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5"/>
          <p:cNvSpPr txBox="1">
            <a:spLocks noChangeArrowheads="1"/>
          </p:cNvSpPr>
          <p:nvPr/>
        </p:nvSpPr>
        <p:spPr bwMode="auto">
          <a:xfrm>
            <a:off x="2819400" y="533400"/>
            <a:ext cx="31242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000" b="1" dirty="0">
                <a:cs typeface="Arial" pitchFamily="34" charset="0"/>
              </a:rPr>
              <a:t>Hess</a:t>
            </a:r>
            <a:r>
              <a:rPr lang="en-US" altLang="ja-JP" sz="3000" b="1" dirty="0">
                <a:cs typeface="Arial" pitchFamily="34" charset="0"/>
              </a:rPr>
              <a:t>’s Law</a:t>
            </a:r>
            <a:endParaRPr lang="en-US" altLang="en-US" sz="3000" b="1" dirty="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68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b="1" dirty="0"/>
              <a:t>Hess</a:t>
            </a:r>
            <a:r>
              <a:rPr lang="en-US" altLang="ja-JP" b="1" dirty="0"/>
              <a:t>’s law</a:t>
            </a:r>
            <a:r>
              <a:rPr lang="en-US" altLang="ja-JP" dirty="0"/>
              <a:t> states that </a:t>
            </a:r>
            <a:r>
              <a:rPr lang="en-US" altLang="ja-JP" i="1" dirty="0"/>
              <a:t>the enthalpy change of an overall process is the sum of the enthalpy changes of its individual steps.</a:t>
            </a:r>
            <a:endParaRPr lang="en-US" altLang="en-US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0" y="29718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400" b="1" i="1" dirty="0" err="1">
                <a:solidFill>
                  <a:srgbClr val="FF0000"/>
                </a:solidFill>
                <a:cs typeface="Arial" pitchFamily="34" charset="0"/>
              </a:rPr>
              <a:t>H</a:t>
            </a:r>
            <a:r>
              <a:rPr lang="en-US" altLang="en-US" sz="2400" b="1" baseline="-25000" dirty="0" err="1">
                <a:solidFill>
                  <a:srgbClr val="FF0000"/>
                </a:solidFill>
                <a:cs typeface="Arial" pitchFamily="34" charset="0"/>
              </a:rPr>
              <a:t>overall</a:t>
            </a:r>
            <a:r>
              <a:rPr lang="en-US" altLang="en-US" sz="2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2400" b="1" dirty="0">
                <a:cs typeface="Arial" pitchFamily="34" charset="0"/>
              </a:rPr>
              <a:t>=</a:t>
            </a:r>
            <a:r>
              <a:rPr lang="en-US" altLang="en-US" sz="2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400" b="1" i="1" dirty="0">
                <a:solidFill>
                  <a:srgbClr val="FF0000"/>
                </a:solidFill>
              </a:rPr>
              <a:t>H</a:t>
            </a:r>
            <a:r>
              <a:rPr lang="en-US" alt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/>
              <a:t>+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400" b="1" i="1" dirty="0">
                <a:solidFill>
                  <a:srgbClr val="FF0000"/>
                </a:solidFill>
              </a:rPr>
              <a:t>H</a:t>
            </a:r>
            <a:r>
              <a:rPr lang="en-US" alt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/>
              <a:t>+</a:t>
            </a:r>
            <a:r>
              <a:rPr lang="en-US" altLang="en-US" sz="2400" b="1" dirty="0">
                <a:solidFill>
                  <a:srgbClr val="FF0000"/>
                </a:solidFill>
              </a:rPr>
              <a:t> ………. </a:t>
            </a:r>
            <a:r>
              <a:rPr lang="en-US" altLang="en-US" sz="2400" b="1" dirty="0"/>
              <a:t>+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400" b="1" i="1" dirty="0" err="1">
                <a:solidFill>
                  <a:srgbClr val="FF0000"/>
                </a:solidFill>
              </a:rPr>
              <a:t>H</a:t>
            </a:r>
            <a:r>
              <a:rPr lang="en-US" altLang="en-US" sz="2400" b="1" i="1" baseline="-25000" dirty="0" err="1">
                <a:solidFill>
                  <a:srgbClr val="FF0000"/>
                </a:solidFill>
              </a:rPr>
              <a:t>n</a:t>
            </a:r>
            <a:endParaRPr lang="el-GR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09600" y="4245114"/>
            <a:ext cx="792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latin typeface="Symbol" pitchFamily="18" charset="2"/>
              </a:rPr>
              <a:t>D</a:t>
            </a:r>
            <a:r>
              <a:rPr lang="en-US" altLang="en-US" i="1" dirty="0">
                <a:cs typeface="Arial" pitchFamily="34" charset="0"/>
              </a:rPr>
              <a:t>H</a:t>
            </a:r>
            <a:r>
              <a:rPr lang="en-US" altLang="en-US" dirty="0">
                <a:cs typeface="Arial" pitchFamily="34" charset="0"/>
              </a:rPr>
              <a:t> for an overall reaction can be calculated if the </a:t>
            </a:r>
            <a:r>
              <a:rPr lang="en-US" altLang="en-US" dirty="0">
                <a:latin typeface="Symbol" pitchFamily="18" charset="2"/>
              </a:rPr>
              <a:t>D</a:t>
            </a:r>
            <a:r>
              <a:rPr lang="en-US" altLang="en-US" i="1" dirty="0"/>
              <a:t>H</a:t>
            </a:r>
            <a:r>
              <a:rPr lang="en-US" altLang="en-US" dirty="0"/>
              <a:t> values for the individual steps are known.</a:t>
            </a:r>
            <a:endParaRPr lang="el-GR" altLang="en-US" i="1" dirty="0"/>
          </a:p>
        </p:txBody>
      </p:sp>
    </p:spTree>
    <p:extLst>
      <p:ext uri="{BB962C8B-B14F-4D97-AF65-F5344CB8AC3E}">
        <p14:creationId xmlns:p14="http://schemas.microsoft.com/office/powerpoint/2010/main" val="14277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3" name="Text Box 7"/>
          <p:cNvSpPr txBox="1">
            <a:spLocks noChangeArrowheads="1"/>
          </p:cNvSpPr>
          <p:nvPr/>
        </p:nvSpPr>
        <p:spPr bwMode="auto">
          <a:xfrm>
            <a:off x="152400" y="109478"/>
            <a:ext cx="88392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altLang="en-US" b="1" dirty="0" smtClean="0">
                <a:cs typeface="Arial" panose="020B0604020202020204" pitchFamily="34" charset="0"/>
              </a:rPr>
              <a:t>Sample Problem 6.9</a:t>
            </a:r>
          </a:p>
          <a:p>
            <a:pPr algn="just">
              <a:spcBef>
                <a:spcPts val="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Two </a:t>
            </a:r>
            <a:r>
              <a:rPr lang="en-US" altLang="en-US" dirty="0">
                <a:cs typeface="Arial" panose="020B0604020202020204" pitchFamily="34" charset="0"/>
              </a:rPr>
              <a:t>gaseous pollutants that form in auto exhausts are CO and NO. </a:t>
            </a:r>
            <a:r>
              <a:rPr lang="en-US" altLang="en-US" dirty="0" smtClean="0">
                <a:cs typeface="Arial" panose="020B0604020202020204" pitchFamily="34" charset="0"/>
              </a:rPr>
              <a:t>An </a:t>
            </a:r>
            <a:r>
              <a:rPr lang="en-US" altLang="en-US" dirty="0">
                <a:cs typeface="Arial" panose="020B0604020202020204" pitchFamily="34" charset="0"/>
              </a:rPr>
              <a:t>environmental chemist is studying ways to convert them to less harmful gases through the following reaction</a:t>
            </a:r>
            <a:r>
              <a:rPr lang="en-US" altLang="en-US" dirty="0" smtClean="0"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US" altLang="en-US" b="1" dirty="0" smtClean="0">
                <a:cs typeface="Arial" panose="020B0604020202020204" pitchFamily="34" charset="0"/>
              </a:rPr>
              <a:t>CO(</a:t>
            </a:r>
            <a:r>
              <a:rPr lang="en-US" altLang="en-US" b="1" i="1" dirty="0" smtClean="0">
                <a:cs typeface="Arial" panose="020B0604020202020204" pitchFamily="34" charset="0"/>
              </a:rPr>
              <a:t>g</a:t>
            </a:r>
            <a:r>
              <a:rPr lang="en-US" altLang="en-US" b="1" dirty="0">
                <a:cs typeface="Arial" panose="020B0604020202020204" pitchFamily="34" charset="0"/>
              </a:rPr>
              <a:t>) </a:t>
            </a:r>
            <a:r>
              <a:rPr lang="en-US" altLang="en-US" b="1" dirty="0" smtClean="0">
                <a:cs typeface="Arial" panose="020B0604020202020204" pitchFamily="34" charset="0"/>
              </a:rPr>
              <a:t>+ NO(</a:t>
            </a:r>
            <a:r>
              <a:rPr lang="en-US" altLang="en-US" b="1" i="1" dirty="0" smtClean="0">
                <a:cs typeface="Arial" panose="020B0604020202020204" pitchFamily="34" charset="0"/>
              </a:rPr>
              <a:t>g</a:t>
            </a:r>
            <a:r>
              <a:rPr lang="en-US" altLang="en-US" b="1" dirty="0">
                <a:cs typeface="Arial" panose="020B0604020202020204" pitchFamily="34" charset="0"/>
              </a:rPr>
              <a:t>) → </a:t>
            </a:r>
            <a:r>
              <a:rPr lang="en-US" altLang="en-US" b="1" dirty="0" smtClean="0">
                <a:cs typeface="Arial" panose="020B0604020202020204" pitchFamily="34" charset="0"/>
              </a:rPr>
              <a:t>CO</a:t>
            </a:r>
            <a:r>
              <a:rPr lang="en-US" altLang="en-US" b="1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b="1" dirty="0" smtClean="0">
                <a:cs typeface="Arial" panose="020B0604020202020204" pitchFamily="34" charset="0"/>
              </a:rPr>
              <a:t>(</a:t>
            </a:r>
            <a:r>
              <a:rPr lang="en-US" altLang="en-US" b="1" i="1" dirty="0" smtClean="0">
                <a:cs typeface="Arial" panose="020B0604020202020204" pitchFamily="34" charset="0"/>
              </a:rPr>
              <a:t>g</a:t>
            </a:r>
            <a:r>
              <a:rPr lang="en-US" altLang="en-US" b="1" dirty="0">
                <a:cs typeface="Arial" panose="020B0604020202020204" pitchFamily="34" charset="0"/>
              </a:rPr>
              <a:t>) </a:t>
            </a:r>
            <a:r>
              <a:rPr lang="en-US" altLang="en-US" b="1" dirty="0" smtClean="0">
                <a:cs typeface="Arial" panose="020B0604020202020204" pitchFamily="34" charset="0"/>
              </a:rPr>
              <a:t>+ </a:t>
            </a:r>
            <a:r>
              <a:rPr lang="en-US" altLang="en-US" b="1" dirty="0">
                <a:cs typeface="Arial" panose="020B0604020202020204" pitchFamily="34" charset="0"/>
              </a:rPr>
              <a:t>½</a:t>
            </a:r>
            <a:r>
              <a:rPr lang="en-US" altLang="en-US" b="1" dirty="0" smtClean="0">
                <a:cs typeface="Arial" panose="020B0604020202020204" pitchFamily="34" charset="0"/>
              </a:rPr>
              <a:t>N</a:t>
            </a:r>
            <a:r>
              <a:rPr lang="en-US" altLang="en-US" b="1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b="1" dirty="0" smtClean="0">
                <a:cs typeface="Arial" panose="020B0604020202020204" pitchFamily="34" charset="0"/>
              </a:rPr>
              <a:t>(</a:t>
            </a:r>
            <a:r>
              <a:rPr lang="en-US" altLang="en-US" b="1" i="1" dirty="0" smtClean="0">
                <a:cs typeface="Arial" panose="020B0604020202020204" pitchFamily="34" charset="0"/>
              </a:rPr>
              <a:t>g</a:t>
            </a:r>
            <a:r>
              <a:rPr lang="en-US" altLang="en-US" b="1" dirty="0">
                <a:cs typeface="Arial" panose="020B0604020202020204" pitchFamily="34" charset="0"/>
              </a:rPr>
              <a:t>) </a:t>
            </a:r>
            <a:r>
              <a:rPr lang="en-US" altLang="en-US" b="1" dirty="0" smtClean="0">
                <a:cs typeface="Arial" panose="020B0604020202020204" pitchFamily="34" charset="0"/>
              </a:rPr>
              <a:t>    </a:t>
            </a:r>
            <a:r>
              <a:rPr lang="el-GR" altLang="en-US" b="1" dirty="0" smtClean="0">
                <a:latin typeface="Times New Roman"/>
                <a:cs typeface="Times New Roman"/>
              </a:rPr>
              <a:t>Δ</a:t>
            </a:r>
            <a:r>
              <a:rPr lang="en-US" altLang="en-US" b="1" i="1" dirty="0" smtClean="0">
                <a:cs typeface="Arial" panose="020B0604020202020204" pitchFamily="34" charset="0"/>
              </a:rPr>
              <a:t>H</a:t>
            </a:r>
            <a:r>
              <a:rPr lang="en-US" altLang="en-US" b="1" dirty="0" smtClean="0">
                <a:cs typeface="Arial" panose="020B0604020202020204" pitchFamily="34" charset="0"/>
              </a:rPr>
              <a:t> </a:t>
            </a:r>
            <a:r>
              <a:rPr lang="en-US" altLang="en-US" b="1" dirty="0">
                <a:cs typeface="Arial" panose="020B0604020202020204" pitchFamily="34" charset="0"/>
              </a:rPr>
              <a:t>= </a:t>
            </a:r>
            <a:r>
              <a:rPr lang="en-US" altLang="en-US" b="1" dirty="0" smtClean="0">
                <a:cs typeface="Arial" panose="020B0604020202020204" pitchFamily="34" charset="0"/>
              </a:rPr>
              <a:t>?</a:t>
            </a:r>
          </a:p>
          <a:p>
            <a:pPr algn="just">
              <a:spcBef>
                <a:spcPts val="0"/>
              </a:spcBef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Given </a:t>
            </a:r>
            <a:r>
              <a:rPr lang="en-US" altLang="en-US" dirty="0">
                <a:cs typeface="Arial" panose="020B0604020202020204" pitchFamily="34" charset="0"/>
              </a:rPr>
              <a:t>the following information, calculate the unknown </a:t>
            </a:r>
            <a:r>
              <a:rPr lang="el-GR" altLang="en-US" dirty="0">
                <a:latin typeface="Times New Roman"/>
                <a:cs typeface="Times New Roman"/>
              </a:rPr>
              <a:t>Δ </a:t>
            </a:r>
            <a:r>
              <a:rPr lang="en-US" altLang="en-US" i="1" dirty="0" smtClean="0">
                <a:cs typeface="Arial" panose="020B0604020202020204" pitchFamily="34" charset="0"/>
              </a:rPr>
              <a:t>H</a:t>
            </a:r>
            <a:r>
              <a:rPr lang="en-US" altLang="en-US" dirty="0" smtClean="0"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0"/>
              </a:spcBef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altLang="en-US" b="1" dirty="0" smtClean="0">
                <a:cs typeface="Arial" panose="020B0604020202020204" pitchFamily="34" charset="0"/>
              </a:rPr>
              <a:t>Equation </a:t>
            </a:r>
            <a:r>
              <a:rPr lang="en-US" altLang="en-US" b="1" dirty="0">
                <a:cs typeface="Arial" panose="020B0604020202020204" pitchFamily="34" charset="0"/>
              </a:rPr>
              <a:t>A:</a:t>
            </a:r>
            <a:r>
              <a:rPr lang="en-US" altLang="en-US" dirty="0">
                <a:cs typeface="Arial" panose="020B0604020202020204" pitchFamily="34" charset="0"/>
              </a:rPr>
              <a:t>  </a:t>
            </a:r>
            <a:r>
              <a:rPr lang="en-US" altLang="en-US" dirty="0" smtClean="0">
                <a:cs typeface="Arial" panose="020B0604020202020204" pitchFamily="34" charset="0"/>
              </a:rPr>
              <a:t>CO(</a:t>
            </a:r>
            <a:r>
              <a:rPr lang="en-US" altLang="en-US" i="1" dirty="0" smtClean="0">
                <a:cs typeface="Arial" panose="020B0604020202020204" pitchFamily="34" charset="0"/>
              </a:rPr>
              <a:t>g</a:t>
            </a:r>
            <a:r>
              <a:rPr lang="en-US" altLang="en-US" dirty="0">
                <a:cs typeface="Arial" panose="020B0604020202020204" pitchFamily="34" charset="0"/>
              </a:rPr>
              <a:t>) + ½</a:t>
            </a:r>
            <a:r>
              <a:rPr lang="en-US" altLang="en-US" dirty="0" smtClean="0">
                <a:cs typeface="Arial" panose="020B0604020202020204" pitchFamily="34" charset="0"/>
              </a:rPr>
              <a:t>O</a:t>
            </a:r>
            <a:r>
              <a:rPr lang="en-US" altLang="en-US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dirty="0" smtClean="0">
                <a:cs typeface="Arial" panose="020B0604020202020204" pitchFamily="34" charset="0"/>
              </a:rPr>
              <a:t>(</a:t>
            </a:r>
            <a:r>
              <a:rPr lang="en-US" altLang="en-US" i="1" dirty="0" smtClean="0">
                <a:cs typeface="Arial" panose="020B0604020202020204" pitchFamily="34" charset="0"/>
              </a:rPr>
              <a:t>g</a:t>
            </a:r>
            <a:r>
              <a:rPr lang="en-US" altLang="en-US" dirty="0">
                <a:cs typeface="Arial" panose="020B0604020202020204" pitchFamily="34" charset="0"/>
              </a:rPr>
              <a:t>) → </a:t>
            </a:r>
            <a:r>
              <a:rPr lang="en-US" altLang="en-US" dirty="0" smtClean="0">
                <a:cs typeface="Arial" panose="020B0604020202020204" pitchFamily="34" charset="0"/>
              </a:rPr>
              <a:t>CO</a:t>
            </a:r>
            <a:r>
              <a:rPr lang="en-US" altLang="en-US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(</a:t>
            </a:r>
            <a:r>
              <a:rPr lang="en-US" altLang="en-US" i="1" dirty="0">
                <a:cs typeface="Arial" panose="020B0604020202020204" pitchFamily="34" charset="0"/>
              </a:rPr>
              <a:t>g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r>
              <a:rPr lang="en-US" altLang="en-US" dirty="0" smtClean="0">
                <a:cs typeface="Arial" panose="020B0604020202020204" pitchFamily="34" charset="0"/>
              </a:rPr>
              <a:t>      </a:t>
            </a:r>
            <a:r>
              <a:rPr lang="el-GR" altLang="en-US" dirty="0" smtClean="0">
                <a:latin typeface="Times New Roman"/>
                <a:cs typeface="Times New Roman"/>
              </a:rPr>
              <a:t>Δ</a:t>
            </a:r>
            <a:r>
              <a:rPr lang="en-US" altLang="en-US" i="1" dirty="0" smtClean="0">
                <a:cs typeface="Arial" panose="020B0604020202020204" pitchFamily="34" charset="0"/>
              </a:rPr>
              <a:t>H</a:t>
            </a:r>
            <a:r>
              <a:rPr lang="en-US" altLang="en-US" baseline="-25000" dirty="0" smtClean="0">
                <a:cs typeface="Arial" panose="020B0604020202020204" pitchFamily="34" charset="0"/>
              </a:rPr>
              <a:t>A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= –283.0 </a:t>
            </a:r>
            <a:r>
              <a:rPr lang="en-US" altLang="en-US" dirty="0" smtClean="0">
                <a:cs typeface="Arial" panose="020B0604020202020204" pitchFamily="34" charset="0"/>
              </a:rPr>
              <a:t>kJ</a:t>
            </a:r>
          </a:p>
          <a:p>
            <a:pPr algn="just">
              <a:spcBef>
                <a:spcPts val="0"/>
              </a:spcBef>
            </a:pPr>
            <a:r>
              <a:rPr lang="en-US" altLang="en-US" b="1" dirty="0">
                <a:cs typeface="Arial" panose="020B0604020202020204" pitchFamily="34" charset="0"/>
              </a:rPr>
              <a:t>Equation B:</a:t>
            </a:r>
            <a:r>
              <a:rPr lang="en-US" altLang="en-US" dirty="0">
                <a:cs typeface="Arial" panose="020B0604020202020204" pitchFamily="34" charset="0"/>
              </a:rPr>
              <a:t>  </a:t>
            </a:r>
            <a:r>
              <a:rPr lang="en-US" altLang="en-US" dirty="0" smtClean="0">
                <a:cs typeface="Arial" panose="020B0604020202020204" pitchFamily="34" charset="0"/>
              </a:rPr>
              <a:t> N</a:t>
            </a:r>
            <a:r>
              <a:rPr lang="en-US" altLang="en-US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dirty="0" smtClean="0">
                <a:cs typeface="Arial" panose="020B0604020202020204" pitchFamily="34" charset="0"/>
              </a:rPr>
              <a:t>(</a:t>
            </a:r>
            <a:r>
              <a:rPr lang="en-US" altLang="en-US" i="1" dirty="0" smtClean="0">
                <a:cs typeface="Arial" panose="020B0604020202020204" pitchFamily="34" charset="0"/>
              </a:rPr>
              <a:t>g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r>
              <a:rPr lang="en-US" altLang="en-US" dirty="0" smtClean="0">
                <a:cs typeface="Arial" panose="020B0604020202020204" pitchFamily="34" charset="0"/>
              </a:rPr>
              <a:t>+ O</a:t>
            </a:r>
            <a:r>
              <a:rPr lang="en-US" altLang="en-US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dirty="0" smtClean="0">
                <a:cs typeface="Arial" panose="020B0604020202020204" pitchFamily="34" charset="0"/>
              </a:rPr>
              <a:t>(</a:t>
            </a:r>
            <a:r>
              <a:rPr lang="en-US" altLang="en-US" i="1" dirty="0" smtClean="0">
                <a:cs typeface="Arial" panose="020B0604020202020204" pitchFamily="34" charset="0"/>
              </a:rPr>
              <a:t>g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r>
              <a:rPr lang="en-US" altLang="en-US" dirty="0" smtClean="0">
                <a:cs typeface="Arial" panose="020B0604020202020204" pitchFamily="34" charset="0"/>
              </a:rPr>
              <a:t>   → 2NO(</a:t>
            </a:r>
            <a:r>
              <a:rPr lang="en-US" altLang="en-US" i="1" dirty="0" smtClean="0">
                <a:cs typeface="Arial" panose="020B0604020202020204" pitchFamily="34" charset="0"/>
              </a:rPr>
              <a:t>g</a:t>
            </a:r>
            <a:r>
              <a:rPr lang="en-US" altLang="en-US" dirty="0">
                <a:cs typeface="Arial" panose="020B0604020202020204" pitchFamily="34" charset="0"/>
              </a:rPr>
              <a:t>) </a:t>
            </a:r>
            <a:r>
              <a:rPr lang="en-US" altLang="en-US" dirty="0" smtClean="0">
                <a:cs typeface="Arial" panose="020B0604020202020204" pitchFamily="34" charset="0"/>
              </a:rPr>
              <a:t>       </a:t>
            </a:r>
            <a:r>
              <a:rPr lang="el-GR" altLang="en-US" dirty="0" smtClean="0">
                <a:latin typeface="Times New Roman"/>
                <a:cs typeface="Times New Roman"/>
              </a:rPr>
              <a:t>Δ </a:t>
            </a:r>
            <a:r>
              <a:rPr lang="en-US" altLang="en-US" i="1" dirty="0" smtClean="0">
                <a:cs typeface="Arial" panose="020B0604020202020204" pitchFamily="34" charset="0"/>
              </a:rPr>
              <a:t>H</a:t>
            </a:r>
            <a:r>
              <a:rPr lang="en-US" altLang="en-US" baseline="-25000" dirty="0" smtClean="0">
                <a:cs typeface="Arial" panose="020B0604020202020204" pitchFamily="34" charset="0"/>
              </a:rPr>
              <a:t>B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= </a:t>
            </a:r>
            <a:r>
              <a:rPr lang="en-US" altLang="en-US" dirty="0" smtClean="0">
                <a:cs typeface="Arial" panose="020B0604020202020204" pitchFamily="34" charset="0"/>
              </a:rPr>
              <a:t>+180.6 kJ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104899" y="4083049"/>
            <a:ext cx="107951" cy="171451"/>
          </a:xfrm>
          <a:custGeom>
            <a:avLst/>
            <a:gdLst/>
            <a:ahLst/>
            <a:cxnLst/>
            <a:rect l="0" t="0" r="0" b="0"/>
            <a:pathLst>
              <a:path w="107951" h="171451">
                <a:moveTo>
                  <a:pt x="107950" y="25400"/>
                </a:moveTo>
                <a:lnTo>
                  <a:pt x="107950" y="50800"/>
                </a:lnTo>
                <a:lnTo>
                  <a:pt x="101600" y="38100"/>
                </a:lnTo>
                <a:lnTo>
                  <a:pt x="88900" y="19050"/>
                </a:lnTo>
                <a:lnTo>
                  <a:pt x="76200" y="6350"/>
                </a:lnTo>
                <a:lnTo>
                  <a:pt x="63500" y="0"/>
                </a:lnTo>
                <a:lnTo>
                  <a:pt x="31750" y="6350"/>
                </a:lnTo>
                <a:lnTo>
                  <a:pt x="2540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19050" y="158750"/>
                </a:lnTo>
                <a:lnTo>
                  <a:pt x="31750" y="165100"/>
                </a:lnTo>
                <a:lnTo>
                  <a:pt x="44450" y="171450"/>
                </a:lnTo>
                <a:lnTo>
                  <a:pt x="762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289049" y="4083049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69850" y="25400"/>
                </a:moveTo>
                <a:lnTo>
                  <a:pt x="63500" y="6350"/>
                </a:lnTo>
                <a:lnTo>
                  <a:pt x="44450" y="0"/>
                </a:lnTo>
                <a:lnTo>
                  <a:pt x="12700" y="381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33350"/>
                </a:lnTo>
                <a:lnTo>
                  <a:pt x="12700" y="152400"/>
                </a:lnTo>
                <a:lnTo>
                  <a:pt x="31750" y="165100"/>
                </a:lnTo>
                <a:lnTo>
                  <a:pt x="50800" y="165100"/>
                </a:lnTo>
                <a:lnTo>
                  <a:pt x="69850" y="152400"/>
                </a:lnTo>
                <a:lnTo>
                  <a:pt x="88900" y="127000"/>
                </a:lnTo>
                <a:lnTo>
                  <a:pt x="95250" y="101600"/>
                </a:lnTo>
                <a:lnTo>
                  <a:pt x="107950" y="76200"/>
                </a:lnTo>
                <a:lnTo>
                  <a:pt x="107950" y="50800"/>
                </a:lnTo>
                <a:lnTo>
                  <a:pt x="101600" y="31750"/>
                </a:lnTo>
                <a:lnTo>
                  <a:pt x="95250" y="19050"/>
                </a:lnTo>
                <a:lnTo>
                  <a:pt x="82550" y="635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498599" y="4038599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76200" y="25400"/>
                </a:moveTo>
                <a:lnTo>
                  <a:pt x="69850" y="6350"/>
                </a:lnTo>
                <a:lnTo>
                  <a:pt x="57150" y="0"/>
                </a:lnTo>
                <a:lnTo>
                  <a:pt x="44450" y="6350"/>
                </a:lnTo>
                <a:lnTo>
                  <a:pt x="38100" y="19050"/>
                </a:lnTo>
                <a:lnTo>
                  <a:pt x="25400" y="44450"/>
                </a:lnTo>
                <a:lnTo>
                  <a:pt x="1905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46050"/>
                </a:lnTo>
                <a:lnTo>
                  <a:pt x="0" y="165100"/>
                </a:lnTo>
                <a:lnTo>
                  <a:pt x="6350" y="184150"/>
                </a:lnTo>
                <a:lnTo>
                  <a:pt x="38100" y="184150"/>
                </a:lnTo>
                <a:lnTo>
                  <a:pt x="571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1612899" y="4165599"/>
            <a:ext cx="69851" cy="171451"/>
          </a:xfrm>
          <a:custGeom>
            <a:avLst/>
            <a:gdLst/>
            <a:ahLst/>
            <a:cxnLst/>
            <a:rect l="0" t="0" r="0" b="0"/>
            <a:pathLst>
              <a:path w="69851" h="171451">
                <a:moveTo>
                  <a:pt x="44450" y="0"/>
                </a:moveTo>
                <a:lnTo>
                  <a:pt x="25400" y="0"/>
                </a:lnTo>
                <a:lnTo>
                  <a:pt x="6350" y="6350"/>
                </a:lnTo>
                <a:lnTo>
                  <a:pt x="6350" y="25400"/>
                </a:lnTo>
                <a:lnTo>
                  <a:pt x="19050" y="38100"/>
                </a:lnTo>
                <a:lnTo>
                  <a:pt x="38100" y="38100"/>
                </a:lnTo>
                <a:lnTo>
                  <a:pt x="50800" y="25400"/>
                </a:lnTo>
                <a:lnTo>
                  <a:pt x="57150" y="12700"/>
                </a:lnTo>
                <a:lnTo>
                  <a:pt x="63500" y="31750"/>
                </a:lnTo>
                <a:lnTo>
                  <a:pt x="69850" y="57150"/>
                </a:lnTo>
                <a:lnTo>
                  <a:pt x="69850" y="82550"/>
                </a:lnTo>
                <a:lnTo>
                  <a:pt x="69850" y="107950"/>
                </a:lnTo>
                <a:lnTo>
                  <a:pt x="63500" y="133350"/>
                </a:lnTo>
                <a:lnTo>
                  <a:pt x="50800" y="158750"/>
                </a:lnTo>
                <a:lnTo>
                  <a:pt x="38100" y="165100"/>
                </a:lnTo>
                <a:lnTo>
                  <a:pt x="25400" y="171450"/>
                </a:lnTo>
                <a:lnTo>
                  <a:pt x="12700" y="165100"/>
                </a:lnTo>
                <a:lnTo>
                  <a:pt x="6350" y="152400"/>
                </a:lnTo>
                <a:lnTo>
                  <a:pt x="0" y="139700"/>
                </a:lnTo>
                <a:lnTo>
                  <a:pt x="6350" y="127000"/>
                </a:lnTo>
                <a:lnTo>
                  <a:pt x="12700" y="107950"/>
                </a:lnTo>
                <a:lnTo>
                  <a:pt x="31750" y="88900"/>
                </a:lnTo>
                <a:lnTo>
                  <a:pt x="635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1708149" y="4057649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0" y="0"/>
                </a:moveTo>
                <a:lnTo>
                  <a:pt x="19050" y="0"/>
                </a:lnTo>
                <a:lnTo>
                  <a:pt x="50800" y="25400"/>
                </a:lnTo>
                <a:lnTo>
                  <a:pt x="69850" y="44450"/>
                </a:lnTo>
                <a:lnTo>
                  <a:pt x="82550" y="69850"/>
                </a:lnTo>
                <a:lnTo>
                  <a:pt x="88900" y="101600"/>
                </a:lnTo>
                <a:lnTo>
                  <a:pt x="95250" y="127000"/>
                </a:lnTo>
                <a:lnTo>
                  <a:pt x="88900" y="152400"/>
                </a:lnTo>
                <a:lnTo>
                  <a:pt x="76200" y="177800"/>
                </a:lnTo>
                <a:lnTo>
                  <a:pt x="63500" y="203200"/>
                </a:lnTo>
                <a:lnTo>
                  <a:pt x="571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139949" y="4032249"/>
            <a:ext cx="6351" cy="209551"/>
          </a:xfrm>
          <a:custGeom>
            <a:avLst/>
            <a:gdLst/>
            <a:ahLst/>
            <a:cxnLst/>
            <a:rect l="0" t="0" r="0" b="0"/>
            <a:pathLst>
              <a:path w="6351" h="2095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2031999" y="4127499"/>
            <a:ext cx="215901" cy="12701"/>
          </a:xfrm>
          <a:custGeom>
            <a:avLst/>
            <a:gdLst/>
            <a:ahLst/>
            <a:cxnLst/>
            <a:rect l="0" t="0" r="0" b="0"/>
            <a:pathLst>
              <a:path w="21590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  <a:lnTo>
                  <a:pt x="184150" y="0"/>
                </a:lnTo>
                <a:lnTo>
                  <a:pt x="215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2419349" y="3962399"/>
            <a:ext cx="31751" cy="146051"/>
          </a:xfrm>
          <a:custGeom>
            <a:avLst/>
            <a:gdLst/>
            <a:ahLst/>
            <a:cxnLst/>
            <a:rect l="0" t="0" r="0" b="0"/>
            <a:pathLst>
              <a:path w="31751" h="14605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6350" y="50800"/>
                </a:lnTo>
                <a:lnTo>
                  <a:pt x="12700" y="76200"/>
                </a:lnTo>
                <a:lnTo>
                  <a:pt x="19050" y="101600"/>
                </a:lnTo>
                <a:lnTo>
                  <a:pt x="25400" y="133350"/>
                </a:lnTo>
                <a:lnTo>
                  <a:pt x="317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2355849" y="4133849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762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2406649" y="4165599"/>
            <a:ext cx="114301" cy="107951"/>
          </a:xfrm>
          <a:custGeom>
            <a:avLst/>
            <a:gdLst/>
            <a:ahLst/>
            <a:cxnLst/>
            <a:rect l="0" t="0" r="0" b="0"/>
            <a:pathLst>
              <a:path w="114301" h="107951">
                <a:moveTo>
                  <a:pt x="6350" y="0"/>
                </a:moveTo>
                <a:lnTo>
                  <a:pt x="25400" y="12700"/>
                </a:lnTo>
                <a:lnTo>
                  <a:pt x="38100" y="31750"/>
                </a:lnTo>
                <a:lnTo>
                  <a:pt x="38100" y="50800"/>
                </a:lnTo>
                <a:lnTo>
                  <a:pt x="2540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38100" y="101600"/>
                </a:lnTo>
                <a:lnTo>
                  <a:pt x="69850" y="101600"/>
                </a:lnTo>
                <a:lnTo>
                  <a:pt x="95250" y="101600"/>
                </a:lnTo>
                <a:lnTo>
                  <a:pt x="1143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2571749" y="4038599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82550" y="50800"/>
                </a:moveTo>
                <a:lnTo>
                  <a:pt x="76200" y="31750"/>
                </a:lnTo>
                <a:lnTo>
                  <a:pt x="69850" y="19050"/>
                </a:lnTo>
                <a:lnTo>
                  <a:pt x="57150" y="12700"/>
                </a:lnTo>
                <a:lnTo>
                  <a:pt x="44450" y="6350"/>
                </a:lnTo>
                <a:lnTo>
                  <a:pt x="25400" y="12700"/>
                </a:lnTo>
                <a:lnTo>
                  <a:pt x="12700" y="317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19050" y="139700"/>
                </a:lnTo>
                <a:lnTo>
                  <a:pt x="31750" y="152400"/>
                </a:lnTo>
                <a:lnTo>
                  <a:pt x="57150" y="165100"/>
                </a:lnTo>
                <a:lnTo>
                  <a:pt x="76200" y="152400"/>
                </a:lnTo>
                <a:lnTo>
                  <a:pt x="88900" y="139700"/>
                </a:lnTo>
                <a:lnTo>
                  <a:pt x="101600" y="120650"/>
                </a:lnTo>
                <a:lnTo>
                  <a:pt x="107950" y="95250"/>
                </a:lnTo>
                <a:lnTo>
                  <a:pt x="107950" y="63500"/>
                </a:lnTo>
                <a:lnTo>
                  <a:pt x="101600" y="38100"/>
                </a:lnTo>
                <a:lnTo>
                  <a:pt x="95250" y="19050"/>
                </a:lnTo>
                <a:lnTo>
                  <a:pt x="69850" y="635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2724149" y="4190999"/>
            <a:ext cx="95251" cy="127001"/>
          </a:xfrm>
          <a:custGeom>
            <a:avLst/>
            <a:gdLst/>
            <a:ahLst/>
            <a:cxnLst/>
            <a:rect l="0" t="0" r="0" b="0"/>
            <a:pathLst>
              <a:path w="95251" h="127001">
                <a:moveTo>
                  <a:pt x="0" y="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25400"/>
                </a:lnTo>
                <a:lnTo>
                  <a:pt x="57150" y="50800"/>
                </a:lnTo>
                <a:lnTo>
                  <a:pt x="44450" y="63500"/>
                </a:lnTo>
                <a:lnTo>
                  <a:pt x="1905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27000"/>
                </a:lnTo>
                <a:lnTo>
                  <a:pt x="57150" y="127000"/>
                </a:lnTo>
                <a:lnTo>
                  <a:pt x="88900" y="127000"/>
                </a:lnTo>
                <a:lnTo>
                  <a:pt x="952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2901949" y="4038599"/>
            <a:ext cx="76201" cy="184151"/>
          </a:xfrm>
          <a:custGeom>
            <a:avLst/>
            <a:gdLst/>
            <a:ahLst/>
            <a:cxnLst/>
            <a:rect l="0" t="0" r="0" b="0"/>
            <a:pathLst>
              <a:path w="76201" h="184151">
                <a:moveTo>
                  <a:pt x="76200" y="0"/>
                </a:moveTo>
                <a:lnTo>
                  <a:pt x="57150" y="0"/>
                </a:lnTo>
                <a:lnTo>
                  <a:pt x="44450" y="12700"/>
                </a:lnTo>
                <a:lnTo>
                  <a:pt x="25400" y="3810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25400" y="171450"/>
                </a:lnTo>
                <a:lnTo>
                  <a:pt x="317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3016249" y="4165599"/>
            <a:ext cx="57151" cy="146051"/>
          </a:xfrm>
          <a:custGeom>
            <a:avLst/>
            <a:gdLst/>
            <a:ahLst/>
            <a:cxnLst/>
            <a:rect l="0" t="0" r="0" b="0"/>
            <a:pathLst>
              <a:path w="57151" h="146051">
                <a:moveTo>
                  <a:pt x="44450" y="0"/>
                </a:moveTo>
                <a:lnTo>
                  <a:pt x="12700" y="6350"/>
                </a:lnTo>
                <a:lnTo>
                  <a:pt x="6350" y="19050"/>
                </a:lnTo>
                <a:lnTo>
                  <a:pt x="12700" y="31750"/>
                </a:lnTo>
                <a:lnTo>
                  <a:pt x="31750" y="31750"/>
                </a:lnTo>
                <a:lnTo>
                  <a:pt x="44450" y="25400"/>
                </a:lnTo>
                <a:lnTo>
                  <a:pt x="57150" y="6350"/>
                </a:lnTo>
                <a:lnTo>
                  <a:pt x="57150" y="38100"/>
                </a:lnTo>
                <a:lnTo>
                  <a:pt x="57150" y="63500"/>
                </a:lnTo>
                <a:lnTo>
                  <a:pt x="57150" y="82550"/>
                </a:lnTo>
                <a:lnTo>
                  <a:pt x="50800" y="107950"/>
                </a:lnTo>
                <a:lnTo>
                  <a:pt x="44450" y="127000"/>
                </a:lnTo>
                <a:lnTo>
                  <a:pt x="31750" y="139700"/>
                </a:lnTo>
                <a:lnTo>
                  <a:pt x="19050" y="146050"/>
                </a:lnTo>
                <a:lnTo>
                  <a:pt x="0" y="139700"/>
                </a:lnTo>
                <a:lnTo>
                  <a:pt x="0" y="114300"/>
                </a:lnTo>
                <a:lnTo>
                  <a:pt x="6350" y="101600"/>
                </a:lnTo>
                <a:lnTo>
                  <a:pt x="25400" y="82550"/>
                </a:lnTo>
                <a:lnTo>
                  <a:pt x="571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3098799" y="4038599"/>
            <a:ext cx="82551" cy="215901"/>
          </a:xfrm>
          <a:custGeom>
            <a:avLst/>
            <a:gdLst/>
            <a:ahLst/>
            <a:cxnLst/>
            <a:rect l="0" t="0" r="0" b="0"/>
            <a:pathLst>
              <a:path w="82551" h="215901">
                <a:moveTo>
                  <a:pt x="0" y="0"/>
                </a:moveTo>
                <a:lnTo>
                  <a:pt x="31750" y="12700"/>
                </a:lnTo>
                <a:lnTo>
                  <a:pt x="44450" y="38100"/>
                </a:lnTo>
                <a:lnTo>
                  <a:pt x="63500" y="63500"/>
                </a:lnTo>
                <a:lnTo>
                  <a:pt x="76200" y="95250"/>
                </a:lnTo>
                <a:lnTo>
                  <a:pt x="82550" y="120650"/>
                </a:lnTo>
                <a:lnTo>
                  <a:pt x="82550" y="152400"/>
                </a:lnTo>
                <a:lnTo>
                  <a:pt x="69850" y="184150"/>
                </a:lnTo>
                <a:lnTo>
                  <a:pt x="571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3397249" y="4159249"/>
            <a:ext cx="361951" cy="25401"/>
          </a:xfrm>
          <a:custGeom>
            <a:avLst/>
            <a:gdLst/>
            <a:ahLst/>
            <a:cxnLst/>
            <a:rect l="0" t="0" r="0" b="0"/>
            <a:pathLst>
              <a:path w="361951" h="25401">
                <a:moveTo>
                  <a:pt x="0" y="25400"/>
                </a:moveTo>
                <a:lnTo>
                  <a:pt x="25400" y="25400"/>
                </a:lnTo>
                <a:lnTo>
                  <a:pt x="50800" y="25400"/>
                </a:lnTo>
                <a:lnTo>
                  <a:pt x="69850" y="25400"/>
                </a:lnTo>
                <a:lnTo>
                  <a:pt x="88900" y="25400"/>
                </a:lnTo>
                <a:lnTo>
                  <a:pt x="107950" y="25400"/>
                </a:lnTo>
                <a:lnTo>
                  <a:pt x="127000" y="19050"/>
                </a:lnTo>
                <a:lnTo>
                  <a:pt x="146050" y="19050"/>
                </a:lnTo>
                <a:lnTo>
                  <a:pt x="171450" y="19050"/>
                </a:lnTo>
                <a:lnTo>
                  <a:pt x="196850" y="19050"/>
                </a:lnTo>
                <a:lnTo>
                  <a:pt x="215900" y="19050"/>
                </a:lnTo>
                <a:lnTo>
                  <a:pt x="241300" y="19050"/>
                </a:lnTo>
                <a:lnTo>
                  <a:pt x="260350" y="12700"/>
                </a:lnTo>
                <a:lnTo>
                  <a:pt x="285750" y="12700"/>
                </a:lnTo>
                <a:lnTo>
                  <a:pt x="304800" y="12700"/>
                </a:lnTo>
                <a:lnTo>
                  <a:pt x="330200" y="6350"/>
                </a:lnTo>
                <a:lnTo>
                  <a:pt x="361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3606799" y="4070349"/>
            <a:ext cx="215901" cy="203201"/>
          </a:xfrm>
          <a:custGeom>
            <a:avLst/>
            <a:gdLst/>
            <a:ahLst/>
            <a:cxnLst/>
            <a:rect l="0" t="0" r="0" b="0"/>
            <a:pathLst>
              <a:path w="215901" h="203201">
                <a:moveTo>
                  <a:pt x="6350" y="19050"/>
                </a:moveTo>
                <a:lnTo>
                  <a:pt x="0" y="6350"/>
                </a:lnTo>
                <a:lnTo>
                  <a:pt x="31750" y="0"/>
                </a:lnTo>
                <a:lnTo>
                  <a:pt x="63500" y="0"/>
                </a:lnTo>
                <a:lnTo>
                  <a:pt x="76200" y="6350"/>
                </a:lnTo>
                <a:lnTo>
                  <a:pt x="95250" y="6350"/>
                </a:lnTo>
                <a:lnTo>
                  <a:pt x="114300" y="12700"/>
                </a:lnTo>
                <a:lnTo>
                  <a:pt x="133350" y="1270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6850" y="25400"/>
                </a:lnTo>
                <a:lnTo>
                  <a:pt x="215900" y="31750"/>
                </a:lnTo>
                <a:lnTo>
                  <a:pt x="215900" y="50800"/>
                </a:lnTo>
                <a:lnTo>
                  <a:pt x="190500" y="76200"/>
                </a:lnTo>
                <a:lnTo>
                  <a:pt x="171450" y="95250"/>
                </a:lnTo>
                <a:lnTo>
                  <a:pt x="146050" y="120650"/>
                </a:lnTo>
                <a:lnTo>
                  <a:pt x="120650" y="146050"/>
                </a:lnTo>
                <a:lnTo>
                  <a:pt x="95250" y="177800"/>
                </a:lnTo>
                <a:lnTo>
                  <a:pt x="825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3975099" y="4083049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76200" y="50800"/>
                </a:moveTo>
                <a:lnTo>
                  <a:pt x="88900" y="38100"/>
                </a:lnTo>
                <a:lnTo>
                  <a:pt x="82550" y="12700"/>
                </a:lnTo>
                <a:lnTo>
                  <a:pt x="63500" y="0"/>
                </a:lnTo>
                <a:lnTo>
                  <a:pt x="44450" y="6350"/>
                </a:lnTo>
                <a:lnTo>
                  <a:pt x="31750" y="1270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12700" y="133350"/>
                </a:lnTo>
                <a:lnTo>
                  <a:pt x="19050" y="146050"/>
                </a:lnTo>
                <a:lnTo>
                  <a:pt x="38100" y="158750"/>
                </a:lnTo>
                <a:lnTo>
                  <a:pt x="63500" y="165100"/>
                </a:lnTo>
                <a:lnTo>
                  <a:pt x="107950" y="165100"/>
                </a:lnTo>
                <a:lnTo>
                  <a:pt x="133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4152899" y="4070349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57150" y="44450"/>
                </a:moveTo>
                <a:lnTo>
                  <a:pt x="50800" y="25400"/>
                </a:lnTo>
                <a:lnTo>
                  <a:pt x="38100" y="19050"/>
                </a:lnTo>
                <a:lnTo>
                  <a:pt x="25400" y="25400"/>
                </a:lnTo>
                <a:lnTo>
                  <a:pt x="6350" y="5080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46050"/>
                </a:lnTo>
                <a:lnTo>
                  <a:pt x="19050" y="158750"/>
                </a:lnTo>
                <a:lnTo>
                  <a:pt x="31750" y="165100"/>
                </a:lnTo>
                <a:lnTo>
                  <a:pt x="50800" y="165100"/>
                </a:lnTo>
                <a:lnTo>
                  <a:pt x="69850" y="146050"/>
                </a:lnTo>
                <a:lnTo>
                  <a:pt x="82550" y="120650"/>
                </a:lnTo>
                <a:lnTo>
                  <a:pt x="88900" y="95250"/>
                </a:lnTo>
                <a:lnTo>
                  <a:pt x="88900" y="69850"/>
                </a:lnTo>
                <a:lnTo>
                  <a:pt x="82550" y="44450"/>
                </a:lnTo>
                <a:lnTo>
                  <a:pt x="69850" y="19050"/>
                </a:lnTo>
                <a:lnTo>
                  <a:pt x="57150" y="6350"/>
                </a:lnTo>
                <a:lnTo>
                  <a:pt x="44450" y="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4286249" y="4210049"/>
            <a:ext cx="152401" cy="120651"/>
          </a:xfrm>
          <a:custGeom>
            <a:avLst/>
            <a:gdLst/>
            <a:ahLst/>
            <a:cxnLst/>
            <a:rect l="0" t="0" r="0" b="0"/>
            <a:pathLst>
              <a:path w="152401" h="120651">
                <a:moveTo>
                  <a:pt x="0" y="12700"/>
                </a:moveTo>
                <a:lnTo>
                  <a:pt x="25400" y="0"/>
                </a:lnTo>
                <a:lnTo>
                  <a:pt x="44450" y="0"/>
                </a:lnTo>
                <a:lnTo>
                  <a:pt x="63500" y="0"/>
                </a:lnTo>
                <a:lnTo>
                  <a:pt x="63500" y="25400"/>
                </a:lnTo>
                <a:lnTo>
                  <a:pt x="50800" y="50800"/>
                </a:lnTo>
                <a:lnTo>
                  <a:pt x="31750" y="82550"/>
                </a:lnTo>
                <a:lnTo>
                  <a:pt x="25400" y="101600"/>
                </a:lnTo>
                <a:lnTo>
                  <a:pt x="31750" y="114300"/>
                </a:lnTo>
                <a:lnTo>
                  <a:pt x="50800" y="120650"/>
                </a:lnTo>
                <a:lnTo>
                  <a:pt x="82550" y="114300"/>
                </a:lnTo>
                <a:lnTo>
                  <a:pt x="114300" y="114300"/>
                </a:lnTo>
                <a:lnTo>
                  <a:pt x="146050" y="114300"/>
                </a:lnTo>
                <a:lnTo>
                  <a:pt x="1524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4508499" y="4025899"/>
            <a:ext cx="57151" cy="209551"/>
          </a:xfrm>
          <a:custGeom>
            <a:avLst/>
            <a:gdLst/>
            <a:ahLst/>
            <a:cxnLst/>
            <a:rect l="0" t="0" r="0" b="0"/>
            <a:pathLst>
              <a:path w="57151" h="209551">
                <a:moveTo>
                  <a:pt x="57150" y="0"/>
                </a:moveTo>
                <a:lnTo>
                  <a:pt x="38100" y="25400"/>
                </a:lnTo>
                <a:lnTo>
                  <a:pt x="25400" y="50800"/>
                </a:lnTo>
                <a:lnTo>
                  <a:pt x="12700" y="82550"/>
                </a:lnTo>
                <a:lnTo>
                  <a:pt x="6350" y="107950"/>
                </a:lnTo>
                <a:lnTo>
                  <a:pt x="0" y="133350"/>
                </a:lnTo>
                <a:lnTo>
                  <a:pt x="6350" y="158750"/>
                </a:lnTo>
                <a:lnTo>
                  <a:pt x="12700" y="177800"/>
                </a:lnTo>
                <a:lnTo>
                  <a:pt x="444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4673599" y="4152899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63500" y="12700"/>
                </a:moveTo>
                <a:lnTo>
                  <a:pt x="4445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7150"/>
                </a:lnTo>
                <a:lnTo>
                  <a:pt x="19050" y="63500"/>
                </a:lnTo>
                <a:lnTo>
                  <a:pt x="31750" y="57150"/>
                </a:lnTo>
                <a:lnTo>
                  <a:pt x="44450" y="44450"/>
                </a:lnTo>
                <a:lnTo>
                  <a:pt x="50800" y="31750"/>
                </a:lnTo>
                <a:lnTo>
                  <a:pt x="69850" y="63500"/>
                </a:lnTo>
                <a:lnTo>
                  <a:pt x="69850" y="82550"/>
                </a:lnTo>
                <a:lnTo>
                  <a:pt x="69850" y="107950"/>
                </a:lnTo>
                <a:lnTo>
                  <a:pt x="63500" y="133350"/>
                </a:lnTo>
                <a:lnTo>
                  <a:pt x="50800" y="165100"/>
                </a:lnTo>
                <a:lnTo>
                  <a:pt x="31750" y="171450"/>
                </a:lnTo>
                <a:lnTo>
                  <a:pt x="19050" y="177800"/>
                </a:lnTo>
                <a:lnTo>
                  <a:pt x="0" y="177800"/>
                </a:lnTo>
                <a:lnTo>
                  <a:pt x="0" y="158750"/>
                </a:lnTo>
                <a:lnTo>
                  <a:pt x="19050" y="127000"/>
                </a:lnTo>
                <a:lnTo>
                  <a:pt x="44450" y="107950"/>
                </a:lnTo>
                <a:lnTo>
                  <a:pt x="69850" y="82550"/>
                </a:lnTo>
                <a:lnTo>
                  <a:pt x="952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4762499" y="4013199"/>
            <a:ext cx="120651" cy="279401"/>
          </a:xfrm>
          <a:custGeom>
            <a:avLst/>
            <a:gdLst/>
            <a:ahLst/>
            <a:cxnLst/>
            <a:rect l="0" t="0" r="0" b="0"/>
            <a:pathLst>
              <a:path w="120651" h="279401">
                <a:moveTo>
                  <a:pt x="0" y="0"/>
                </a:moveTo>
                <a:lnTo>
                  <a:pt x="31750" y="12700"/>
                </a:lnTo>
                <a:lnTo>
                  <a:pt x="57150" y="38100"/>
                </a:lnTo>
                <a:lnTo>
                  <a:pt x="76200" y="57150"/>
                </a:lnTo>
                <a:lnTo>
                  <a:pt x="88900" y="69850"/>
                </a:lnTo>
                <a:lnTo>
                  <a:pt x="101600" y="88900"/>
                </a:lnTo>
                <a:lnTo>
                  <a:pt x="107950" y="107950"/>
                </a:lnTo>
                <a:lnTo>
                  <a:pt x="114300" y="120650"/>
                </a:lnTo>
                <a:lnTo>
                  <a:pt x="120650" y="139700"/>
                </a:lnTo>
                <a:lnTo>
                  <a:pt x="120650" y="158750"/>
                </a:lnTo>
                <a:lnTo>
                  <a:pt x="120650" y="190500"/>
                </a:lnTo>
                <a:lnTo>
                  <a:pt x="114300" y="215900"/>
                </a:lnTo>
                <a:lnTo>
                  <a:pt x="95250" y="241300"/>
                </a:lnTo>
                <a:lnTo>
                  <a:pt x="63500" y="266700"/>
                </a:lnTo>
                <a:lnTo>
                  <a:pt x="571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6013449" y="3981449"/>
            <a:ext cx="57151" cy="222251"/>
          </a:xfrm>
          <a:custGeom>
            <a:avLst/>
            <a:gdLst/>
            <a:ahLst/>
            <a:cxnLst/>
            <a:rect l="0" t="0" r="0" b="0"/>
            <a:pathLst>
              <a:path w="57151" h="222251">
                <a:moveTo>
                  <a:pt x="57150" y="0"/>
                </a:moveTo>
                <a:lnTo>
                  <a:pt x="44450" y="19050"/>
                </a:lnTo>
                <a:lnTo>
                  <a:pt x="38100" y="44450"/>
                </a:lnTo>
                <a:lnTo>
                  <a:pt x="25400" y="76200"/>
                </a:lnTo>
                <a:lnTo>
                  <a:pt x="25400" y="95250"/>
                </a:lnTo>
                <a:lnTo>
                  <a:pt x="19050" y="114300"/>
                </a:lnTo>
                <a:lnTo>
                  <a:pt x="12700" y="146050"/>
                </a:lnTo>
                <a:lnTo>
                  <a:pt x="6350" y="171450"/>
                </a:lnTo>
                <a:lnTo>
                  <a:pt x="0" y="196850"/>
                </a:lnTo>
                <a:lnTo>
                  <a:pt x="6350" y="21590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5994399" y="3956049"/>
            <a:ext cx="215901" cy="254001"/>
          </a:xfrm>
          <a:custGeom>
            <a:avLst/>
            <a:gdLst/>
            <a:ahLst/>
            <a:cxnLst/>
            <a:rect l="0" t="0" r="0" b="0"/>
            <a:pathLst>
              <a:path w="215901" h="254001">
                <a:moveTo>
                  <a:pt x="101600" y="0"/>
                </a:moveTo>
                <a:lnTo>
                  <a:pt x="107950" y="25400"/>
                </a:lnTo>
                <a:lnTo>
                  <a:pt x="133350" y="57150"/>
                </a:lnTo>
                <a:lnTo>
                  <a:pt x="152400" y="76200"/>
                </a:lnTo>
                <a:lnTo>
                  <a:pt x="171450" y="101600"/>
                </a:lnTo>
                <a:lnTo>
                  <a:pt x="190500" y="120650"/>
                </a:lnTo>
                <a:lnTo>
                  <a:pt x="209550" y="152400"/>
                </a:lnTo>
                <a:lnTo>
                  <a:pt x="215900" y="177800"/>
                </a:lnTo>
                <a:lnTo>
                  <a:pt x="215900" y="196850"/>
                </a:lnTo>
                <a:lnTo>
                  <a:pt x="203200" y="209550"/>
                </a:lnTo>
                <a:lnTo>
                  <a:pt x="177800" y="215900"/>
                </a:lnTo>
                <a:lnTo>
                  <a:pt x="152400" y="228600"/>
                </a:lnTo>
                <a:lnTo>
                  <a:pt x="120650" y="234950"/>
                </a:lnTo>
                <a:lnTo>
                  <a:pt x="107950" y="241300"/>
                </a:lnTo>
                <a:lnTo>
                  <a:pt x="88900" y="241300"/>
                </a:lnTo>
                <a:lnTo>
                  <a:pt x="57150" y="247650"/>
                </a:lnTo>
                <a:lnTo>
                  <a:pt x="31750" y="254000"/>
                </a:lnTo>
                <a:lnTo>
                  <a:pt x="6350" y="254000"/>
                </a:lnTo>
                <a:lnTo>
                  <a:pt x="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6324599" y="3968749"/>
            <a:ext cx="19051" cy="222251"/>
          </a:xfrm>
          <a:custGeom>
            <a:avLst/>
            <a:gdLst/>
            <a:ahLst/>
            <a:cxnLst/>
            <a:rect l="0" t="0" r="0" b="0"/>
            <a:pathLst>
              <a:path w="19051" h="222251">
                <a:moveTo>
                  <a:pt x="0" y="19050"/>
                </a:moveTo>
                <a:lnTo>
                  <a:pt x="0" y="0"/>
                </a:lnTo>
                <a:lnTo>
                  <a:pt x="6350" y="25400"/>
                </a:lnTo>
                <a:lnTo>
                  <a:pt x="12700" y="50800"/>
                </a:lnTo>
                <a:lnTo>
                  <a:pt x="19050" y="76200"/>
                </a:lnTo>
                <a:lnTo>
                  <a:pt x="19050" y="95250"/>
                </a:lnTo>
                <a:lnTo>
                  <a:pt x="12700" y="114300"/>
                </a:lnTo>
                <a:lnTo>
                  <a:pt x="12700" y="146050"/>
                </a:lnTo>
                <a:lnTo>
                  <a:pt x="6350" y="171450"/>
                </a:lnTo>
                <a:lnTo>
                  <a:pt x="0" y="196850"/>
                </a:lnTo>
                <a:lnTo>
                  <a:pt x="0" y="215900"/>
                </a:lnTo>
                <a:lnTo>
                  <a:pt x="63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6419849" y="3981449"/>
            <a:ext cx="6351" cy="215901"/>
          </a:xfrm>
          <a:custGeom>
            <a:avLst/>
            <a:gdLst/>
            <a:ahLst/>
            <a:cxnLst/>
            <a:rect l="0" t="0" r="0" b="0"/>
            <a:pathLst>
              <a:path w="6351" h="2159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0" y="19050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6286499" y="4089399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12700" y="12700"/>
                </a:lnTo>
                <a:lnTo>
                  <a:pt x="38100" y="6350"/>
                </a:lnTo>
                <a:lnTo>
                  <a:pt x="69850" y="635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6502399" y="4184649"/>
            <a:ext cx="50801" cy="146051"/>
          </a:xfrm>
          <a:custGeom>
            <a:avLst/>
            <a:gdLst/>
            <a:ahLst/>
            <a:cxnLst/>
            <a:rect l="0" t="0" r="0" b="0"/>
            <a:pathLst>
              <a:path w="50801" h="146051">
                <a:moveTo>
                  <a:pt x="50800" y="0"/>
                </a:moveTo>
                <a:lnTo>
                  <a:pt x="31750" y="19050"/>
                </a:lnTo>
                <a:lnTo>
                  <a:pt x="1905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27000"/>
                </a:lnTo>
                <a:lnTo>
                  <a:pt x="127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0" name="SMARTINK"/>
          <p:cNvSpPr/>
          <p:nvPr/>
        </p:nvSpPr>
        <p:spPr bwMode="auto">
          <a:xfrm>
            <a:off x="6584949" y="4140199"/>
            <a:ext cx="31751" cy="177801"/>
          </a:xfrm>
          <a:custGeom>
            <a:avLst/>
            <a:gdLst/>
            <a:ahLst/>
            <a:cxnLst/>
            <a:rect l="0" t="0" r="0" b="0"/>
            <a:pathLst>
              <a:path w="31751" h="177801">
                <a:moveTo>
                  <a:pt x="0" y="0"/>
                </a:moveTo>
                <a:lnTo>
                  <a:pt x="6350" y="25400"/>
                </a:lnTo>
                <a:lnTo>
                  <a:pt x="19050" y="57150"/>
                </a:lnTo>
                <a:lnTo>
                  <a:pt x="25400" y="82550"/>
                </a:lnTo>
                <a:lnTo>
                  <a:pt x="31750" y="101600"/>
                </a:lnTo>
                <a:lnTo>
                  <a:pt x="31750" y="133350"/>
                </a:lnTo>
                <a:lnTo>
                  <a:pt x="25400" y="15875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1" name="SMARTINK"/>
          <p:cNvSpPr/>
          <p:nvPr/>
        </p:nvSpPr>
        <p:spPr bwMode="auto">
          <a:xfrm>
            <a:off x="6502399" y="4273549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4" name="SMARTINK"/>
          <p:cNvSpPr/>
          <p:nvPr/>
        </p:nvSpPr>
        <p:spPr bwMode="auto">
          <a:xfrm>
            <a:off x="6750049" y="4013199"/>
            <a:ext cx="184151" cy="6351"/>
          </a:xfrm>
          <a:custGeom>
            <a:avLst/>
            <a:gdLst/>
            <a:ahLst/>
            <a:cxnLst/>
            <a:rect l="0" t="0" r="0" b="0"/>
            <a:pathLst>
              <a:path w="1841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07950" y="0"/>
                </a:lnTo>
                <a:lnTo>
                  <a:pt x="139700" y="0"/>
                </a:lnTo>
                <a:lnTo>
                  <a:pt x="17145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5" name="SMARTINK"/>
          <p:cNvSpPr/>
          <p:nvPr/>
        </p:nvSpPr>
        <p:spPr bwMode="auto">
          <a:xfrm>
            <a:off x="6813549" y="4121149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6350"/>
                </a:moveTo>
                <a:lnTo>
                  <a:pt x="25400" y="6350"/>
                </a:lnTo>
                <a:lnTo>
                  <a:pt x="57150" y="6350"/>
                </a:lnTo>
                <a:lnTo>
                  <a:pt x="889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6" name="SMARTINK"/>
          <p:cNvSpPr/>
          <p:nvPr/>
        </p:nvSpPr>
        <p:spPr bwMode="auto">
          <a:xfrm>
            <a:off x="7181849" y="4044949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101600" y="6350"/>
                </a:lnTo>
                <a:lnTo>
                  <a:pt x="133350" y="6350"/>
                </a:lnTo>
                <a:lnTo>
                  <a:pt x="16510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7" name="SMARTINK"/>
          <p:cNvSpPr/>
          <p:nvPr/>
        </p:nvSpPr>
        <p:spPr bwMode="auto">
          <a:xfrm>
            <a:off x="7594599" y="3898899"/>
            <a:ext cx="120651" cy="209551"/>
          </a:xfrm>
          <a:custGeom>
            <a:avLst/>
            <a:gdLst/>
            <a:ahLst/>
            <a:cxnLst/>
            <a:rect l="0" t="0" r="0" b="0"/>
            <a:pathLst>
              <a:path w="120651" h="209551">
                <a:moveTo>
                  <a:pt x="0" y="44450"/>
                </a:moveTo>
                <a:lnTo>
                  <a:pt x="6350" y="25400"/>
                </a:lnTo>
                <a:lnTo>
                  <a:pt x="19050" y="12700"/>
                </a:lnTo>
                <a:lnTo>
                  <a:pt x="38100" y="6350"/>
                </a:lnTo>
                <a:lnTo>
                  <a:pt x="57150" y="0"/>
                </a:lnTo>
                <a:lnTo>
                  <a:pt x="76200" y="6350"/>
                </a:lnTo>
                <a:lnTo>
                  <a:pt x="88900" y="19050"/>
                </a:lnTo>
                <a:lnTo>
                  <a:pt x="107950" y="44450"/>
                </a:lnTo>
                <a:lnTo>
                  <a:pt x="101600" y="76200"/>
                </a:lnTo>
                <a:lnTo>
                  <a:pt x="95250" y="95250"/>
                </a:lnTo>
                <a:lnTo>
                  <a:pt x="76200" y="120650"/>
                </a:lnTo>
                <a:lnTo>
                  <a:pt x="57150" y="146050"/>
                </a:lnTo>
                <a:lnTo>
                  <a:pt x="44450" y="171450"/>
                </a:lnTo>
                <a:lnTo>
                  <a:pt x="25400" y="196850"/>
                </a:lnTo>
                <a:lnTo>
                  <a:pt x="19050" y="209550"/>
                </a:lnTo>
                <a:lnTo>
                  <a:pt x="50800" y="209550"/>
                </a:lnTo>
                <a:lnTo>
                  <a:pt x="76200" y="203200"/>
                </a:lnTo>
                <a:lnTo>
                  <a:pt x="107950" y="196850"/>
                </a:lnTo>
                <a:lnTo>
                  <a:pt x="1206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8" name="SMARTINK"/>
          <p:cNvSpPr/>
          <p:nvPr/>
        </p:nvSpPr>
        <p:spPr bwMode="auto">
          <a:xfrm>
            <a:off x="7835899" y="3917949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82550" y="31750"/>
                </a:moveTo>
                <a:lnTo>
                  <a:pt x="76200" y="19050"/>
                </a:lnTo>
                <a:lnTo>
                  <a:pt x="63500" y="6350"/>
                </a:lnTo>
                <a:lnTo>
                  <a:pt x="50800" y="0"/>
                </a:lnTo>
                <a:lnTo>
                  <a:pt x="31750" y="0"/>
                </a:lnTo>
                <a:lnTo>
                  <a:pt x="1270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3500"/>
                </a:lnTo>
                <a:lnTo>
                  <a:pt x="25400" y="95250"/>
                </a:lnTo>
                <a:lnTo>
                  <a:pt x="50800" y="120650"/>
                </a:lnTo>
                <a:lnTo>
                  <a:pt x="69850" y="146050"/>
                </a:lnTo>
                <a:lnTo>
                  <a:pt x="63500" y="165100"/>
                </a:lnTo>
                <a:lnTo>
                  <a:pt x="50800" y="171450"/>
                </a:lnTo>
                <a:lnTo>
                  <a:pt x="25400" y="171450"/>
                </a:lnTo>
                <a:lnTo>
                  <a:pt x="19050" y="158750"/>
                </a:lnTo>
                <a:lnTo>
                  <a:pt x="25400" y="146050"/>
                </a:lnTo>
                <a:lnTo>
                  <a:pt x="50800" y="120650"/>
                </a:lnTo>
                <a:lnTo>
                  <a:pt x="69850" y="95250"/>
                </a:lnTo>
                <a:lnTo>
                  <a:pt x="82550" y="76200"/>
                </a:lnTo>
                <a:lnTo>
                  <a:pt x="88900" y="63500"/>
                </a:lnTo>
                <a:lnTo>
                  <a:pt x="88900" y="44450"/>
                </a:lnTo>
                <a:lnTo>
                  <a:pt x="76200" y="31750"/>
                </a:lnTo>
                <a:lnTo>
                  <a:pt x="63500" y="25400"/>
                </a:lnTo>
                <a:lnTo>
                  <a:pt x="5080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89" name="SMARTINK"/>
          <p:cNvSpPr/>
          <p:nvPr/>
        </p:nvSpPr>
        <p:spPr bwMode="auto">
          <a:xfrm>
            <a:off x="8013699" y="3905249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57150" y="6350"/>
                </a:lnTo>
                <a:lnTo>
                  <a:pt x="69850" y="12700"/>
                </a:lnTo>
                <a:lnTo>
                  <a:pt x="76200" y="25400"/>
                </a:lnTo>
                <a:lnTo>
                  <a:pt x="69850" y="38100"/>
                </a:lnTo>
                <a:lnTo>
                  <a:pt x="63500" y="50800"/>
                </a:lnTo>
                <a:lnTo>
                  <a:pt x="82550" y="69850"/>
                </a:lnTo>
                <a:lnTo>
                  <a:pt x="88900" y="88900"/>
                </a:lnTo>
                <a:lnTo>
                  <a:pt x="82550" y="114300"/>
                </a:lnTo>
                <a:lnTo>
                  <a:pt x="69850" y="133350"/>
                </a:lnTo>
                <a:lnTo>
                  <a:pt x="50800" y="152400"/>
                </a:lnTo>
                <a:lnTo>
                  <a:pt x="25400" y="165100"/>
                </a:lnTo>
                <a:lnTo>
                  <a:pt x="12700" y="17145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0" name="SMARTINK"/>
          <p:cNvSpPr/>
          <p:nvPr/>
        </p:nvSpPr>
        <p:spPr bwMode="auto">
          <a:xfrm>
            <a:off x="8140699" y="4083049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0"/>
                </a:moveTo>
                <a:lnTo>
                  <a:pt x="127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1" name="SMARTINK"/>
          <p:cNvSpPr/>
          <p:nvPr/>
        </p:nvSpPr>
        <p:spPr bwMode="auto">
          <a:xfrm>
            <a:off x="8248649" y="3943349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57150" y="44450"/>
                </a:moveTo>
                <a:lnTo>
                  <a:pt x="57150" y="1905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27000"/>
                </a:lnTo>
                <a:lnTo>
                  <a:pt x="12700" y="139700"/>
                </a:lnTo>
                <a:lnTo>
                  <a:pt x="31750" y="146050"/>
                </a:lnTo>
                <a:lnTo>
                  <a:pt x="57150" y="146050"/>
                </a:lnTo>
                <a:lnTo>
                  <a:pt x="82550" y="133350"/>
                </a:lnTo>
                <a:lnTo>
                  <a:pt x="101600" y="101600"/>
                </a:lnTo>
                <a:lnTo>
                  <a:pt x="101600" y="82550"/>
                </a:lnTo>
                <a:lnTo>
                  <a:pt x="95250" y="57150"/>
                </a:lnTo>
                <a:lnTo>
                  <a:pt x="88900" y="31750"/>
                </a:lnTo>
                <a:lnTo>
                  <a:pt x="69850" y="12700"/>
                </a:lnTo>
                <a:lnTo>
                  <a:pt x="50800" y="635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2" name="SMARTINK"/>
          <p:cNvSpPr/>
          <p:nvPr/>
        </p:nvSpPr>
        <p:spPr bwMode="auto">
          <a:xfrm>
            <a:off x="8439149" y="3879849"/>
            <a:ext cx="12701" cy="222251"/>
          </a:xfrm>
          <a:custGeom>
            <a:avLst/>
            <a:gdLst/>
            <a:ahLst/>
            <a:cxnLst/>
            <a:rect l="0" t="0" r="0" b="0"/>
            <a:pathLst>
              <a:path w="12701" h="222251">
                <a:moveTo>
                  <a:pt x="635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2700" y="165100"/>
                </a:lnTo>
                <a:lnTo>
                  <a:pt x="6350" y="19685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4" name="SMARTINK"/>
          <p:cNvSpPr/>
          <p:nvPr/>
        </p:nvSpPr>
        <p:spPr bwMode="auto">
          <a:xfrm>
            <a:off x="8451849" y="3994149"/>
            <a:ext cx="82551" cy="76201"/>
          </a:xfrm>
          <a:custGeom>
            <a:avLst/>
            <a:gdLst/>
            <a:ahLst/>
            <a:cxnLst/>
            <a:rect l="0" t="0" r="0" b="0"/>
            <a:pathLst>
              <a:path w="82551" h="76201">
                <a:moveTo>
                  <a:pt x="69850" y="0"/>
                </a:moveTo>
                <a:lnTo>
                  <a:pt x="38100" y="12700"/>
                </a:lnTo>
                <a:lnTo>
                  <a:pt x="12700" y="25400"/>
                </a:lnTo>
                <a:lnTo>
                  <a:pt x="0" y="38100"/>
                </a:lnTo>
                <a:lnTo>
                  <a:pt x="6350" y="50800"/>
                </a:lnTo>
                <a:lnTo>
                  <a:pt x="25400" y="63500"/>
                </a:lnTo>
                <a:lnTo>
                  <a:pt x="50800" y="69850"/>
                </a:lnTo>
                <a:lnTo>
                  <a:pt x="825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5" name="SMARTINK"/>
          <p:cNvSpPr/>
          <p:nvPr/>
        </p:nvSpPr>
        <p:spPr bwMode="auto">
          <a:xfrm>
            <a:off x="8534399" y="3886199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31750" y="12700"/>
                </a:move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6350"/>
                </a:lnTo>
                <a:lnTo>
                  <a:pt x="152400" y="6350"/>
                </a:lnTo>
                <a:lnTo>
                  <a:pt x="127000" y="6350"/>
                </a:lnTo>
                <a:lnTo>
                  <a:pt x="114300" y="19050"/>
                </a:lnTo>
                <a:lnTo>
                  <a:pt x="114300" y="38100"/>
                </a:lnTo>
                <a:lnTo>
                  <a:pt x="127000" y="69850"/>
                </a:lnTo>
                <a:lnTo>
                  <a:pt x="133350" y="95250"/>
                </a:lnTo>
                <a:lnTo>
                  <a:pt x="139700" y="114300"/>
                </a:lnTo>
                <a:lnTo>
                  <a:pt x="139700" y="139700"/>
                </a:lnTo>
                <a:lnTo>
                  <a:pt x="133350" y="158750"/>
                </a:lnTo>
                <a:lnTo>
                  <a:pt x="107950" y="184150"/>
                </a:lnTo>
                <a:lnTo>
                  <a:pt x="82550" y="203200"/>
                </a:lnTo>
                <a:lnTo>
                  <a:pt x="57150" y="215900"/>
                </a:lnTo>
                <a:lnTo>
                  <a:pt x="31750" y="215900"/>
                </a:lnTo>
                <a:lnTo>
                  <a:pt x="0" y="2159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6" name="SMARTINK"/>
          <p:cNvSpPr/>
          <p:nvPr/>
        </p:nvSpPr>
        <p:spPr bwMode="auto">
          <a:xfrm>
            <a:off x="1155699" y="4533899"/>
            <a:ext cx="1" cy="222251"/>
          </a:xfrm>
          <a:custGeom>
            <a:avLst/>
            <a:gdLst/>
            <a:ahLst/>
            <a:cxnLst/>
            <a:rect l="0" t="0" r="0" b="0"/>
            <a:pathLst>
              <a:path w="1" h="2222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20650"/>
                </a:lnTo>
                <a:lnTo>
                  <a:pt x="0" y="152400"/>
                </a:lnTo>
                <a:lnTo>
                  <a:pt x="0" y="177800"/>
                </a:lnTo>
                <a:lnTo>
                  <a:pt x="0" y="20955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7" name="SMARTINK"/>
          <p:cNvSpPr/>
          <p:nvPr/>
        </p:nvSpPr>
        <p:spPr bwMode="auto">
          <a:xfrm>
            <a:off x="1142999" y="4533899"/>
            <a:ext cx="127001" cy="171451"/>
          </a:xfrm>
          <a:custGeom>
            <a:avLst/>
            <a:gdLst/>
            <a:ahLst/>
            <a:cxnLst/>
            <a:rect l="0" t="0" r="0" b="0"/>
            <a:pathLst>
              <a:path w="127001" h="171451">
                <a:moveTo>
                  <a:pt x="6350" y="19050"/>
                </a:moveTo>
                <a:lnTo>
                  <a:pt x="0" y="6350"/>
                </a:lnTo>
                <a:lnTo>
                  <a:pt x="12700" y="12700"/>
                </a:lnTo>
                <a:lnTo>
                  <a:pt x="38100" y="44450"/>
                </a:lnTo>
                <a:lnTo>
                  <a:pt x="50800" y="63500"/>
                </a:lnTo>
                <a:lnTo>
                  <a:pt x="63500" y="88900"/>
                </a:lnTo>
                <a:lnTo>
                  <a:pt x="82550" y="120650"/>
                </a:lnTo>
                <a:lnTo>
                  <a:pt x="95250" y="146050"/>
                </a:lnTo>
                <a:lnTo>
                  <a:pt x="107950" y="171450"/>
                </a:lnTo>
                <a:lnTo>
                  <a:pt x="114300" y="139700"/>
                </a:lnTo>
                <a:lnTo>
                  <a:pt x="114300" y="114300"/>
                </a:lnTo>
                <a:lnTo>
                  <a:pt x="114300" y="88900"/>
                </a:lnTo>
                <a:lnTo>
                  <a:pt x="114300" y="63500"/>
                </a:lnTo>
                <a:lnTo>
                  <a:pt x="114300" y="38100"/>
                </a:lnTo>
                <a:lnTo>
                  <a:pt x="114300" y="635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8" name="SMARTINK"/>
          <p:cNvSpPr/>
          <p:nvPr/>
        </p:nvSpPr>
        <p:spPr bwMode="auto">
          <a:xfrm>
            <a:off x="1333499" y="4533899"/>
            <a:ext cx="95251" cy="171451"/>
          </a:xfrm>
          <a:custGeom>
            <a:avLst/>
            <a:gdLst/>
            <a:ahLst/>
            <a:cxnLst/>
            <a:rect l="0" t="0" r="0" b="0"/>
            <a:pathLst>
              <a:path w="95251" h="171451">
                <a:moveTo>
                  <a:pt x="57150" y="25400"/>
                </a:moveTo>
                <a:lnTo>
                  <a:pt x="57150" y="6350"/>
                </a:lnTo>
                <a:lnTo>
                  <a:pt x="44450" y="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58750"/>
                </a:lnTo>
                <a:lnTo>
                  <a:pt x="19050" y="165100"/>
                </a:lnTo>
                <a:lnTo>
                  <a:pt x="31750" y="171450"/>
                </a:lnTo>
                <a:lnTo>
                  <a:pt x="50800" y="171450"/>
                </a:lnTo>
                <a:lnTo>
                  <a:pt x="63500" y="165100"/>
                </a:lnTo>
                <a:lnTo>
                  <a:pt x="76200" y="146050"/>
                </a:lnTo>
                <a:lnTo>
                  <a:pt x="88900" y="127000"/>
                </a:lnTo>
                <a:lnTo>
                  <a:pt x="95250" y="101600"/>
                </a:lnTo>
                <a:lnTo>
                  <a:pt x="95250" y="82550"/>
                </a:lnTo>
                <a:lnTo>
                  <a:pt x="95250" y="63500"/>
                </a:lnTo>
                <a:lnTo>
                  <a:pt x="88900" y="44450"/>
                </a:lnTo>
                <a:lnTo>
                  <a:pt x="76200" y="31750"/>
                </a:lnTo>
                <a:lnTo>
                  <a:pt x="63500" y="25400"/>
                </a:lnTo>
                <a:lnTo>
                  <a:pt x="444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099" name="SMARTINK"/>
          <p:cNvSpPr/>
          <p:nvPr/>
        </p:nvSpPr>
        <p:spPr bwMode="auto">
          <a:xfrm>
            <a:off x="1504949" y="4483099"/>
            <a:ext cx="57151" cy="228601"/>
          </a:xfrm>
          <a:custGeom>
            <a:avLst/>
            <a:gdLst/>
            <a:ahLst/>
            <a:cxnLst/>
            <a:rect l="0" t="0" r="0" b="0"/>
            <a:pathLst>
              <a:path w="57151" h="228601">
                <a:moveTo>
                  <a:pt x="57150" y="0"/>
                </a:moveTo>
                <a:lnTo>
                  <a:pt x="44450" y="12700"/>
                </a:lnTo>
                <a:lnTo>
                  <a:pt x="38100" y="38100"/>
                </a:lnTo>
                <a:lnTo>
                  <a:pt x="25400" y="63500"/>
                </a:lnTo>
                <a:lnTo>
                  <a:pt x="19050" y="95250"/>
                </a:lnTo>
                <a:lnTo>
                  <a:pt x="6350" y="120650"/>
                </a:lnTo>
                <a:lnTo>
                  <a:pt x="0" y="146050"/>
                </a:lnTo>
                <a:lnTo>
                  <a:pt x="0" y="177800"/>
                </a:lnTo>
                <a:lnTo>
                  <a:pt x="0" y="196850"/>
                </a:lnTo>
                <a:lnTo>
                  <a:pt x="6350" y="209550"/>
                </a:lnTo>
                <a:lnTo>
                  <a:pt x="444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0" name="SMARTINK"/>
          <p:cNvSpPr/>
          <p:nvPr/>
        </p:nvSpPr>
        <p:spPr bwMode="auto">
          <a:xfrm>
            <a:off x="1619249" y="4622799"/>
            <a:ext cx="69851" cy="196851"/>
          </a:xfrm>
          <a:custGeom>
            <a:avLst/>
            <a:gdLst/>
            <a:ahLst/>
            <a:cxnLst/>
            <a:rect l="0" t="0" r="0" b="0"/>
            <a:pathLst>
              <a:path w="69851" h="196851">
                <a:moveTo>
                  <a:pt x="57150" y="19050"/>
                </a:moveTo>
                <a:lnTo>
                  <a:pt x="44450" y="6350"/>
                </a:lnTo>
                <a:lnTo>
                  <a:pt x="31750" y="0"/>
                </a:lnTo>
                <a:lnTo>
                  <a:pt x="12700" y="0"/>
                </a:lnTo>
                <a:lnTo>
                  <a:pt x="0" y="12700"/>
                </a:lnTo>
                <a:lnTo>
                  <a:pt x="6350" y="31750"/>
                </a:lnTo>
                <a:lnTo>
                  <a:pt x="25400" y="38100"/>
                </a:lnTo>
                <a:lnTo>
                  <a:pt x="38100" y="19050"/>
                </a:lnTo>
                <a:lnTo>
                  <a:pt x="57150" y="38100"/>
                </a:lnTo>
                <a:lnTo>
                  <a:pt x="63500" y="63500"/>
                </a:lnTo>
                <a:lnTo>
                  <a:pt x="69850" y="88900"/>
                </a:lnTo>
                <a:lnTo>
                  <a:pt x="69850" y="114300"/>
                </a:lnTo>
                <a:lnTo>
                  <a:pt x="69850" y="133350"/>
                </a:lnTo>
                <a:lnTo>
                  <a:pt x="69850" y="165100"/>
                </a:lnTo>
                <a:lnTo>
                  <a:pt x="63500" y="177800"/>
                </a:lnTo>
                <a:lnTo>
                  <a:pt x="57150" y="190500"/>
                </a:lnTo>
                <a:lnTo>
                  <a:pt x="38100" y="196850"/>
                </a:lnTo>
                <a:lnTo>
                  <a:pt x="25400" y="184150"/>
                </a:lnTo>
                <a:lnTo>
                  <a:pt x="19050" y="158750"/>
                </a:lnTo>
                <a:lnTo>
                  <a:pt x="19050" y="133350"/>
                </a:lnTo>
                <a:lnTo>
                  <a:pt x="25400" y="114300"/>
                </a:lnTo>
                <a:lnTo>
                  <a:pt x="31750" y="101600"/>
                </a:lnTo>
                <a:lnTo>
                  <a:pt x="508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1" name="SMARTINK"/>
          <p:cNvSpPr/>
          <p:nvPr/>
        </p:nvSpPr>
        <p:spPr bwMode="auto">
          <a:xfrm>
            <a:off x="1714499" y="4483099"/>
            <a:ext cx="107951" cy="241301"/>
          </a:xfrm>
          <a:custGeom>
            <a:avLst/>
            <a:gdLst/>
            <a:ahLst/>
            <a:cxnLst/>
            <a:rect l="0" t="0" r="0" b="0"/>
            <a:pathLst>
              <a:path w="107951" h="241301">
                <a:moveTo>
                  <a:pt x="6350" y="25400"/>
                </a:moveTo>
                <a:lnTo>
                  <a:pt x="0" y="12700"/>
                </a:lnTo>
                <a:lnTo>
                  <a:pt x="6350" y="0"/>
                </a:lnTo>
                <a:lnTo>
                  <a:pt x="31750" y="6350"/>
                </a:lnTo>
                <a:lnTo>
                  <a:pt x="57150" y="31750"/>
                </a:lnTo>
                <a:lnTo>
                  <a:pt x="76200" y="57150"/>
                </a:lnTo>
                <a:lnTo>
                  <a:pt x="95250" y="88900"/>
                </a:lnTo>
                <a:lnTo>
                  <a:pt x="101600" y="114300"/>
                </a:lnTo>
                <a:lnTo>
                  <a:pt x="107950" y="146050"/>
                </a:lnTo>
                <a:lnTo>
                  <a:pt x="101600" y="177800"/>
                </a:lnTo>
                <a:lnTo>
                  <a:pt x="101600" y="209550"/>
                </a:lnTo>
                <a:lnTo>
                  <a:pt x="88900" y="234950"/>
                </a:lnTo>
                <a:lnTo>
                  <a:pt x="825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2" name="SMARTINK"/>
          <p:cNvSpPr/>
          <p:nvPr/>
        </p:nvSpPr>
        <p:spPr bwMode="auto">
          <a:xfrm>
            <a:off x="2038349" y="4603749"/>
            <a:ext cx="368301" cy="12701"/>
          </a:xfrm>
          <a:custGeom>
            <a:avLst/>
            <a:gdLst/>
            <a:ahLst/>
            <a:cxnLst/>
            <a:rect l="0" t="0" r="0" b="0"/>
            <a:pathLst>
              <a:path w="368301" h="12701">
                <a:moveTo>
                  <a:pt x="0" y="12700"/>
                </a:moveTo>
                <a:lnTo>
                  <a:pt x="25400" y="12700"/>
                </a:lnTo>
                <a:lnTo>
                  <a:pt x="57150" y="12700"/>
                </a:lnTo>
                <a:lnTo>
                  <a:pt x="82550" y="12700"/>
                </a:lnTo>
                <a:lnTo>
                  <a:pt x="114300" y="12700"/>
                </a:lnTo>
                <a:lnTo>
                  <a:pt x="133350" y="12700"/>
                </a:lnTo>
                <a:lnTo>
                  <a:pt x="152400" y="12700"/>
                </a:lnTo>
                <a:lnTo>
                  <a:pt x="171450" y="12700"/>
                </a:lnTo>
                <a:lnTo>
                  <a:pt x="190500" y="12700"/>
                </a:lnTo>
                <a:lnTo>
                  <a:pt x="215900" y="12700"/>
                </a:lnTo>
                <a:lnTo>
                  <a:pt x="241300" y="12700"/>
                </a:lnTo>
                <a:lnTo>
                  <a:pt x="260350" y="12700"/>
                </a:lnTo>
                <a:lnTo>
                  <a:pt x="279400" y="12700"/>
                </a:lnTo>
                <a:lnTo>
                  <a:pt x="298450" y="12700"/>
                </a:lnTo>
                <a:lnTo>
                  <a:pt x="317500" y="12700"/>
                </a:lnTo>
                <a:lnTo>
                  <a:pt x="342900" y="6350"/>
                </a:lnTo>
                <a:lnTo>
                  <a:pt x="368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3" name="SMARTINK"/>
          <p:cNvSpPr/>
          <p:nvPr/>
        </p:nvSpPr>
        <p:spPr bwMode="auto">
          <a:xfrm>
            <a:off x="2298699" y="4470399"/>
            <a:ext cx="196851" cy="247651"/>
          </a:xfrm>
          <a:custGeom>
            <a:avLst/>
            <a:gdLst/>
            <a:ahLst/>
            <a:cxnLst/>
            <a:rect l="0" t="0" r="0" b="0"/>
            <a:pathLst>
              <a:path w="196851" h="247651">
                <a:moveTo>
                  <a:pt x="12700" y="6350"/>
                </a:moveTo>
                <a:lnTo>
                  <a:pt x="0" y="0"/>
                </a:lnTo>
                <a:lnTo>
                  <a:pt x="6350" y="19050"/>
                </a:lnTo>
                <a:lnTo>
                  <a:pt x="19050" y="25400"/>
                </a:lnTo>
                <a:lnTo>
                  <a:pt x="50800" y="38100"/>
                </a:lnTo>
                <a:lnTo>
                  <a:pt x="82550" y="44450"/>
                </a:lnTo>
                <a:lnTo>
                  <a:pt x="107950" y="50800"/>
                </a:lnTo>
                <a:lnTo>
                  <a:pt x="127000" y="57150"/>
                </a:lnTo>
                <a:lnTo>
                  <a:pt x="152400" y="63500"/>
                </a:lnTo>
                <a:lnTo>
                  <a:pt x="184150" y="69850"/>
                </a:lnTo>
                <a:lnTo>
                  <a:pt x="196850" y="76200"/>
                </a:lnTo>
                <a:lnTo>
                  <a:pt x="190500" y="101600"/>
                </a:lnTo>
                <a:lnTo>
                  <a:pt x="171450" y="127000"/>
                </a:lnTo>
                <a:lnTo>
                  <a:pt x="146050" y="146050"/>
                </a:lnTo>
                <a:lnTo>
                  <a:pt x="114300" y="177800"/>
                </a:lnTo>
                <a:lnTo>
                  <a:pt x="88900" y="196850"/>
                </a:lnTo>
                <a:lnTo>
                  <a:pt x="63500" y="222250"/>
                </a:lnTo>
                <a:lnTo>
                  <a:pt x="44450" y="241300"/>
                </a:lnTo>
                <a:lnTo>
                  <a:pt x="381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4" name="SMARTINK"/>
          <p:cNvSpPr/>
          <p:nvPr/>
        </p:nvSpPr>
        <p:spPr bwMode="auto">
          <a:xfrm>
            <a:off x="2717799" y="4444999"/>
            <a:ext cx="6351" cy="127001"/>
          </a:xfrm>
          <a:custGeom>
            <a:avLst/>
            <a:gdLst/>
            <a:ahLst/>
            <a:cxnLst/>
            <a:rect l="0" t="0" r="0" b="0"/>
            <a:pathLst>
              <a:path w="6351" h="127001">
                <a:moveTo>
                  <a:pt x="0" y="0"/>
                </a:moveTo>
                <a:lnTo>
                  <a:pt x="0" y="38100"/>
                </a:lnTo>
                <a:lnTo>
                  <a:pt x="0" y="698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5" name="SMARTINK"/>
          <p:cNvSpPr/>
          <p:nvPr/>
        </p:nvSpPr>
        <p:spPr bwMode="auto">
          <a:xfrm>
            <a:off x="2628899" y="4616449"/>
            <a:ext cx="165101" cy="12701"/>
          </a:xfrm>
          <a:custGeom>
            <a:avLst/>
            <a:gdLst/>
            <a:ahLst/>
            <a:cxnLst/>
            <a:rect l="0" t="0" r="0" b="0"/>
            <a:pathLst>
              <a:path w="165101" h="12701">
                <a:moveTo>
                  <a:pt x="0" y="12700"/>
                </a:moveTo>
                <a:lnTo>
                  <a:pt x="19050" y="635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  <a:lnTo>
                  <a:pt x="13970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6" name="SMARTINK"/>
          <p:cNvSpPr/>
          <p:nvPr/>
        </p:nvSpPr>
        <p:spPr bwMode="auto">
          <a:xfrm>
            <a:off x="2686049" y="4667249"/>
            <a:ext cx="101601" cy="95251"/>
          </a:xfrm>
          <a:custGeom>
            <a:avLst/>
            <a:gdLst/>
            <a:ahLst/>
            <a:cxnLst/>
            <a:rect l="0" t="0" r="0" b="0"/>
            <a:pathLst>
              <a:path w="101601" h="95251">
                <a:moveTo>
                  <a:pt x="0" y="6350"/>
                </a:moveTo>
                <a:lnTo>
                  <a:pt x="25400" y="0"/>
                </a:lnTo>
                <a:lnTo>
                  <a:pt x="44450" y="6350"/>
                </a:lnTo>
                <a:lnTo>
                  <a:pt x="50800" y="25400"/>
                </a:lnTo>
                <a:lnTo>
                  <a:pt x="44450" y="44450"/>
                </a:lnTo>
                <a:lnTo>
                  <a:pt x="38100" y="57150"/>
                </a:lnTo>
                <a:lnTo>
                  <a:pt x="6350" y="88900"/>
                </a:lnTo>
                <a:lnTo>
                  <a:pt x="19050" y="95250"/>
                </a:lnTo>
                <a:lnTo>
                  <a:pt x="50800" y="88900"/>
                </a:lnTo>
                <a:lnTo>
                  <a:pt x="76200" y="82550"/>
                </a:lnTo>
                <a:lnTo>
                  <a:pt x="1016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7" name="SMARTINK"/>
          <p:cNvSpPr/>
          <p:nvPr/>
        </p:nvSpPr>
        <p:spPr bwMode="auto">
          <a:xfrm>
            <a:off x="2920999" y="4527549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1270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8" name="SMARTINK"/>
          <p:cNvSpPr/>
          <p:nvPr/>
        </p:nvSpPr>
        <p:spPr bwMode="auto">
          <a:xfrm>
            <a:off x="2908299" y="4470399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6350" y="25400"/>
                </a:moveTo>
                <a:lnTo>
                  <a:pt x="0" y="12700"/>
                </a:lnTo>
                <a:lnTo>
                  <a:pt x="12700" y="31750"/>
                </a:lnTo>
                <a:lnTo>
                  <a:pt x="31750" y="57150"/>
                </a:lnTo>
                <a:lnTo>
                  <a:pt x="44450" y="82550"/>
                </a:lnTo>
                <a:lnTo>
                  <a:pt x="57150" y="101600"/>
                </a:lnTo>
                <a:lnTo>
                  <a:pt x="82550" y="133350"/>
                </a:lnTo>
                <a:lnTo>
                  <a:pt x="95250" y="146050"/>
                </a:lnTo>
                <a:lnTo>
                  <a:pt x="107950" y="139700"/>
                </a:lnTo>
                <a:lnTo>
                  <a:pt x="114300" y="114300"/>
                </a:lnTo>
                <a:lnTo>
                  <a:pt x="114300" y="88900"/>
                </a:lnTo>
                <a:lnTo>
                  <a:pt x="120650" y="57150"/>
                </a:lnTo>
                <a:lnTo>
                  <a:pt x="120650" y="31750"/>
                </a:lnTo>
                <a:lnTo>
                  <a:pt x="1206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09" name="SMARTINK"/>
          <p:cNvSpPr/>
          <p:nvPr/>
        </p:nvSpPr>
        <p:spPr bwMode="auto">
          <a:xfrm>
            <a:off x="3060699" y="4648199"/>
            <a:ext cx="107951" cy="127001"/>
          </a:xfrm>
          <a:custGeom>
            <a:avLst/>
            <a:gdLst/>
            <a:ahLst/>
            <a:cxnLst/>
            <a:rect l="0" t="0" r="0" b="0"/>
            <a:pathLst>
              <a:path w="107951" h="127001">
                <a:moveTo>
                  <a:pt x="19050" y="12700"/>
                </a:moveTo>
                <a:lnTo>
                  <a:pt x="6350" y="6350"/>
                </a:lnTo>
                <a:lnTo>
                  <a:pt x="25400" y="0"/>
                </a:lnTo>
                <a:lnTo>
                  <a:pt x="38100" y="6350"/>
                </a:lnTo>
                <a:lnTo>
                  <a:pt x="44450" y="19050"/>
                </a:lnTo>
                <a:lnTo>
                  <a:pt x="44450" y="44450"/>
                </a:lnTo>
                <a:lnTo>
                  <a:pt x="31750" y="69850"/>
                </a:lnTo>
                <a:lnTo>
                  <a:pt x="19050" y="95250"/>
                </a:lnTo>
                <a:lnTo>
                  <a:pt x="0" y="120650"/>
                </a:lnTo>
                <a:lnTo>
                  <a:pt x="19050" y="127000"/>
                </a:lnTo>
                <a:lnTo>
                  <a:pt x="50800" y="120650"/>
                </a:lnTo>
                <a:lnTo>
                  <a:pt x="82550" y="120650"/>
                </a:lnTo>
                <a:lnTo>
                  <a:pt x="1079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0" name="SMARTINK"/>
          <p:cNvSpPr/>
          <p:nvPr/>
        </p:nvSpPr>
        <p:spPr bwMode="auto">
          <a:xfrm>
            <a:off x="3200399" y="4457699"/>
            <a:ext cx="88901" cy="203201"/>
          </a:xfrm>
          <a:custGeom>
            <a:avLst/>
            <a:gdLst/>
            <a:ahLst/>
            <a:cxnLst/>
            <a:rect l="0" t="0" r="0" b="0"/>
            <a:pathLst>
              <a:path w="88901" h="203201">
                <a:moveTo>
                  <a:pt x="88900" y="0"/>
                </a:moveTo>
                <a:lnTo>
                  <a:pt x="57150" y="19050"/>
                </a:lnTo>
                <a:lnTo>
                  <a:pt x="38100" y="44450"/>
                </a:lnTo>
                <a:lnTo>
                  <a:pt x="25400" y="76200"/>
                </a:lnTo>
                <a:lnTo>
                  <a:pt x="635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12700" y="184150"/>
                </a:lnTo>
                <a:lnTo>
                  <a:pt x="19050" y="196850"/>
                </a:lnTo>
                <a:lnTo>
                  <a:pt x="31750" y="203200"/>
                </a:lnTo>
                <a:lnTo>
                  <a:pt x="698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1" name="SMARTINK"/>
          <p:cNvSpPr/>
          <p:nvPr/>
        </p:nvSpPr>
        <p:spPr bwMode="auto">
          <a:xfrm>
            <a:off x="3352799" y="4578349"/>
            <a:ext cx="50801" cy="171451"/>
          </a:xfrm>
          <a:custGeom>
            <a:avLst/>
            <a:gdLst/>
            <a:ahLst/>
            <a:cxnLst/>
            <a:rect l="0" t="0" r="0" b="0"/>
            <a:pathLst>
              <a:path w="50801" h="171451">
                <a:moveTo>
                  <a:pt x="38100" y="6350"/>
                </a:move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19050" y="57150"/>
                </a:lnTo>
                <a:lnTo>
                  <a:pt x="31750" y="31750"/>
                </a:lnTo>
                <a:lnTo>
                  <a:pt x="38100" y="44450"/>
                </a:lnTo>
                <a:lnTo>
                  <a:pt x="44450" y="63500"/>
                </a:lnTo>
                <a:lnTo>
                  <a:pt x="50800" y="88900"/>
                </a:lnTo>
                <a:lnTo>
                  <a:pt x="50800" y="120650"/>
                </a:lnTo>
                <a:lnTo>
                  <a:pt x="50800" y="146050"/>
                </a:lnTo>
                <a:lnTo>
                  <a:pt x="44450" y="158750"/>
                </a:lnTo>
                <a:lnTo>
                  <a:pt x="31750" y="165100"/>
                </a:lnTo>
                <a:lnTo>
                  <a:pt x="19050" y="171450"/>
                </a:lnTo>
                <a:lnTo>
                  <a:pt x="6350" y="165100"/>
                </a:lnTo>
                <a:lnTo>
                  <a:pt x="0" y="152400"/>
                </a:lnTo>
                <a:lnTo>
                  <a:pt x="0" y="127000"/>
                </a:lnTo>
                <a:lnTo>
                  <a:pt x="0" y="107950"/>
                </a:lnTo>
                <a:lnTo>
                  <a:pt x="6350" y="95250"/>
                </a:lnTo>
                <a:lnTo>
                  <a:pt x="19050" y="88900"/>
                </a:lnTo>
                <a:lnTo>
                  <a:pt x="381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2" name="SMARTINK"/>
          <p:cNvSpPr/>
          <p:nvPr/>
        </p:nvSpPr>
        <p:spPr bwMode="auto">
          <a:xfrm>
            <a:off x="3441699" y="4464049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0" y="12700"/>
                </a:moveTo>
                <a:lnTo>
                  <a:pt x="6350" y="0"/>
                </a:lnTo>
                <a:lnTo>
                  <a:pt x="31750" y="6350"/>
                </a:lnTo>
                <a:lnTo>
                  <a:pt x="57150" y="38100"/>
                </a:lnTo>
                <a:lnTo>
                  <a:pt x="69850" y="63500"/>
                </a:lnTo>
                <a:lnTo>
                  <a:pt x="82550" y="88900"/>
                </a:lnTo>
                <a:lnTo>
                  <a:pt x="88900" y="120650"/>
                </a:lnTo>
                <a:lnTo>
                  <a:pt x="88900" y="152400"/>
                </a:lnTo>
                <a:lnTo>
                  <a:pt x="82550" y="177800"/>
                </a:lnTo>
                <a:lnTo>
                  <a:pt x="76200" y="203200"/>
                </a:lnTo>
                <a:lnTo>
                  <a:pt x="57150" y="234950"/>
                </a:lnTo>
                <a:lnTo>
                  <a:pt x="571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3" name="SMARTINK"/>
          <p:cNvSpPr/>
          <p:nvPr/>
        </p:nvSpPr>
        <p:spPr bwMode="auto">
          <a:xfrm>
            <a:off x="3765549" y="4489449"/>
            <a:ext cx="6351" cy="196851"/>
          </a:xfrm>
          <a:custGeom>
            <a:avLst/>
            <a:gdLst/>
            <a:ahLst/>
            <a:cxnLst/>
            <a:rect l="0" t="0" r="0" b="0"/>
            <a:pathLst>
              <a:path w="6351" h="1968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0" y="1905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4" name="SMARTINK"/>
          <p:cNvSpPr/>
          <p:nvPr/>
        </p:nvSpPr>
        <p:spPr bwMode="auto">
          <a:xfrm>
            <a:off x="3695699" y="4578349"/>
            <a:ext cx="190501" cy="12701"/>
          </a:xfrm>
          <a:custGeom>
            <a:avLst/>
            <a:gdLst/>
            <a:ahLst/>
            <a:cxnLst/>
            <a:rect l="0" t="0" r="0" b="0"/>
            <a:pathLst>
              <a:path w="190501" h="12701">
                <a:moveTo>
                  <a:pt x="0" y="12700"/>
                </a:moveTo>
                <a:lnTo>
                  <a:pt x="38100" y="12700"/>
                </a:lnTo>
                <a:lnTo>
                  <a:pt x="63500" y="12700"/>
                </a:lnTo>
                <a:lnTo>
                  <a:pt x="88900" y="12700"/>
                </a:lnTo>
                <a:lnTo>
                  <a:pt x="114300" y="12700"/>
                </a:lnTo>
                <a:lnTo>
                  <a:pt x="146050" y="6350"/>
                </a:lnTo>
                <a:lnTo>
                  <a:pt x="17780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5" name="SMARTINK"/>
          <p:cNvSpPr/>
          <p:nvPr/>
        </p:nvSpPr>
        <p:spPr bwMode="auto">
          <a:xfrm>
            <a:off x="4089399" y="4413249"/>
            <a:ext cx="19051" cy="139701"/>
          </a:xfrm>
          <a:custGeom>
            <a:avLst/>
            <a:gdLst/>
            <a:ahLst/>
            <a:cxnLst/>
            <a:rect l="0" t="0" r="0" b="0"/>
            <a:pathLst>
              <a:path w="19051" h="13970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95250"/>
                </a:lnTo>
                <a:lnTo>
                  <a:pt x="12700" y="1206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6" name="SMARTINK"/>
          <p:cNvSpPr/>
          <p:nvPr/>
        </p:nvSpPr>
        <p:spPr bwMode="auto">
          <a:xfrm>
            <a:off x="4038599" y="4597399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6350"/>
                </a:moveTo>
                <a:lnTo>
                  <a:pt x="19050" y="6350"/>
                </a:lnTo>
                <a:lnTo>
                  <a:pt x="44450" y="0"/>
                </a:lnTo>
                <a:lnTo>
                  <a:pt x="69850" y="0"/>
                </a:lnTo>
                <a:lnTo>
                  <a:pt x="88900" y="0"/>
                </a:lnTo>
                <a:lnTo>
                  <a:pt x="1206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7" name="SMARTINK"/>
          <p:cNvSpPr/>
          <p:nvPr/>
        </p:nvSpPr>
        <p:spPr bwMode="auto">
          <a:xfrm>
            <a:off x="4076699" y="4641849"/>
            <a:ext cx="120651" cy="95251"/>
          </a:xfrm>
          <a:custGeom>
            <a:avLst/>
            <a:gdLst/>
            <a:ahLst/>
            <a:cxnLst/>
            <a:rect l="0" t="0" r="0" b="0"/>
            <a:pathLst>
              <a:path w="120651" h="95251">
                <a:moveTo>
                  <a:pt x="0" y="0"/>
                </a:moveTo>
                <a:lnTo>
                  <a:pt x="25400" y="12700"/>
                </a:lnTo>
                <a:lnTo>
                  <a:pt x="38100" y="31750"/>
                </a:lnTo>
                <a:lnTo>
                  <a:pt x="38100" y="50800"/>
                </a:lnTo>
                <a:lnTo>
                  <a:pt x="25400" y="76200"/>
                </a:lnTo>
                <a:lnTo>
                  <a:pt x="6350" y="88900"/>
                </a:lnTo>
                <a:lnTo>
                  <a:pt x="31750" y="95250"/>
                </a:lnTo>
                <a:lnTo>
                  <a:pt x="63500" y="88900"/>
                </a:lnTo>
                <a:lnTo>
                  <a:pt x="88900" y="82550"/>
                </a:lnTo>
                <a:lnTo>
                  <a:pt x="1206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8" name="SMARTINK"/>
          <p:cNvSpPr/>
          <p:nvPr/>
        </p:nvSpPr>
        <p:spPr bwMode="auto">
          <a:xfrm>
            <a:off x="4298949" y="4464049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95250" y="31750"/>
                </a:moveTo>
                <a:lnTo>
                  <a:pt x="82550" y="19050"/>
                </a:lnTo>
                <a:lnTo>
                  <a:pt x="69850" y="6350"/>
                </a:lnTo>
                <a:lnTo>
                  <a:pt x="50800" y="6350"/>
                </a:lnTo>
                <a:lnTo>
                  <a:pt x="31750" y="25400"/>
                </a:lnTo>
                <a:lnTo>
                  <a:pt x="190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71450"/>
                </a:lnTo>
                <a:lnTo>
                  <a:pt x="25400" y="184150"/>
                </a:lnTo>
                <a:lnTo>
                  <a:pt x="38100" y="190500"/>
                </a:lnTo>
                <a:lnTo>
                  <a:pt x="57150" y="190500"/>
                </a:lnTo>
                <a:lnTo>
                  <a:pt x="82550" y="184150"/>
                </a:lnTo>
                <a:lnTo>
                  <a:pt x="95250" y="165100"/>
                </a:lnTo>
                <a:lnTo>
                  <a:pt x="107950" y="139700"/>
                </a:lnTo>
                <a:lnTo>
                  <a:pt x="114300" y="114300"/>
                </a:lnTo>
                <a:lnTo>
                  <a:pt x="114300" y="82550"/>
                </a:lnTo>
                <a:lnTo>
                  <a:pt x="107950" y="50800"/>
                </a:lnTo>
                <a:lnTo>
                  <a:pt x="101600" y="25400"/>
                </a:lnTo>
                <a:lnTo>
                  <a:pt x="88900" y="12700"/>
                </a:lnTo>
                <a:lnTo>
                  <a:pt x="76200" y="0"/>
                </a:lnTo>
                <a:lnTo>
                  <a:pt x="57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19" name="SMARTINK"/>
          <p:cNvSpPr/>
          <p:nvPr/>
        </p:nvSpPr>
        <p:spPr bwMode="auto">
          <a:xfrm>
            <a:off x="4451349" y="4648199"/>
            <a:ext cx="95251" cy="120651"/>
          </a:xfrm>
          <a:custGeom>
            <a:avLst/>
            <a:gdLst/>
            <a:ahLst/>
            <a:cxnLst/>
            <a:rect l="0" t="0" r="0" b="0"/>
            <a:pathLst>
              <a:path w="95251" h="120651">
                <a:moveTo>
                  <a:pt x="0" y="635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57150" y="38100"/>
                </a:lnTo>
                <a:lnTo>
                  <a:pt x="44450" y="63500"/>
                </a:lnTo>
                <a:lnTo>
                  <a:pt x="19050" y="88900"/>
                </a:lnTo>
                <a:lnTo>
                  <a:pt x="12700" y="101600"/>
                </a:lnTo>
                <a:lnTo>
                  <a:pt x="19050" y="114300"/>
                </a:lnTo>
                <a:lnTo>
                  <a:pt x="44450" y="120650"/>
                </a:lnTo>
                <a:lnTo>
                  <a:pt x="76200" y="114300"/>
                </a:lnTo>
                <a:lnTo>
                  <a:pt x="952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0" name="SMARTINK"/>
          <p:cNvSpPr/>
          <p:nvPr/>
        </p:nvSpPr>
        <p:spPr bwMode="auto">
          <a:xfrm>
            <a:off x="4603749" y="4438649"/>
            <a:ext cx="120651" cy="234951"/>
          </a:xfrm>
          <a:custGeom>
            <a:avLst/>
            <a:gdLst/>
            <a:ahLst/>
            <a:cxnLst/>
            <a:rect l="0" t="0" r="0" b="0"/>
            <a:pathLst>
              <a:path w="120651" h="234951">
                <a:moveTo>
                  <a:pt x="120650" y="0"/>
                </a:moveTo>
                <a:lnTo>
                  <a:pt x="101600" y="0"/>
                </a:lnTo>
                <a:lnTo>
                  <a:pt x="76200" y="19050"/>
                </a:lnTo>
                <a:lnTo>
                  <a:pt x="50800" y="50800"/>
                </a:lnTo>
                <a:lnTo>
                  <a:pt x="38100" y="76200"/>
                </a:lnTo>
                <a:lnTo>
                  <a:pt x="25400" y="101600"/>
                </a:lnTo>
                <a:lnTo>
                  <a:pt x="12700" y="127000"/>
                </a:lnTo>
                <a:lnTo>
                  <a:pt x="635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6350" y="209550"/>
                </a:lnTo>
                <a:lnTo>
                  <a:pt x="19050" y="222250"/>
                </a:lnTo>
                <a:lnTo>
                  <a:pt x="31750" y="228600"/>
                </a:lnTo>
                <a:lnTo>
                  <a:pt x="571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1" name="SMARTINK"/>
          <p:cNvSpPr/>
          <p:nvPr/>
        </p:nvSpPr>
        <p:spPr bwMode="auto">
          <a:xfrm>
            <a:off x="4711699" y="4610099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44450" y="6350"/>
                </a:move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19050" y="31750"/>
                </a:lnTo>
                <a:lnTo>
                  <a:pt x="31750" y="44450"/>
                </a:lnTo>
                <a:lnTo>
                  <a:pt x="50800" y="12700"/>
                </a:lnTo>
                <a:lnTo>
                  <a:pt x="63500" y="19050"/>
                </a:lnTo>
                <a:lnTo>
                  <a:pt x="69850" y="38100"/>
                </a:lnTo>
                <a:lnTo>
                  <a:pt x="69850" y="69850"/>
                </a:lnTo>
                <a:lnTo>
                  <a:pt x="63500" y="101600"/>
                </a:lnTo>
                <a:lnTo>
                  <a:pt x="57150" y="120650"/>
                </a:lnTo>
                <a:lnTo>
                  <a:pt x="38100" y="139700"/>
                </a:lnTo>
                <a:lnTo>
                  <a:pt x="25400" y="146050"/>
                </a:lnTo>
                <a:lnTo>
                  <a:pt x="6350" y="146050"/>
                </a:lnTo>
                <a:lnTo>
                  <a:pt x="0" y="127000"/>
                </a:lnTo>
                <a:lnTo>
                  <a:pt x="25400" y="95250"/>
                </a:lnTo>
                <a:lnTo>
                  <a:pt x="50800" y="76200"/>
                </a:lnTo>
                <a:lnTo>
                  <a:pt x="825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2" name="SMARTINK"/>
          <p:cNvSpPr/>
          <p:nvPr/>
        </p:nvSpPr>
        <p:spPr bwMode="auto">
          <a:xfrm>
            <a:off x="4832349" y="4476749"/>
            <a:ext cx="120651" cy="260351"/>
          </a:xfrm>
          <a:custGeom>
            <a:avLst/>
            <a:gdLst/>
            <a:ahLst/>
            <a:cxnLst/>
            <a:rect l="0" t="0" r="0" b="0"/>
            <a:pathLst>
              <a:path w="120651" h="260351">
                <a:moveTo>
                  <a:pt x="0" y="0"/>
                </a:moveTo>
                <a:lnTo>
                  <a:pt x="19050" y="0"/>
                </a:lnTo>
                <a:lnTo>
                  <a:pt x="44450" y="12700"/>
                </a:lnTo>
                <a:lnTo>
                  <a:pt x="69850" y="31750"/>
                </a:lnTo>
                <a:lnTo>
                  <a:pt x="95250" y="57150"/>
                </a:lnTo>
                <a:lnTo>
                  <a:pt x="107950" y="88900"/>
                </a:lnTo>
                <a:lnTo>
                  <a:pt x="114300" y="101600"/>
                </a:lnTo>
                <a:lnTo>
                  <a:pt x="120650" y="120650"/>
                </a:lnTo>
                <a:lnTo>
                  <a:pt x="120650" y="139700"/>
                </a:lnTo>
                <a:lnTo>
                  <a:pt x="114300" y="152400"/>
                </a:lnTo>
                <a:lnTo>
                  <a:pt x="101600" y="184150"/>
                </a:lnTo>
                <a:lnTo>
                  <a:pt x="82550" y="209550"/>
                </a:lnTo>
                <a:lnTo>
                  <a:pt x="57150" y="234950"/>
                </a:lnTo>
                <a:lnTo>
                  <a:pt x="317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3" name="SMARTINK"/>
          <p:cNvSpPr/>
          <p:nvPr/>
        </p:nvSpPr>
        <p:spPr bwMode="auto">
          <a:xfrm>
            <a:off x="6038849" y="4470399"/>
            <a:ext cx="88901" cy="203201"/>
          </a:xfrm>
          <a:custGeom>
            <a:avLst/>
            <a:gdLst/>
            <a:ahLst/>
            <a:cxnLst/>
            <a:rect l="0" t="0" r="0" b="0"/>
            <a:pathLst>
              <a:path w="88901" h="203201">
                <a:moveTo>
                  <a:pt x="88900" y="0"/>
                </a:moveTo>
                <a:lnTo>
                  <a:pt x="76200" y="25400"/>
                </a:lnTo>
                <a:lnTo>
                  <a:pt x="63500" y="44450"/>
                </a:lnTo>
                <a:lnTo>
                  <a:pt x="50800" y="69850"/>
                </a:lnTo>
                <a:lnTo>
                  <a:pt x="38100" y="95250"/>
                </a:lnTo>
                <a:lnTo>
                  <a:pt x="31750" y="120650"/>
                </a:lnTo>
                <a:lnTo>
                  <a:pt x="19050" y="139700"/>
                </a:lnTo>
                <a:lnTo>
                  <a:pt x="6350" y="171450"/>
                </a:lnTo>
                <a:lnTo>
                  <a:pt x="0" y="184150"/>
                </a:lnTo>
                <a:lnTo>
                  <a:pt x="0" y="203200"/>
                </a:lnTo>
                <a:lnTo>
                  <a:pt x="190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4" name="SMARTINK"/>
          <p:cNvSpPr/>
          <p:nvPr/>
        </p:nvSpPr>
        <p:spPr bwMode="auto">
          <a:xfrm>
            <a:off x="6076949" y="4451349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38100" y="0"/>
                </a:moveTo>
                <a:lnTo>
                  <a:pt x="63500" y="25400"/>
                </a:lnTo>
                <a:lnTo>
                  <a:pt x="82550" y="50800"/>
                </a:lnTo>
                <a:lnTo>
                  <a:pt x="95250" y="82550"/>
                </a:lnTo>
                <a:lnTo>
                  <a:pt x="114300" y="114300"/>
                </a:lnTo>
                <a:lnTo>
                  <a:pt x="133350" y="139700"/>
                </a:lnTo>
                <a:lnTo>
                  <a:pt x="152400" y="171450"/>
                </a:lnTo>
                <a:lnTo>
                  <a:pt x="146050" y="190500"/>
                </a:lnTo>
                <a:lnTo>
                  <a:pt x="127000" y="190500"/>
                </a:lnTo>
                <a:lnTo>
                  <a:pt x="101600" y="190500"/>
                </a:lnTo>
                <a:lnTo>
                  <a:pt x="69850" y="190500"/>
                </a:lnTo>
                <a:lnTo>
                  <a:pt x="38100" y="190500"/>
                </a:lnTo>
                <a:lnTo>
                  <a:pt x="12700" y="19050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5" name="SMARTINK"/>
          <p:cNvSpPr/>
          <p:nvPr/>
        </p:nvSpPr>
        <p:spPr bwMode="auto">
          <a:xfrm>
            <a:off x="6375399" y="4451349"/>
            <a:ext cx="19051" cy="203201"/>
          </a:xfrm>
          <a:custGeom>
            <a:avLst/>
            <a:gdLst/>
            <a:ahLst/>
            <a:cxnLst/>
            <a:rect l="0" t="0" r="0" b="0"/>
            <a:pathLst>
              <a:path w="19051" h="2032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190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6" name="SMARTINK"/>
          <p:cNvSpPr/>
          <p:nvPr/>
        </p:nvSpPr>
        <p:spPr bwMode="auto">
          <a:xfrm>
            <a:off x="6470649" y="4444999"/>
            <a:ext cx="25401" cy="184151"/>
          </a:xfrm>
          <a:custGeom>
            <a:avLst/>
            <a:gdLst/>
            <a:ahLst/>
            <a:cxnLst/>
            <a:rect l="0" t="0" r="0" b="0"/>
            <a:pathLst>
              <a:path w="25401" h="18415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1600"/>
                </a:lnTo>
                <a:lnTo>
                  <a:pt x="12700" y="133350"/>
                </a:lnTo>
                <a:lnTo>
                  <a:pt x="19050" y="152400"/>
                </a:lnTo>
                <a:lnTo>
                  <a:pt x="254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7" name="SMARTINK"/>
          <p:cNvSpPr/>
          <p:nvPr/>
        </p:nvSpPr>
        <p:spPr bwMode="auto">
          <a:xfrm>
            <a:off x="6394449" y="4571999"/>
            <a:ext cx="88901" cy="6351"/>
          </a:xfrm>
          <a:custGeom>
            <a:avLst/>
            <a:gdLst/>
            <a:ahLst/>
            <a:cxnLst/>
            <a:rect l="0" t="0" r="0" b="0"/>
            <a:pathLst>
              <a:path w="8890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8" name="SMARTINK"/>
          <p:cNvSpPr/>
          <p:nvPr/>
        </p:nvSpPr>
        <p:spPr bwMode="auto">
          <a:xfrm>
            <a:off x="6565899" y="4591049"/>
            <a:ext cx="1" cy="165101"/>
          </a:xfrm>
          <a:custGeom>
            <a:avLst/>
            <a:gdLst/>
            <a:ahLst/>
            <a:cxnLst/>
            <a:rect l="0" t="0" r="0" b="0"/>
            <a:pathLst>
              <a:path w="1" h="1651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29" name="SMARTINK"/>
          <p:cNvSpPr/>
          <p:nvPr/>
        </p:nvSpPr>
        <p:spPr bwMode="auto">
          <a:xfrm>
            <a:off x="6591299" y="4584699"/>
            <a:ext cx="82551" cy="158751"/>
          </a:xfrm>
          <a:custGeom>
            <a:avLst/>
            <a:gdLst/>
            <a:ahLst/>
            <a:cxnLst/>
            <a:rect l="0" t="0" r="0" b="0"/>
            <a:pathLst>
              <a:path w="82551" h="158751">
                <a:moveTo>
                  <a:pt x="0" y="12700"/>
                </a:moveTo>
                <a:lnTo>
                  <a:pt x="6350" y="0"/>
                </a:lnTo>
                <a:lnTo>
                  <a:pt x="3175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44450" y="31750"/>
                </a:lnTo>
                <a:lnTo>
                  <a:pt x="19050" y="63500"/>
                </a:lnTo>
                <a:lnTo>
                  <a:pt x="44450" y="82550"/>
                </a:lnTo>
                <a:lnTo>
                  <a:pt x="69850" y="88900"/>
                </a:lnTo>
                <a:lnTo>
                  <a:pt x="76200" y="101600"/>
                </a:lnTo>
                <a:lnTo>
                  <a:pt x="82550" y="120650"/>
                </a:lnTo>
                <a:lnTo>
                  <a:pt x="76200" y="133350"/>
                </a:lnTo>
                <a:lnTo>
                  <a:pt x="69850" y="146050"/>
                </a:lnTo>
                <a:lnTo>
                  <a:pt x="50800" y="158750"/>
                </a:lnTo>
                <a:lnTo>
                  <a:pt x="31750" y="15875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0" name="SMARTINK"/>
          <p:cNvSpPr/>
          <p:nvPr/>
        </p:nvSpPr>
        <p:spPr bwMode="auto">
          <a:xfrm>
            <a:off x="6788149" y="4489449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0" y="19050"/>
                </a:moveTo>
                <a:lnTo>
                  <a:pt x="19050" y="19050"/>
                </a:lnTo>
                <a:lnTo>
                  <a:pt x="44450" y="12700"/>
                </a:lnTo>
                <a:lnTo>
                  <a:pt x="76200" y="12700"/>
                </a:lnTo>
                <a:lnTo>
                  <a:pt x="101600" y="6350"/>
                </a:lnTo>
                <a:lnTo>
                  <a:pt x="133350" y="0"/>
                </a:lnTo>
                <a:lnTo>
                  <a:pt x="146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1" name="SMARTINK"/>
          <p:cNvSpPr/>
          <p:nvPr/>
        </p:nvSpPr>
        <p:spPr bwMode="auto">
          <a:xfrm>
            <a:off x="6826249" y="4578349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0" y="12700"/>
                </a:moveTo>
                <a:lnTo>
                  <a:pt x="19050" y="635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2" name="SMARTINK"/>
          <p:cNvSpPr/>
          <p:nvPr/>
        </p:nvSpPr>
        <p:spPr bwMode="auto">
          <a:xfrm>
            <a:off x="7118349" y="4533899"/>
            <a:ext cx="203201" cy="6351"/>
          </a:xfrm>
          <a:custGeom>
            <a:avLst/>
            <a:gdLst/>
            <a:ahLst/>
            <a:cxnLst/>
            <a:rect l="0" t="0" r="0" b="0"/>
            <a:pathLst>
              <a:path w="203201" h="6351">
                <a:moveTo>
                  <a:pt x="0" y="635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14300" y="6350"/>
                </a:lnTo>
                <a:lnTo>
                  <a:pt x="146050" y="6350"/>
                </a:lnTo>
                <a:lnTo>
                  <a:pt x="171450" y="6350"/>
                </a:lnTo>
                <a:lnTo>
                  <a:pt x="190500" y="0"/>
                </a:lnTo>
                <a:lnTo>
                  <a:pt x="203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3" name="SMARTINK"/>
          <p:cNvSpPr/>
          <p:nvPr/>
        </p:nvSpPr>
        <p:spPr bwMode="auto">
          <a:xfrm>
            <a:off x="7562849" y="4413249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101600" y="57150"/>
                </a:moveTo>
                <a:lnTo>
                  <a:pt x="95250" y="38100"/>
                </a:lnTo>
                <a:lnTo>
                  <a:pt x="88900" y="6350"/>
                </a:lnTo>
                <a:lnTo>
                  <a:pt x="76200" y="0"/>
                </a:lnTo>
                <a:lnTo>
                  <a:pt x="5715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0" y="50800"/>
                </a:lnTo>
                <a:lnTo>
                  <a:pt x="6350" y="76200"/>
                </a:lnTo>
                <a:lnTo>
                  <a:pt x="19050" y="88900"/>
                </a:lnTo>
                <a:lnTo>
                  <a:pt x="38100" y="88900"/>
                </a:lnTo>
                <a:lnTo>
                  <a:pt x="57150" y="76200"/>
                </a:lnTo>
                <a:lnTo>
                  <a:pt x="76200" y="57150"/>
                </a:lnTo>
                <a:lnTo>
                  <a:pt x="88900" y="31750"/>
                </a:lnTo>
                <a:lnTo>
                  <a:pt x="95250" y="12700"/>
                </a:lnTo>
                <a:lnTo>
                  <a:pt x="95250" y="44450"/>
                </a:lnTo>
                <a:lnTo>
                  <a:pt x="101600" y="76200"/>
                </a:lnTo>
                <a:lnTo>
                  <a:pt x="101600" y="101600"/>
                </a:lnTo>
                <a:lnTo>
                  <a:pt x="101600" y="133350"/>
                </a:lnTo>
                <a:lnTo>
                  <a:pt x="101600" y="158750"/>
                </a:lnTo>
                <a:lnTo>
                  <a:pt x="1079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4" name="SMARTINK"/>
          <p:cNvSpPr/>
          <p:nvPr/>
        </p:nvSpPr>
        <p:spPr bwMode="auto">
          <a:xfrm>
            <a:off x="7746999" y="4438649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76200" y="19050"/>
                </a:moveTo>
                <a:lnTo>
                  <a:pt x="69850" y="6350"/>
                </a:lnTo>
                <a:lnTo>
                  <a:pt x="50800" y="6350"/>
                </a:lnTo>
                <a:lnTo>
                  <a:pt x="31750" y="31750"/>
                </a:lnTo>
                <a:lnTo>
                  <a:pt x="1270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33350"/>
                </a:lnTo>
                <a:lnTo>
                  <a:pt x="12700" y="146050"/>
                </a:lnTo>
                <a:lnTo>
                  <a:pt x="25400" y="152400"/>
                </a:lnTo>
                <a:lnTo>
                  <a:pt x="50800" y="152400"/>
                </a:lnTo>
                <a:lnTo>
                  <a:pt x="76200" y="133350"/>
                </a:lnTo>
                <a:lnTo>
                  <a:pt x="95250" y="101600"/>
                </a:lnTo>
                <a:lnTo>
                  <a:pt x="107950" y="76200"/>
                </a:lnTo>
                <a:lnTo>
                  <a:pt x="107950" y="44450"/>
                </a:lnTo>
                <a:lnTo>
                  <a:pt x="95250" y="19050"/>
                </a:lnTo>
                <a:lnTo>
                  <a:pt x="88900" y="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5" name="SMARTINK"/>
          <p:cNvSpPr/>
          <p:nvPr/>
        </p:nvSpPr>
        <p:spPr bwMode="auto">
          <a:xfrm>
            <a:off x="7943849" y="4571999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635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6" name="SMARTINK"/>
          <p:cNvSpPr/>
          <p:nvPr/>
        </p:nvSpPr>
        <p:spPr bwMode="auto">
          <a:xfrm>
            <a:off x="8051799" y="4432299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0" y="1270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31750" y="44450"/>
                </a:lnTo>
                <a:lnTo>
                  <a:pt x="44450" y="63500"/>
                </a:lnTo>
                <a:lnTo>
                  <a:pt x="76200" y="76200"/>
                </a:lnTo>
                <a:lnTo>
                  <a:pt x="95250" y="88900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88900" y="139700"/>
                </a:lnTo>
                <a:lnTo>
                  <a:pt x="57150" y="152400"/>
                </a:lnTo>
                <a:lnTo>
                  <a:pt x="38100" y="158750"/>
                </a:lnTo>
                <a:lnTo>
                  <a:pt x="254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7" name="SMARTINK"/>
          <p:cNvSpPr/>
          <p:nvPr/>
        </p:nvSpPr>
        <p:spPr bwMode="auto">
          <a:xfrm>
            <a:off x="8286749" y="4394199"/>
            <a:ext cx="19051" cy="158751"/>
          </a:xfrm>
          <a:custGeom>
            <a:avLst/>
            <a:gdLst/>
            <a:ahLst/>
            <a:cxnLst/>
            <a:rect l="0" t="0" r="0" b="0"/>
            <a:pathLst>
              <a:path w="19051" h="158751">
                <a:moveTo>
                  <a:pt x="19050" y="0"/>
                </a:moveTo>
                <a:lnTo>
                  <a:pt x="19050" y="19050"/>
                </a:lnTo>
                <a:lnTo>
                  <a:pt x="19050" y="38100"/>
                </a:lnTo>
                <a:lnTo>
                  <a:pt x="12700" y="63500"/>
                </a:lnTo>
                <a:lnTo>
                  <a:pt x="12700" y="82550"/>
                </a:lnTo>
                <a:lnTo>
                  <a:pt x="635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8" name="SMARTINK"/>
          <p:cNvSpPr/>
          <p:nvPr/>
        </p:nvSpPr>
        <p:spPr bwMode="auto">
          <a:xfrm>
            <a:off x="8324849" y="4464049"/>
            <a:ext cx="101601" cy="88901"/>
          </a:xfrm>
          <a:custGeom>
            <a:avLst/>
            <a:gdLst/>
            <a:ahLst/>
            <a:cxnLst/>
            <a:rect l="0" t="0" r="0" b="0"/>
            <a:pathLst>
              <a:path w="101601" h="88901">
                <a:moveTo>
                  <a:pt x="57150" y="0"/>
                </a:moveTo>
                <a:lnTo>
                  <a:pt x="57150" y="19050"/>
                </a:lnTo>
                <a:lnTo>
                  <a:pt x="31750" y="38100"/>
                </a:lnTo>
                <a:lnTo>
                  <a:pt x="0" y="57150"/>
                </a:lnTo>
                <a:lnTo>
                  <a:pt x="12700" y="63500"/>
                </a:lnTo>
                <a:lnTo>
                  <a:pt x="38100" y="69850"/>
                </a:lnTo>
                <a:lnTo>
                  <a:pt x="63500" y="76200"/>
                </a:lnTo>
                <a:lnTo>
                  <a:pt x="95250" y="82550"/>
                </a:lnTo>
                <a:lnTo>
                  <a:pt x="1016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39" name="SMARTINK"/>
          <p:cNvSpPr/>
          <p:nvPr/>
        </p:nvSpPr>
        <p:spPr bwMode="auto">
          <a:xfrm>
            <a:off x="8483599" y="4406899"/>
            <a:ext cx="120651" cy="171451"/>
          </a:xfrm>
          <a:custGeom>
            <a:avLst/>
            <a:gdLst/>
            <a:ahLst/>
            <a:cxnLst/>
            <a:rect l="0" t="0" r="0" b="0"/>
            <a:pathLst>
              <a:path w="120651" h="171451">
                <a:moveTo>
                  <a:pt x="25400" y="6350"/>
                </a:moveTo>
                <a:lnTo>
                  <a:pt x="50800" y="0"/>
                </a:lnTo>
                <a:lnTo>
                  <a:pt x="69850" y="0"/>
                </a:lnTo>
                <a:lnTo>
                  <a:pt x="88900" y="0"/>
                </a:lnTo>
                <a:lnTo>
                  <a:pt x="120650" y="0"/>
                </a:lnTo>
                <a:lnTo>
                  <a:pt x="107950" y="6350"/>
                </a:lnTo>
                <a:lnTo>
                  <a:pt x="95250" y="12700"/>
                </a:lnTo>
                <a:lnTo>
                  <a:pt x="88900" y="38100"/>
                </a:lnTo>
                <a:lnTo>
                  <a:pt x="95250" y="63500"/>
                </a:lnTo>
                <a:lnTo>
                  <a:pt x="101600" y="88900"/>
                </a:lnTo>
                <a:lnTo>
                  <a:pt x="101600" y="114300"/>
                </a:lnTo>
                <a:lnTo>
                  <a:pt x="101600" y="139700"/>
                </a:lnTo>
                <a:lnTo>
                  <a:pt x="95250" y="152400"/>
                </a:lnTo>
                <a:lnTo>
                  <a:pt x="76200" y="165100"/>
                </a:lnTo>
                <a:lnTo>
                  <a:pt x="63500" y="171450"/>
                </a:lnTo>
                <a:lnTo>
                  <a:pt x="25400" y="1714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0" name="SMARTINK"/>
          <p:cNvSpPr/>
          <p:nvPr/>
        </p:nvSpPr>
        <p:spPr bwMode="auto">
          <a:xfrm>
            <a:off x="228600" y="4838699"/>
            <a:ext cx="8585201" cy="101601"/>
          </a:xfrm>
          <a:custGeom>
            <a:avLst/>
            <a:gdLst/>
            <a:ahLst/>
            <a:cxnLst/>
            <a:rect l="0" t="0" r="0" b="0"/>
            <a:pathLst>
              <a:path w="8585201" h="101601">
                <a:moveTo>
                  <a:pt x="0" y="95250"/>
                </a:moveTo>
                <a:lnTo>
                  <a:pt x="12700" y="88900"/>
                </a:lnTo>
                <a:lnTo>
                  <a:pt x="38100" y="88900"/>
                </a:lnTo>
                <a:lnTo>
                  <a:pt x="69850" y="88900"/>
                </a:lnTo>
                <a:lnTo>
                  <a:pt x="95250" y="88900"/>
                </a:lnTo>
                <a:lnTo>
                  <a:pt x="127000" y="88900"/>
                </a:lnTo>
                <a:lnTo>
                  <a:pt x="152400" y="88900"/>
                </a:lnTo>
                <a:lnTo>
                  <a:pt x="171450" y="88900"/>
                </a:lnTo>
                <a:lnTo>
                  <a:pt x="196850" y="88900"/>
                </a:lnTo>
                <a:lnTo>
                  <a:pt x="222250" y="88900"/>
                </a:lnTo>
                <a:lnTo>
                  <a:pt x="247650" y="88900"/>
                </a:lnTo>
                <a:lnTo>
                  <a:pt x="279400" y="88900"/>
                </a:lnTo>
                <a:lnTo>
                  <a:pt x="311150" y="88900"/>
                </a:lnTo>
                <a:lnTo>
                  <a:pt x="323850" y="95250"/>
                </a:lnTo>
                <a:lnTo>
                  <a:pt x="342900" y="95250"/>
                </a:lnTo>
                <a:lnTo>
                  <a:pt x="387350" y="95250"/>
                </a:lnTo>
                <a:lnTo>
                  <a:pt x="419100" y="95250"/>
                </a:lnTo>
                <a:lnTo>
                  <a:pt x="438150" y="95250"/>
                </a:lnTo>
                <a:lnTo>
                  <a:pt x="469900" y="101600"/>
                </a:lnTo>
                <a:lnTo>
                  <a:pt x="488950" y="101600"/>
                </a:lnTo>
                <a:lnTo>
                  <a:pt x="520700" y="101600"/>
                </a:lnTo>
                <a:lnTo>
                  <a:pt x="552450" y="101600"/>
                </a:lnTo>
                <a:lnTo>
                  <a:pt x="584200" y="101600"/>
                </a:lnTo>
                <a:lnTo>
                  <a:pt x="628650" y="101600"/>
                </a:lnTo>
                <a:lnTo>
                  <a:pt x="660400" y="101600"/>
                </a:lnTo>
                <a:lnTo>
                  <a:pt x="679450" y="101600"/>
                </a:lnTo>
                <a:lnTo>
                  <a:pt x="711200" y="101600"/>
                </a:lnTo>
                <a:lnTo>
                  <a:pt x="730250" y="101600"/>
                </a:lnTo>
                <a:lnTo>
                  <a:pt x="762000" y="101600"/>
                </a:lnTo>
                <a:lnTo>
                  <a:pt x="781050" y="101600"/>
                </a:lnTo>
                <a:lnTo>
                  <a:pt x="812800" y="95250"/>
                </a:lnTo>
                <a:lnTo>
                  <a:pt x="831850" y="95250"/>
                </a:lnTo>
                <a:lnTo>
                  <a:pt x="844550" y="88900"/>
                </a:lnTo>
                <a:lnTo>
                  <a:pt x="863600" y="88900"/>
                </a:lnTo>
                <a:lnTo>
                  <a:pt x="882650" y="88900"/>
                </a:lnTo>
                <a:lnTo>
                  <a:pt x="901700" y="88900"/>
                </a:lnTo>
                <a:lnTo>
                  <a:pt x="920750" y="82550"/>
                </a:lnTo>
                <a:lnTo>
                  <a:pt x="939800" y="82550"/>
                </a:lnTo>
                <a:lnTo>
                  <a:pt x="958850" y="82550"/>
                </a:lnTo>
                <a:lnTo>
                  <a:pt x="977900" y="76200"/>
                </a:lnTo>
                <a:lnTo>
                  <a:pt x="996950" y="76200"/>
                </a:lnTo>
                <a:lnTo>
                  <a:pt x="1016000" y="69850"/>
                </a:lnTo>
                <a:lnTo>
                  <a:pt x="1035050" y="69850"/>
                </a:lnTo>
                <a:lnTo>
                  <a:pt x="1054100" y="63500"/>
                </a:lnTo>
                <a:lnTo>
                  <a:pt x="1073150" y="63500"/>
                </a:lnTo>
                <a:lnTo>
                  <a:pt x="1092200" y="57150"/>
                </a:lnTo>
                <a:lnTo>
                  <a:pt x="1117600" y="57150"/>
                </a:lnTo>
                <a:lnTo>
                  <a:pt x="1136650" y="50800"/>
                </a:lnTo>
                <a:lnTo>
                  <a:pt x="1155700" y="50800"/>
                </a:lnTo>
                <a:lnTo>
                  <a:pt x="1174750" y="44450"/>
                </a:lnTo>
                <a:lnTo>
                  <a:pt x="1193800" y="44450"/>
                </a:lnTo>
                <a:lnTo>
                  <a:pt x="1212850" y="38100"/>
                </a:lnTo>
                <a:lnTo>
                  <a:pt x="1238250" y="38100"/>
                </a:lnTo>
                <a:lnTo>
                  <a:pt x="1257300" y="31750"/>
                </a:lnTo>
                <a:lnTo>
                  <a:pt x="1276350" y="31750"/>
                </a:lnTo>
                <a:lnTo>
                  <a:pt x="1295400" y="31750"/>
                </a:lnTo>
                <a:lnTo>
                  <a:pt x="1314450" y="25400"/>
                </a:lnTo>
                <a:lnTo>
                  <a:pt x="1339850" y="25400"/>
                </a:lnTo>
                <a:lnTo>
                  <a:pt x="1358900" y="25400"/>
                </a:lnTo>
                <a:lnTo>
                  <a:pt x="1384300" y="19050"/>
                </a:lnTo>
                <a:lnTo>
                  <a:pt x="1403350" y="19050"/>
                </a:lnTo>
                <a:lnTo>
                  <a:pt x="1422400" y="19050"/>
                </a:lnTo>
                <a:lnTo>
                  <a:pt x="1441450" y="12700"/>
                </a:lnTo>
                <a:lnTo>
                  <a:pt x="1460500" y="12700"/>
                </a:lnTo>
                <a:lnTo>
                  <a:pt x="1485900" y="12700"/>
                </a:lnTo>
                <a:lnTo>
                  <a:pt x="1504950" y="6350"/>
                </a:lnTo>
                <a:lnTo>
                  <a:pt x="1524000" y="6350"/>
                </a:lnTo>
                <a:lnTo>
                  <a:pt x="1543050" y="6350"/>
                </a:lnTo>
                <a:lnTo>
                  <a:pt x="1562100" y="6350"/>
                </a:lnTo>
                <a:lnTo>
                  <a:pt x="1587500" y="6350"/>
                </a:lnTo>
                <a:lnTo>
                  <a:pt x="1606550" y="6350"/>
                </a:lnTo>
                <a:lnTo>
                  <a:pt x="1625600" y="6350"/>
                </a:lnTo>
                <a:lnTo>
                  <a:pt x="1644650" y="0"/>
                </a:lnTo>
                <a:lnTo>
                  <a:pt x="1670050" y="0"/>
                </a:lnTo>
                <a:lnTo>
                  <a:pt x="1689100" y="0"/>
                </a:lnTo>
                <a:lnTo>
                  <a:pt x="1708150" y="0"/>
                </a:lnTo>
                <a:lnTo>
                  <a:pt x="1733550" y="0"/>
                </a:lnTo>
                <a:lnTo>
                  <a:pt x="1752600" y="0"/>
                </a:lnTo>
                <a:lnTo>
                  <a:pt x="1771650" y="0"/>
                </a:lnTo>
                <a:lnTo>
                  <a:pt x="1797050" y="0"/>
                </a:lnTo>
                <a:lnTo>
                  <a:pt x="1816100" y="0"/>
                </a:lnTo>
                <a:lnTo>
                  <a:pt x="1835150" y="0"/>
                </a:lnTo>
                <a:lnTo>
                  <a:pt x="1860550" y="0"/>
                </a:lnTo>
                <a:lnTo>
                  <a:pt x="1885950" y="0"/>
                </a:lnTo>
                <a:lnTo>
                  <a:pt x="1911350" y="0"/>
                </a:lnTo>
                <a:lnTo>
                  <a:pt x="1930400" y="0"/>
                </a:lnTo>
                <a:lnTo>
                  <a:pt x="1955800" y="0"/>
                </a:lnTo>
                <a:lnTo>
                  <a:pt x="1974850" y="0"/>
                </a:lnTo>
                <a:lnTo>
                  <a:pt x="2000250" y="0"/>
                </a:lnTo>
                <a:lnTo>
                  <a:pt x="2025650" y="0"/>
                </a:lnTo>
                <a:lnTo>
                  <a:pt x="2051050" y="0"/>
                </a:lnTo>
                <a:lnTo>
                  <a:pt x="2070100" y="0"/>
                </a:lnTo>
                <a:lnTo>
                  <a:pt x="2095500" y="0"/>
                </a:lnTo>
                <a:lnTo>
                  <a:pt x="2120900" y="0"/>
                </a:lnTo>
                <a:lnTo>
                  <a:pt x="2146300" y="0"/>
                </a:lnTo>
                <a:lnTo>
                  <a:pt x="2171700" y="0"/>
                </a:lnTo>
                <a:lnTo>
                  <a:pt x="2197100" y="0"/>
                </a:lnTo>
                <a:lnTo>
                  <a:pt x="2222500" y="0"/>
                </a:lnTo>
                <a:lnTo>
                  <a:pt x="2247900" y="0"/>
                </a:lnTo>
                <a:lnTo>
                  <a:pt x="2273300" y="0"/>
                </a:lnTo>
                <a:lnTo>
                  <a:pt x="2298700" y="0"/>
                </a:lnTo>
                <a:lnTo>
                  <a:pt x="2324100" y="0"/>
                </a:lnTo>
                <a:lnTo>
                  <a:pt x="2349500" y="0"/>
                </a:lnTo>
                <a:lnTo>
                  <a:pt x="2374900" y="0"/>
                </a:lnTo>
                <a:lnTo>
                  <a:pt x="2400300" y="0"/>
                </a:lnTo>
                <a:lnTo>
                  <a:pt x="2425700" y="0"/>
                </a:lnTo>
                <a:lnTo>
                  <a:pt x="2451100" y="0"/>
                </a:lnTo>
                <a:lnTo>
                  <a:pt x="2476500" y="0"/>
                </a:lnTo>
                <a:lnTo>
                  <a:pt x="2501900" y="0"/>
                </a:lnTo>
                <a:lnTo>
                  <a:pt x="2527300" y="0"/>
                </a:lnTo>
                <a:lnTo>
                  <a:pt x="2552700" y="0"/>
                </a:lnTo>
                <a:lnTo>
                  <a:pt x="2578100" y="0"/>
                </a:lnTo>
                <a:lnTo>
                  <a:pt x="2603500" y="0"/>
                </a:lnTo>
                <a:lnTo>
                  <a:pt x="2628900" y="0"/>
                </a:lnTo>
                <a:lnTo>
                  <a:pt x="2647950" y="6350"/>
                </a:lnTo>
                <a:lnTo>
                  <a:pt x="2673350" y="6350"/>
                </a:lnTo>
                <a:lnTo>
                  <a:pt x="2698750" y="6350"/>
                </a:lnTo>
                <a:lnTo>
                  <a:pt x="2724150" y="6350"/>
                </a:lnTo>
                <a:lnTo>
                  <a:pt x="2749550" y="6350"/>
                </a:lnTo>
                <a:lnTo>
                  <a:pt x="2774950" y="6350"/>
                </a:lnTo>
                <a:lnTo>
                  <a:pt x="2794000" y="6350"/>
                </a:lnTo>
                <a:lnTo>
                  <a:pt x="2819400" y="6350"/>
                </a:lnTo>
                <a:lnTo>
                  <a:pt x="2844800" y="6350"/>
                </a:lnTo>
                <a:lnTo>
                  <a:pt x="2870200" y="6350"/>
                </a:lnTo>
                <a:lnTo>
                  <a:pt x="2895600" y="6350"/>
                </a:lnTo>
                <a:lnTo>
                  <a:pt x="2921000" y="6350"/>
                </a:lnTo>
                <a:lnTo>
                  <a:pt x="2946400" y="6350"/>
                </a:lnTo>
                <a:lnTo>
                  <a:pt x="2971800" y="6350"/>
                </a:lnTo>
                <a:lnTo>
                  <a:pt x="2997200" y="6350"/>
                </a:lnTo>
                <a:lnTo>
                  <a:pt x="3016250" y="6350"/>
                </a:lnTo>
                <a:lnTo>
                  <a:pt x="3041650" y="6350"/>
                </a:lnTo>
                <a:lnTo>
                  <a:pt x="3067050" y="6350"/>
                </a:lnTo>
                <a:lnTo>
                  <a:pt x="3092450" y="6350"/>
                </a:lnTo>
                <a:lnTo>
                  <a:pt x="3111500" y="6350"/>
                </a:lnTo>
                <a:lnTo>
                  <a:pt x="3136900" y="6350"/>
                </a:lnTo>
                <a:lnTo>
                  <a:pt x="3162300" y="12700"/>
                </a:lnTo>
                <a:lnTo>
                  <a:pt x="3187700" y="12700"/>
                </a:lnTo>
                <a:lnTo>
                  <a:pt x="3213100" y="12700"/>
                </a:lnTo>
                <a:lnTo>
                  <a:pt x="3238500" y="12700"/>
                </a:lnTo>
                <a:lnTo>
                  <a:pt x="3257550" y="12700"/>
                </a:lnTo>
                <a:lnTo>
                  <a:pt x="3282950" y="12700"/>
                </a:lnTo>
                <a:lnTo>
                  <a:pt x="3308350" y="12700"/>
                </a:lnTo>
                <a:lnTo>
                  <a:pt x="3327400" y="12700"/>
                </a:lnTo>
                <a:lnTo>
                  <a:pt x="3352800" y="12700"/>
                </a:lnTo>
                <a:lnTo>
                  <a:pt x="3378200" y="12700"/>
                </a:lnTo>
                <a:lnTo>
                  <a:pt x="3397250" y="12700"/>
                </a:lnTo>
                <a:lnTo>
                  <a:pt x="3422650" y="12700"/>
                </a:lnTo>
                <a:lnTo>
                  <a:pt x="3448050" y="19050"/>
                </a:lnTo>
                <a:lnTo>
                  <a:pt x="3473450" y="19050"/>
                </a:lnTo>
                <a:lnTo>
                  <a:pt x="3498850" y="19050"/>
                </a:lnTo>
                <a:lnTo>
                  <a:pt x="3524250" y="19050"/>
                </a:lnTo>
                <a:lnTo>
                  <a:pt x="3543300" y="19050"/>
                </a:lnTo>
                <a:lnTo>
                  <a:pt x="3568700" y="19050"/>
                </a:lnTo>
                <a:lnTo>
                  <a:pt x="3594100" y="19050"/>
                </a:lnTo>
                <a:lnTo>
                  <a:pt x="3619500" y="19050"/>
                </a:lnTo>
                <a:lnTo>
                  <a:pt x="3644900" y="19050"/>
                </a:lnTo>
                <a:lnTo>
                  <a:pt x="3670300" y="19050"/>
                </a:lnTo>
                <a:lnTo>
                  <a:pt x="3695700" y="19050"/>
                </a:lnTo>
                <a:lnTo>
                  <a:pt x="3721100" y="19050"/>
                </a:lnTo>
                <a:lnTo>
                  <a:pt x="3746500" y="19050"/>
                </a:lnTo>
                <a:lnTo>
                  <a:pt x="3771900" y="19050"/>
                </a:lnTo>
                <a:lnTo>
                  <a:pt x="3797300" y="19050"/>
                </a:lnTo>
                <a:lnTo>
                  <a:pt x="3829050" y="25400"/>
                </a:lnTo>
                <a:lnTo>
                  <a:pt x="3854450" y="25400"/>
                </a:lnTo>
                <a:lnTo>
                  <a:pt x="3879850" y="25400"/>
                </a:lnTo>
                <a:lnTo>
                  <a:pt x="3905250" y="25400"/>
                </a:lnTo>
                <a:lnTo>
                  <a:pt x="3930650" y="25400"/>
                </a:lnTo>
                <a:lnTo>
                  <a:pt x="3956050" y="25400"/>
                </a:lnTo>
                <a:lnTo>
                  <a:pt x="3987800" y="25400"/>
                </a:lnTo>
                <a:lnTo>
                  <a:pt x="4013200" y="25400"/>
                </a:lnTo>
                <a:lnTo>
                  <a:pt x="4038600" y="25400"/>
                </a:lnTo>
                <a:lnTo>
                  <a:pt x="4064000" y="25400"/>
                </a:lnTo>
                <a:lnTo>
                  <a:pt x="4095750" y="25400"/>
                </a:lnTo>
                <a:lnTo>
                  <a:pt x="4121150" y="25400"/>
                </a:lnTo>
                <a:lnTo>
                  <a:pt x="4146550" y="25400"/>
                </a:lnTo>
                <a:lnTo>
                  <a:pt x="4178300" y="25400"/>
                </a:lnTo>
                <a:lnTo>
                  <a:pt x="4203700" y="25400"/>
                </a:lnTo>
                <a:lnTo>
                  <a:pt x="4229100" y="31750"/>
                </a:lnTo>
                <a:lnTo>
                  <a:pt x="4260850" y="31750"/>
                </a:lnTo>
                <a:lnTo>
                  <a:pt x="4286250" y="31750"/>
                </a:lnTo>
                <a:lnTo>
                  <a:pt x="4318000" y="31750"/>
                </a:lnTo>
                <a:lnTo>
                  <a:pt x="4349750" y="31750"/>
                </a:lnTo>
                <a:lnTo>
                  <a:pt x="4375150" y="31750"/>
                </a:lnTo>
                <a:lnTo>
                  <a:pt x="4406900" y="31750"/>
                </a:lnTo>
                <a:lnTo>
                  <a:pt x="4432300" y="31750"/>
                </a:lnTo>
                <a:lnTo>
                  <a:pt x="4464050" y="31750"/>
                </a:lnTo>
                <a:lnTo>
                  <a:pt x="4489450" y="38100"/>
                </a:lnTo>
                <a:lnTo>
                  <a:pt x="4514850" y="38100"/>
                </a:lnTo>
                <a:lnTo>
                  <a:pt x="4546600" y="38100"/>
                </a:lnTo>
                <a:lnTo>
                  <a:pt x="4572000" y="38100"/>
                </a:lnTo>
                <a:lnTo>
                  <a:pt x="4603750" y="44450"/>
                </a:lnTo>
                <a:lnTo>
                  <a:pt x="4629150" y="44450"/>
                </a:lnTo>
                <a:lnTo>
                  <a:pt x="4660900" y="44450"/>
                </a:lnTo>
                <a:lnTo>
                  <a:pt x="4686300" y="44450"/>
                </a:lnTo>
                <a:lnTo>
                  <a:pt x="4711700" y="44450"/>
                </a:lnTo>
                <a:lnTo>
                  <a:pt x="4737100" y="44450"/>
                </a:lnTo>
                <a:lnTo>
                  <a:pt x="4768850" y="50800"/>
                </a:lnTo>
                <a:lnTo>
                  <a:pt x="4794250" y="50800"/>
                </a:lnTo>
                <a:lnTo>
                  <a:pt x="4826000" y="50800"/>
                </a:lnTo>
                <a:lnTo>
                  <a:pt x="4851400" y="50800"/>
                </a:lnTo>
                <a:lnTo>
                  <a:pt x="4883150" y="50800"/>
                </a:lnTo>
                <a:lnTo>
                  <a:pt x="4908550" y="57150"/>
                </a:lnTo>
                <a:lnTo>
                  <a:pt x="4940300" y="57150"/>
                </a:lnTo>
                <a:lnTo>
                  <a:pt x="4965700" y="57150"/>
                </a:lnTo>
                <a:lnTo>
                  <a:pt x="4997450" y="57150"/>
                </a:lnTo>
                <a:lnTo>
                  <a:pt x="5022850" y="57150"/>
                </a:lnTo>
                <a:lnTo>
                  <a:pt x="5054600" y="57150"/>
                </a:lnTo>
                <a:lnTo>
                  <a:pt x="5080000" y="57150"/>
                </a:lnTo>
                <a:lnTo>
                  <a:pt x="5111750" y="57150"/>
                </a:lnTo>
                <a:lnTo>
                  <a:pt x="5143500" y="57150"/>
                </a:lnTo>
                <a:lnTo>
                  <a:pt x="5175250" y="63500"/>
                </a:lnTo>
                <a:lnTo>
                  <a:pt x="5200650" y="63500"/>
                </a:lnTo>
                <a:lnTo>
                  <a:pt x="5232400" y="63500"/>
                </a:lnTo>
                <a:lnTo>
                  <a:pt x="5264150" y="63500"/>
                </a:lnTo>
                <a:lnTo>
                  <a:pt x="5295900" y="63500"/>
                </a:lnTo>
                <a:lnTo>
                  <a:pt x="5327650" y="63500"/>
                </a:lnTo>
                <a:lnTo>
                  <a:pt x="5359400" y="69850"/>
                </a:lnTo>
                <a:lnTo>
                  <a:pt x="5391150" y="69850"/>
                </a:lnTo>
                <a:lnTo>
                  <a:pt x="5422900" y="69850"/>
                </a:lnTo>
                <a:lnTo>
                  <a:pt x="5454650" y="69850"/>
                </a:lnTo>
                <a:lnTo>
                  <a:pt x="5486400" y="69850"/>
                </a:lnTo>
                <a:lnTo>
                  <a:pt x="5518150" y="69850"/>
                </a:lnTo>
                <a:lnTo>
                  <a:pt x="5549900" y="76200"/>
                </a:lnTo>
                <a:lnTo>
                  <a:pt x="5581650" y="76200"/>
                </a:lnTo>
                <a:lnTo>
                  <a:pt x="5613400" y="76200"/>
                </a:lnTo>
                <a:lnTo>
                  <a:pt x="5645150" y="76200"/>
                </a:lnTo>
                <a:lnTo>
                  <a:pt x="5676900" y="76200"/>
                </a:lnTo>
                <a:lnTo>
                  <a:pt x="5708650" y="76200"/>
                </a:lnTo>
                <a:lnTo>
                  <a:pt x="5740400" y="82550"/>
                </a:lnTo>
                <a:lnTo>
                  <a:pt x="5772150" y="82550"/>
                </a:lnTo>
                <a:lnTo>
                  <a:pt x="5803900" y="82550"/>
                </a:lnTo>
                <a:lnTo>
                  <a:pt x="5835650" y="82550"/>
                </a:lnTo>
                <a:lnTo>
                  <a:pt x="5867400" y="82550"/>
                </a:lnTo>
                <a:lnTo>
                  <a:pt x="5899150" y="82550"/>
                </a:lnTo>
                <a:lnTo>
                  <a:pt x="5930900" y="82550"/>
                </a:lnTo>
                <a:lnTo>
                  <a:pt x="5962650" y="82550"/>
                </a:lnTo>
                <a:lnTo>
                  <a:pt x="5994400" y="82550"/>
                </a:lnTo>
                <a:lnTo>
                  <a:pt x="6026150" y="82550"/>
                </a:lnTo>
                <a:lnTo>
                  <a:pt x="6057900" y="82550"/>
                </a:lnTo>
                <a:lnTo>
                  <a:pt x="6089650" y="82550"/>
                </a:lnTo>
                <a:lnTo>
                  <a:pt x="6121400" y="88900"/>
                </a:lnTo>
                <a:lnTo>
                  <a:pt x="6153150" y="88900"/>
                </a:lnTo>
                <a:lnTo>
                  <a:pt x="6184900" y="88900"/>
                </a:lnTo>
                <a:lnTo>
                  <a:pt x="6216650" y="88900"/>
                </a:lnTo>
                <a:lnTo>
                  <a:pt x="6248400" y="88900"/>
                </a:lnTo>
                <a:lnTo>
                  <a:pt x="6280150" y="88900"/>
                </a:lnTo>
                <a:lnTo>
                  <a:pt x="6305550" y="88900"/>
                </a:lnTo>
                <a:lnTo>
                  <a:pt x="6337300" y="88900"/>
                </a:lnTo>
                <a:lnTo>
                  <a:pt x="6369050" y="88900"/>
                </a:lnTo>
                <a:lnTo>
                  <a:pt x="6400800" y="88900"/>
                </a:lnTo>
                <a:lnTo>
                  <a:pt x="6432550" y="88900"/>
                </a:lnTo>
                <a:lnTo>
                  <a:pt x="6464300" y="88900"/>
                </a:lnTo>
                <a:lnTo>
                  <a:pt x="6496050" y="88900"/>
                </a:lnTo>
                <a:lnTo>
                  <a:pt x="6527800" y="88900"/>
                </a:lnTo>
                <a:lnTo>
                  <a:pt x="6559550" y="88900"/>
                </a:lnTo>
                <a:lnTo>
                  <a:pt x="6584950" y="88900"/>
                </a:lnTo>
                <a:lnTo>
                  <a:pt x="6616700" y="88900"/>
                </a:lnTo>
                <a:lnTo>
                  <a:pt x="6648450" y="88900"/>
                </a:lnTo>
                <a:lnTo>
                  <a:pt x="6680200" y="88900"/>
                </a:lnTo>
                <a:lnTo>
                  <a:pt x="6711950" y="88900"/>
                </a:lnTo>
                <a:lnTo>
                  <a:pt x="6743700" y="88900"/>
                </a:lnTo>
                <a:lnTo>
                  <a:pt x="6769100" y="88900"/>
                </a:lnTo>
                <a:lnTo>
                  <a:pt x="6800850" y="88900"/>
                </a:lnTo>
                <a:lnTo>
                  <a:pt x="6832600" y="88900"/>
                </a:lnTo>
                <a:lnTo>
                  <a:pt x="6864350" y="88900"/>
                </a:lnTo>
                <a:lnTo>
                  <a:pt x="6889750" y="88900"/>
                </a:lnTo>
                <a:lnTo>
                  <a:pt x="6921500" y="88900"/>
                </a:lnTo>
                <a:lnTo>
                  <a:pt x="6946900" y="88900"/>
                </a:lnTo>
                <a:lnTo>
                  <a:pt x="6972300" y="88900"/>
                </a:lnTo>
                <a:lnTo>
                  <a:pt x="7004050" y="88900"/>
                </a:lnTo>
                <a:lnTo>
                  <a:pt x="7029450" y="82550"/>
                </a:lnTo>
                <a:lnTo>
                  <a:pt x="7054850" y="82550"/>
                </a:lnTo>
                <a:lnTo>
                  <a:pt x="7086600" y="82550"/>
                </a:lnTo>
                <a:lnTo>
                  <a:pt x="7112000" y="82550"/>
                </a:lnTo>
                <a:lnTo>
                  <a:pt x="7137400" y="82550"/>
                </a:lnTo>
                <a:lnTo>
                  <a:pt x="7169150" y="82550"/>
                </a:lnTo>
                <a:lnTo>
                  <a:pt x="7194550" y="82550"/>
                </a:lnTo>
                <a:lnTo>
                  <a:pt x="7219950" y="82550"/>
                </a:lnTo>
                <a:lnTo>
                  <a:pt x="7251700" y="82550"/>
                </a:lnTo>
                <a:lnTo>
                  <a:pt x="7277100" y="82550"/>
                </a:lnTo>
                <a:lnTo>
                  <a:pt x="7302500" y="82550"/>
                </a:lnTo>
                <a:lnTo>
                  <a:pt x="7327900" y="82550"/>
                </a:lnTo>
                <a:lnTo>
                  <a:pt x="7353300" y="76200"/>
                </a:lnTo>
                <a:lnTo>
                  <a:pt x="7385050" y="76200"/>
                </a:lnTo>
                <a:lnTo>
                  <a:pt x="7410450" y="76200"/>
                </a:lnTo>
                <a:lnTo>
                  <a:pt x="7435850" y="76200"/>
                </a:lnTo>
                <a:lnTo>
                  <a:pt x="7461250" y="76200"/>
                </a:lnTo>
                <a:lnTo>
                  <a:pt x="7486650" y="76200"/>
                </a:lnTo>
                <a:lnTo>
                  <a:pt x="7518400" y="69850"/>
                </a:lnTo>
                <a:lnTo>
                  <a:pt x="7543800" y="69850"/>
                </a:lnTo>
                <a:lnTo>
                  <a:pt x="7569200" y="69850"/>
                </a:lnTo>
                <a:lnTo>
                  <a:pt x="7594600" y="69850"/>
                </a:lnTo>
                <a:lnTo>
                  <a:pt x="7626350" y="69850"/>
                </a:lnTo>
                <a:lnTo>
                  <a:pt x="7651750" y="69850"/>
                </a:lnTo>
                <a:lnTo>
                  <a:pt x="7677150" y="69850"/>
                </a:lnTo>
                <a:lnTo>
                  <a:pt x="7702550" y="69850"/>
                </a:lnTo>
                <a:lnTo>
                  <a:pt x="7727950" y="69850"/>
                </a:lnTo>
                <a:lnTo>
                  <a:pt x="7753350" y="69850"/>
                </a:lnTo>
                <a:lnTo>
                  <a:pt x="7778750" y="69850"/>
                </a:lnTo>
                <a:lnTo>
                  <a:pt x="7804150" y="69850"/>
                </a:lnTo>
                <a:lnTo>
                  <a:pt x="7829550" y="69850"/>
                </a:lnTo>
                <a:lnTo>
                  <a:pt x="7854950" y="69850"/>
                </a:lnTo>
                <a:lnTo>
                  <a:pt x="7880350" y="69850"/>
                </a:lnTo>
                <a:lnTo>
                  <a:pt x="7899400" y="69850"/>
                </a:lnTo>
                <a:lnTo>
                  <a:pt x="7924800" y="69850"/>
                </a:lnTo>
                <a:lnTo>
                  <a:pt x="7950200" y="69850"/>
                </a:lnTo>
                <a:lnTo>
                  <a:pt x="7975600" y="69850"/>
                </a:lnTo>
                <a:lnTo>
                  <a:pt x="8001000" y="69850"/>
                </a:lnTo>
                <a:lnTo>
                  <a:pt x="8026400" y="69850"/>
                </a:lnTo>
                <a:lnTo>
                  <a:pt x="8045450" y="69850"/>
                </a:lnTo>
                <a:lnTo>
                  <a:pt x="8070850" y="69850"/>
                </a:lnTo>
                <a:lnTo>
                  <a:pt x="8089900" y="69850"/>
                </a:lnTo>
                <a:lnTo>
                  <a:pt x="8115300" y="63500"/>
                </a:lnTo>
                <a:lnTo>
                  <a:pt x="8140700" y="63500"/>
                </a:lnTo>
                <a:lnTo>
                  <a:pt x="8159750" y="63500"/>
                </a:lnTo>
                <a:lnTo>
                  <a:pt x="8185150" y="63500"/>
                </a:lnTo>
                <a:lnTo>
                  <a:pt x="8204200" y="63500"/>
                </a:lnTo>
                <a:lnTo>
                  <a:pt x="8223250" y="63500"/>
                </a:lnTo>
                <a:lnTo>
                  <a:pt x="8242300" y="63500"/>
                </a:lnTo>
                <a:lnTo>
                  <a:pt x="8261350" y="63500"/>
                </a:lnTo>
                <a:lnTo>
                  <a:pt x="8280400" y="63500"/>
                </a:lnTo>
                <a:lnTo>
                  <a:pt x="8299450" y="63500"/>
                </a:lnTo>
                <a:lnTo>
                  <a:pt x="8318500" y="63500"/>
                </a:lnTo>
                <a:lnTo>
                  <a:pt x="8337550" y="63500"/>
                </a:lnTo>
                <a:lnTo>
                  <a:pt x="8369300" y="63500"/>
                </a:lnTo>
                <a:lnTo>
                  <a:pt x="8401050" y="63500"/>
                </a:lnTo>
                <a:lnTo>
                  <a:pt x="8432800" y="63500"/>
                </a:lnTo>
                <a:lnTo>
                  <a:pt x="8458200" y="63500"/>
                </a:lnTo>
                <a:lnTo>
                  <a:pt x="8483600" y="63500"/>
                </a:lnTo>
                <a:lnTo>
                  <a:pt x="8515350" y="63500"/>
                </a:lnTo>
                <a:lnTo>
                  <a:pt x="8540750" y="57150"/>
                </a:lnTo>
                <a:lnTo>
                  <a:pt x="8572500" y="57150"/>
                </a:lnTo>
                <a:lnTo>
                  <a:pt x="85852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1" name="SMARTINK"/>
          <p:cNvSpPr/>
          <p:nvPr/>
        </p:nvSpPr>
        <p:spPr bwMode="auto">
          <a:xfrm>
            <a:off x="596899" y="4635498"/>
            <a:ext cx="1" cy="158751"/>
          </a:xfrm>
          <a:custGeom>
            <a:avLst/>
            <a:gdLst/>
            <a:ahLst/>
            <a:cxnLst/>
            <a:rect l="0" t="0" r="0" b="0"/>
            <a:pathLst>
              <a:path w="1" h="158751">
                <a:moveTo>
                  <a:pt x="0" y="0"/>
                </a:moveTo>
                <a:lnTo>
                  <a:pt x="0" y="19050"/>
                </a:lnTo>
                <a:lnTo>
                  <a:pt x="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2" name="SMARTINK"/>
          <p:cNvSpPr/>
          <p:nvPr/>
        </p:nvSpPr>
        <p:spPr bwMode="auto">
          <a:xfrm>
            <a:off x="514349" y="4686298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19050"/>
                </a:moveTo>
                <a:lnTo>
                  <a:pt x="25400" y="19050"/>
                </a:lnTo>
                <a:lnTo>
                  <a:pt x="50800" y="19050"/>
                </a:lnTo>
                <a:lnTo>
                  <a:pt x="76200" y="6350"/>
                </a:lnTo>
                <a:lnTo>
                  <a:pt x="107950" y="6350"/>
                </a:lnTo>
                <a:lnTo>
                  <a:pt x="1333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3" name="SMARTINK"/>
          <p:cNvSpPr/>
          <p:nvPr/>
        </p:nvSpPr>
        <p:spPr bwMode="auto">
          <a:xfrm>
            <a:off x="698499" y="4546598"/>
            <a:ext cx="82551" cy="247651"/>
          </a:xfrm>
          <a:custGeom>
            <a:avLst/>
            <a:gdLst/>
            <a:ahLst/>
            <a:cxnLst/>
            <a:rect l="0" t="0" r="0" b="0"/>
            <a:pathLst>
              <a:path w="82551" h="247651">
                <a:moveTo>
                  <a:pt x="12700" y="12700"/>
                </a:moveTo>
                <a:lnTo>
                  <a:pt x="0" y="0"/>
                </a:lnTo>
                <a:lnTo>
                  <a:pt x="12700" y="31750"/>
                </a:lnTo>
                <a:lnTo>
                  <a:pt x="25400" y="50800"/>
                </a:lnTo>
                <a:lnTo>
                  <a:pt x="44450" y="76200"/>
                </a:lnTo>
                <a:lnTo>
                  <a:pt x="63500" y="101600"/>
                </a:lnTo>
                <a:lnTo>
                  <a:pt x="76200" y="127000"/>
                </a:lnTo>
                <a:lnTo>
                  <a:pt x="82550" y="152400"/>
                </a:lnTo>
                <a:lnTo>
                  <a:pt x="82550" y="171450"/>
                </a:lnTo>
                <a:lnTo>
                  <a:pt x="69850" y="190500"/>
                </a:lnTo>
                <a:lnTo>
                  <a:pt x="50800" y="215900"/>
                </a:lnTo>
                <a:lnTo>
                  <a:pt x="38100" y="228600"/>
                </a:lnTo>
                <a:lnTo>
                  <a:pt x="6350" y="241300"/>
                </a:lnTo>
                <a:lnTo>
                  <a:pt x="63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4" name="SMARTINK"/>
          <p:cNvSpPr/>
          <p:nvPr/>
        </p:nvSpPr>
        <p:spPr bwMode="auto">
          <a:xfrm>
            <a:off x="479423" y="4521198"/>
            <a:ext cx="139701" cy="342901"/>
          </a:xfrm>
          <a:custGeom>
            <a:avLst/>
            <a:gdLst/>
            <a:ahLst/>
            <a:cxnLst/>
            <a:rect l="0" t="0" r="0" b="0"/>
            <a:pathLst>
              <a:path w="139701" h="342901">
                <a:moveTo>
                  <a:pt x="57150" y="0"/>
                </a:moveTo>
                <a:lnTo>
                  <a:pt x="38100" y="0"/>
                </a:lnTo>
                <a:lnTo>
                  <a:pt x="31750" y="12700"/>
                </a:lnTo>
                <a:lnTo>
                  <a:pt x="19050" y="44450"/>
                </a:lnTo>
                <a:lnTo>
                  <a:pt x="6350" y="7620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6350" y="228600"/>
                </a:lnTo>
                <a:lnTo>
                  <a:pt x="12700" y="260350"/>
                </a:lnTo>
                <a:lnTo>
                  <a:pt x="19050" y="273050"/>
                </a:lnTo>
                <a:lnTo>
                  <a:pt x="38100" y="292100"/>
                </a:lnTo>
                <a:lnTo>
                  <a:pt x="63500" y="311150"/>
                </a:lnTo>
                <a:lnTo>
                  <a:pt x="82550" y="317500"/>
                </a:lnTo>
                <a:lnTo>
                  <a:pt x="114300" y="330200"/>
                </a:lnTo>
                <a:lnTo>
                  <a:pt x="139700" y="342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5" name="SMARTINK"/>
          <p:cNvSpPr/>
          <p:nvPr/>
        </p:nvSpPr>
        <p:spPr bwMode="auto">
          <a:xfrm>
            <a:off x="501649" y="5035549"/>
            <a:ext cx="95251" cy="184151"/>
          </a:xfrm>
          <a:custGeom>
            <a:avLst/>
            <a:gdLst/>
            <a:ahLst/>
            <a:cxnLst/>
            <a:rect l="0" t="0" r="0" b="0"/>
            <a:pathLst>
              <a:path w="95251" h="184151">
                <a:moveTo>
                  <a:pt x="95250" y="44450"/>
                </a:moveTo>
                <a:lnTo>
                  <a:pt x="69850" y="25400"/>
                </a:lnTo>
                <a:lnTo>
                  <a:pt x="44450" y="0"/>
                </a:lnTo>
                <a:lnTo>
                  <a:pt x="25400" y="0"/>
                </a:lnTo>
                <a:lnTo>
                  <a:pt x="1270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1450"/>
                </a:lnTo>
                <a:lnTo>
                  <a:pt x="12700" y="184150"/>
                </a:lnTo>
                <a:lnTo>
                  <a:pt x="31750" y="184150"/>
                </a:lnTo>
                <a:lnTo>
                  <a:pt x="698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6" name="SMARTINK"/>
          <p:cNvSpPr/>
          <p:nvPr/>
        </p:nvSpPr>
        <p:spPr bwMode="auto">
          <a:xfrm>
            <a:off x="647699" y="5054599"/>
            <a:ext cx="69851" cy="146051"/>
          </a:xfrm>
          <a:custGeom>
            <a:avLst/>
            <a:gdLst/>
            <a:ahLst/>
            <a:cxnLst/>
            <a:rect l="0" t="0" r="0" b="0"/>
            <a:pathLst>
              <a:path w="69851" h="146051">
                <a:moveTo>
                  <a:pt x="44450" y="12700"/>
                </a:moveTo>
                <a:lnTo>
                  <a:pt x="38100" y="0"/>
                </a:lnTo>
                <a:lnTo>
                  <a:pt x="19050" y="12700"/>
                </a:lnTo>
                <a:lnTo>
                  <a:pt x="635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12700" y="133350"/>
                </a:lnTo>
                <a:lnTo>
                  <a:pt x="25400" y="139700"/>
                </a:lnTo>
                <a:lnTo>
                  <a:pt x="38100" y="146050"/>
                </a:lnTo>
                <a:lnTo>
                  <a:pt x="50800" y="139700"/>
                </a:lnTo>
                <a:lnTo>
                  <a:pt x="69850" y="107950"/>
                </a:lnTo>
                <a:lnTo>
                  <a:pt x="69850" y="82550"/>
                </a:lnTo>
                <a:lnTo>
                  <a:pt x="57150" y="50800"/>
                </a:lnTo>
                <a:lnTo>
                  <a:pt x="44450" y="25400"/>
                </a:lnTo>
                <a:lnTo>
                  <a:pt x="31750" y="1270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7" name="SMARTINK"/>
          <p:cNvSpPr/>
          <p:nvPr/>
        </p:nvSpPr>
        <p:spPr bwMode="auto">
          <a:xfrm>
            <a:off x="781049" y="5010149"/>
            <a:ext cx="57151" cy="196851"/>
          </a:xfrm>
          <a:custGeom>
            <a:avLst/>
            <a:gdLst/>
            <a:ahLst/>
            <a:cxnLst/>
            <a:rect l="0" t="0" r="0" b="0"/>
            <a:pathLst>
              <a:path w="57151" h="196851">
                <a:moveTo>
                  <a:pt x="57150" y="0"/>
                </a:moveTo>
                <a:lnTo>
                  <a:pt x="25400" y="25400"/>
                </a:lnTo>
                <a:lnTo>
                  <a:pt x="19050" y="4445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52400"/>
                </a:lnTo>
                <a:lnTo>
                  <a:pt x="6350" y="177800"/>
                </a:lnTo>
                <a:lnTo>
                  <a:pt x="190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8" name="SMARTINK"/>
          <p:cNvSpPr/>
          <p:nvPr/>
        </p:nvSpPr>
        <p:spPr bwMode="auto">
          <a:xfrm>
            <a:off x="844549" y="5143499"/>
            <a:ext cx="50801" cy="171451"/>
          </a:xfrm>
          <a:custGeom>
            <a:avLst/>
            <a:gdLst/>
            <a:ahLst/>
            <a:cxnLst/>
            <a:rect l="0" t="0" r="0" b="0"/>
            <a:pathLst>
              <a:path w="50801" h="171451">
                <a:moveTo>
                  <a:pt x="44450" y="6350"/>
                </a:move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25400" y="31750"/>
                </a:lnTo>
                <a:lnTo>
                  <a:pt x="38100" y="38100"/>
                </a:lnTo>
                <a:lnTo>
                  <a:pt x="44450" y="25400"/>
                </a:lnTo>
                <a:lnTo>
                  <a:pt x="50800" y="50800"/>
                </a:lnTo>
                <a:lnTo>
                  <a:pt x="50800" y="69850"/>
                </a:lnTo>
                <a:lnTo>
                  <a:pt x="50800" y="95250"/>
                </a:lnTo>
                <a:lnTo>
                  <a:pt x="50800" y="114300"/>
                </a:lnTo>
                <a:lnTo>
                  <a:pt x="44450" y="146050"/>
                </a:lnTo>
                <a:lnTo>
                  <a:pt x="31750" y="165100"/>
                </a:lnTo>
                <a:lnTo>
                  <a:pt x="19050" y="171450"/>
                </a:lnTo>
                <a:lnTo>
                  <a:pt x="6350" y="165100"/>
                </a:lnTo>
                <a:lnTo>
                  <a:pt x="0" y="152400"/>
                </a:lnTo>
                <a:lnTo>
                  <a:pt x="0" y="127000"/>
                </a:lnTo>
                <a:lnTo>
                  <a:pt x="6350" y="101600"/>
                </a:lnTo>
                <a:lnTo>
                  <a:pt x="12700" y="82550"/>
                </a:lnTo>
                <a:lnTo>
                  <a:pt x="317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49" name="SMARTINK"/>
          <p:cNvSpPr/>
          <p:nvPr/>
        </p:nvSpPr>
        <p:spPr bwMode="auto">
          <a:xfrm>
            <a:off x="914399" y="5035549"/>
            <a:ext cx="57151" cy="203201"/>
          </a:xfrm>
          <a:custGeom>
            <a:avLst/>
            <a:gdLst/>
            <a:ahLst/>
            <a:cxnLst/>
            <a:rect l="0" t="0" r="0" b="0"/>
            <a:pathLst>
              <a:path w="57151" h="203201">
                <a:moveTo>
                  <a:pt x="0" y="0"/>
                </a:moveTo>
                <a:lnTo>
                  <a:pt x="12700" y="6350"/>
                </a:lnTo>
                <a:lnTo>
                  <a:pt x="31750" y="31750"/>
                </a:lnTo>
                <a:lnTo>
                  <a:pt x="44450" y="50800"/>
                </a:lnTo>
                <a:lnTo>
                  <a:pt x="57150" y="76200"/>
                </a:lnTo>
                <a:lnTo>
                  <a:pt x="57150" y="101600"/>
                </a:lnTo>
                <a:lnTo>
                  <a:pt x="57150" y="120650"/>
                </a:lnTo>
                <a:lnTo>
                  <a:pt x="57150" y="139700"/>
                </a:lnTo>
                <a:lnTo>
                  <a:pt x="44450" y="171450"/>
                </a:lnTo>
                <a:lnTo>
                  <a:pt x="38100" y="184150"/>
                </a:lnTo>
                <a:lnTo>
                  <a:pt x="25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0" name="SMARTINK"/>
          <p:cNvSpPr/>
          <p:nvPr/>
        </p:nvSpPr>
        <p:spPr bwMode="auto">
          <a:xfrm>
            <a:off x="1250949" y="5003799"/>
            <a:ext cx="6351" cy="215901"/>
          </a:xfrm>
          <a:custGeom>
            <a:avLst/>
            <a:gdLst/>
            <a:ahLst/>
            <a:cxnLst/>
            <a:rect l="0" t="0" r="0" b="0"/>
            <a:pathLst>
              <a:path w="6351" h="21590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0" y="177800"/>
                </a:lnTo>
                <a:lnTo>
                  <a:pt x="0" y="20955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1" name="SMARTINK"/>
          <p:cNvSpPr/>
          <p:nvPr/>
        </p:nvSpPr>
        <p:spPr bwMode="auto">
          <a:xfrm>
            <a:off x="1149349" y="5086349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635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33350" y="6350"/>
                </a:lnTo>
                <a:lnTo>
                  <a:pt x="158750" y="6350"/>
                </a:lnTo>
                <a:lnTo>
                  <a:pt x="17145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2" name="SMARTINK"/>
          <p:cNvSpPr/>
          <p:nvPr/>
        </p:nvSpPr>
        <p:spPr bwMode="auto">
          <a:xfrm>
            <a:off x="1492249" y="4965699"/>
            <a:ext cx="12701" cy="107951"/>
          </a:xfrm>
          <a:custGeom>
            <a:avLst/>
            <a:gdLst/>
            <a:ahLst/>
            <a:cxnLst/>
            <a:rect l="0" t="0" r="0" b="0"/>
            <a:pathLst>
              <a:path w="12701" h="1079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3" name="SMARTINK"/>
          <p:cNvSpPr/>
          <p:nvPr/>
        </p:nvSpPr>
        <p:spPr bwMode="auto">
          <a:xfrm>
            <a:off x="1435099" y="5118099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12700"/>
                </a:moveTo>
                <a:lnTo>
                  <a:pt x="19050" y="0"/>
                </a:lnTo>
                <a:lnTo>
                  <a:pt x="50800" y="0"/>
                </a:lnTo>
                <a:lnTo>
                  <a:pt x="6985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4" name="SMARTINK"/>
          <p:cNvSpPr/>
          <p:nvPr/>
        </p:nvSpPr>
        <p:spPr bwMode="auto">
          <a:xfrm>
            <a:off x="1473199" y="5156199"/>
            <a:ext cx="82551" cy="107951"/>
          </a:xfrm>
          <a:custGeom>
            <a:avLst/>
            <a:gdLst/>
            <a:ahLst/>
            <a:cxnLst/>
            <a:rect l="0" t="0" r="0" b="0"/>
            <a:pathLst>
              <a:path w="82551" h="107951">
                <a:moveTo>
                  <a:pt x="12700" y="0"/>
                </a:moveTo>
                <a:lnTo>
                  <a:pt x="25400" y="6350"/>
                </a:lnTo>
                <a:lnTo>
                  <a:pt x="38100" y="25400"/>
                </a:lnTo>
                <a:lnTo>
                  <a:pt x="38100" y="44450"/>
                </a:lnTo>
                <a:lnTo>
                  <a:pt x="25400" y="69850"/>
                </a:lnTo>
                <a:lnTo>
                  <a:pt x="6350" y="95250"/>
                </a:lnTo>
                <a:lnTo>
                  <a:pt x="0" y="107950"/>
                </a:lnTo>
                <a:lnTo>
                  <a:pt x="31750" y="101600"/>
                </a:lnTo>
                <a:lnTo>
                  <a:pt x="76200" y="101600"/>
                </a:lnTo>
                <a:lnTo>
                  <a:pt x="825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5" name="SMARTINK"/>
          <p:cNvSpPr/>
          <p:nvPr/>
        </p:nvSpPr>
        <p:spPr bwMode="auto">
          <a:xfrm>
            <a:off x="1638299" y="4991099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95250" y="44450"/>
                </a:moveTo>
                <a:lnTo>
                  <a:pt x="88900" y="25400"/>
                </a:lnTo>
                <a:lnTo>
                  <a:pt x="82550" y="6350"/>
                </a:lnTo>
                <a:lnTo>
                  <a:pt x="69850" y="0"/>
                </a:lnTo>
                <a:lnTo>
                  <a:pt x="50800" y="6350"/>
                </a:lnTo>
                <a:lnTo>
                  <a:pt x="38100" y="12700"/>
                </a:lnTo>
                <a:lnTo>
                  <a:pt x="2540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46050"/>
                </a:lnTo>
                <a:lnTo>
                  <a:pt x="12700" y="158750"/>
                </a:lnTo>
                <a:lnTo>
                  <a:pt x="38100" y="165100"/>
                </a:lnTo>
                <a:lnTo>
                  <a:pt x="69850" y="158750"/>
                </a:lnTo>
                <a:lnTo>
                  <a:pt x="82550" y="146050"/>
                </a:lnTo>
                <a:lnTo>
                  <a:pt x="88900" y="133350"/>
                </a:lnTo>
                <a:lnTo>
                  <a:pt x="101600" y="107950"/>
                </a:lnTo>
                <a:lnTo>
                  <a:pt x="101600" y="82550"/>
                </a:lnTo>
                <a:lnTo>
                  <a:pt x="101600" y="63500"/>
                </a:lnTo>
                <a:lnTo>
                  <a:pt x="101600" y="31750"/>
                </a:lnTo>
                <a:lnTo>
                  <a:pt x="95250" y="12700"/>
                </a:lnTo>
                <a:lnTo>
                  <a:pt x="82550" y="635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6" name="SMARTINK"/>
          <p:cNvSpPr/>
          <p:nvPr/>
        </p:nvSpPr>
        <p:spPr bwMode="auto">
          <a:xfrm>
            <a:off x="1797049" y="5143499"/>
            <a:ext cx="88901" cy="120651"/>
          </a:xfrm>
          <a:custGeom>
            <a:avLst/>
            <a:gdLst/>
            <a:ahLst/>
            <a:cxnLst/>
            <a:rect l="0" t="0" r="0" b="0"/>
            <a:pathLst>
              <a:path w="88901" h="120651">
                <a:moveTo>
                  <a:pt x="0" y="635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12700"/>
                </a:lnTo>
                <a:lnTo>
                  <a:pt x="57150" y="31750"/>
                </a:lnTo>
                <a:lnTo>
                  <a:pt x="44450" y="57150"/>
                </a:lnTo>
                <a:lnTo>
                  <a:pt x="25400" y="88900"/>
                </a:lnTo>
                <a:lnTo>
                  <a:pt x="6350" y="107950"/>
                </a:lnTo>
                <a:lnTo>
                  <a:pt x="12700" y="120650"/>
                </a:lnTo>
                <a:lnTo>
                  <a:pt x="50800" y="120650"/>
                </a:lnTo>
                <a:lnTo>
                  <a:pt x="82550" y="114300"/>
                </a:lnTo>
                <a:lnTo>
                  <a:pt x="889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7" name="SMARTINK"/>
          <p:cNvSpPr/>
          <p:nvPr/>
        </p:nvSpPr>
        <p:spPr bwMode="auto">
          <a:xfrm>
            <a:off x="1949449" y="4972049"/>
            <a:ext cx="69851" cy="209551"/>
          </a:xfrm>
          <a:custGeom>
            <a:avLst/>
            <a:gdLst/>
            <a:ahLst/>
            <a:cxnLst/>
            <a:rect l="0" t="0" r="0" b="0"/>
            <a:pathLst>
              <a:path w="69851" h="209551">
                <a:moveTo>
                  <a:pt x="69850" y="0"/>
                </a:moveTo>
                <a:lnTo>
                  <a:pt x="44450" y="19050"/>
                </a:lnTo>
                <a:lnTo>
                  <a:pt x="31750" y="38100"/>
                </a:lnTo>
                <a:lnTo>
                  <a:pt x="19050" y="63500"/>
                </a:lnTo>
                <a:lnTo>
                  <a:pt x="1270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7800"/>
                </a:lnTo>
                <a:lnTo>
                  <a:pt x="12700" y="190500"/>
                </a:lnTo>
                <a:lnTo>
                  <a:pt x="317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8" name="SMARTINK"/>
          <p:cNvSpPr/>
          <p:nvPr/>
        </p:nvSpPr>
        <p:spPr bwMode="auto">
          <a:xfrm>
            <a:off x="2051049" y="5105399"/>
            <a:ext cx="63501" cy="184151"/>
          </a:xfrm>
          <a:custGeom>
            <a:avLst/>
            <a:gdLst/>
            <a:ahLst/>
            <a:cxnLst/>
            <a:rect l="0" t="0" r="0" b="0"/>
            <a:pathLst>
              <a:path w="63501" h="184151">
                <a:moveTo>
                  <a:pt x="63500" y="0"/>
                </a:moveTo>
                <a:lnTo>
                  <a:pt x="31750" y="6350"/>
                </a:lnTo>
                <a:lnTo>
                  <a:pt x="12700" y="19050"/>
                </a:lnTo>
                <a:lnTo>
                  <a:pt x="6350" y="38100"/>
                </a:lnTo>
                <a:lnTo>
                  <a:pt x="0" y="50800"/>
                </a:lnTo>
                <a:lnTo>
                  <a:pt x="12700" y="63500"/>
                </a:lnTo>
                <a:lnTo>
                  <a:pt x="25400" y="69850"/>
                </a:lnTo>
                <a:lnTo>
                  <a:pt x="50800" y="63500"/>
                </a:lnTo>
                <a:lnTo>
                  <a:pt x="57150" y="50800"/>
                </a:lnTo>
                <a:lnTo>
                  <a:pt x="57150" y="25400"/>
                </a:lnTo>
                <a:lnTo>
                  <a:pt x="57150" y="57150"/>
                </a:lnTo>
                <a:lnTo>
                  <a:pt x="57150" y="82550"/>
                </a:lnTo>
                <a:lnTo>
                  <a:pt x="57150" y="107950"/>
                </a:lnTo>
                <a:lnTo>
                  <a:pt x="57150" y="127000"/>
                </a:lnTo>
                <a:lnTo>
                  <a:pt x="50800" y="152400"/>
                </a:lnTo>
                <a:lnTo>
                  <a:pt x="44450" y="171450"/>
                </a:lnTo>
                <a:lnTo>
                  <a:pt x="31750" y="184150"/>
                </a:lnTo>
                <a:lnTo>
                  <a:pt x="12700" y="184150"/>
                </a:lnTo>
                <a:lnTo>
                  <a:pt x="0" y="171450"/>
                </a:lnTo>
                <a:lnTo>
                  <a:pt x="6350" y="152400"/>
                </a:lnTo>
                <a:lnTo>
                  <a:pt x="6350" y="127000"/>
                </a:lnTo>
                <a:lnTo>
                  <a:pt x="12700" y="114300"/>
                </a:lnTo>
                <a:lnTo>
                  <a:pt x="44450" y="95250"/>
                </a:lnTo>
                <a:lnTo>
                  <a:pt x="635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59" name="SMARTINK"/>
          <p:cNvSpPr/>
          <p:nvPr/>
        </p:nvSpPr>
        <p:spPr bwMode="auto">
          <a:xfrm>
            <a:off x="2114549" y="4972049"/>
            <a:ext cx="120651" cy="273051"/>
          </a:xfrm>
          <a:custGeom>
            <a:avLst/>
            <a:gdLst/>
            <a:ahLst/>
            <a:cxnLst/>
            <a:rect l="0" t="0" r="0" b="0"/>
            <a:pathLst>
              <a:path w="120651" h="273051">
                <a:moveTo>
                  <a:pt x="0" y="0"/>
                </a:moveTo>
                <a:lnTo>
                  <a:pt x="38100" y="25400"/>
                </a:lnTo>
                <a:lnTo>
                  <a:pt x="63500" y="50800"/>
                </a:lnTo>
                <a:lnTo>
                  <a:pt x="82550" y="76200"/>
                </a:lnTo>
                <a:lnTo>
                  <a:pt x="95250" y="95250"/>
                </a:lnTo>
                <a:lnTo>
                  <a:pt x="101600" y="107950"/>
                </a:lnTo>
                <a:lnTo>
                  <a:pt x="114300" y="139700"/>
                </a:lnTo>
                <a:lnTo>
                  <a:pt x="120650" y="171450"/>
                </a:lnTo>
                <a:lnTo>
                  <a:pt x="114300" y="196850"/>
                </a:lnTo>
                <a:lnTo>
                  <a:pt x="107950" y="222250"/>
                </a:lnTo>
                <a:lnTo>
                  <a:pt x="88900" y="247650"/>
                </a:lnTo>
                <a:lnTo>
                  <a:pt x="82550" y="260350"/>
                </a:lnTo>
                <a:lnTo>
                  <a:pt x="635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0" name="SMARTINK"/>
          <p:cNvSpPr/>
          <p:nvPr/>
        </p:nvSpPr>
        <p:spPr bwMode="auto">
          <a:xfrm>
            <a:off x="2432049" y="4997449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8750"/>
                </a:lnTo>
                <a:lnTo>
                  <a:pt x="0" y="1841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1" name="SMARTINK"/>
          <p:cNvSpPr/>
          <p:nvPr/>
        </p:nvSpPr>
        <p:spPr bwMode="auto">
          <a:xfrm>
            <a:off x="2343149" y="5067299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25400"/>
                </a:moveTo>
                <a:lnTo>
                  <a:pt x="25400" y="19050"/>
                </a:lnTo>
                <a:lnTo>
                  <a:pt x="50800" y="19050"/>
                </a:lnTo>
                <a:lnTo>
                  <a:pt x="76200" y="19050"/>
                </a:lnTo>
                <a:lnTo>
                  <a:pt x="95250" y="12700"/>
                </a:lnTo>
                <a:lnTo>
                  <a:pt x="127000" y="12700"/>
                </a:lnTo>
                <a:lnTo>
                  <a:pt x="158750" y="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2" name="SMARTINK"/>
          <p:cNvSpPr/>
          <p:nvPr/>
        </p:nvSpPr>
        <p:spPr bwMode="auto">
          <a:xfrm>
            <a:off x="2654299" y="5029199"/>
            <a:ext cx="12701" cy="152401"/>
          </a:xfrm>
          <a:custGeom>
            <a:avLst/>
            <a:gdLst/>
            <a:ahLst/>
            <a:cxnLst/>
            <a:rect l="0" t="0" r="0" b="0"/>
            <a:pathLst>
              <a:path w="12701" h="152401">
                <a:moveTo>
                  <a:pt x="12700" y="0"/>
                </a:moveTo>
                <a:lnTo>
                  <a:pt x="6350" y="12700"/>
                </a:lnTo>
                <a:lnTo>
                  <a:pt x="6350" y="31750"/>
                </a:lnTo>
                <a:lnTo>
                  <a:pt x="6350" y="57150"/>
                </a:lnTo>
                <a:lnTo>
                  <a:pt x="6350" y="76200"/>
                </a:lnTo>
                <a:lnTo>
                  <a:pt x="6350" y="107950"/>
                </a:lnTo>
                <a:lnTo>
                  <a:pt x="0" y="1270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3" name="SMARTINK"/>
          <p:cNvSpPr/>
          <p:nvPr/>
        </p:nvSpPr>
        <p:spPr bwMode="auto">
          <a:xfrm>
            <a:off x="2609849" y="4997449"/>
            <a:ext cx="139701" cy="158751"/>
          </a:xfrm>
          <a:custGeom>
            <a:avLst/>
            <a:gdLst/>
            <a:ahLst/>
            <a:cxnLst/>
            <a:rect l="0" t="0" r="0" b="0"/>
            <a:pathLst>
              <a:path w="139701" h="158751">
                <a:moveTo>
                  <a:pt x="0" y="6350"/>
                </a:moveTo>
                <a:lnTo>
                  <a:pt x="12700" y="0"/>
                </a:lnTo>
                <a:lnTo>
                  <a:pt x="25400" y="6350"/>
                </a:lnTo>
                <a:lnTo>
                  <a:pt x="50800" y="38100"/>
                </a:lnTo>
                <a:lnTo>
                  <a:pt x="63500" y="57150"/>
                </a:lnTo>
                <a:lnTo>
                  <a:pt x="76200" y="76200"/>
                </a:lnTo>
                <a:lnTo>
                  <a:pt x="82550" y="101600"/>
                </a:lnTo>
                <a:lnTo>
                  <a:pt x="101600" y="127000"/>
                </a:lnTo>
                <a:lnTo>
                  <a:pt x="120650" y="158750"/>
                </a:lnTo>
                <a:lnTo>
                  <a:pt x="127000" y="133350"/>
                </a:lnTo>
                <a:lnTo>
                  <a:pt x="127000" y="114300"/>
                </a:lnTo>
                <a:lnTo>
                  <a:pt x="127000" y="88900"/>
                </a:lnTo>
                <a:lnTo>
                  <a:pt x="127000" y="63500"/>
                </a:lnTo>
                <a:lnTo>
                  <a:pt x="127000" y="38100"/>
                </a:lnTo>
                <a:lnTo>
                  <a:pt x="133350" y="1270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4" name="SMARTINK"/>
          <p:cNvSpPr/>
          <p:nvPr/>
        </p:nvSpPr>
        <p:spPr bwMode="auto">
          <a:xfrm>
            <a:off x="2800349" y="4984749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38100" y="12700"/>
                </a:moveTo>
                <a:lnTo>
                  <a:pt x="19050" y="190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12700" y="158750"/>
                </a:lnTo>
                <a:lnTo>
                  <a:pt x="25400" y="171450"/>
                </a:lnTo>
                <a:lnTo>
                  <a:pt x="57150" y="158750"/>
                </a:lnTo>
                <a:lnTo>
                  <a:pt x="69850" y="146050"/>
                </a:lnTo>
                <a:lnTo>
                  <a:pt x="76200" y="127000"/>
                </a:lnTo>
                <a:lnTo>
                  <a:pt x="76200" y="107950"/>
                </a:lnTo>
                <a:lnTo>
                  <a:pt x="76200" y="82550"/>
                </a:lnTo>
                <a:lnTo>
                  <a:pt x="76200" y="57150"/>
                </a:lnTo>
                <a:lnTo>
                  <a:pt x="69850" y="38100"/>
                </a:lnTo>
                <a:lnTo>
                  <a:pt x="63500" y="12700"/>
                </a:lnTo>
                <a:lnTo>
                  <a:pt x="50800" y="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5" name="SMARTINK"/>
          <p:cNvSpPr/>
          <p:nvPr/>
        </p:nvSpPr>
        <p:spPr bwMode="auto">
          <a:xfrm>
            <a:off x="2933699" y="4978399"/>
            <a:ext cx="88901" cy="222251"/>
          </a:xfrm>
          <a:custGeom>
            <a:avLst/>
            <a:gdLst/>
            <a:ahLst/>
            <a:cxnLst/>
            <a:rect l="0" t="0" r="0" b="0"/>
            <a:pathLst>
              <a:path w="88901" h="222251">
                <a:moveTo>
                  <a:pt x="88900" y="0"/>
                </a:moveTo>
                <a:lnTo>
                  <a:pt x="57150" y="19050"/>
                </a:lnTo>
                <a:lnTo>
                  <a:pt x="38100" y="44450"/>
                </a:lnTo>
                <a:lnTo>
                  <a:pt x="25400" y="69850"/>
                </a:lnTo>
                <a:lnTo>
                  <a:pt x="1270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77800"/>
                </a:lnTo>
                <a:lnTo>
                  <a:pt x="6350" y="196850"/>
                </a:lnTo>
                <a:lnTo>
                  <a:pt x="317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6" name="SMARTINK"/>
          <p:cNvSpPr/>
          <p:nvPr/>
        </p:nvSpPr>
        <p:spPr bwMode="auto">
          <a:xfrm>
            <a:off x="3003549" y="5124449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50800" y="0"/>
                </a:moveTo>
                <a:lnTo>
                  <a:pt x="31750" y="0"/>
                </a:lnTo>
                <a:lnTo>
                  <a:pt x="19050" y="19050"/>
                </a:lnTo>
                <a:lnTo>
                  <a:pt x="12700" y="31750"/>
                </a:lnTo>
                <a:lnTo>
                  <a:pt x="12700" y="50800"/>
                </a:lnTo>
                <a:lnTo>
                  <a:pt x="25400" y="57150"/>
                </a:lnTo>
                <a:lnTo>
                  <a:pt x="44450" y="57150"/>
                </a:lnTo>
                <a:lnTo>
                  <a:pt x="50800" y="38100"/>
                </a:lnTo>
                <a:lnTo>
                  <a:pt x="57150" y="63500"/>
                </a:lnTo>
                <a:lnTo>
                  <a:pt x="57150" y="88900"/>
                </a:lnTo>
                <a:lnTo>
                  <a:pt x="57150" y="107950"/>
                </a:lnTo>
                <a:lnTo>
                  <a:pt x="50800" y="139700"/>
                </a:lnTo>
                <a:lnTo>
                  <a:pt x="38100" y="165100"/>
                </a:lnTo>
                <a:lnTo>
                  <a:pt x="19050" y="171450"/>
                </a:lnTo>
                <a:lnTo>
                  <a:pt x="6350" y="165100"/>
                </a:lnTo>
                <a:lnTo>
                  <a:pt x="0" y="152400"/>
                </a:lnTo>
                <a:lnTo>
                  <a:pt x="0" y="127000"/>
                </a:lnTo>
                <a:lnTo>
                  <a:pt x="12700" y="101600"/>
                </a:lnTo>
                <a:lnTo>
                  <a:pt x="31750" y="69850"/>
                </a:lnTo>
                <a:lnTo>
                  <a:pt x="381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7" name="SMARTINK"/>
          <p:cNvSpPr/>
          <p:nvPr/>
        </p:nvSpPr>
        <p:spPr bwMode="auto">
          <a:xfrm>
            <a:off x="3130549" y="4965699"/>
            <a:ext cx="95251" cy="273051"/>
          </a:xfrm>
          <a:custGeom>
            <a:avLst/>
            <a:gdLst/>
            <a:ahLst/>
            <a:cxnLst/>
            <a:rect l="0" t="0" r="0" b="0"/>
            <a:pathLst>
              <a:path w="95251" h="273051">
                <a:moveTo>
                  <a:pt x="0" y="0"/>
                </a:moveTo>
                <a:lnTo>
                  <a:pt x="25400" y="19050"/>
                </a:lnTo>
                <a:lnTo>
                  <a:pt x="50800" y="44450"/>
                </a:lnTo>
                <a:lnTo>
                  <a:pt x="57150" y="63500"/>
                </a:lnTo>
                <a:lnTo>
                  <a:pt x="69850" y="76200"/>
                </a:lnTo>
                <a:lnTo>
                  <a:pt x="76200" y="95250"/>
                </a:lnTo>
                <a:lnTo>
                  <a:pt x="95250" y="127000"/>
                </a:lnTo>
                <a:lnTo>
                  <a:pt x="95250" y="152400"/>
                </a:lnTo>
                <a:lnTo>
                  <a:pt x="88900" y="184150"/>
                </a:lnTo>
                <a:lnTo>
                  <a:pt x="82550" y="209550"/>
                </a:lnTo>
                <a:lnTo>
                  <a:pt x="63500" y="241300"/>
                </a:lnTo>
                <a:lnTo>
                  <a:pt x="31750" y="260350"/>
                </a:lnTo>
                <a:lnTo>
                  <a:pt x="254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8" name="SMARTINK"/>
          <p:cNvSpPr/>
          <p:nvPr/>
        </p:nvSpPr>
        <p:spPr bwMode="auto">
          <a:xfrm>
            <a:off x="3473449" y="5124449"/>
            <a:ext cx="431801" cy="12701"/>
          </a:xfrm>
          <a:custGeom>
            <a:avLst/>
            <a:gdLst/>
            <a:ahLst/>
            <a:cxnLst/>
            <a:rect l="0" t="0" r="0" b="0"/>
            <a:pathLst>
              <a:path w="431801" h="12701">
                <a:moveTo>
                  <a:pt x="0" y="127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65100" y="12700"/>
                </a:lnTo>
                <a:lnTo>
                  <a:pt x="190500" y="12700"/>
                </a:lnTo>
                <a:lnTo>
                  <a:pt x="215900" y="12700"/>
                </a:lnTo>
                <a:lnTo>
                  <a:pt x="247650" y="12700"/>
                </a:lnTo>
                <a:lnTo>
                  <a:pt x="273050" y="12700"/>
                </a:lnTo>
                <a:lnTo>
                  <a:pt x="304800" y="12700"/>
                </a:lnTo>
                <a:lnTo>
                  <a:pt x="330200" y="12700"/>
                </a:lnTo>
                <a:lnTo>
                  <a:pt x="355600" y="12700"/>
                </a:lnTo>
                <a:lnTo>
                  <a:pt x="381000" y="12700"/>
                </a:lnTo>
                <a:lnTo>
                  <a:pt x="400050" y="12700"/>
                </a:lnTo>
                <a:lnTo>
                  <a:pt x="425450" y="6350"/>
                </a:lnTo>
                <a:lnTo>
                  <a:pt x="431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69" name="SMARTINK"/>
          <p:cNvSpPr/>
          <p:nvPr/>
        </p:nvSpPr>
        <p:spPr bwMode="auto">
          <a:xfrm>
            <a:off x="3746499" y="5016499"/>
            <a:ext cx="234951" cy="203201"/>
          </a:xfrm>
          <a:custGeom>
            <a:avLst/>
            <a:gdLst/>
            <a:ahLst/>
            <a:cxnLst/>
            <a:rect l="0" t="0" r="0" b="0"/>
            <a:pathLst>
              <a:path w="234951" h="203201">
                <a:moveTo>
                  <a:pt x="12700" y="12700"/>
                </a:moveTo>
                <a:lnTo>
                  <a:pt x="0" y="0"/>
                </a:lnTo>
                <a:lnTo>
                  <a:pt x="3810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95250" y="19050"/>
                </a:lnTo>
                <a:lnTo>
                  <a:pt x="114300" y="25400"/>
                </a:lnTo>
                <a:lnTo>
                  <a:pt x="146050" y="31750"/>
                </a:lnTo>
                <a:lnTo>
                  <a:pt x="165100" y="38100"/>
                </a:lnTo>
                <a:lnTo>
                  <a:pt x="196850" y="44450"/>
                </a:lnTo>
                <a:lnTo>
                  <a:pt x="215900" y="44450"/>
                </a:lnTo>
                <a:lnTo>
                  <a:pt x="228600" y="50800"/>
                </a:lnTo>
                <a:lnTo>
                  <a:pt x="234950" y="63500"/>
                </a:lnTo>
                <a:lnTo>
                  <a:pt x="222250" y="82550"/>
                </a:lnTo>
                <a:lnTo>
                  <a:pt x="196850" y="107950"/>
                </a:lnTo>
                <a:lnTo>
                  <a:pt x="171450" y="127000"/>
                </a:lnTo>
                <a:lnTo>
                  <a:pt x="146050" y="146050"/>
                </a:lnTo>
                <a:lnTo>
                  <a:pt x="120650" y="165100"/>
                </a:lnTo>
                <a:lnTo>
                  <a:pt x="88900" y="184150"/>
                </a:lnTo>
                <a:lnTo>
                  <a:pt x="76200" y="203200"/>
                </a:lnTo>
                <a:lnTo>
                  <a:pt x="889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0" name="SMARTINK"/>
          <p:cNvSpPr/>
          <p:nvPr/>
        </p:nvSpPr>
        <p:spPr bwMode="auto">
          <a:xfrm>
            <a:off x="4178299" y="4997449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101600" y="19050"/>
                </a:moveTo>
                <a:lnTo>
                  <a:pt x="101600" y="38100"/>
                </a:lnTo>
                <a:lnTo>
                  <a:pt x="107950" y="50800"/>
                </a:lnTo>
                <a:lnTo>
                  <a:pt x="88900" y="12700"/>
                </a:lnTo>
                <a:lnTo>
                  <a:pt x="7620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12700" y="38100"/>
                </a:lnTo>
                <a:lnTo>
                  <a:pt x="0" y="63500"/>
                </a:lnTo>
                <a:lnTo>
                  <a:pt x="0" y="95250"/>
                </a:lnTo>
                <a:lnTo>
                  <a:pt x="6350" y="127000"/>
                </a:lnTo>
                <a:lnTo>
                  <a:pt x="12700" y="152400"/>
                </a:lnTo>
                <a:lnTo>
                  <a:pt x="25400" y="165100"/>
                </a:lnTo>
                <a:lnTo>
                  <a:pt x="44450" y="177800"/>
                </a:lnTo>
                <a:lnTo>
                  <a:pt x="825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1" name="SMARTINK"/>
          <p:cNvSpPr/>
          <p:nvPr/>
        </p:nvSpPr>
        <p:spPr bwMode="auto">
          <a:xfrm>
            <a:off x="4343399" y="5003799"/>
            <a:ext cx="76201" cy="158751"/>
          </a:xfrm>
          <a:custGeom>
            <a:avLst/>
            <a:gdLst/>
            <a:ahLst/>
            <a:cxnLst/>
            <a:rect l="0" t="0" r="0" b="0"/>
            <a:pathLst>
              <a:path w="76201" h="158751">
                <a:moveTo>
                  <a:pt x="31750" y="25400"/>
                </a:moveTo>
                <a:lnTo>
                  <a:pt x="25400" y="12700"/>
                </a:lnTo>
                <a:lnTo>
                  <a:pt x="19050" y="0"/>
                </a:lnTo>
                <a:lnTo>
                  <a:pt x="6350" y="12700"/>
                </a:ln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6350" y="139700"/>
                </a:lnTo>
                <a:lnTo>
                  <a:pt x="12700" y="152400"/>
                </a:lnTo>
                <a:lnTo>
                  <a:pt x="25400" y="158750"/>
                </a:lnTo>
                <a:lnTo>
                  <a:pt x="50800" y="158750"/>
                </a:lnTo>
                <a:lnTo>
                  <a:pt x="63500" y="139700"/>
                </a:lnTo>
                <a:lnTo>
                  <a:pt x="69850" y="107950"/>
                </a:lnTo>
                <a:lnTo>
                  <a:pt x="76200" y="82550"/>
                </a:lnTo>
                <a:lnTo>
                  <a:pt x="69850" y="57150"/>
                </a:lnTo>
                <a:lnTo>
                  <a:pt x="63500" y="317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2" name="SMARTINK"/>
          <p:cNvSpPr/>
          <p:nvPr/>
        </p:nvSpPr>
        <p:spPr bwMode="auto">
          <a:xfrm>
            <a:off x="4464049" y="5143499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0" y="12700"/>
                </a:moveTo>
                <a:lnTo>
                  <a:pt x="6350" y="0"/>
                </a:lnTo>
                <a:lnTo>
                  <a:pt x="38100" y="0"/>
                </a:lnTo>
                <a:lnTo>
                  <a:pt x="57150" y="0"/>
                </a:lnTo>
                <a:lnTo>
                  <a:pt x="63500" y="12700"/>
                </a:lnTo>
                <a:lnTo>
                  <a:pt x="63500" y="31750"/>
                </a:lnTo>
                <a:lnTo>
                  <a:pt x="50800" y="50800"/>
                </a:lnTo>
                <a:lnTo>
                  <a:pt x="31750" y="76200"/>
                </a:lnTo>
                <a:lnTo>
                  <a:pt x="0" y="101600"/>
                </a:lnTo>
                <a:lnTo>
                  <a:pt x="6350" y="114300"/>
                </a:lnTo>
                <a:lnTo>
                  <a:pt x="31750" y="120650"/>
                </a:lnTo>
                <a:lnTo>
                  <a:pt x="63500" y="120650"/>
                </a:lnTo>
                <a:lnTo>
                  <a:pt x="762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3" name="SMARTINK"/>
          <p:cNvSpPr/>
          <p:nvPr/>
        </p:nvSpPr>
        <p:spPr bwMode="auto">
          <a:xfrm>
            <a:off x="4667249" y="4991099"/>
            <a:ext cx="63501" cy="209551"/>
          </a:xfrm>
          <a:custGeom>
            <a:avLst/>
            <a:gdLst/>
            <a:ahLst/>
            <a:cxnLst/>
            <a:rect l="0" t="0" r="0" b="0"/>
            <a:pathLst>
              <a:path w="63501" h="209551">
                <a:moveTo>
                  <a:pt x="63500" y="12700"/>
                </a:moveTo>
                <a:lnTo>
                  <a:pt x="57150" y="0"/>
                </a:lnTo>
                <a:lnTo>
                  <a:pt x="31750" y="19050"/>
                </a:lnTo>
                <a:lnTo>
                  <a:pt x="19050" y="50800"/>
                </a:lnTo>
                <a:lnTo>
                  <a:pt x="12700" y="7620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46050"/>
                </a:lnTo>
                <a:lnTo>
                  <a:pt x="0" y="177800"/>
                </a:lnTo>
                <a:lnTo>
                  <a:pt x="6350" y="196850"/>
                </a:lnTo>
                <a:lnTo>
                  <a:pt x="44450" y="203200"/>
                </a:lnTo>
                <a:lnTo>
                  <a:pt x="508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4" name="SMARTINK"/>
          <p:cNvSpPr/>
          <p:nvPr/>
        </p:nvSpPr>
        <p:spPr bwMode="auto">
          <a:xfrm>
            <a:off x="4756149" y="5124449"/>
            <a:ext cx="44451" cy="146051"/>
          </a:xfrm>
          <a:custGeom>
            <a:avLst/>
            <a:gdLst/>
            <a:ahLst/>
            <a:cxnLst/>
            <a:rect l="0" t="0" r="0" b="0"/>
            <a:pathLst>
              <a:path w="44451" h="146051">
                <a:moveTo>
                  <a:pt x="44450" y="6350"/>
                </a:moveTo>
                <a:lnTo>
                  <a:pt x="31750" y="0"/>
                </a:lnTo>
                <a:lnTo>
                  <a:pt x="19050" y="12700"/>
                </a:lnTo>
                <a:lnTo>
                  <a:pt x="6350" y="31750"/>
                </a:lnTo>
                <a:lnTo>
                  <a:pt x="12700" y="50800"/>
                </a:lnTo>
                <a:lnTo>
                  <a:pt x="25400" y="57150"/>
                </a:lnTo>
                <a:lnTo>
                  <a:pt x="38100" y="44450"/>
                </a:lnTo>
                <a:lnTo>
                  <a:pt x="44450" y="31750"/>
                </a:lnTo>
                <a:lnTo>
                  <a:pt x="44450" y="63500"/>
                </a:lnTo>
                <a:lnTo>
                  <a:pt x="44450" y="88900"/>
                </a:lnTo>
                <a:lnTo>
                  <a:pt x="44450" y="107950"/>
                </a:lnTo>
                <a:lnTo>
                  <a:pt x="38100" y="133350"/>
                </a:lnTo>
                <a:lnTo>
                  <a:pt x="31750" y="146050"/>
                </a:lnTo>
                <a:lnTo>
                  <a:pt x="12700" y="146050"/>
                </a:lnTo>
                <a:lnTo>
                  <a:pt x="0" y="133350"/>
                </a:lnTo>
                <a:lnTo>
                  <a:pt x="0" y="114300"/>
                </a:lnTo>
                <a:lnTo>
                  <a:pt x="6350" y="101600"/>
                </a:lnTo>
                <a:lnTo>
                  <a:pt x="38100" y="69850"/>
                </a:lnTo>
                <a:lnTo>
                  <a:pt x="444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5" name="SMARTINK"/>
          <p:cNvSpPr/>
          <p:nvPr/>
        </p:nvSpPr>
        <p:spPr bwMode="auto">
          <a:xfrm>
            <a:off x="4851399" y="5003799"/>
            <a:ext cx="82551" cy="247651"/>
          </a:xfrm>
          <a:custGeom>
            <a:avLst/>
            <a:gdLst/>
            <a:ahLst/>
            <a:cxnLst/>
            <a:rect l="0" t="0" r="0" b="0"/>
            <a:pathLst>
              <a:path w="82551" h="247651">
                <a:moveTo>
                  <a:pt x="0" y="0"/>
                </a:moveTo>
                <a:lnTo>
                  <a:pt x="25400" y="12700"/>
                </a:lnTo>
                <a:lnTo>
                  <a:pt x="50800" y="44450"/>
                </a:lnTo>
                <a:lnTo>
                  <a:pt x="69850" y="69850"/>
                </a:lnTo>
                <a:lnTo>
                  <a:pt x="76200" y="95250"/>
                </a:lnTo>
                <a:lnTo>
                  <a:pt x="82550" y="120650"/>
                </a:lnTo>
                <a:lnTo>
                  <a:pt x="82550" y="146050"/>
                </a:lnTo>
                <a:lnTo>
                  <a:pt x="76200" y="171450"/>
                </a:lnTo>
                <a:lnTo>
                  <a:pt x="57150" y="203200"/>
                </a:lnTo>
                <a:lnTo>
                  <a:pt x="44450" y="228600"/>
                </a:lnTo>
                <a:lnTo>
                  <a:pt x="317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6" name="SMARTINK"/>
          <p:cNvSpPr/>
          <p:nvPr/>
        </p:nvSpPr>
        <p:spPr bwMode="auto">
          <a:xfrm>
            <a:off x="5118099" y="5022849"/>
            <a:ext cx="6351" cy="209551"/>
          </a:xfrm>
          <a:custGeom>
            <a:avLst/>
            <a:gdLst/>
            <a:ahLst/>
            <a:cxnLst/>
            <a:rect l="0" t="0" r="0" b="0"/>
            <a:pathLst>
              <a:path w="6351" h="209551">
                <a:moveTo>
                  <a:pt x="6350" y="0"/>
                </a:move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905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7" name="SMARTINK"/>
          <p:cNvSpPr/>
          <p:nvPr/>
        </p:nvSpPr>
        <p:spPr bwMode="auto">
          <a:xfrm>
            <a:off x="5048249" y="5118099"/>
            <a:ext cx="171451" cy="12701"/>
          </a:xfrm>
          <a:custGeom>
            <a:avLst/>
            <a:gdLst/>
            <a:ahLst/>
            <a:cxnLst/>
            <a:rect l="0" t="0" r="0" b="0"/>
            <a:pathLst>
              <a:path w="171451" h="12701">
                <a:moveTo>
                  <a:pt x="12700" y="12700"/>
                </a:moveTo>
                <a:lnTo>
                  <a:pt x="0" y="6350"/>
                </a:lnTo>
                <a:lnTo>
                  <a:pt x="3175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5875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8" name="SMARTINK"/>
          <p:cNvSpPr/>
          <p:nvPr/>
        </p:nvSpPr>
        <p:spPr bwMode="auto">
          <a:xfrm>
            <a:off x="5435599" y="4984749"/>
            <a:ext cx="19051" cy="127001"/>
          </a:xfrm>
          <a:custGeom>
            <a:avLst/>
            <a:gdLst/>
            <a:ahLst/>
            <a:cxnLst/>
            <a:rect l="0" t="0" r="0" b="0"/>
            <a:pathLst>
              <a:path w="19051" h="127001">
                <a:moveTo>
                  <a:pt x="0" y="0"/>
                </a:moveTo>
                <a:lnTo>
                  <a:pt x="6350" y="3175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2065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79" name="SMARTINK"/>
          <p:cNvSpPr/>
          <p:nvPr/>
        </p:nvSpPr>
        <p:spPr bwMode="auto">
          <a:xfrm>
            <a:off x="5353049" y="5149849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0" name="SMARTINK"/>
          <p:cNvSpPr/>
          <p:nvPr/>
        </p:nvSpPr>
        <p:spPr bwMode="auto">
          <a:xfrm>
            <a:off x="5403849" y="5187949"/>
            <a:ext cx="133351" cy="101601"/>
          </a:xfrm>
          <a:custGeom>
            <a:avLst/>
            <a:gdLst/>
            <a:ahLst/>
            <a:cxnLst/>
            <a:rect l="0" t="0" r="0" b="0"/>
            <a:pathLst>
              <a:path w="133351" h="101601">
                <a:moveTo>
                  <a:pt x="25400" y="0"/>
                </a:moveTo>
                <a:lnTo>
                  <a:pt x="38100" y="12700"/>
                </a:lnTo>
                <a:lnTo>
                  <a:pt x="44450" y="31750"/>
                </a:lnTo>
                <a:lnTo>
                  <a:pt x="38100" y="57150"/>
                </a:lnTo>
                <a:lnTo>
                  <a:pt x="19050" y="82550"/>
                </a:lnTo>
                <a:lnTo>
                  <a:pt x="0" y="101600"/>
                </a:lnTo>
                <a:lnTo>
                  <a:pt x="31750" y="95250"/>
                </a:lnTo>
                <a:lnTo>
                  <a:pt x="57150" y="88900"/>
                </a:lnTo>
                <a:lnTo>
                  <a:pt x="82550" y="88900"/>
                </a:lnTo>
                <a:lnTo>
                  <a:pt x="107950" y="82550"/>
                </a:lnTo>
                <a:lnTo>
                  <a:pt x="1333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1" name="SMARTINK"/>
          <p:cNvSpPr/>
          <p:nvPr/>
        </p:nvSpPr>
        <p:spPr bwMode="auto">
          <a:xfrm>
            <a:off x="5657849" y="5073649"/>
            <a:ext cx="12701" cy="184151"/>
          </a:xfrm>
          <a:custGeom>
            <a:avLst/>
            <a:gdLst/>
            <a:ahLst/>
            <a:cxnLst/>
            <a:rect l="0" t="0" r="0" b="0"/>
            <a:pathLst>
              <a:path w="12701" h="184151">
                <a:moveTo>
                  <a:pt x="12700" y="12700"/>
                </a:moveTo>
                <a:lnTo>
                  <a:pt x="0" y="0"/>
                </a:lnTo>
                <a:lnTo>
                  <a:pt x="0" y="3810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2" name="SMARTINK"/>
          <p:cNvSpPr/>
          <p:nvPr/>
        </p:nvSpPr>
        <p:spPr bwMode="auto">
          <a:xfrm>
            <a:off x="5645149" y="5041899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0" y="31750"/>
                </a:moveTo>
                <a:lnTo>
                  <a:pt x="31750" y="57150"/>
                </a:lnTo>
                <a:lnTo>
                  <a:pt x="50800" y="88900"/>
                </a:lnTo>
                <a:lnTo>
                  <a:pt x="69850" y="120650"/>
                </a:lnTo>
                <a:lnTo>
                  <a:pt x="88900" y="146050"/>
                </a:lnTo>
                <a:lnTo>
                  <a:pt x="95250" y="114300"/>
                </a:lnTo>
                <a:lnTo>
                  <a:pt x="95250" y="95250"/>
                </a:lnTo>
                <a:lnTo>
                  <a:pt x="95250" y="69850"/>
                </a:lnTo>
                <a:lnTo>
                  <a:pt x="95250" y="44450"/>
                </a:lnTo>
                <a:lnTo>
                  <a:pt x="95250" y="1905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3" name="SMARTINK"/>
          <p:cNvSpPr/>
          <p:nvPr/>
        </p:nvSpPr>
        <p:spPr bwMode="auto">
          <a:xfrm>
            <a:off x="5791199" y="5181599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6350" y="0"/>
                </a:moveTo>
                <a:lnTo>
                  <a:pt x="25400" y="0"/>
                </a:lnTo>
                <a:lnTo>
                  <a:pt x="38100" y="6350"/>
                </a:lnTo>
                <a:lnTo>
                  <a:pt x="44450" y="19050"/>
                </a:lnTo>
                <a:lnTo>
                  <a:pt x="38100" y="44450"/>
                </a:lnTo>
                <a:lnTo>
                  <a:pt x="25400" y="63500"/>
                </a:lnTo>
                <a:lnTo>
                  <a:pt x="0" y="95250"/>
                </a:lnTo>
                <a:lnTo>
                  <a:pt x="44450" y="95250"/>
                </a:lnTo>
                <a:lnTo>
                  <a:pt x="63500" y="88900"/>
                </a:lnTo>
                <a:lnTo>
                  <a:pt x="952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4" name="SMARTINK"/>
          <p:cNvSpPr/>
          <p:nvPr/>
        </p:nvSpPr>
        <p:spPr bwMode="auto">
          <a:xfrm>
            <a:off x="5949949" y="5022849"/>
            <a:ext cx="69851" cy="190501"/>
          </a:xfrm>
          <a:custGeom>
            <a:avLst/>
            <a:gdLst/>
            <a:ahLst/>
            <a:cxnLst/>
            <a:rect l="0" t="0" r="0" b="0"/>
            <a:pathLst>
              <a:path w="69851" h="190501">
                <a:moveTo>
                  <a:pt x="69850" y="0"/>
                </a:moveTo>
                <a:lnTo>
                  <a:pt x="50800" y="19050"/>
                </a:lnTo>
                <a:lnTo>
                  <a:pt x="38100" y="38100"/>
                </a:lnTo>
                <a:lnTo>
                  <a:pt x="31750" y="63500"/>
                </a:lnTo>
                <a:lnTo>
                  <a:pt x="19050" y="88900"/>
                </a:lnTo>
                <a:lnTo>
                  <a:pt x="1270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6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5" name="SMARTINK"/>
          <p:cNvSpPr/>
          <p:nvPr/>
        </p:nvSpPr>
        <p:spPr bwMode="auto">
          <a:xfrm>
            <a:off x="6032499" y="5156199"/>
            <a:ext cx="44451" cy="139701"/>
          </a:xfrm>
          <a:custGeom>
            <a:avLst/>
            <a:gdLst/>
            <a:ahLst/>
            <a:cxnLst/>
            <a:rect l="0" t="0" r="0" b="0"/>
            <a:pathLst>
              <a:path w="44451" h="139701">
                <a:moveTo>
                  <a:pt x="44450" y="19050"/>
                </a:moveTo>
                <a:lnTo>
                  <a:pt x="38100" y="0"/>
                </a:lnTo>
                <a:lnTo>
                  <a:pt x="25400" y="6350"/>
                </a:lnTo>
                <a:lnTo>
                  <a:pt x="6350" y="31750"/>
                </a:lnTo>
                <a:lnTo>
                  <a:pt x="12700" y="44450"/>
                </a:lnTo>
                <a:lnTo>
                  <a:pt x="31750" y="31750"/>
                </a:lnTo>
                <a:lnTo>
                  <a:pt x="44450" y="25400"/>
                </a:lnTo>
                <a:lnTo>
                  <a:pt x="44450" y="57150"/>
                </a:lnTo>
                <a:lnTo>
                  <a:pt x="44450" y="88900"/>
                </a:lnTo>
                <a:lnTo>
                  <a:pt x="38100" y="114300"/>
                </a:lnTo>
                <a:lnTo>
                  <a:pt x="31750" y="127000"/>
                </a:lnTo>
                <a:lnTo>
                  <a:pt x="19050" y="139700"/>
                </a:lnTo>
                <a:lnTo>
                  <a:pt x="0" y="139700"/>
                </a:lnTo>
                <a:lnTo>
                  <a:pt x="0" y="120650"/>
                </a:lnTo>
                <a:lnTo>
                  <a:pt x="6350" y="88900"/>
                </a:lnTo>
                <a:lnTo>
                  <a:pt x="381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6" name="SMARTINK"/>
          <p:cNvSpPr/>
          <p:nvPr/>
        </p:nvSpPr>
        <p:spPr bwMode="auto">
          <a:xfrm>
            <a:off x="6127749" y="5035549"/>
            <a:ext cx="76201" cy="222251"/>
          </a:xfrm>
          <a:custGeom>
            <a:avLst/>
            <a:gdLst/>
            <a:ahLst/>
            <a:cxnLst/>
            <a:rect l="0" t="0" r="0" b="0"/>
            <a:pathLst>
              <a:path w="76201" h="222251">
                <a:moveTo>
                  <a:pt x="0" y="0"/>
                </a:moveTo>
                <a:lnTo>
                  <a:pt x="31750" y="31750"/>
                </a:lnTo>
                <a:lnTo>
                  <a:pt x="44450" y="50800"/>
                </a:lnTo>
                <a:lnTo>
                  <a:pt x="57150" y="76200"/>
                </a:lnTo>
                <a:lnTo>
                  <a:pt x="69850" y="101600"/>
                </a:lnTo>
                <a:lnTo>
                  <a:pt x="76200" y="127000"/>
                </a:lnTo>
                <a:lnTo>
                  <a:pt x="76200" y="146050"/>
                </a:lnTo>
                <a:lnTo>
                  <a:pt x="69850" y="177800"/>
                </a:lnTo>
                <a:lnTo>
                  <a:pt x="57150" y="203200"/>
                </a:lnTo>
                <a:lnTo>
                  <a:pt x="508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7" name="SMARTINK"/>
          <p:cNvSpPr/>
          <p:nvPr/>
        </p:nvSpPr>
        <p:spPr bwMode="auto">
          <a:xfrm>
            <a:off x="6407149" y="4997449"/>
            <a:ext cx="6351" cy="234951"/>
          </a:xfrm>
          <a:custGeom>
            <a:avLst/>
            <a:gdLst/>
            <a:ahLst/>
            <a:cxnLst/>
            <a:rect l="0" t="0" r="0" b="0"/>
            <a:pathLst>
              <a:path w="6351" h="2349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63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8" name="SMARTINK"/>
          <p:cNvSpPr/>
          <p:nvPr/>
        </p:nvSpPr>
        <p:spPr bwMode="auto">
          <a:xfrm>
            <a:off x="6318249" y="5124449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7950" y="12700"/>
                </a:lnTo>
                <a:lnTo>
                  <a:pt x="133350" y="6350"/>
                </a:lnTo>
                <a:lnTo>
                  <a:pt x="15875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89" name="SMARTINK"/>
          <p:cNvSpPr/>
          <p:nvPr/>
        </p:nvSpPr>
        <p:spPr bwMode="auto">
          <a:xfrm>
            <a:off x="6730999" y="4984749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0" name="SMARTINK"/>
          <p:cNvSpPr/>
          <p:nvPr/>
        </p:nvSpPr>
        <p:spPr bwMode="auto">
          <a:xfrm>
            <a:off x="6648449" y="5175249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19050" y="635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70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1" name="SMARTINK"/>
          <p:cNvSpPr/>
          <p:nvPr/>
        </p:nvSpPr>
        <p:spPr bwMode="auto">
          <a:xfrm>
            <a:off x="6711949" y="5219699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6350" y="0"/>
                </a:moveTo>
                <a:lnTo>
                  <a:pt x="25400" y="31750"/>
                </a:lnTo>
                <a:lnTo>
                  <a:pt x="25400" y="50800"/>
                </a:lnTo>
                <a:lnTo>
                  <a:pt x="19050" y="63500"/>
                </a:lnTo>
                <a:lnTo>
                  <a:pt x="0" y="82550"/>
                </a:lnTo>
                <a:lnTo>
                  <a:pt x="31750" y="95250"/>
                </a:lnTo>
                <a:lnTo>
                  <a:pt x="57150" y="88900"/>
                </a:lnTo>
                <a:lnTo>
                  <a:pt x="88900" y="88900"/>
                </a:lnTo>
                <a:lnTo>
                  <a:pt x="952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2" name="SMARTINK"/>
          <p:cNvSpPr/>
          <p:nvPr/>
        </p:nvSpPr>
        <p:spPr bwMode="auto">
          <a:xfrm>
            <a:off x="6883399" y="5067299"/>
            <a:ext cx="114301" cy="158751"/>
          </a:xfrm>
          <a:custGeom>
            <a:avLst/>
            <a:gdLst/>
            <a:ahLst/>
            <a:cxnLst/>
            <a:rect l="0" t="0" r="0" b="0"/>
            <a:pathLst>
              <a:path w="114301" h="158751">
                <a:moveTo>
                  <a:pt x="63500" y="25400"/>
                </a:moveTo>
                <a:lnTo>
                  <a:pt x="57150" y="12700"/>
                </a:lnTo>
                <a:lnTo>
                  <a:pt x="38100" y="12700"/>
                </a:lnTo>
                <a:lnTo>
                  <a:pt x="25400" y="2540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2550"/>
                </a:lnTo>
                <a:lnTo>
                  <a:pt x="6350" y="114300"/>
                </a:lnTo>
                <a:lnTo>
                  <a:pt x="19050" y="146050"/>
                </a:lnTo>
                <a:lnTo>
                  <a:pt x="38100" y="152400"/>
                </a:lnTo>
                <a:lnTo>
                  <a:pt x="69850" y="158750"/>
                </a:lnTo>
                <a:lnTo>
                  <a:pt x="88900" y="152400"/>
                </a:lnTo>
                <a:lnTo>
                  <a:pt x="101600" y="139700"/>
                </a:lnTo>
                <a:lnTo>
                  <a:pt x="114300" y="114300"/>
                </a:lnTo>
                <a:lnTo>
                  <a:pt x="114300" y="88900"/>
                </a:lnTo>
                <a:lnTo>
                  <a:pt x="107950" y="63500"/>
                </a:lnTo>
                <a:lnTo>
                  <a:pt x="101600" y="38100"/>
                </a:lnTo>
                <a:lnTo>
                  <a:pt x="88900" y="12700"/>
                </a:lnTo>
                <a:lnTo>
                  <a:pt x="76200" y="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3" name="SMARTINK"/>
          <p:cNvSpPr/>
          <p:nvPr/>
        </p:nvSpPr>
        <p:spPr bwMode="auto">
          <a:xfrm>
            <a:off x="7029449" y="5245099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0" y="0"/>
                </a:moveTo>
                <a:lnTo>
                  <a:pt x="19050" y="0"/>
                </a:lnTo>
                <a:lnTo>
                  <a:pt x="50800" y="0"/>
                </a:lnTo>
                <a:lnTo>
                  <a:pt x="63500" y="6350"/>
                </a:lnTo>
                <a:lnTo>
                  <a:pt x="69850" y="19050"/>
                </a:lnTo>
                <a:lnTo>
                  <a:pt x="69850" y="38100"/>
                </a:lnTo>
                <a:lnTo>
                  <a:pt x="57150" y="57150"/>
                </a:lnTo>
                <a:lnTo>
                  <a:pt x="25400" y="76200"/>
                </a:lnTo>
                <a:lnTo>
                  <a:pt x="6350" y="88900"/>
                </a:lnTo>
                <a:lnTo>
                  <a:pt x="25400" y="95250"/>
                </a:lnTo>
                <a:lnTo>
                  <a:pt x="57150" y="95250"/>
                </a:lnTo>
                <a:lnTo>
                  <a:pt x="88900" y="95250"/>
                </a:lnTo>
                <a:lnTo>
                  <a:pt x="952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4" name="SMARTINK"/>
          <p:cNvSpPr/>
          <p:nvPr/>
        </p:nvSpPr>
        <p:spPr bwMode="auto">
          <a:xfrm>
            <a:off x="7251699" y="5048249"/>
            <a:ext cx="63501" cy="222251"/>
          </a:xfrm>
          <a:custGeom>
            <a:avLst/>
            <a:gdLst/>
            <a:ahLst/>
            <a:cxnLst/>
            <a:rect l="0" t="0" r="0" b="0"/>
            <a:pathLst>
              <a:path w="63501" h="222251">
                <a:moveTo>
                  <a:pt x="63500" y="31750"/>
                </a:moveTo>
                <a:lnTo>
                  <a:pt x="57150" y="0"/>
                </a:lnTo>
                <a:lnTo>
                  <a:pt x="31750" y="25400"/>
                </a:lnTo>
                <a:lnTo>
                  <a:pt x="25400" y="57150"/>
                </a:lnTo>
                <a:lnTo>
                  <a:pt x="12700" y="82550"/>
                </a:lnTo>
                <a:lnTo>
                  <a:pt x="12700" y="101600"/>
                </a:lnTo>
                <a:lnTo>
                  <a:pt x="6350" y="133350"/>
                </a:lnTo>
                <a:lnTo>
                  <a:pt x="0" y="158750"/>
                </a:lnTo>
                <a:lnTo>
                  <a:pt x="0" y="177800"/>
                </a:lnTo>
                <a:lnTo>
                  <a:pt x="6350" y="196850"/>
                </a:lnTo>
                <a:lnTo>
                  <a:pt x="254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5" name="SMARTINK"/>
          <p:cNvSpPr/>
          <p:nvPr/>
        </p:nvSpPr>
        <p:spPr bwMode="auto">
          <a:xfrm>
            <a:off x="7308849" y="5200649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50800" y="25400"/>
                </a:moveTo>
                <a:lnTo>
                  <a:pt x="50800" y="6350"/>
                </a:lnTo>
                <a:lnTo>
                  <a:pt x="38100" y="0"/>
                </a:lnTo>
                <a:lnTo>
                  <a:pt x="19050" y="25400"/>
                </a:lnTo>
                <a:lnTo>
                  <a:pt x="25400" y="44450"/>
                </a:lnTo>
                <a:lnTo>
                  <a:pt x="38100" y="50800"/>
                </a:lnTo>
                <a:lnTo>
                  <a:pt x="50800" y="44450"/>
                </a:lnTo>
                <a:lnTo>
                  <a:pt x="69850" y="12700"/>
                </a:lnTo>
                <a:lnTo>
                  <a:pt x="82550" y="25400"/>
                </a:lnTo>
                <a:lnTo>
                  <a:pt x="88900" y="57150"/>
                </a:lnTo>
                <a:lnTo>
                  <a:pt x="88900" y="82550"/>
                </a:lnTo>
                <a:lnTo>
                  <a:pt x="88900" y="107950"/>
                </a:lnTo>
                <a:lnTo>
                  <a:pt x="76200" y="127000"/>
                </a:lnTo>
                <a:lnTo>
                  <a:pt x="69850" y="139700"/>
                </a:lnTo>
                <a:lnTo>
                  <a:pt x="57150" y="146050"/>
                </a:lnTo>
                <a:lnTo>
                  <a:pt x="38100" y="152400"/>
                </a:lnTo>
                <a:lnTo>
                  <a:pt x="19050" y="158750"/>
                </a:lnTo>
                <a:lnTo>
                  <a:pt x="6350" y="139700"/>
                </a:lnTo>
                <a:lnTo>
                  <a:pt x="0" y="127000"/>
                </a:lnTo>
                <a:lnTo>
                  <a:pt x="6350" y="114300"/>
                </a:lnTo>
                <a:lnTo>
                  <a:pt x="19050" y="101600"/>
                </a:lnTo>
                <a:lnTo>
                  <a:pt x="44450" y="88900"/>
                </a:lnTo>
                <a:lnTo>
                  <a:pt x="76200" y="69850"/>
                </a:lnTo>
                <a:lnTo>
                  <a:pt x="1016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6" name="SMARTINK"/>
          <p:cNvSpPr/>
          <p:nvPr/>
        </p:nvSpPr>
        <p:spPr bwMode="auto">
          <a:xfrm>
            <a:off x="7461249" y="5003799"/>
            <a:ext cx="127001" cy="336551"/>
          </a:xfrm>
          <a:custGeom>
            <a:avLst/>
            <a:gdLst/>
            <a:ahLst/>
            <a:cxnLst/>
            <a:rect l="0" t="0" r="0" b="0"/>
            <a:pathLst>
              <a:path w="127001" h="336551">
                <a:moveTo>
                  <a:pt x="0" y="0"/>
                </a:moveTo>
                <a:lnTo>
                  <a:pt x="19050" y="12700"/>
                </a:lnTo>
                <a:lnTo>
                  <a:pt x="44450" y="38100"/>
                </a:lnTo>
                <a:lnTo>
                  <a:pt x="57150" y="50800"/>
                </a:lnTo>
                <a:lnTo>
                  <a:pt x="69850" y="69850"/>
                </a:lnTo>
                <a:lnTo>
                  <a:pt x="88900" y="95250"/>
                </a:lnTo>
                <a:lnTo>
                  <a:pt x="101600" y="114300"/>
                </a:lnTo>
                <a:lnTo>
                  <a:pt x="114300" y="139700"/>
                </a:lnTo>
                <a:lnTo>
                  <a:pt x="120650" y="158750"/>
                </a:lnTo>
                <a:lnTo>
                  <a:pt x="127000" y="184150"/>
                </a:lnTo>
                <a:lnTo>
                  <a:pt x="127000" y="203200"/>
                </a:lnTo>
                <a:lnTo>
                  <a:pt x="120650" y="222250"/>
                </a:lnTo>
                <a:lnTo>
                  <a:pt x="114300" y="241300"/>
                </a:lnTo>
                <a:lnTo>
                  <a:pt x="101600" y="260350"/>
                </a:lnTo>
                <a:lnTo>
                  <a:pt x="82550" y="279400"/>
                </a:lnTo>
                <a:lnTo>
                  <a:pt x="57150" y="298450"/>
                </a:lnTo>
                <a:lnTo>
                  <a:pt x="31750" y="323850"/>
                </a:lnTo>
                <a:lnTo>
                  <a:pt x="1905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7" name="SMARTINK"/>
          <p:cNvSpPr/>
          <p:nvPr/>
        </p:nvSpPr>
        <p:spPr bwMode="auto">
          <a:xfrm>
            <a:off x="6203949" y="5556249"/>
            <a:ext cx="120651" cy="234951"/>
          </a:xfrm>
          <a:custGeom>
            <a:avLst/>
            <a:gdLst/>
            <a:ahLst/>
            <a:cxnLst/>
            <a:rect l="0" t="0" r="0" b="0"/>
            <a:pathLst>
              <a:path w="120651" h="234951">
                <a:moveTo>
                  <a:pt x="120650" y="0"/>
                </a:moveTo>
                <a:lnTo>
                  <a:pt x="101600" y="25400"/>
                </a:lnTo>
                <a:lnTo>
                  <a:pt x="95250" y="44450"/>
                </a:lnTo>
                <a:lnTo>
                  <a:pt x="76200" y="76200"/>
                </a:lnTo>
                <a:lnTo>
                  <a:pt x="63500" y="107950"/>
                </a:lnTo>
                <a:lnTo>
                  <a:pt x="50800" y="133350"/>
                </a:lnTo>
                <a:lnTo>
                  <a:pt x="31750" y="165100"/>
                </a:lnTo>
                <a:lnTo>
                  <a:pt x="19050" y="190500"/>
                </a:lnTo>
                <a:lnTo>
                  <a:pt x="0" y="22225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8" name="SMARTINK"/>
          <p:cNvSpPr/>
          <p:nvPr/>
        </p:nvSpPr>
        <p:spPr bwMode="auto">
          <a:xfrm>
            <a:off x="6242049" y="5549899"/>
            <a:ext cx="158751" cy="215901"/>
          </a:xfrm>
          <a:custGeom>
            <a:avLst/>
            <a:gdLst/>
            <a:ahLst/>
            <a:cxnLst/>
            <a:rect l="0" t="0" r="0" b="0"/>
            <a:pathLst>
              <a:path w="158751" h="215901">
                <a:moveTo>
                  <a:pt x="63500" y="0"/>
                </a:moveTo>
                <a:lnTo>
                  <a:pt x="82550" y="12700"/>
                </a:lnTo>
                <a:lnTo>
                  <a:pt x="95250" y="38100"/>
                </a:lnTo>
                <a:lnTo>
                  <a:pt x="107950" y="63500"/>
                </a:lnTo>
                <a:lnTo>
                  <a:pt x="127000" y="88900"/>
                </a:lnTo>
                <a:lnTo>
                  <a:pt x="139700" y="107950"/>
                </a:lnTo>
                <a:lnTo>
                  <a:pt x="152400" y="139700"/>
                </a:lnTo>
                <a:lnTo>
                  <a:pt x="158750" y="158750"/>
                </a:lnTo>
                <a:lnTo>
                  <a:pt x="158750" y="177800"/>
                </a:lnTo>
                <a:lnTo>
                  <a:pt x="139700" y="196850"/>
                </a:lnTo>
                <a:lnTo>
                  <a:pt x="114300" y="209550"/>
                </a:lnTo>
                <a:lnTo>
                  <a:pt x="95250" y="209550"/>
                </a:lnTo>
                <a:lnTo>
                  <a:pt x="69850" y="209550"/>
                </a:lnTo>
                <a:lnTo>
                  <a:pt x="44450" y="215900"/>
                </a:lnTo>
                <a:lnTo>
                  <a:pt x="19050" y="215900"/>
                </a:lnTo>
                <a:lnTo>
                  <a:pt x="0" y="21590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199" name="SMARTINK"/>
          <p:cNvSpPr/>
          <p:nvPr/>
        </p:nvSpPr>
        <p:spPr bwMode="auto">
          <a:xfrm>
            <a:off x="6502399" y="5543549"/>
            <a:ext cx="44451" cy="222251"/>
          </a:xfrm>
          <a:custGeom>
            <a:avLst/>
            <a:gdLst/>
            <a:ahLst/>
            <a:cxnLst/>
            <a:rect l="0" t="0" r="0" b="0"/>
            <a:pathLst>
              <a:path w="44451" h="222251">
                <a:moveTo>
                  <a:pt x="0" y="19050"/>
                </a:moveTo>
                <a:lnTo>
                  <a:pt x="0" y="0"/>
                </a:lnTo>
                <a:lnTo>
                  <a:pt x="19050" y="12700"/>
                </a:lnTo>
                <a:lnTo>
                  <a:pt x="19050" y="38100"/>
                </a:lnTo>
                <a:lnTo>
                  <a:pt x="25400" y="63500"/>
                </a:lnTo>
                <a:lnTo>
                  <a:pt x="25400" y="88900"/>
                </a:lnTo>
                <a:lnTo>
                  <a:pt x="25400" y="120650"/>
                </a:lnTo>
                <a:lnTo>
                  <a:pt x="25400" y="146050"/>
                </a:lnTo>
                <a:lnTo>
                  <a:pt x="25400" y="165100"/>
                </a:lnTo>
                <a:lnTo>
                  <a:pt x="25400" y="196850"/>
                </a:lnTo>
                <a:lnTo>
                  <a:pt x="31750" y="215900"/>
                </a:lnTo>
                <a:lnTo>
                  <a:pt x="444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00" name="SMARTINK"/>
          <p:cNvSpPr/>
          <p:nvPr/>
        </p:nvSpPr>
        <p:spPr bwMode="auto">
          <a:xfrm>
            <a:off x="6648449" y="5556249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63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01" name="SMARTINK"/>
          <p:cNvSpPr/>
          <p:nvPr/>
        </p:nvSpPr>
        <p:spPr bwMode="auto">
          <a:xfrm>
            <a:off x="6565899" y="5657849"/>
            <a:ext cx="82551" cy="1"/>
          </a:xfrm>
          <a:custGeom>
            <a:avLst/>
            <a:gdLst/>
            <a:ahLst/>
            <a:cxnLst/>
            <a:rect l="0" t="0" r="0" b="0"/>
            <a:pathLst>
              <a:path w="8255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02" name="SMARTINK"/>
          <p:cNvSpPr/>
          <p:nvPr/>
        </p:nvSpPr>
        <p:spPr bwMode="auto">
          <a:xfrm>
            <a:off x="6857999" y="5587999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635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3500" y="12700"/>
                </a:lnTo>
                <a:lnTo>
                  <a:pt x="88900" y="12700"/>
                </a:lnTo>
                <a:lnTo>
                  <a:pt x="120650" y="6350"/>
                </a:lnTo>
                <a:lnTo>
                  <a:pt x="146050" y="6350"/>
                </a:lnTo>
                <a:lnTo>
                  <a:pt x="15875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03" name="SMARTINK"/>
          <p:cNvSpPr/>
          <p:nvPr/>
        </p:nvSpPr>
        <p:spPr bwMode="auto">
          <a:xfrm>
            <a:off x="6883399" y="5676899"/>
            <a:ext cx="146051" cy="6351"/>
          </a:xfrm>
          <a:custGeom>
            <a:avLst/>
            <a:gdLst/>
            <a:ahLst/>
            <a:cxnLst/>
            <a:rect l="0" t="0" r="0" b="0"/>
            <a:pathLst>
              <a:path w="146051" h="6351">
                <a:moveTo>
                  <a:pt x="0" y="0"/>
                </a:moveTo>
                <a:lnTo>
                  <a:pt x="38100" y="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04" name="SMARTINK"/>
          <p:cNvSpPr/>
          <p:nvPr/>
        </p:nvSpPr>
        <p:spPr bwMode="auto">
          <a:xfrm>
            <a:off x="7181849" y="5607049"/>
            <a:ext cx="133351" cy="25401"/>
          </a:xfrm>
          <a:custGeom>
            <a:avLst/>
            <a:gdLst/>
            <a:ahLst/>
            <a:cxnLst/>
            <a:rect l="0" t="0" r="0" b="0"/>
            <a:pathLst>
              <a:path w="133351" h="25401">
                <a:moveTo>
                  <a:pt x="0" y="254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12700"/>
                </a:lnTo>
                <a:lnTo>
                  <a:pt x="114300" y="635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05" name="SMARTINK"/>
          <p:cNvSpPr/>
          <p:nvPr/>
        </p:nvSpPr>
        <p:spPr bwMode="auto">
          <a:xfrm>
            <a:off x="7454899" y="5473699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0" y="25400"/>
                </a:moveTo>
                <a:lnTo>
                  <a:pt x="25400" y="6350"/>
                </a:lnTo>
                <a:lnTo>
                  <a:pt x="44450" y="0"/>
                </a:lnTo>
                <a:lnTo>
                  <a:pt x="82550" y="6350"/>
                </a:lnTo>
                <a:lnTo>
                  <a:pt x="88900" y="19050"/>
                </a:lnTo>
                <a:lnTo>
                  <a:pt x="82550" y="31750"/>
                </a:lnTo>
                <a:lnTo>
                  <a:pt x="76200" y="44450"/>
                </a:lnTo>
                <a:lnTo>
                  <a:pt x="50800" y="63500"/>
                </a:lnTo>
                <a:lnTo>
                  <a:pt x="38100" y="76200"/>
                </a:lnTo>
                <a:lnTo>
                  <a:pt x="69850" y="95250"/>
                </a:lnTo>
                <a:lnTo>
                  <a:pt x="82550" y="114300"/>
                </a:lnTo>
                <a:lnTo>
                  <a:pt x="76200" y="133350"/>
                </a:lnTo>
                <a:lnTo>
                  <a:pt x="69850" y="146050"/>
                </a:lnTo>
                <a:lnTo>
                  <a:pt x="63500" y="158750"/>
                </a:lnTo>
                <a:lnTo>
                  <a:pt x="38100" y="165100"/>
                </a:lnTo>
                <a:lnTo>
                  <a:pt x="19050" y="17145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06" name="SMARTINK"/>
          <p:cNvSpPr/>
          <p:nvPr/>
        </p:nvSpPr>
        <p:spPr bwMode="auto">
          <a:xfrm>
            <a:off x="7600949" y="5467349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7000" y="12700"/>
                </a:lnTo>
                <a:lnTo>
                  <a:pt x="133350" y="38100"/>
                </a:lnTo>
                <a:lnTo>
                  <a:pt x="120650" y="63500"/>
                </a:lnTo>
                <a:lnTo>
                  <a:pt x="107950" y="95250"/>
                </a:lnTo>
                <a:lnTo>
                  <a:pt x="101600" y="120650"/>
                </a:lnTo>
                <a:lnTo>
                  <a:pt x="95250" y="146050"/>
                </a:lnTo>
                <a:lnTo>
                  <a:pt x="889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13" name="SMARTINK"/>
          <p:cNvSpPr/>
          <p:nvPr/>
        </p:nvSpPr>
        <p:spPr bwMode="auto">
          <a:xfrm>
            <a:off x="7670799" y="5543549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38100" y="6350"/>
                </a:lnTo>
                <a:lnTo>
                  <a:pt x="63500" y="6350"/>
                </a:lnTo>
                <a:lnTo>
                  <a:pt x="952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14" name="SMARTINK"/>
          <p:cNvSpPr/>
          <p:nvPr/>
        </p:nvSpPr>
        <p:spPr bwMode="auto">
          <a:xfrm>
            <a:off x="7873999" y="5454649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6350"/>
                </a:lnTo>
                <a:lnTo>
                  <a:pt x="95250" y="12700"/>
                </a:lnTo>
                <a:lnTo>
                  <a:pt x="101600" y="25400"/>
                </a:lnTo>
                <a:lnTo>
                  <a:pt x="88900" y="38100"/>
                </a:lnTo>
                <a:lnTo>
                  <a:pt x="69850" y="50800"/>
                </a:lnTo>
                <a:lnTo>
                  <a:pt x="44450" y="63500"/>
                </a:lnTo>
                <a:lnTo>
                  <a:pt x="57150" y="76200"/>
                </a:lnTo>
                <a:lnTo>
                  <a:pt x="82550" y="88900"/>
                </a:lnTo>
                <a:lnTo>
                  <a:pt x="95250" y="107950"/>
                </a:lnTo>
                <a:lnTo>
                  <a:pt x="88900" y="120650"/>
                </a:lnTo>
                <a:lnTo>
                  <a:pt x="82550" y="133350"/>
                </a:lnTo>
                <a:lnTo>
                  <a:pt x="50800" y="152400"/>
                </a:lnTo>
                <a:lnTo>
                  <a:pt x="31750" y="158750"/>
                </a:lnTo>
                <a:lnTo>
                  <a:pt x="127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15" name="SMARTINK"/>
          <p:cNvSpPr/>
          <p:nvPr/>
        </p:nvSpPr>
        <p:spPr bwMode="auto">
          <a:xfrm>
            <a:off x="8032749" y="5613399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635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16" name="SMARTINK"/>
          <p:cNvSpPr/>
          <p:nvPr/>
        </p:nvSpPr>
        <p:spPr bwMode="auto">
          <a:xfrm>
            <a:off x="8102599" y="5448299"/>
            <a:ext cx="127001" cy="171451"/>
          </a:xfrm>
          <a:custGeom>
            <a:avLst/>
            <a:gdLst/>
            <a:ahLst/>
            <a:cxnLst/>
            <a:rect l="0" t="0" r="0" b="0"/>
            <a:pathLst>
              <a:path w="127001" h="17145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57150" y="0"/>
                </a:lnTo>
                <a:lnTo>
                  <a:pt x="69850" y="6350"/>
                </a:lnTo>
                <a:lnTo>
                  <a:pt x="82550" y="12700"/>
                </a:lnTo>
                <a:lnTo>
                  <a:pt x="57150" y="50800"/>
                </a:lnTo>
                <a:lnTo>
                  <a:pt x="69850" y="76200"/>
                </a:lnTo>
                <a:lnTo>
                  <a:pt x="82550" y="82550"/>
                </a:lnTo>
                <a:lnTo>
                  <a:pt x="101600" y="88900"/>
                </a:lnTo>
                <a:lnTo>
                  <a:pt x="120650" y="114300"/>
                </a:lnTo>
                <a:lnTo>
                  <a:pt x="127000" y="127000"/>
                </a:lnTo>
                <a:lnTo>
                  <a:pt x="127000" y="146050"/>
                </a:lnTo>
                <a:lnTo>
                  <a:pt x="120650" y="158750"/>
                </a:lnTo>
                <a:lnTo>
                  <a:pt x="95250" y="165100"/>
                </a:lnTo>
                <a:lnTo>
                  <a:pt x="69850" y="165100"/>
                </a:lnTo>
                <a:lnTo>
                  <a:pt x="508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17" name="SMARTINK"/>
          <p:cNvSpPr/>
          <p:nvPr/>
        </p:nvSpPr>
        <p:spPr bwMode="auto">
          <a:xfrm>
            <a:off x="8388349" y="5441949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19050" y="6350"/>
                </a:moveTo>
                <a:lnTo>
                  <a:pt x="6350" y="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14300"/>
                </a:lnTo>
                <a:lnTo>
                  <a:pt x="0" y="146050"/>
                </a:lnTo>
                <a:lnTo>
                  <a:pt x="0" y="16510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18" name="SMARTINK"/>
          <p:cNvSpPr/>
          <p:nvPr/>
        </p:nvSpPr>
        <p:spPr bwMode="auto">
          <a:xfrm>
            <a:off x="8420099" y="5524499"/>
            <a:ext cx="76201" cy="82551"/>
          </a:xfrm>
          <a:custGeom>
            <a:avLst/>
            <a:gdLst/>
            <a:ahLst/>
            <a:cxnLst/>
            <a:rect l="0" t="0" r="0" b="0"/>
            <a:pathLst>
              <a:path w="76201" h="82551">
                <a:moveTo>
                  <a:pt x="63500" y="0"/>
                </a:moveTo>
                <a:lnTo>
                  <a:pt x="44450" y="12700"/>
                </a:lnTo>
                <a:lnTo>
                  <a:pt x="19050" y="25400"/>
                </a:lnTo>
                <a:lnTo>
                  <a:pt x="6350" y="31750"/>
                </a:lnTo>
                <a:lnTo>
                  <a:pt x="0" y="44450"/>
                </a:lnTo>
                <a:lnTo>
                  <a:pt x="25400" y="63500"/>
                </a:lnTo>
                <a:lnTo>
                  <a:pt x="50800" y="76200"/>
                </a:lnTo>
                <a:lnTo>
                  <a:pt x="762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19" name="SMARTINK"/>
          <p:cNvSpPr/>
          <p:nvPr/>
        </p:nvSpPr>
        <p:spPr bwMode="auto">
          <a:xfrm>
            <a:off x="8534399" y="5435599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12700" y="0"/>
                </a:moveTo>
                <a:lnTo>
                  <a:pt x="381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88900" y="12700"/>
                </a:lnTo>
                <a:lnTo>
                  <a:pt x="82550" y="25400"/>
                </a:lnTo>
                <a:lnTo>
                  <a:pt x="82550" y="50800"/>
                </a:lnTo>
                <a:lnTo>
                  <a:pt x="82550" y="76200"/>
                </a:lnTo>
                <a:lnTo>
                  <a:pt x="88900" y="95250"/>
                </a:lnTo>
                <a:lnTo>
                  <a:pt x="88900" y="127000"/>
                </a:lnTo>
                <a:lnTo>
                  <a:pt x="88900" y="152400"/>
                </a:lnTo>
                <a:lnTo>
                  <a:pt x="69850" y="177800"/>
                </a:lnTo>
                <a:lnTo>
                  <a:pt x="57150" y="184150"/>
                </a:lnTo>
                <a:lnTo>
                  <a:pt x="31750" y="184150"/>
                </a:lnTo>
                <a:lnTo>
                  <a:pt x="12700" y="17780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20" name="SMARTINK"/>
          <p:cNvSpPr/>
          <p:nvPr/>
        </p:nvSpPr>
        <p:spPr bwMode="auto">
          <a:xfrm>
            <a:off x="1314449" y="4864099"/>
            <a:ext cx="742951" cy="495301"/>
          </a:xfrm>
          <a:custGeom>
            <a:avLst/>
            <a:gdLst/>
            <a:ahLst/>
            <a:cxnLst/>
            <a:rect l="0" t="0" r="0" b="0"/>
            <a:pathLst>
              <a:path w="742951" h="495301">
                <a:moveTo>
                  <a:pt x="0" y="495300"/>
                </a:moveTo>
                <a:lnTo>
                  <a:pt x="19050" y="482600"/>
                </a:lnTo>
                <a:lnTo>
                  <a:pt x="44450" y="463550"/>
                </a:lnTo>
                <a:lnTo>
                  <a:pt x="63500" y="444500"/>
                </a:lnTo>
                <a:lnTo>
                  <a:pt x="95250" y="419100"/>
                </a:lnTo>
                <a:lnTo>
                  <a:pt x="107950" y="406400"/>
                </a:lnTo>
                <a:lnTo>
                  <a:pt x="127000" y="393700"/>
                </a:lnTo>
                <a:lnTo>
                  <a:pt x="146050" y="381000"/>
                </a:lnTo>
                <a:lnTo>
                  <a:pt x="165100" y="361950"/>
                </a:lnTo>
                <a:lnTo>
                  <a:pt x="190500" y="349250"/>
                </a:lnTo>
                <a:lnTo>
                  <a:pt x="209550" y="336550"/>
                </a:lnTo>
                <a:lnTo>
                  <a:pt x="234950" y="317500"/>
                </a:lnTo>
                <a:lnTo>
                  <a:pt x="254000" y="304800"/>
                </a:lnTo>
                <a:lnTo>
                  <a:pt x="279400" y="285750"/>
                </a:lnTo>
                <a:lnTo>
                  <a:pt x="304800" y="273050"/>
                </a:lnTo>
                <a:lnTo>
                  <a:pt x="323850" y="254000"/>
                </a:lnTo>
                <a:lnTo>
                  <a:pt x="349250" y="241300"/>
                </a:lnTo>
                <a:lnTo>
                  <a:pt x="374650" y="228600"/>
                </a:lnTo>
                <a:lnTo>
                  <a:pt x="393700" y="209550"/>
                </a:lnTo>
                <a:lnTo>
                  <a:pt x="419100" y="196850"/>
                </a:lnTo>
                <a:lnTo>
                  <a:pt x="444500" y="184150"/>
                </a:lnTo>
                <a:lnTo>
                  <a:pt x="469900" y="165100"/>
                </a:lnTo>
                <a:lnTo>
                  <a:pt x="488950" y="152400"/>
                </a:lnTo>
                <a:lnTo>
                  <a:pt x="508000" y="139700"/>
                </a:lnTo>
                <a:lnTo>
                  <a:pt x="527050" y="127000"/>
                </a:lnTo>
                <a:lnTo>
                  <a:pt x="546100" y="114300"/>
                </a:lnTo>
                <a:lnTo>
                  <a:pt x="565150" y="107950"/>
                </a:lnTo>
                <a:lnTo>
                  <a:pt x="584200" y="95250"/>
                </a:lnTo>
                <a:lnTo>
                  <a:pt x="603250" y="82550"/>
                </a:lnTo>
                <a:lnTo>
                  <a:pt x="635000" y="69850"/>
                </a:lnTo>
                <a:lnTo>
                  <a:pt x="660400" y="57150"/>
                </a:lnTo>
                <a:lnTo>
                  <a:pt x="692150" y="38100"/>
                </a:lnTo>
                <a:lnTo>
                  <a:pt x="723900" y="6350"/>
                </a:lnTo>
                <a:lnTo>
                  <a:pt x="736600" y="0"/>
                </a:lnTo>
                <a:lnTo>
                  <a:pt x="7429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221" name="SMARTINK"/>
          <p:cNvSpPr/>
          <p:nvPr/>
        </p:nvSpPr>
        <p:spPr bwMode="auto">
          <a:xfrm>
            <a:off x="6483349" y="4997449"/>
            <a:ext cx="908051" cy="393701"/>
          </a:xfrm>
          <a:custGeom>
            <a:avLst/>
            <a:gdLst/>
            <a:ahLst/>
            <a:cxnLst/>
            <a:rect l="0" t="0" r="0" b="0"/>
            <a:pathLst>
              <a:path w="908051" h="393701">
                <a:moveTo>
                  <a:pt x="0" y="393700"/>
                </a:moveTo>
                <a:lnTo>
                  <a:pt x="19050" y="368300"/>
                </a:lnTo>
                <a:lnTo>
                  <a:pt x="50800" y="355600"/>
                </a:lnTo>
                <a:lnTo>
                  <a:pt x="63500" y="342900"/>
                </a:lnTo>
                <a:lnTo>
                  <a:pt x="82550" y="336550"/>
                </a:lnTo>
                <a:lnTo>
                  <a:pt x="107950" y="323850"/>
                </a:lnTo>
                <a:lnTo>
                  <a:pt x="133350" y="311150"/>
                </a:lnTo>
                <a:lnTo>
                  <a:pt x="158750" y="292100"/>
                </a:lnTo>
                <a:lnTo>
                  <a:pt x="190500" y="279400"/>
                </a:lnTo>
                <a:lnTo>
                  <a:pt x="228600" y="260350"/>
                </a:lnTo>
                <a:lnTo>
                  <a:pt x="266700" y="247650"/>
                </a:lnTo>
                <a:lnTo>
                  <a:pt x="304800" y="228600"/>
                </a:lnTo>
                <a:lnTo>
                  <a:pt x="342900" y="215900"/>
                </a:lnTo>
                <a:lnTo>
                  <a:pt x="387350" y="196850"/>
                </a:lnTo>
                <a:lnTo>
                  <a:pt x="425450" y="177800"/>
                </a:lnTo>
                <a:lnTo>
                  <a:pt x="469900" y="165100"/>
                </a:lnTo>
                <a:lnTo>
                  <a:pt x="514350" y="146050"/>
                </a:lnTo>
                <a:lnTo>
                  <a:pt x="558800" y="133350"/>
                </a:lnTo>
                <a:lnTo>
                  <a:pt x="603250" y="114300"/>
                </a:lnTo>
                <a:lnTo>
                  <a:pt x="641350" y="101600"/>
                </a:lnTo>
                <a:lnTo>
                  <a:pt x="685800" y="88900"/>
                </a:lnTo>
                <a:lnTo>
                  <a:pt x="723900" y="76200"/>
                </a:lnTo>
                <a:lnTo>
                  <a:pt x="755650" y="63500"/>
                </a:lnTo>
                <a:lnTo>
                  <a:pt x="787400" y="57150"/>
                </a:lnTo>
                <a:lnTo>
                  <a:pt x="819150" y="44450"/>
                </a:lnTo>
                <a:lnTo>
                  <a:pt x="838200" y="38100"/>
                </a:lnTo>
                <a:lnTo>
                  <a:pt x="857250" y="25400"/>
                </a:lnTo>
                <a:lnTo>
                  <a:pt x="882650" y="19050"/>
                </a:lnTo>
                <a:lnTo>
                  <a:pt x="901700" y="0"/>
                </a:lnTo>
                <a:lnTo>
                  <a:pt x="9080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3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6080" grpId="0" animBg="1"/>
      <p:bldP spid="46081" grpId="0" animBg="1"/>
      <p:bldP spid="46084" grpId="0" animBg="1"/>
      <p:bldP spid="46085" grpId="0" animBg="1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 animBg="1"/>
      <p:bldP spid="46095" grpId="0" animBg="1"/>
      <p:bldP spid="46096" grpId="0" animBg="1"/>
      <p:bldP spid="46097" grpId="0" animBg="1"/>
      <p:bldP spid="46098" grpId="0" animBg="1"/>
      <p:bldP spid="46099" grpId="0" animBg="1"/>
      <p:bldP spid="46100" grpId="0" animBg="1"/>
      <p:bldP spid="46101" grpId="0" animBg="1"/>
      <p:bldP spid="46102" grpId="0" animBg="1"/>
      <p:bldP spid="46103" grpId="0" animBg="1"/>
      <p:bldP spid="46104" grpId="0" animBg="1"/>
      <p:bldP spid="46105" grpId="0" animBg="1"/>
      <p:bldP spid="46106" grpId="0" animBg="1"/>
      <p:bldP spid="46107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 animBg="1"/>
      <p:bldP spid="46117" grpId="0" animBg="1"/>
      <p:bldP spid="46118" grpId="0" animBg="1"/>
      <p:bldP spid="46119" grpId="0" animBg="1"/>
      <p:bldP spid="46120" grpId="0" animBg="1"/>
      <p:bldP spid="46121" grpId="0" animBg="1"/>
      <p:bldP spid="46122" grpId="0" animBg="1"/>
      <p:bldP spid="46123" grpId="0" animBg="1"/>
      <p:bldP spid="46124" grpId="0" animBg="1"/>
      <p:bldP spid="46125" grpId="0" animBg="1"/>
      <p:bldP spid="46126" grpId="0" animBg="1"/>
      <p:bldP spid="46127" grpId="0" animBg="1"/>
      <p:bldP spid="46128" grpId="0" animBg="1"/>
      <p:bldP spid="46129" grpId="0" animBg="1"/>
      <p:bldP spid="46130" grpId="0" animBg="1"/>
      <p:bldP spid="46131" grpId="0" animBg="1"/>
      <p:bldP spid="46132" grpId="0" animBg="1"/>
      <p:bldP spid="46133" grpId="0" animBg="1"/>
      <p:bldP spid="46134" grpId="0" animBg="1"/>
      <p:bldP spid="46135" grpId="0" animBg="1"/>
      <p:bldP spid="46136" grpId="0" animBg="1"/>
      <p:bldP spid="46137" grpId="0" animBg="1"/>
      <p:bldP spid="46138" grpId="0" animBg="1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 animBg="1"/>
      <p:bldP spid="46145" grpId="0" animBg="1"/>
      <p:bldP spid="46146" grpId="0" animBg="1"/>
      <p:bldP spid="46147" grpId="0" animBg="1"/>
      <p:bldP spid="46148" grpId="0" animBg="1"/>
      <p:bldP spid="46149" grpId="0" animBg="1"/>
      <p:bldP spid="46150" grpId="0" animBg="1"/>
      <p:bldP spid="46151" grpId="0" animBg="1"/>
      <p:bldP spid="46152" grpId="0" animBg="1"/>
      <p:bldP spid="46153" grpId="0" animBg="1"/>
      <p:bldP spid="46154" grpId="0" animBg="1"/>
      <p:bldP spid="46155" grpId="0" animBg="1"/>
      <p:bldP spid="46156" grpId="0" animBg="1"/>
      <p:bldP spid="46157" grpId="0" animBg="1"/>
      <p:bldP spid="46158" grpId="0" animBg="1"/>
      <p:bldP spid="46159" grpId="0" animBg="1"/>
      <p:bldP spid="46160" grpId="0" animBg="1"/>
      <p:bldP spid="46161" grpId="0" animBg="1"/>
      <p:bldP spid="46162" grpId="0" animBg="1"/>
      <p:bldP spid="46163" grpId="0" animBg="1"/>
      <p:bldP spid="46164" grpId="0" animBg="1"/>
      <p:bldP spid="46165" grpId="0" animBg="1"/>
      <p:bldP spid="46166" grpId="0" animBg="1"/>
      <p:bldP spid="46167" grpId="0" animBg="1"/>
      <p:bldP spid="46168" grpId="0" animBg="1"/>
      <p:bldP spid="46169" grpId="0" animBg="1"/>
      <p:bldP spid="46170" grpId="0" animBg="1"/>
      <p:bldP spid="46171" grpId="0" animBg="1"/>
      <p:bldP spid="46172" grpId="0" animBg="1"/>
      <p:bldP spid="46173" grpId="0" animBg="1"/>
      <p:bldP spid="46174" grpId="0" animBg="1"/>
      <p:bldP spid="46175" grpId="0" animBg="1"/>
      <p:bldP spid="46176" grpId="0" animBg="1"/>
      <p:bldP spid="46177" grpId="0" animBg="1"/>
      <p:bldP spid="46178" grpId="0" animBg="1"/>
      <p:bldP spid="46179" grpId="0" animBg="1"/>
      <p:bldP spid="46180" grpId="0" animBg="1"/>
      <p:bldP spid="46181" grpId="0" animBg="1"/>
      <p:bldP spid="46182" grpId="0" animBg="1"/>
      <p:bldP spid="46183" grpId="0" animBg="1"/>
      <p:bldP spid="46184" grpId="0" animBg="1"/>
      <p:bldP spid="46185" grpId="0" animBg="1"/>
      <p:bldP spid="46186" grpId="0" animBg="1"/>
      <p:bldP spid="46187" grpId="0" animBg="1"/>
      <p:bldP spid="46188" grpId="0" animBg="1"/>
      <p:bldP spid="46189" grpId="0" animBg="1"/>
      <p:bldP spid="46190" grpId="0" animBg="1"/>
      <p:bldP spid="46191" grpId="0" animBg="1"/>
      <p:bldP spid="46192" grpId="0" animBg="1"/>
      <p:bldP spid="46193" grpId="0" animBg="1"/>
      <p:bldP spid="46194" grpId="0" animBg="1"/>
      <p:bldP spid="46195" grpId="0" animBg="1"/>
      <p:bldP spid="46196" grpId="0" animBg="1"/>
      <p:bldP spid="46197" grpId="0" animBg="1"/>
      <p:bldP spid="46198" grpId="0" animBg="1"/>
      <p:bldP spid="46199" grpId="0" animBg="1"/>
      <p:bldP spid="46200" grpId="0" animBg="1"/>
      <p:bldP spid="46201" grpId="0" animBg="1"/>
      <p:bldP spid="46202" grpId="0" animBg="1"/>
      <p:bldP spid="46203" grpId="0" animBg="1"/>
      <p:bldP spid="46204" grpId="0" animBg="1"/>
      <p:bldP spid="46205" grpId="0" animBg="1"/>
      <p:bldP spid="46206" grpId="0" animBg="1"/>
      <p:bldP spid="46213" grpId="0" animBg="1"/>
      <p:bldP spid="46214" grpId="0" animBg="1"/>
      <p:bldP spid="46215" grpId="0" animBg="1"/>
      <p:bldP spid="46216" grpId="0" animBg="1"/>
      <p:bldP spid="46217" grpId="0" animBg="1"/>
      <p:bldP spid="46218" grpId="0" animBg="1"/>
      <p:bldP spid="46219" grpId="0" animBg="1"/>
      <p:bldP spid="46220" grpId="0" animBg="1"/>
      <p:bldP spid="462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ADFC96-E6C9-4CA8-BF33-45DA2DEDF384}" type="slidenum">
              <a:rPr lang="en-US" altLang="en-US" sz="14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839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0">
                <a:solidFill>
                  <a:schemeClr val="accent2"/>
                </a:solidFill>
              </a:rPr>
              <a:t>Benzene (C</a:t>
            </a:r>
            <a:r>
              <a:rPr lang="en-US" altLang="en-US" b="0" baseline="-25000">
                <a:solidFill>
                  <a:schemeClr val="accent2"/>
                </a:solidFill>
              </a:rPr>
              <a:t>6</a:t>
            </a:r>
            <a:r>
              <a:rPr lang="en-US" altLang="en-US" b="0">
                <a:solidFill>
                  <a:schemeClr val="accent2"/>
                </a:solidFill>
              </a:rPr>
              <a:t>H</a:t>
            </a:r>
            <a:r>
              <a:rPr lang="en-US" altLang="en-US" b="0" baseline="-25000">
                <a:solidFill>
                  <a:schemeClr val="accent2"/>
                </a:solidFill>
              </a:rPr>
              <a:t>6</a:t>
            </a:r>
            <a:r>
              <a:rPr lang="en-US" altLang="en-US" b="0">
                <a:solidFill>
                  <a:schemeClr val="accent2"/>
                </a:solidFill>
              </a:rPr>
              <a:t>) burns in air to produce carbon dioxide and liquid water.  How much heat is released per mole of benzene combusted?  The standard enthalpy of formation of benzene is 49.04 kJ/mol.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22400" y="1905000"/>
            <a:ext cx="6299200" cy="457200"/>
            <a:chOff x="710" y="1513"/>
            <a:chExt cx="3968" cy="288"/>
          </a:xfrm>
        </p:grpSpPr>
        <p:sp>
          <p:nvSpPr>
            <p:cNvPr id="33846" name="Text Box 4"/>
            <p:cNvSpPr txBox="1">
              <a:spLocks noChangeArrowheads="1"/>
            </p:cNvSpPr>
            <p:nvPr/>
          </p:nvSpPr>
          <p:spPr bwMode="auto">
            <a:xfrm>
              <a:off x="710" y="1513"/>
              <a:ext cx="3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2C</a:t>
              </a:r>
              <a:r>
                <a:rPr lang="en-US" altLang="en-US" b="0" baseline="-25000"/>
                <a:t>6</a:t>
              </a:r>
              <a:r>
                <a:rPr lang="en-US" altLang="en-US" b="0"/>
                <a:t>H</a:t>
              </a:r>
              <a:r>
                <a:rPr lang="en-US" altLang="en-US" b="0" baseline="-25000"/>
                <a:t>6</a:t>
              </a:r>
              <a:r>
                <a:rPr lang="en-US" altLang="en-US" b="0"/>
                <a:t> </a:t>
              </a:r>
              <a:r>
                <a:rPr lang="en-US" altLang="en-US" sz="2000" b="0"/>
                <a:t>(</a:t>
              </a:r>
              <a:r>
                <a:rPr lang="en-US" altLang="en-US" sz="2000" b="0" i="1"/>
                <a:t>l</a:t>
              </a:r>
              <a:r>
                <a:rPr lang="en-US" altLang="en-US" sz="2000" b="0"/>
                <a:t>)</a:t>
              </a:r>
              <a:r>
                <a:rPr lang="en-US" altLang="en-US" b="0"/>
                <a:t> + 15O</a:t>
              </a:r>
              <a:r>
                <a:rPr lang="en-US" altLang="en-US" b="0" baseline="-25000"/>
                <a:t>2</a:t>
              </a:r>
              <a:r>
                <a:rPr lang="en-US" altLang="en-US" b="0"/>
                <a:t> </a:t>
              </a:r>
              <a:r>
                <a:rPr lang="en-US" altLang="en-US" sz="2000" b="0"/>
                <a:t>(</a:t>
              </a:r>
              <a:r>
                <a:rPr lang="en-US" altLang="en-US" sz="2000" b="0" i="1"/>
                <a:t>g</a:t>
              </a:r>
              <a:r>
                <a:rPr lang="en-US" altLang="en-US" sz="2000" b="0"/>
                <a:t>)</a:t>
              </a:r>
              <a:r>
                <a:rPr lang="en-US" altLang="en-US" b="0"/>
                <a:t>          12CO</a:t>
              </a:r>
              <a:r>
                <a:rPr lang="en-US" altLang="en-US" b="0" baseline="-25000"/>
                <a:t>2</a:t>
              </a:r>
              <a:r>
                <a:rPr lang="en-US" altLang="en-US" b="0"/>
                <a:t> </a:t>
              </a:r>
              <a:r>
                <a:rPr lang="en-US" altLang="en-US" sz="2000" b="0"/>
                <a:t>(</a:t>
              </a:r>
              <a:r>
                <a:rPr lang="en-US" altLang="en-US" sz="2000" b="0" i="1"/>
                <a:t>g</a:t>
              </a:r>
              <a:r>
                <a:rPr lang="en-US" altLang="en-US" sz="2000" b="0"/>
                <a:t>)</a:t>
              </a:r>
              <a:r>
                <a:rPr lang="en-US" altLang="en-US" b="0"/>
                <a:t> + 6H</a:t>
              </a:r>
              <a:r>
                <a:rPr lang="en-US" altLang="en-US" b="0" baseline="-25000"/>
                <a:t>2</a:t>
              </a:r>
              <a:r>
                <a:rPr lang="en-US" altLang="en-US" b="0"/>
                <a:t>O </a:t>
              </a:r>
              <a:r>
                <a:rPr lang="en-US" altLang="en-US" sz="2000" b="0"/>
                <a:t>(</a:t>
              </a:r>
              <a:r>
                <a:rPr lang="en-US" altLang="en-US" sz="2000" b="0" i="1"/>
                <a:t>l</a:t>
              </a:r>
              <a:r>
                <a:rPr lang="en-US" altLang="en-US" sz="2000" b="0"/>
                <a:t>)</a:t>
              </a:r>
            </a:p>
          </p:txBody>
        </p:sp>
        <p:sp>
          <p:nvSpPr>
            <p:cNvPr id="33847" name="Line 5"/>
            <p:cNvSpPr>
              <a:spLocks noChangeShapeType="1"/>
            </p:cNvSpPr>
            <p:nvPr/>
          </p:nvSpPr>
          <p:spPr bwMode="auto">
            <a:xfrm>
              <a:off x="2424" y="167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344613" y="2590800"/>
            <a:ext cx="6454775" cy="544513"/>
            <a:chOff x="1198" y="2056"/>
            <a:chExt cx="4066" cy="343"/>
          </a:xfrm>
        </p:grpSpPr>
        <p:grpSp>
          <p:nvGrpSpPr>
            <p:cNvPr id="33831" name="Group 8"/>
            <p:cNvGrpSpPr>
              <a:grpSpLocks/>
            </p:cNvGrpSpPr>
            <p:nvPr/>
          </p:nvGrpSpPr>
          <p:grpSpPr bwMode="auto">
            <a:xfrm>
              <a:off x="1198" y="2061"/>
              <a:ext cx="574" cy="329"/>
              <a:chOff x="278" y="2086"/>
              <a:chExt cx="574" cy="329"/>
            </a:xfrm>
          </p:grpSpPr>
          <p:sp>
            <p:nvSpPr>
              <p:cNvPr id="33844" name="Text Box 9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endParaRPr lang="en-US" altLang="en-US" b="0"/>
              </a:p>
            </p:txBody>
          </p:sp>
          <p:sp>
            <p:nvSpPr>
              <p:cNvPr id="33845" name="Text Box 10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rxn</a:t>
                </a:r>
              </a:p>
            </p:txBody>
          </p:sp>
        </p:grpSp>
        <p:grpSp>
          <p:nvGrpSpPr>
            <p:cNvPr id="33832" name="Group 11"/>
            <p:cNvGrpSpPr>
              <a:grpSpLocks/>
            </p:cNvGrpSpPr>
            <p:nvPr/>
          </p:nvGrpSpPr>
          <p:grpSpPr bwMode="auto">
            <a:xfrm>
              <a:off x="2018" y="2062"/>
              <a:ext cx="1468" cy="337"/>
              <a:chOff x="747" y="3670"/>
              <a:chExt cx="1468" cy="337"/>
            </a:xfrm>
          </p:grpSpPr>
          <p:sp>
            <p:nvSpPr>
              <p:cNvPr id="33842" name="Text Box 12"/>
              <p:cNvSpPr txBox="1">
                <a:spLocks noChangeArrowheads="1"/>
              </p:cNvSpPr>
              <p:nvPr/>
            </p:nvSpPr>
            <p:spPr bwMode="auto">
              <a:xfrm>
                <a:off x="747" y="3670"/>
                <a:ext cx="146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0" i="1"/>
                  <a:t>n</a:t>
                </a:r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r>
                  <a:rPr lang="en-US" altLang="en-US" b="0"/>
                  <a:t> (products)</a:t>
                </a:r>
              </a:p>
            </p:txBody>
          </p:sp>
          <p:sp>
            <p:nvSpPr>
              <p:cNvPr id="33843" name="Text Box 13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f</a:t>
                </a:r>
              </a:p>
            </p:txBody>
          </p:sp>
        </p:grpSp>
        <p:sp>
          <p:nvSpPr>
            <p:cNvPr id="33833" name="Text Box 14"/>
            <p:cNvSpPr txBox="1">
              <a:spLocks noChangeArrowheads="1"/>
            </p:cNvSpPr>
            <p:nvPr/>
          </p:nvSpPr>
          <p:spPr bwMode="auto">
            <a:xfrm>
              <a:off x="1696" y="2079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=</a:t>
              </a:r>
            </a:p>
          </p:txBody>
        </p:sp>
        <p:sp>
          <p:nvSpPr>
            <p:cNvPr id="33834" name="Text Box 15"/>
            <p:cNvSpPr txBox="1">
              <a:spLocks noChangeArrowheads="1"/>
            </p:cNvSpPr>
            <p:nvPr/>
          </p:nvSpPr>
          <p:spPr bwMode="auto">
            <a:xfrm>
              <a:off x="1960" y="2071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b="0"/>
            </a:p>
          </p:txBody>
        </p:sp>
        <p:sp>
          <p:nvSpPr>
            <p:cNvPr id="33835" name="Text Box 16"/>
            <p:cNvSpPr txBox="1">
              <a:spLocks noChangeArrowheads="1"/>
            </p:cNvSpPr>
            <p:nvPr/>
          </p:nvSpPr>
          <p:spPr bwMode="auto">
            <a:xfrm>
              <a:off x="1888" y="2064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>
                  <a:latin typeface="Symbol" panose="05050102010706020507" pitchFamily="18" charset="2"/>
                </a:rPr>
                <a:t>S</a:t>
              </a:r>
            </a:p>
          </p:txBody>
        </p:sp>
        <p:grpSp>
          <p:nvGrpSpPr>
            <p:cNvPr id="33836" name="Group 17"/>
            <p:cNvGrpSpPr>
              <a:grpSpLocks/>
            </p:cNvGrpSpPr>
            <p:nvPr/>
          </p:nvGrpSpPr>
          <p:grpSpPr bwMode="auto">
            <a:xfrm>
              <a:off x="3690" y="2056"/>
              <a:ext cx="1574" cy="337"/>
              <a:chOff x="747" y="3670"/>
              <a:chExt cx="1574" cy="337"/>
            </a:xfrm>
          </p:grpSpPr>
          <p:sp>
            <p:nvSpPr>
              <p:cNvPr id="33840" name="Text Box 18"/>
              <p:cNvSpPr txBox="1">
                <a:spLocks noChangeArrowheads="1"/>
              </p:cNvSpPr>
              <p:nvPr/>
            </p:nvSpPr>
            <p:spPr bwMode="auto">
              <a:xfrm>
                <a:off x="747" y="3670"/>
                <a:ext cx="157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0" i="1"/>
                  <a:t>m</a:t>
                </a:r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r>
                  <a:rPr lang="en-US" altLang="en-US" b="0"/>
                  <a:t> (reactants)</a:t>
                </a:r>
              </a:p>
            </p:txBody>
          </p:sp>
          <p:sp>
            <p:nvSpPr>
              <p:cNvPr id="33841" name="Text Box 19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f</a:t>
                </a:r>
              </a:p>
            </p:txBody>
          </p:sp>
        </p:grpSp>
        <p:sp>
          <p:nvSpPr>
            <p:cNvPr id="33837" name="Text Box 20"/>
            <p:cNvSpPr txBox="1">
              <a:spLocks noChangeArrowheads="1"/>
            </p:cNvSpPr>
            <p:nvPr/>
          </p:nvSpPr>
          <p:spPr bwMode="auto">
            <a:xfrm>
              <a:off x="3632" y="206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b="0"/>
            </a:p>
          </p:txBody>
        </p:sp>
        <p:sp>
          <p:nvSpPr>
            <p:cNvPr id="33838" name="Text Box 21"/>
            <p:cNvSpPr txBox="1">
              <a:spLocks noChangeArrowheads="1"/>
            </p:cNvSpPr>
            <p:nvPr/>
          </p:nvSpPr>
          <p:spPr bwMode="auto">
            <a:xfrm>
              <a:off x="3560" y="2058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>
                  <a:latin typeface="Symbol" panose="05050102010706020507" pitchFamily="18" charset="2"/>
                </a:rPr>
                <a:t>S</a:t>
              </a:r>
            </a:p>
          </p:txBody>
        </p:sp>
        <p:sp>
          <p:nvSpPr>
            <p:cNvPr id="33839" name="Text Box 22"/>
            <p:cNvSpPr txBox="1">
              <a:spLocks noChangeArrowheads="1"/>
            </p:cNvSpPr>
            <p:nvPr/>
          </p:nvSpPr>
          <p:spPr bwMode="auto">
            <a:xfrm>
              <a:off x="3416" y="205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-</a:t>
              </a:r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863600" y="3352800"/>
            <a:ext cx="7416800" cy="539750"/>
            <a:chOff x="544" y="2112"/>
            <a:chExt cx="4672" cy="340"/>
          </a:xfrm>
        </p:grpSpPr>
        <p:grpSp>
          <p:nvGrpSpPr>
            <p:cNvPr id="33812" name="Group 24"/>
            <p:cNvGrpSpPr>
              <a:grpSpLocks/>
            </p:cNvGrpSpPr>
            <p:nvPr/>
          </p:nvGrpSpPr>
          <p:grpSpPr bwMode="auto">
            <a:xfrm>
              <a:off x="544" y="2112"/>
              <a:ext cx="574" cy="329"/>
              <a:chOff x="278" y="2086"/>
              <a:chExt cx="574" cy="329"/>
            </a:xfrm>
          </p:grpSpPr>
          <p:sp>
            <p:nvSpPr>
              <p:cNvPr id="33829" name="Text Box 25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endParaRPr lang="en-US" altLang="en-US" b="0"/>
              </a:p>
            </p:txBody>
          </p:sp>
          <p:sp>
            <p:nvSpPr>
              <p:cNvPr id="33830" name="Text Box 26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rxn</a:t>
                </a:r>
              </a:p>
            </p:txBody>
          </p:sp>
        </p:grpSp>
        <p:grpSp>
          <p:nvGrpSpPr>
            <p:cNvPr id="33813" name="Group 49"/>
            <p:cNvGrpSpPr>
              <a:grpSpLocks/>
            </p:cNvGrpSpPr>
            <p:nvPr/>
          </p:nvGrpSpPr>
          <p:grpSpPr bwMode="auto">
            <a:xfrm>
              <a:off x="2622" y="2115"/>
              <a:ext cx="1090" cy="337"/>
              <a:chOff x="3024" y="3312"/>
              <a:chExt cx="1090" cy="337"/>
            </a:xfrm>
          </p:grpSpPr>
          <p:sp>
            <p:nvSpPr>
              <p:cNvPr id="33827" name="Text Box 28"/>
              <p:cNvSpPr txBox="1">
                <a:spLocks noChangeArrowheads="1"/>
              </p:cNvSpPr>
              <p:nvPr/>
            </p:nvSpPr>
            <p:spPr bwMode="auto">
              <a:xfrm>
                <a:off x="3024" y="3312"/>
                <a:ext cx="10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b="0"/>
                  <a:t>6</a:t>
                </a:r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r>
                  <a:rPr lang="en-US" altLang="en-US" b="0"/>
                  <a:t> (H</a:t>
                </a:r>
                <a:r>
                  <a:rPr lang="en-US" altLang="en-US" b="0" baseline="-25000"/>
                  <a:t>2</a:t>
                </a:r>
                <a:r>
                  <a:rPr lang="en-US" altLang="en-US" b="0"/>
                  <a:t>O)</a:t>
                </a:r>
              </a:p>
            </p:txBody>
          </p:sp>
          <p:sp>
            <p:nvSpPr>
              <p:cNvPr id="33828" name="Text Box 29"/>
              <p:cNvSpPr txBox="1">
                <a:spLocks noChangeArrowheads="1"/>
              </p:cNvSpPr>
              <p:nvPr/>
            </p:nvSpPr>
            <p:spPr bwMode="auto">
              <a:xfrm>
                <a:off x="3400" y="3418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f</a:t>
                </a:r>
              </a:p>
            </p:txBody>
          </p:sp>
        </p:grpSp>
        <p:grpSp>
          <p:nvGrpSpPr>
            <p:cNvPr id="33814" name="Group 48"/>
            <p:cNvGrpSpPr>
              <a:grpSpLocks/>
            </p:cNvGrpSpPr>
            <p:nvPr/>
          </p:nvGrpSpPr>
          <p:grpSpPr bwMode="auto">
            <a:xfrm>
              <a:off x="1387" y="2115"/>
              <a:ext cx="1197" cy="337"/>
              <a:chOff x="1008" y="3072"/>
              <a:chExt cx="1197" cy="337"/>
            </a:xfrm>
          </p:grpSpPr>
          <p:sp>
            <p:nvSpPr>
              <p:cNvPr id="33825" name="Text Box 31"/>
              <p:cNvSpPr txBox="1">
                <a:spLocks noChangeArrowheads="1"/>
              </p:cNvSpPr>
              <p:nvPr/>
            </p:nvSpPr>
            <p:spPr bwMode="auto">
              <a:xfrm>
                <a:off x="1008" y="3072"/>
                <a:ext cx="119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b="0"/>
                  <a:t>12</a:t>
                </a:r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r>
                  <a:rPr lang="en-US" altLang="en-US" b="0"/>
                  <a:t> (CO</a:t>
                </a:r>
                <a:r>
                  <a:rPr lang="en-US" altLang="en-US" b="0" baseline="-25000"/>
                  <a:t>2</a:t>
                </a:r>
                <a:r>
                  <a:rPr lang="en-US" altLang="en-US" b="0"/>
                  <a:t>)</a:t>
                </a:r>
              </a:p>
            </p:txBody>
          </p:sp>
          <p:sp>
            <p:nvSpPr>
              <p:cNvPr id="33826" name="Text Box 32"/>
              <p:cNvSpPr txBox="1">
                <a:spLocks noChangeArrowheads="1"/>
              </p:cNvSpPr>
              <p:nvPr/>
            </p:nvSpPr>
            <p:spPr bwMode="auto">
              <a:xfrm>
                <a:off x="1488" y="3178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f</a:t>
                </a:r>
              </a:p>
            </p:txBody>
          </p:sp>
        </p:grpSp>
        <p:sp>
          <p:nvSpPr>
            <p:cNvPr id="33815" name="Text Box 33"/>
            <p:cNvSpPr txBox="1">
              <a:spLocks noChangeArrowheads="1"/>
            </p:cNvSpPr>
            <p:nvPr/>
          </p:nvSpPr>
          <p:spPr bwMode="auto">
            <a:xfrm>
              <a:off x="1042" y="2130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=</a:t>
              </a:r>
            </a:p>
          </p:txBody>
        </p:sp>
        <p:sp>
          <p:nvSpPr>
            <p:cNvPr id="33816" name="Text Box 34"/>
            <p:cNvSpPr txBox="1">
              <a:spLocks noChangeArrowheads="1"/>
            </p:cNvSpPr>
            <p:nvPr/>
          </p:nvSpPr>
          <p:spPr bwMode="auto">
            <a:xfrm>
              <a:off x="1320" y="2122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[</a:t>
              </a:r>
            </a:p>
          </p:txBody>
        </p:sp>
        <p:sp>
          <p:nvSpPr>
            <p:cNvPr id="33817" name="Text Box 35"/>
            <p:cNvSpPr txBox="1">
              <a:spLocks noChangeArrowheads="1"/>
            </p:cNvSpPr>
            <p:nvPr/>
          </p:nvSpPr>
          <p:spPr bwMode="auto">
            <a:xfrm>
              <a:off x="2480" y="2122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+</a:t>
              </a:r>
            </a:p>
          </p:txBody>
        </p:sp>
        <p:sp>
          <p:nvSpPr>
            <p:cNvPr id="33818" name="Text Box 36"/>
            <p:cNvSpPr txBox="1">
              <a:spLocks noChangeArrowheads="1"/>
            </p:cNvSpPr>
            <p:nvPr/>
          </p:nvSpPr>
          <p:spPr bwMode="auto">
            <a:xfrm>
              <a:off x="3591" y="2122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]</a:t>
              </a:r>
            </a:p>
          </p:txBody>
        </p:sp>
        <p:sp>
          <p:nvSpPr>
            <p:cNvPr id="33819" name="Text Box 37"/>
            <p:cNvSpPr txBox="1">
              <a:spLocks noChangeArrowheads="1"/>
            </p:cNvSpPr>
            <p:nvPr/>
          </p:nvSpPr>
          <p:spPr bwMode="auto">
            <a:xfrm>
              <a:off x="3728" y="2114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-</a:t>
              </a:r>
            </a:p>
          </p:txBody>
        </p:sp>
        <p:grpSp>
          <p:nvGrpSpPr>
            <p:cNvPr id="33820" name="Group 47"/>
            <p:cNvGrpSpPr>
              <a:grpSpLocks/>
            </p:cNvGrpSpPr>
            <p:nvPr/>
          </p:nvGrpSpPr>
          <p:grpSpPr bwMode="auto">
            <a:xfrm>
              <a:off x="4008" y="2114"/>
              <a:ext cx="1151" cy="337"/>
              <a:chOff x="3120" y="3072"/>
              <a:chExt cx="1151" cy="337"/>
            </a:xfrm>
          </p:grpSpPr>
          <p:sp>
            <p:nvSpPr>
              <p:cNvPr id="33823" name="Text Box 42"/>
              <p:cNvSpPr txBox="1">
                <a:spLocks noChangeArrowheads="1"/>
              </p:cNvSpPr>
              <p:nvPr/>
            </p:nvSpPr>
            <p:spPr bwMode="auto">
              <a:xfrm>
                <a:off x="3120" y="3072"/>
                <a:ext cx="115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en-US" b="0"/>
                  <a:t>2</a:t>
                </a:r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r>
                  <a:rPr lang="en-US" altLang="en-US" b="0"/>
                  <a:t> (C</a:t>
                </a:r>
                <a:r>
                  <a:rPr lang="en-US" altLang="en-US" b="0" baseline="-25000"/>
                  <a:t>6</a:t>
                </a:r>
                <a:r>
                  <a:rPr lang="en-US" altLang="en-US" b="0"/>
                  <a:t>H</a:t>
                </a:r>
                <a:r>
                  <a:rPr lang="en-US" altLang="en-US" b="0" baseline="-25000"/>
                  <a:t>6</a:t>
                </a:r>
                <a:r>
                  <a:rPr lang="en-US" altLang="en-US" b="0"/>
                  <a:t>)</a:t>
                </a:r>
              </a:p>
            </p:txBody>
          </p:sp>
          <p:sp>
            <p:nvSpPr>
              <p:cNvPr id="33824" name="Text Box 43"/>
              <p:cNvSpPr txBox="1">
                <a:spLocks noChangeArrowheads="1"/>
              </p:cNvSpPr>
              <p:nvPr/>
            </p:nvSpPr>
            <p:spPr bwMode="auto">
              <a:xfrm>
                <a:off x="3488" y="3178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f</a:t>
                </a:r>
              </a:p>
            </p:txBody>
          </p:sp>
        </p:grpSp>
        <p:sp>
          <p:nvSpPr>
            <p:cNvPr id="33821" name="Text Box 44"/>
            <p:cNvSpPr txBox="1">
              <a:spLocks noChangeArrowheads="1"/>
            </p:cNvSpPr>
            <p:nvPr/>
          </p:nvSpPr>
          <p:spPr bwMode="auto">
            <a:xfrm>
              <a:off x="3904" y="2115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[</a:t>
              </a:r>
            </a:p>
          </p:txBody>
        </p:sp>
        <p:sp>
          <p:nvSpPr>
            <p:cNvPr id="33822" name="Text Box 46"/>
            <p:cNvSpPr txBox="1">
              <a:spLocks noChangeArrowheads="1"/>
            </p:cNvSpPr>
            <p:nvPr/>
          </p:nvSpPr>
          <p:spPr bwMode="auto">
            <a:xfrm>
              <a:off x="5047" y="2115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]</a:t>
              </a:r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863600" y="4038600"/>
            <a:ext cx="8051800" cy="533400"/>
            <a:chOff x="544" y="2544"/>
            <a:chExt cx="5072" cy="336"/>
          </a:xfrm>
        </p:grpSpPr>
        <p:grpSp>
          <p:nvGrpSpPr>
            <p:cNvPr id="33807" name="Group 51"/>
            <p:cNvGrpSpPr>
              <a:grpSpLocks/>
            </p:cNvGrpSpPr>
            <p:nvPr/>
          </p:nvGrpSpPr>
          <p:grpSpPr bwMode="auto">
            <a:xfrm>
              <a:off x="544" y="2551"/>
              <a:ext cx="574" cy="329"/>
              <a:chOff x="278" y="2086"/>
              <a:chExt cx="574" cy="329"/>
            </a:xfrm>
          </p:grpSpPr>
          <p:sp>
            <p:nvSpPr>
              <p:cNvPr id="33810" name="Text Box 52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latin typeface="Symbol" panose="05050102010706020507" pitchFamily="18" charset="2"/>
                  </a:rPr>
                  <a:t>D</a:t>
                </a:r>
                <a:r>
                  <a:rPr lang="en-US" altLang="en-US" b="0" i="1"/>
                  <a:t>H</a:t>
                </a:r>
                <a:r>
                  <a:rPr lang="en-US" altLang="en-US" b="0" baseline="30000"/>
                  <a:t>0</a:t>
                </a:r>
                <a:endParaRPr lang="en-US" altLang="en-US" b="0"/>
              </a:p>
            </p:txBody>
          </p:sp>
          <p:sp>
            <p:nvSpPr>
              <p:cNvPr id="33811" name="Text Box 53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800" b="0"/>
                  <a:t>rxn</a:t>
                </a:r>
              </a:p>
            </p:txBody>
          </p:sp>
        </p:grpSp>
        <p:sp>
          <p:nvSpPr>
            <p:cNvPr id="33808" name="Text Box 54"/>
            <p:cNvSpPr txBox="1">
              <a:spLocks noChangeArrowheads="1"/>
            </p:cNvSpPr>
            <p:nvPr/>
          </p:nvSpPr>
          <p:spPr bwMode="auto">
            <a:xfrm>
              <a:off x="1042" y="2569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=</a:t>
              </a:r>
            </a:p>
          </p:txBody>
        </p:sp>
        <p:sp>
          <p:nvSpPr>
            <p:cNvPr id="33809" name="Text Box 56"/>
            <p:cNvSpPr txBox="1">
              <a:spLocks noChangeArrowheads="1"/>
            </p:cNvSpPr>
            <p:nvPr/>
          </p:nvSpPr>
          <p:spPr bwMode="auto">
            <a:xfrm>
              <a:off x="1317" y="2544"/>
              <a:ext cx="4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[ 12x–393.5 + 6x–187.6 ] – [ 2x49.04 ] = -5946 kJ</a:t>
              </a:r>
            </a:p>
          </p:txBody>
        </p:sp>
      </p:grpSp>
      <p:sp>
        <p:nvSpPr>
          <p:cNvPr id="21562" name="Oval 58"/>
          <p:cNvSpPr>
            <a:spLocks noChangeArrowheads="1"/>
          </p:cNvSpPr>
          <p:nvPr/>
        </p:nvSpPr>
        <p:spPr bwMode="auto">
          <a:xfrm>
            <a:off x="1371600" y="18796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2489200" y="4762500"/>
            <a:ext cx="4360863" cy="874713"/>
            <a:chOff x="912" y="3120"/>
            <a:chExt cx="2747" cy="551"/>
          </a:xfrm>
        </p:grpSpPr>
        <p:grpSp>
          <p:nvGrpSpPr>
            <p:cNvPr id="33802" name="Group 62"/>
            <p:cNvGrpSpPr>
              <a:grpSpLocks/>
            </p:cNvGrpSpPr>
            <p:nvPr/>
          </p:nvGrpSpPr>
          <p:grpSpPr bwMode="auto">
            <a:xfrm>
              <a:off x="912" y="3120"/>
              <a:ext cx="853" cy="551"/>
              <a:chOff x="950" y="3337"/>
              <a:chExt cx="853" cy="551"/>
            </a:xfrm>
          </p:grpSpPr>
          <p:sp>
            <p:nvSpPr>
              <p:cNvPr id="33804" name="Text Box 59"/>
              <p:cNvSpPr txBox="1">
                <a:spLocks noChangeArrowheads="1"/>
              </p:cNvSpPr>
              <p:nvPr/>
            </p:nvSpPr>
            <p:spPr bwMode="auto">
              <a:xfrm>
                <a:off x="950" y="3337"/>
                <a:ext cx="8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0"/>
                  <a:t>-5946 kJ</a:t>
                </a:r>
              </a:p>
            </p:txBody>
          </p:sp>
          <p:sp>
            <p:nvSpPr>
              <p:cNvPr id="33805" name="Text Box 60"/>
              <p:cNvSpPr txBox="1">
                <a:spLocks noChangeArrowheads="1"/>
              </p:cNvSpPr>
              <p:nvPr/>
            </p:nvSpPr>
            <p:spPr bwMode="auto">
              <a:xfrm>
                <a:off x="1084" y="3600"/>
                <a:ext cx="58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0"/>
                  <a:t>2 mol</a:t>
                </a:r>
              </a:p>
            </p:txBody>
          </p:sp>
          <p:sp>
            <p:nvSpPr>
              <p:cNvPr id="33806" name="Line 61"/>
              <p:cNvSpPr>
                <a:spLocks noChangeShapeType="1"/>
              </p:cNvSpPr>
              <p:nvPr/>
            </p:nvSpPr>
            <p:spPr bwMode="auto">
              <a:xfrm>
                <a:off x="968" y="3613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3" name="Text Box 63"/>
            <p:cNvSpPr txBox="1">
              <a:spLocks noChangeArrowheads="1"/>
            </p:cNvSpPr>
            <p:nvPr/>
          </p:nvSpPr>
          <p:spPr bwMode="auto">
            <a:xfrm>
              <a:off x="1752" y="3248"/>
              <a:ext cx="19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0"/>
                <a:t>= - 2973 kJ/mol C</a:t>
              </a:r>
              <a:r>
                <a:rPr lang="en-US" altLang="en-US" b="0" baseline="-25000"/>
                <a:t>6</a:t>
              </a:r>
              <a:r>
                <a:rPr lang="en-US" altLang="en-US" b="0"/>
                <a:t>H</a:t>
              </a:r>
              <a:r>
                <a:rPr lang="en-US" altLang="en-US" b="0" baseline="-25000"/>
                <a:t>6</a:t>
              </a:r>
              <a:endParaRPr lang="en-US" alt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9697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87351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b="1" dirty="0" smtClean="0"/>
              <a:t>Standard Enthalpies of Reaction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9685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1" name="Group 91"/>
          <p:cNvGrpSpPr>
            <a:grpSpLocks/>
          </p:cNvGrpSpPr>
          <p:nvPr/>
        </p:nvGrpSpPr>
        <p:grpSpPr bwMode="auto">
          <a:xfrm>
            <a:off x="381000" y="1543050"/>
            <a:ext cx="2628900" cy="4953000"/>
            <a:chOff x="288" y="624"/>
            <a:chExt cx="1656" cy="3324"/>
          </a:xfrm>
        </p:grpSpPr>
        <p:sp>
          <p:nvSpPr>
            <p:cNvPr id="48190" name="Text Box 3"/>
            <p:cNvSpPr txBox="1">
              <a:spLocks noChangeArrowheads="1"/>
            </p:cNvSpPr>
            <p:nvPr/>
          </p:nvSpPr>
          <p:spPr bwMode="auto">
            <a:xfrm>
              <a:off x="288" y="624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 b="1" dirty="0"/>
                <a:t>Formula</a:t>
              </a:r>
            </a:p>
          </p:txBody>
        </p:sp>
        <p:sp>
          <p:nvSpPr>
            <p:cNvPr id="48191" name="Text Box 4"/>
            <p:cNvSpPr txBox="1">
              <a:spLocks noChangeArrowheads="1"/>
            </p:cNvSpPr>
            <p:nvPr/>
          </p:nvSpPr>
          <p:spPr bwMode="auto">
            <a:xfrm>
              <a:off x="960" y="624"/>
              <a:ext cx="96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 b="1" dirty="0" err="1" smtClean="0">
                  <a:latin typeface="Symbol" pitchFamily="18" charset="2"/>
                </a:rPr>
                <a:t>D</a:t>
              </a:r>
              <a:r>
                <a:rPr lang="en-US" altLang="en-US" sz="1500" b="1" i="1" dirty="0" err="1" smtClean="0">
                  <a:cs typeface="Arial" pitchFamily="34" charset="0"/>
                </a:rPr>
                <a:t>H</a:t>
              </a:r>
              <a:r>
                <a:rPr lang="en-US" altLang="en-US" sz="1500" b="1" dirty="0" err="1" smtClean="0">
                  <a:cs typeface="Arial" pitchFamily="34" charset="0"/>
                </a:rPr>
                <a:t>°</a:t>
              </a:r>
              <a:r>
                <a:rPr lang="en-US" altLang="en-US" sz="1500" b="1" baseline="-25000" dirty="0" err="1" smtClean="0">
                  <a:cs typeface="Arial" pitchFamily="34" charset="0"/>
                </a:rPr>
                <a:t>f</a:t>
              </a:r>
              <a:r>
                <a:rPr lang="en-US" altLang="en-US" sz="1500" b="1" baseline="-25000" dirty="0" smtClean="0"/>
                <a:t> </a:t>
              </a:r>
              <a:r>
                <a:rPr lang="en-US" altLang="en-US" sz="1500" b="1" dirty="0"/>
                <a:t>(kJ/</a:t>
              </a:r>
              <a:r>
                <a:rPr lang="en-US" altLang="en-US" sz="1500" b="1" dirty="0" err="1"/>
                <a:t>mol</a:t>
              </a:r>
              <a:r>
                <a:rPr lang="en-US" altLang="en-US" sz="1500" b="1" dirty="0"/>
                <a:t>)</a:t>
              </a:r>
            </a:p>
          </p:txBody>
        </p:sp>
        <p:sp>
          <p:nvSpPr>
            <p:cNvPr id="48192" name="Text Box 5"/>
            <p:cNvSpPr txBox="1">
              <a:spLocks noChangeArrowheads="1"/>
            </p:cNvSpPr>
            <p:nvPr/>
          </p:nvSpPr>
          <p:spPr bwMode="auto">
            <a:xfrm>
              <a:off x="288" y="864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 b="1" dirty="0"/>
                <a:t>Calcium</a:t>
              </a:r>
            </a:p>
          </p:txBody>
        </p:sp>
        <p:sp>
          <p:nvSpPr>
            <p:cNvPr id="48193" name="Text Box 6"/>
            <p:cNvSpPr txBox="1">
              <a:spLocks noChangeArrowheads="1"/>
            </p:cNvSpPr>
            <p:nvPr/>
          </p:nvSpPr>
          <p:spPr bwMode="auto">
            <a:xfrm>
              <a:off x="432" y="1056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 dirty="0"/>
                <a:t>Ca(</a:t>
              </a:r>
              <a:r>
                <a:rPr lang="en-US" altLang="en-US" sz="1500" i="1" dirty="0"/>
                <a:t>s</a:t>
              </a:r>
              <a:r>
                <a:rPr lang="en-US" altLang="en-US" sz="1500" dirty="0"/>
                <a:t>)</a:t>
              </a:r>
            </a:p>
          </p:txBody>
        </p:sp>
        <p:sp>
          <p:nvSpPr>
            <p:cNvPr id="48194" name="Text Box 7"/>
            <p:cNvSpPr txBox="1">
              <a:spLocks noChangeArrowheads="1"/>
            </p:cNvSpPr>
            <p:nvPr/>
          </p:nvSpPr>
          <p:spPr bwMode="auto">
            <a:xfrm>
              <a:off x="432" y="1248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CaO(</a:t>
              </a:r>
              <a:r>
                <a:rPr lang="en-US" altLang="en-US" sz="1500" i="1"/>
                <a:t>s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195" name="Text Box 8"/>
            <p:cNvSpPr txBox="1">
              <a:spLocks noChangeArrowheads="1"/>
            </p:cNvSpPr>
            <p:nvPr/>
          </p:nvSpPr>
          <p:spPr bwMode="auto">
            <a:xfrm>
              <a:off x="432" y="1440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CaCO</a:t>
              </a:r>
              <a:r>
                <a:rPr lang="en-US" altLang="en-US" sz="1500" baseline="-25000"/>
                <a:t>3</a:t>
              </a:r>
              <a:r>
                <a:rPr lang="en-US" altLang="en-US" sz="1500"/>
                <a:t>(</a:t>
              </a:r>
              <a:r>
                <a:rPr lang="en-US" altLang="en-US" sz="1500" i="1"/>
                <a:t>s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196" name="Text Box 9"/>
            <p:cNvSpPr txBox="1">
              <a:spLocks noChangeArrowheads="1"/>
            </p:cNvSpPr>
            <p:nvPr/>
          </p:nvSpPr>
          <p:spPr bwMode="auto">
            <a:xfrm>
              <a:off x="288" y="1728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 b="1" dirty="0"/>
                <a:t>Carbon</a:t>
              </a:r>
            </a:p>
          </p:txBody>
        </p:sp>
        <p:sp>
          <p:nvSpPr>
            <p:cNvPr id="48197" name="Text Box 10"/>
            <p:cNvSpPr txBox="1">
              <a:spLocks noChangeArrowheads="1"/>
            </p:cNvSpPr>
            <p:nvPr/>
          </p:nvSpPr>
          <p:spPr bwMode="auto">
            <a:xfrm>
              <a:off x="480" y="1920"/>
              <a:ext cx="789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C(graphite)</a:t>
              </a:r>
            </a:p>
          </p:txBody>
        </p:sp>
        <p:sp>
          <p:nvSpPr>
            <p:cNvPr id="48198" name="Text Box 11"/>
            <p:cNvSpPr txBox="1">
              <a:spLocks noChangeArrowheads="1"/>
            </p:cNvSpPr>
            <p:nvPr/>
          </p:nvSpPr>
          <p:spPr bwMode="auto">
            <a:xfrm>
              <a:off x="480" y="2112"/>
              <a:ext cx="81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C(diamond)</a:t>
              </a:r>
            </a:p>
          </p:txBody>
        </p:sp>
        <p:sp>
          <p:nvSpPr>
            <p:cNvPr id="48199" name="Text Box 12"/>
            <p:cNvSpPr txBox="1">
              <a:spLocks noChangeArrowheads="1"/>
            </p:cNvSpPr>
            <p:nvPr/>
          </p:nvSpPr>
          <p:spPr bwMode="auto">
            <a:xfrm>
              <a:off x="480" y="2304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CO(</a:t>
              </a:r>
              <a:r>
                <a:rPr lang="en-US" altLang="en-US" sz="1500" i="1"/>
                <a:t>g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200" name="Text Box 13"/>
            <p:cNvSpPr txBox="1">
              <a:spLocks noChangeArrowheads="1"/>
            </p:cNvSpPr>
            <p:nvPr/>
          </p:nvSpPr>
          <p:spPr bwMode="auto">
            <a:xfrm>
              <a:off x="480" y="2496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CO</a:t>
              </a:r>
              <a:r>
                <a:rPr lang="en-US" altLang="en-US" sz="1500" baseline="-25000"/>
                <a:t>2</a:t>
              </a:r>
              <a:r>
                <a:rPr lang="en-US" altLang="en-US" sz="1500"/>
                <a:t>(</a:t>
              </a:r>
              <a:r>
                <a:rPr lang="en-US" altLang="en-US" sz="1500" i="1"/>
                <a:t>g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201" name="Text Box 14"/>
            <p:cNvSpPr txBox="1">
              <a:spLocks noChangeArrowheads="1"/>
            </p:cNvSpPr>
            <p:nvPr/>
          </p:nvSpPr>
          <p:spPr bwMode="auto">
            <a:xfrm>
              <a:off x="480" y="2688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CH</a:t>
              </a:r>
              <a:r>
                <a:rPr lang="en-US" altLang="en-US" sz="1500" baseline="-25000"/>
                <a:t>4</a:t>
              </a:r>
              <a:r>
                <a:rPr lang="en-US" altLang="en-US" sz="1500"/>
                <a:t>(</a:t>
              </a:r>
              <a:r>
                <a:rPr lang="en-US" altLang="en-US" sz="1500" i="1"/>
                <a:t>g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202" name="Text Box 15"/>
            <p:cNvSpPr txBox="1">
              <a:spLocks noChangeArrowheads="1"/>
            </p:cNvSpPr>
            <p:nvPr/>
          </p:nvSpPr>
          <p:spPr bwMode="auto">
            <a:xfrm>
              <a:off x="480" y="2880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CH</a:t>
              </a:r>
              <a:r>
                <a:rPr lang="en-US" altLang="en-US" sz="1500" baseline="-25000"/>
                <a:t>3</a:t>
              </a:r>
              <a:r>
                <a:rPr lang="en-US" altLang="en-US" sz="1500"/>
                <a:t>OH(</a:t>
              </a:r>
              <a:r>
                <a:rPr lang="en-US" altLang="en-US" sz="1500" i="1"/>
                <a:t>l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203" name="Text Box 16"/>
            <p:cNvSpPr txBox="1">
              <a:spLocks noChangeArrowheads="1"/>
            </p:cNvSpPr>
            <p:nvPr/>
          </p:nvSpPr>
          <p:spPr bwMode="auto">
            <a:xfrm>
              <a:off x="480" y="3072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HCN(</a:t>
              </a:r>
              <a:r>
                <a:rPr lang="en-US" altLang="en-US" sz="1500" i="1"/>
                <a:t>g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204" name="Text Box 17"/>
            <p:cNvSpPr txBox="1">
              <a:spLocks noChangeArrowheads="1"/>
            </p:cNvSpPr>
            <p:nvPr/>
          </p:nvSpPr>
          <p:spPr bwMode="auto">
            <a:xfrm>
              <a:off x="488" y="3265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CS</a:t>
              </a:r>
              <a:r>
                <a:rPr lang="en-US" altLang="en-US" sz="1500" baseline="-25000"/>
                <a:t>s</a:t>
              </a:r>
              <a:r>
                <a:rPr lang="en-US" altLang="en-US" sz="1500"/>
                <a:t>(</a:t>
              </a:r>
              <a:r>
                <a:rPr lang="en-US" altLang="en-US" sz="1500" i="1"/>
                <a:t>l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205" name="Text Box 22"/>
            <p:cNvSpPr txBox="1">
              <a:spLocks noChangeArrowheads="1"/>
            </p:cNvSpPr>
            <p:nvPr/>
          </p:nvSpPr>
          <p:spPr bwMode="auto">
            <a:xfrm>
              <a:off x="336" y="3552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 b="1" dirty="0"/>
                <a:t>Chlorine</a:t>
              </a:r>
            </a:p>
          </p:txBody>
        </p:sp>
        <p:sp>
          <p:nvSpPr>
            <p:cNvPr id="48206" name="Text Box 48"/>
            <p:cNvSpPr txBox="1">
              <a:spLocks noChangeArrowheads="1"/>
            </p:cNvSpPr>
            <p:nvPr/>
          </p:nvSpPr>
          <p:spPr bwMode="auto">
            <a:xfrm>
              <a:off x="528" y="3744"/>
              <a:ext cx="7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Cl(</a:t>
              </a:r>
              <a:r>
                <a:rPr lang="en-US" altLang="en-US" sz="1500" i="1"/>
                <a:t>g</a:t>
              </a:r>
              <a:r>
                <a:rPr lang="en-US" altLang="en-US" sz="1500"/>
                <a:t>)</a:t>
              </a:r>
            </a:p>
          </p:txBody>
        </p:sp>
        <p:sp>
          <p:nvSpPr>
            <p:cNvPr id="48207" name="Text Box 54"/>
            <p:cNvSpPr txBox="1">
              <a:spLocks noChangeArrowheads="1"/>
            </p:cNvSpPr>
            <p:nvPr/>
          </p:nvSpPr>
          <p:spPr bwMode="auto">
            <a:xfrm>
              <a:off x="1584" y="1056"/>
              <a:ext cx="19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0</a:t>
              </a:r>
            </a:p>
          </p:txBody>
        </p:sp>
        <p:sp>
          <p:nvSpPr>
            <p:cNvPr id="48208" name="Text Box 55"/>
            <p:cNvSpPr txBox="1">
              <a:spLocks noChangeArrowheads="1"/>
            </p:cNvSpPr>
            <p:nvPr/>
          </p:nvSpPr>
          <p:spPr bwMode="auto">
            <a:xfrm>
              <a:off x="1368" y="1248"/>
              <a:ext cx="5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>
                  <a:cs typeface="Arial" pitchFamily="34" charset="0"/>
                </a:rPr>
                <a:t>–</a:t>
              </a:r>
              <a:r>
                <a:rPr lang="en-US" altLang="en-US" sz="1500"/>
                <a:t>635.1</a:t>
              </a:r>
            </a:p>
          </p:txBody>
        </p:sp>
        <p:sp>
          <p:nvSpPr>
            <p:cNvPr id="48209" name="Text Box 56"/>
            <p:cNvSpPr txBox="1">
              <a:spLocks noChangeArrowheads="1"/>
            </p:cNvSpPr>
            <p:nvPr/>
          </p:nvSpPr>
          <p:spPr bwMode="auto">
            <a:xfrm>
              <a:off x="1248" y="1399"/>
              <a:ext cx="69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>
                  <a:cs typeface="Arial" pitchFamily="34" charset="0"/>
                </a:rPr>
                <a:t>–</a:t>
              </a:r>
              <a:r>
                <a:rPr lang="en-US" altLang="en-US" sz="1500"/>
                <a:t>1206.9</a:t>
              </a:r>
            </a:p>
          </p:txBody>
        </p:sp>
        <p:sp>
          <p:nvSpPr>
            <p:cNvPr id="48210" name="Text Box 57"/>
            <p:cNvSpPr txBox="1">
              <a:spLocks noChangeArrowheads="1"/>
            </p:cNvSpPr>
            <p:nvPr/>
          </p:nvSpPr>
          <p:spPr bwMode="auto">
            <a:xfrm>
              <a:off x="1584" y="1920"/>
              <a:ext cx="24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0</a:t>
              </a:r>
            </a:p>
          </p:txBody>
        </p:sp>
        <p:sp>
          <p:nvSpPr>
            <p:cNvPr id="48211" name="Text Box 58"/>
            <p:cNvSpPr txBox="1">
              <a:spLocks noChangeArrowheads="1"/>
            </p:cNvSpPr>
            <p:nvPr/>
          </p:nvSpPr>
          <p:spPr bwMode="auto">
            <a:xfrm>
              <a:off x="1560" y="2104"/>
              <a:ext cx="38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1.9</a:t>
              </a:r>
            </a:p>
          </p:txBody>
        </p:sp>
        <p:sp>
          <p:nvSpPr>
            <p:cNvPr id="48212" name="Text Box 59"/>
            <p:cNvSpPr txBox="1">
              <a:spLocks noChangeArrowheads="1"/>
            </p:cNvSpPr>
            <p:nvPr/>
          </p:nvSpPr>
          <p:spPr bwMode="auto">
            <a:xfrm>
              <a:off x="1368" y="2304"/>
              <a:ext cx="5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>
                  <a:cs typeface="Arial" pitchFamily="34" charset="0"/>
                </a:rPr>
                <a:t>–</a:t>
              </a:r>
              <a:r>
                <a:rPr lang="en-US" altLang="en-US" sz="1500"/>
                <a:t>110.5</a:t>
              </a:r>
            </a:p>
          </p:txBody>
        </p:sp>
        <p:sp>
          <p:nvSpPr>
            <p:cNvPr id="48213" name="Text Box 60"/>
            <p:cNvSpPr txBox="1">
              <a:spLocks noChangeArrowheads="1"/>
            </p:cNvSpPr>
            <p:nvPr/>
          </p:nvSpPr>
          <p:spPr bwMode="auto">
            <a:xfrm>
              <a:off x="1368" y="2496"/>
              <a:ext cx="5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>
                  <a:cs typeface="Arial" pitchFamily="34" charset="0"/>
                </a:rPr>
                <a:t>–</a:t>
              </a:r>
              <a:r>
                <a:rPr lang="en-US" altLang="en-US" sz="1500"/>
                <a:t>393.5</a:t>
              </a:r>
            </a:p>
          </p:txBody>
        </p:sp>
        <p:sp>
          <p:nvSpPr>
            <p:cNvPr id="48214" name="Text Box 61"/>
            <p:cNvSpPr txBox="1">
              <a:spLocks noChangeArrowheads="1"/>
            </p:cNvSpPr>
            <p:nvPr/>
          </p:nvSpPr>
          <p:spPr bwMode="auto">
            <a:xfrm>
              <a:off x="1368" y="2688"/>
              <a:ext cx="5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>
                  <a:cs typeface="Arial" pitchFamily="34" charset="0"/>
                </a:rPr>
                <a:t>–</a:t>
              </a:r>
              <a:r>
                <a:rPr lang="en-US" altLang="en-US" sz="1500"/>
                <a:t>74.9</a:t>
              </a:r>
            </a:p>
          </p:txBody>
        </p:sp>
        <p:sp>
          <p:nvSpPr>
            <p:cNvPr id="48215" name="Text Box 62"/>
            <p:cNvSpPr txBox="1">
              <a:spLocks noChangeArrowheads="1"/>
            </p:cNvSpPr>
            <p:nvPr/>
          </p:nvSpPr>
          <p:spPr bwMode="auto">
            <a:xfrm>
              <a:off x="1368" y="2880"/>
              <a:ext cx="5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>
                  <a:cs typeface="Arial" pitchFamily="34" charset="0"/>
                </a:rPr>
                <a:t>–</a:t>
              </a:r>
              <a:r>
                <a:rPr lang="en-US" altLang="en-US" sz="1500"/>
                <a:t>238.6</a:t>
              </a:r>
            </a:p>
          </p:txBody>
        </p:sp>
        <p:sp>
          <p:nvSpPr>
            <p:cNvPr id="48216" name="Text Box 63"/>
            <p:cNvSpPr txBox="1">
              <a:spLocks noChangeArrowheads="1"/>
            </p:cNvSpPr>
            <p:nvPr/>
          </p:nvSpPr>
          <p:spPr bwMode="auto">
            <a:xfrm>
              <a:off x="1368" y="3072"/>
              <a:ext cx="5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135</a:t>
              </a:r>
            </a:p>
          </p:txBody>
        </p:sp>
        <p:sp>
          <p:nvSpPr>
            <p:cNvPr id="48217" name="Text Box 64"/>
            <p:cNvSpPr txBox="1">
              <a:spLocks noChangeArrowheads="1"/>
            </p:cNvSpPr>
            <p:nvPr/>
          </p:nvSpPr>
          <p:spPr bwMode="auto">
            <a:xfrm>
              <a:off x="1368" y="3264"/>
              <a:ext cx="57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87.9</a:t>
              </a:r>
            </a:p>
          </p:txBody>
        </p:sp>
        <p:sp>
          <p:nvSpPr>
            <p:cNvPr id="48218" name="Text Box 65"/>
            <p:cNvSpPr txBox="1">
              <a:spLocks noChangeArrowheads="1"/>
            </p:cNvSpPr>
            <p:nvPr/>
          </p:nvSpPr>
          <p:spPr bwMode="auto">
            <a:xfrm>
              <a:off x="1377" y="3744"/>
              <a:ext cx="56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121.0</a:t>
              </a:r>
            </a:p>
          </p:txBody>
        </p:sp>
      </p:grpSp>
      <p:grpSp>
        <p:nvGrpSpPr>
          <p:cNvPr id="48132" name="Group 97"/>
          <p:cNvGrpSpPr>
            <a:grpSpLocks/>
          </p:cNvGrpSpPr>
          <p:nvPr/>
        </p:nvGrpSpPr>
        <p:grpSpPr bwMode="auto">
          <a:xfrm>
            <a:off x="3124200" y="1538152"/>
            <a:ext cx="3302000" cy="5034098"/>
            <a:chOff x="2112" y="624"/>
            <a:chExt cx="2080" cy="3372"/>
          </a:xfrm>
        </p:grpSpPr>
        <p:sp>
          <p:nvSpPr>
            <p:cNvPr id="48161" name="Text Box 23"/>
            <p:cNvSpPr txBox="1">
              <a:spLocks noChangeArrowheads="1"/>
            </p:cNvSpPr>
            <p:nvPr/>
          </p:nvSpPr>
          <p:spPr bwMode="auto">
            <a:xfrm>
              <a:off x="2112" y="1440"/>
              <a:ext cx="91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 b="1" dirty="0"/>
                <a:t>Hydrogen</a:t>
              </a:r>
            </a:p>
          </p:txBody>
        </p:sp>
        <p:grpSp>
          <p:nvGrpSpPr>
            <p:cNvPr id="48162" name="Group 94"/>
            <p:cNvGrpSpPr>
              <a:grpSpLocks/>
            </p:cNvGrpSpPr>
            <p:nvPr/>
          </p:nvGrpSpPr>
          <p:grpSpPr bwMode="auto">
            <a:xfrm>
              <a:off x="2112" y="624"/>
              <a:ext cx="2080" cy="3372"/>
              <a:chOff x="2102" y="624"/>
              <a:chExt cx="1642" cy="3372"/>
            </a:xfrm>
          </p:grpSpPr>
          <p:sp>
            <p:nvSpPr>
              <p:cNvPr id="48163" name="Text Box 27"/>
              <p:cNvSpPr txBox="1">
                <a:spLocks noChangeArrowheads="1"/>
              </p:cNvSpPr>
              <p:nvPr/>
            </p:nvSpPr>
            <p:spPr bwMode="auto">
              <a:xfrm>
                <a:off x="2112" y="2112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 b="1" dirty="0"/>
                  <a:t>Nitrogen</a:t>
                </a:r>
              </a:p>
            </p:txBody>
          </p:sp>
          <p:sp>
            <p:nvSpPr>
              <p:cNvPr id="48164" name="Text Box 31"/>
              <p:cNvSpPr txBox="1">
                <a:spLocks noChangeArrowheads="1"/>
              </p:cNvSpPr>
              <p:nvPr/>
            </p:nvSpPr>
            <p:spPr bwMode="auto">
              <a:xfrm>
                <a:off x="2112" y="2976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 b="1" dirty="0"/>
                  <a:t>Oxygen</a:t>
                </a:r>
              </a:p>
            </p:txBody>
          </p:sp>
          <p:grpSp>
            <p:nvGrpSpPr>
              <p:cNvPr id="48165" name="Group 92"/>
              <p:cNvGrpSpPr>
                <a:grpSpLocks/>
              </p:cNvGrpSpPr>
              <p:nvPr/>
            </p:nvGrpSpPr>
            <p:grpSpPr bwMode="auto">
              <a:xfrm>
                <a:off x="2102" y="624"/>
                <a:ext cx="1642" cy="3372"/>
                <a:chOff x="2102" y="624"/>
                <a:chExt cx="1642" cy="3372"/>
              </a:xfrm>
            </p:grpSpPr>
            <p:sp>
              <p:nvSpPr>
                <p:cNvPr id="481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02" y="624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 b="1" dirty="0"/>
                    <a:t>Formula</a:t>
                  </a:r>
                </a:p>
              </p:txBody>
            </p:sp>
            <p:sp>
              <p:nvSpPr>
                <p:cNvPr id="4816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84" y="624"/>
                  <a:ext cx="96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 b="1" dirty="0" err="1">
                      <a:latin typeface="Symbol" pitchFamily="18" charset="2"/>
                    </a:rPr>
                    <a:t>D</a:t>
                  </a:r>
                  <a:r>
                    <a:rPr lang="en-US" altLang="en-US" sz="1500" b="1" i="1" dirty="0" err="1">
                      <a:cs typeface="Arial" pitchFamily="34" charset="0"/>
                    </a:rPr>
                    <a:t>H</a:t>
                  </a:r>
                  <a:r>
                    <a:rPr lang="en-US" altLang="en-US" sz="1500" b="1" dirty="0" err="1">
                      <a:cs typeface="Arial" pitchFamily="34" charset="0"/>
                    </a:rPr>
                    <a:t>°</a:t>
                  </a:r>
                  <a:r>
                    <a:rPr lang="en-US" altLang="en-US" sz="1500" b="1" baseline="-25000" dirty="0" err="1">
                      <a:cs typeface="Arial" pitchFamily="34" charset="0"/>
                    </a:rPr>
                    <a:t>f</a:t>
                  </a:r>
                  <a:r>
                    <a:rPr lang="en-US" altLang="en-US" sz="1500" b="1" baseline="-25000" dirty="0"/>
                    <a:t> </a:t>
                  </a:r>
                  <a:r>
                    <a:rPr lang="en-US" altLang="en-US" sz="1500" b="1" dirty="0"/>
                    <a:t>(kJ/</a:t>
                  </a:r>
                  <a:r>
                    <a:rPr lang="en-US" altLang="en-US" sz="1500" b="1" dirty="0" err="1"/>
                    <a:t>mol</a:t>
                  </a:r>
                  <a:r>
                    <a:rPr lang="en-US" altLang="en-US" sz="1500" b="1" dirty="0"/>
                    <a:t>)</a:t>
                  </a:r>
                </a:p>
              </p:txBody>
            </p:sp>
            <p:sp>
              <p:nvSpPr>
                <p:cNvPr id="4816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256" y="1632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H(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256" y="1824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H</a:t>
                  </a:r>
                  <a:r>
                    <a:rPr lang="en-US" altLang="en-US" sz="1500" baseline="-25000"/>
                    <a:t>2</a:t>
                  </a:r>
                  <a:r>
                    <a:rPr lang="en-US" altLang="en-US" sz="1500"/>
                    <a:t>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256" y="2304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N</a:t>
                  </a:r>
                  <a:r>
                    <a:rPr lang="en-US" altLang="en-US" sz="1500" baseline="-25000"/>
                    <a:t>2</a:t>
                  </a:r>
                  <a:r>
                    <a:rPr lang="en-US" altLang="en-US" sz="1500"/>
                    <a:t>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56" y="2496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NH</a:t>
                  </a:r>
                  <a:r>
                    <a:rPr lang="en-US" altLang="en-US" sz="1500" baseline="-25000"/>
                    <a:t>3</a:t>
                  </a:r>
                  <a:r>
                    <a:rPr lang="en-US" altLang="en-US" sz="1500"/>
                    <a:t>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256" y="2688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NO(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304" y="3168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O</a:t>
                  </a:r>
                  <a:r>
                    <a:rPr lang="en-US" altLang="en-US" sz="1500" baseline="-25000"/>
                    <a:t>2</a:t>
                  </a:r>
                  <a:r>
                    <a:rPr lang="en-US" altLang="en-US" sz="1500"/>
                    <a:t>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304" y="3360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O</a:t>
                  </a:r>
                  <a:r>
                    <a:rPr lang="en-US" altLang="en-US" sz="1500" baseline="-25000"/>
                    <a:t>3</a:t>
                  </a:r>
                  <a:r>
                    <a:rPr lang="en-US" altLang="en-US" sz="1500"/>
                    <a:t>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304" y="3552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H</a:t>
                  </a:r>
                  <a:r>
                    <a:rPr lang="en-US" altLang="en-US" sz="1500" baseline="-25000"/>
                    <a:t>2</a:t>
                  </a:r>
                  <a:r>
                    <a:rPr lang="en-US" altLang="en-US" sz="1500"/>
                    <a:t>O(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304" y="3792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H</a:t>
                  </a:r>
                  <a:r>
                    <a:rPr lang="en-US" altLang="en-US" sz="1500" baseline="-25000"/>
                    <a:t>2</a:t>
                  </a:r>
                  <a:r>
                    <a:rPr lang="en-US" altLang="en-US" sz="1500"/>
                    <a:t>O(</a:t>
                  </a:r>
                  <a:r>
                    <a:rPr lang="en-US" altLang="en-US" sz="1500" i="1"/>
                    <a:t>l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304" y="960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Cl</a:t>
                  </a:r>
                  <a:r>
                    <a:rPr lang="en-US" altLang="en-US" sz="1500" baseline="-25000"/>
                    <a:t>2</a:t>
                  </a:r>
                  <a:r>
                    <a:rPr lang="en-US" altLang="en-US" sz="1500"/>
                    <a:t>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304" y="1200"/>
                  <a:ext cx="720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HCl(</a:t>
                  </a:r>
                  <a:r>
                    <a:rPr lang="en-US" altLang="en-US" sz="1500" i="1"/>
                    <a:t>g</a:t>
                  </a:r>
                  <a:r>
                    <a:rPr lang="en-US" altLang="en-US" sz="1500"/>
                    <a:t>)</a:t>
                  </a:r>
                </a:p>
              </p:txBody>
            </p:sp>
            <p:sp>
              <p:nvSpPr>
                <p:cNvPr id="4817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277" y="1824"/>
                  <a:ext cx="192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0</a:t>
                  </a:r>
                </a:p>
              </p:txBody>
            </p:sp>
            <p:sp>
              <p:nvSpPr>
                <p:cNvPr id="48180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3277" y="2304"/>
                  <a:ext cx="192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0</a:t>
                  </a:r>
                </a:p>
              </p:txBody>
            </p:sp>
            <p:sp>
              <p:nvSpPr>
                <p:cNvPr id="4818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277" y="3168"/>
                  <a:ext cx="192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0</a:t>
                  </a:r>
                </a:p>
              </p:txBody>
            </p:sp>
            <p:sp>
              <p:nvSpPr>
                <p:cNvPr id="4818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144" y="1160"/>
                  <a:ext cx="5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>
                      <a:cs typeface="Arial" pitchFamily="34" charset="0"/>
                    </a:rPr>
                    <a:t>–</a:t>
                  </a:r>
                  <a:r>
                    <a:rPr lang="en-US" altLang="en-US" sz="1500"/>
                    <a:t>92.3</a:t>
                  </a:r>
                </a:p>
              </p:txBody>
            </p:sp>
            <p:sp>
              <p:nvSpPr>
                <p:cNvPr id="4818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239" y="960"/>
                  <a:ext cx="192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0</a:t>
                  </a:r>
                </a:p>
              </p:txBody>
            </p:sp>
            <p:sp>
              <p:nvSpPr>
                <p:cNvPr id="4818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125" y="1632"/>
                  <a:ext cx="5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218.0</a:t>
                  </a:r>
                </a:p>
              </p:txBody>
            </p:sp>
            <p:sp>
              <p:nvSpPr>
                <p:cNvPr id="48185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144" y="2496"/>
                  <a:ext cx="5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>
                      <a:cs typeface="Arial" pitchFamily="34" charset="0"/>
                    </a:rPr>
                    <a:t>–</a:t>
                  </a:r>
                  <a:r>
                    <a:rPr lang="en-US" altLang="en-US" sz="1500"/>
                    <a:t>45.9</a:t>
                  </a:r>
                </a:p>
              </p:txBody>
            </p:sp>
            <p:sp>
              <p:nvSpPr>
                <p:cNvPr id="4818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144" y="2688"/>
                  <a:ext cx="5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90.3</a:t>
                  </a:r>
                </a:p>
              </p:txBody>
            </p:sp>
            <p:sp>
              <p:nvSpPr>
                <p:cNvPr id="48187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3144" y="3360"/>
                  <a:ext cx="5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/>
                    <a:t>143</a:t>
                  </a:r>
                </a:p>
              </p:txBody>
            </p:sp>
            <p:sp>
              <p:nvSpPr>
                <p:cNvPr id="4818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144" y="3552"/>
                  <a:ext cx="5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>
                      <a:cs typeface="Arial" pitchFamily="34" charset="0"/>
                    </a:rPr>
                    <a:t>–</a:t>
                  </a:r>
                  <a:r>
                    <a:rPr lang="en-US" altLang="en-US" sz="1500"/>
                    <a:t>241.8</a:t>
                  </a:r>
                </a:p>
              </p:txBody>
            </p:sp>
            <p:sp>
              <p:nvSpPr>
                <p:cNvPr id="48189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144" y="3792"/>
                  <a:ext cx="5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500">
                      <a:cs typeface="Arial" pitchFamily="34" charset="0"/>
                    </a:rPr>
                    <a:t>–</a:t>
                  </a:r>
                  <a:r>
                    <a:rPr lang="en-US" altLang="en-US" sz="1500"/>
                    <a:t>285.8</a:t>
                  </a:r>
                </a:p>
              </p:txBody>
            </p:sp>
          </p:grpSp>
        </p:grpSp>
      </p:grpSp>
      <p:grpSp>
        <p:nvGrpSpPr>
          <p:cNvPr id="48133" name="Group 95"/>
          <p:cNvGrpSpPr>
            <a:grpSpLocks/>
          </p:cNvGrpSpPr>
          <p:nvPr/>
        </p:nvGrpSpPr>
        <p:grpSpPr bwMode="auto">
          <a:xfrm>
            <a:off x="6096000" y="1538152"/>
            <a:ext cx="2667000" cy="4348298"/>
            <a:chOff x="3888" y="624"/>
            <a:chExt cx="1680" cy="2940"/>
          </a:xfrm>
        </p:grpSpPr>
        <p:sp>
          <p:nvSpPr>
            <p:cNvPr id="48137" name="Text Box 81"/>
            <p:cNvSpPr txBox="1">
              <a:spLocks noChangeArrowheads="1"/>
            </p:cNvSpPr>
            <p:nvPr/>
          </p:nvSpPr>
          <p:spPr bwMode="auto">
            <a:xfrm>
              <a:off x="4953" y="2064"/>
              <a:ext cx="56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500"/>
                <a:t>107.8</a:t>
              </a:r>
            </a:p>
          </p:txBody>
        </p:sp>
        <p:grpSp>
          <p:nvGrpSpPr>
            <p:cNvPr id="48138" name="Group 93"/>
            <p:cNvGrpSpPr>
              <a:grpSpLocks/>
            </p:cNvGrpSpPr>
            <p:nvPr/>
          </p:nvGrpSpPr>
          <p:grpSpPr bwMode="auto">
            <a:xfrm>
              <a:off x="3888" y="624"/>
              <a:ext cx="1680" cy="2940"/>
              <a:chOff x="3888" y="624"/>
              <a:chExt cx="1680" cy="2940"/>
            </a:xfrm>
          </p:grpSpPr>
          <p:sp>
            <p:nvSpPr>
              <p:cNvPr id="48139" name="Text Box 20"/>
              <p:cNvSpPr txBox="1">
                <a:spLocks noChangeArrowheads="1"/>
              </p:cNvSpPr>
              <p:nvPr/>
            </p:nvSpPr>
            <p:spPr bwMode="auto">
              <a:xfrm>
                <a:off x="3888" y="624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 b="1"/>
                  <a:t>Formula</a:t>
                </a:r>
              </a:p>
            </p:txBody>
          </p:sp>
          <p:sp>
            <p:nvSpPr>
              <p:cNvPr id="48140" name="Text Box 21"/>
              <p:cNvSpPr txBox="1">
                <a:spLocks noChangeArrowheads="1"/>
              </p:cNvSpPr>
              <p:nvPr/>
            </p:nvSpPr>
            <p:spPr bwMode="auto">
              <a:xfrm>
                <a:off x="4608" y="624"/>
                <a:ext cx="96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 b="1" dirty="0" err="1">
                    <a:latin typeface="Symbol" pitchFamily="18" charset="2"/>
                  </a:rPr>
                  <a:t>D</a:t>
                </a:r>
                <a:r>
                  <a:rPr lang="en-US" altLang="en-US" sz="1500" b="1" i="1" dirty="0" err="1">
                    <a:cs typeface="Arial" pitchFamily="34" charset="0"/>
                  </a:rPr>
                  <a:t>H</a:t>
                </a:r>
                <a:r>
                  <a:rPr lang="en-US" altLang="en-US" sz="1500" b="1" dirty="0" err="1">
                    <a:cs typeface="Arial" pitchFamily="34" charset="0"/>
                  </a:rPr>
                  <a:t>°</a:t>
                </a:r>
                <a:r>
                  <a:rPr lang="en-US" altLang="en-US" sz="1500" b="1" baseline="-25000" dirty="0" err="1">
                    <a:cs typeface="Arial" pitchFamily="34" charset="0"/>
                  </a:rPr>
                  <a:t>f</a:t>
                </a:r>
                <a:r>
                  <a:rPr lang="en-US" altLang="en-US" sz="1500" b="1" baseline="-25000" dirty="0"/>
                  <a:t> </a:t>
                </a:r>
                <a:r>
                  <a:rPr lang="en-US" altLang="en-US" sz="1500" b="1" dirty="0"/>
                  <a:t>(kJ/</a:t>
                </a:r>
                <a:r>
                  <a:rPr lang="en-US" altLang="en-US" sz="1500" b="1" dirty="0" err="1"/>
                  <a:t>mol</a:t>
                </a:r>
                <a:r>
                  <a:rPr lang="en-US" altLang="en-US" sz="1500" b="1" dirty="0"/>
                  <a:t>)</a:t>
                </a:r>
              </a:p>
            </p:txBody>
          </p:sp>
          <p:sp>
            <p:nvSpPr>
              <p:cNvPr id="48141" name="Text Box 36"/>
              <p:cNvSpPr txBox="1">
                <a:spLocks noChangeArrowheads="1"/>
              </p:cNvSpPr>
              <p:nvPr/>
            </p:nvSpPr>
            <p:spPr bwMode="auto">
              <a:xfrm>
                <a:off x="3888" y="912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 b="1" dirty="0" smtClean="0"/>
                  <a:t>Silver</a:t>
                </a:r>
                <a:endParaRPr lang="en-US" altLang="en-US" sz="1500" b="1" dirty="0"/>
              </a:p>
            </p:txBody>
          </p:sp>
          <p:sp>
            <p:nvSpPr>
              <p:cNvPr id="48142" name="Text Box 37"/>
              <p:cNvSpPr txBox="1">
                <a:spLocks noChangeArrowheads="1"/>
              </p:cNvSpPr>
              <p:nvPr/>
            </p:nvSpPr>
            <p:spPr bwMode="auto">
              <a:xfrm>
                <a:off x="4080" y="1104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Ag(</a:t>
                </a:r>
                <a:r>
                  <a:rPr lang="en-US" altLang="en-US" sz="1500" i="1"/>
                  <a:t>s</a:t>
                </a:r>
                <a:r>
                  <a:rPr lang="en-US" altLang="en-US" sz="1500"/>
                  <a:t>)</a:t>
                </a:r>
              </a:p>
            </p:txBody>
          </p:sp>
          <p:sp>
            <p:nvSpPr>
              <p:cNvPr id="48143" name="Text Box 38"/>
              <p:cNvSpPr txBox="1">
                <a:spLocks noChangeArrowheads="1"/>
              </p:cNvSpPr>
              <p:nvPr/>
            </p:nvSpPr>
            <p:spPr bwMode="auto">
              <a:xfrm>
                <a:off x="4080" y="1296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AgCl(</a:t>
                </a:r>
                <a:r>
                  <a:rPr lang="en-US" altLang="en-US" sz="1500" i="1"/>
                  <a:t>s</a:t>
                </a:r>
                <a:r>
                  <a:rPr lang="en-US" altLang="en-US" sz="1500"/>
                  <a:t>)</a:t>
                </a:r>
              </a:p>
            </p:txBody>
          </p:sp>
          <p:sp>
            <p:nvSpPr>
              <p:cNvPr id="48144" name="Text Box 39"/>
              <p:cNvSpPr txBox="1">
                <a:spLocks noChangeArrowheads="1"/>
              </p:cNvSpPr>
              <p:nvPr/>
            </p:nvSpPr>
            <p:spPr bwMode="auto">
              <a:xfrm>
                <a:off x="3888" y="1632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 b="1" dirty="0"/>
                  <a:t>Sodium</a:t>
                </a:r>
              </a:p>
            </p:txBody>
          </p:sp>
          <p:sp>
            <p:nvSpPr>
              <p:cNvPr id="48145" name="Text Box 40"/>
              <p:cNvSpPr txBox="1">
                <a:spLocks noChangeArrowheads="1"/>
              </p:cNvSpPr>
              <p:nvPr/>
            </p:nvSpPr>
            <p:spPr bwMode="auto">
              <a:xfrm>
                <a:off x="4176" y="1872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Na(</a:t>
                </a:r>
                <a:r>
                  <a:rPr lang="en-US" altLang="en-US" sz="1500" i="1"/>
                  <a:t>s</a:t>
                </a:r>
                <a:r>
                  <a:rPr lang="en-US" altLang="en-US" sz="1500"/>
                  <a:t>)</a:t>
                </a:r>
              </a:p>
            </p:txBody>
          </p:sp>
          <p:sp>
            <p:nvSpPr>
              <p:cNvPr id="48146" name="Text Box 41"/>
              <p:cNvSpPr txBox="1">
                <a:spLocks noChangeArrowheads="1"/>
              </p:cNvSpPr>
              <p:nvPr/>
            </p:nvSpPr>
            <p:spPr bwMode="auto">
              <a:xfrm>
                <a:off x="4176" y="2064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Na(</a:t>
                </a:r>
                <a:r>
                  <a:rPr lang="en-US" altLang="en-US" sz="1500" i="1"/>
                  <a:t>g</a:t>
                </a:r>
                <a:r>
                  <a:rPr lang="en-US" altLang="en-US" sz="1500"/>
                  <a:t>)</a:t>
                </a:r>
              </a:p>
            </p:txBody>
          </p:sp>
          <p:sp>
            <p:nvSpPr>
              <p:cNvPr id="48147" name="Text Box 42"/>
              <p:cNvSpPr txBox="1">
                <a:spLocks noChangeArrowheads="1"/>
              </p:cNvSpPr>
              <p:nvPr/>
            </p:nvSpPr>
            <p:spPr bwMode="auto">
              <a:xfrm>
                <a:off x="4176" y="2256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NaCl(</a:t>
                </a:r>
                <a:r>
                  <a:rPr lang="en-US" altLang="en-US" sz="1500" i="1"/>
                  <a:t>s</a:t>
                </a:r>
                <a:r>
                  <a:rPr lang="en-US" altLang="en-US" sz="1500"/>
                  <a:t>)</a:t>
                </a:r>
              </a:p>
            </p:txBody>
          </p:sp>
          <p:sp>
            <p:nvSpPr>
              <p:cNvPr id="48148" name="Text Box 43"/>
              <p:cNvSpPr txBox="1">
                <a:spLocks noChangeArrowheads="1"/>
              </p:cNvSpPr>
              <p:nvPr/>
            </p:nvSpPr>
            <p:spPr bwMode="auto">
              <a:xfrm>
                <a:off x="3888" y="2544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 b="1" dirty="0"/>
                  <a:t>Sulfur</a:t>
                </a:r>
              </a:p>
            </p:txBody>
          </p:sp>
          <p:sp>
            <p:nvSpPr>
              <p:cNvPr id="48149" name="Text Box 44"/>
              <p:cNvSpPr txBox="1">
                <a:spLocks noChangeArrowheads="1"/>
              </p:cNvSpPr>
              <p:nvPr/>
            </p:nvSpPr>
            <p:spPr bwMode="auto">
              <a:xfrm>
                <a:off x="4128" y="2736"/>
                <a:ext cx="816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S</a:t>
                </a:r>
                <a:r>
                  <a:rPr lang="en-US" altLang="en-US" sz="1500" baseline="-25000"/>
                  <a:t>8</a:t>
                </a:r>
                <a:r>
                  <a:rPr lang="en-US" altLang="en-US" sz="1500"/>
                  <a:t>(rhombic)</a:t>
                </a:r>
              </a:p>
            </p:txBody>
          </p:sp>
          <p:sp>
            <p:nvSpPr>
              <p:cNvPr id="48150" name="Text Box 45"/>
              <p:cNvSpPr txBox="1">
                <a:spLocks noChangeArrowheads="1"/>
              </p:cNvSpPr>
              <p:nvPr/>
            </p:nvSpPr>
            <p:spPr bwMode="auto">
              <a:xfrm>
                <a:off x="4128" y="2928"/>
                <a:ext cx="100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S</a:t>
                </a:r>
                <a:r>
                  <a:rPr lang="en-US" altLang="en-US" sz="1500" baseline="-25000"/>
                  <a:t>8</a:t>
                </a:r>
                <a:r>
                  <a:rPr lang="en-US" altLang="en-US" sz="1500"/>
                  <a:t>(monoclinic)</a:t>
                </a:r>
              </a:p>
            </p:txBody>
          </p:sp>
          <p:sp>
            <p:nvSpPr>
              <p:cNvPr id="48151" name="Text Box 46"/>
              <p:cNvSpPr txBox="1">
                <a:spLocks noChangeArrowheads="1"/>
              </p:cNvSpPr>
              <p:nvPr/>
            </p:nvSpPr>
            <p:spPr bwMode="auto">
              <a:xfrm>
                <a:off x="4128" y="3120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SO</a:t>
                </a:r>
                <a:r>
                  <a:rPr lang="en-US" altLang="en-US" sz="1500" baseline="-25000"/>
                  <a:t>2</a:t>
                </a:r>
                <a:r>
                  <a:rPr lang="en-US" altLang="en-US" sz="1500"/>
                  <a:t>(</a:t>
                </a:r>
                <a:r>
                  <a:rPr lang="en-US" altLang="en-US" sz="1500" i="1"/>
                  <a:t>g</a:t>
                </a:r>
                <a:r>
                  <a:rPr lang="en-US" altLang="en-US" sz="1500"/>
                  <a:t>)</a:t>
                </a:r>
              </a:p>
            </p:txBody>
          </p:sp>
          <p:sp>
            <p:nvSpPr>
              <p:cNvPr id="48152" name="Text Box 47"/>
              <p:cNvSpPr txBox="1">
                <a:spLocks noChangeArrowheads="1"/>
              </p:cNvSpPr>
              <p:nvPr/>
            </p:nvSpPr>
            <p:spPr bwMode="auto">
              <a:xfrm>
                <a:off x="4128" y="3360"/>
                <a:ext cx="720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SO</a:t>
                </a:r>
                <a:r>
                  <a:rPr lang="en-US" altLang="en-US" sz="1500" baseline="-25000"/>
                  <a:t>3</a:t>
                </a:r>
                <a:r>
                  <a:rPr lang="en-US" altLang="en-US" sz="1500"/>
                  <a:t>(</a:t>
                </a:r>
                <a:r>
                  <a:rPr lang="en-US" altLang="en-US" sz="1500" i="1"/>
                  <a:t>g</a:t>
                </a:r>
                <a:r>
                  <a:rPr lang="en-US" altLang="en-US" sz="1500"/>
                  <a:t>)</a:t>
                </a:r>
              </a:p>
            </p:txBody>
          </p:sp>
          <p:sp>
            <p:nvSpPr>
              <p:cNvPr id="48153" name="Text Box 69"/>
              <p:cNvSpPr txBox="1">
                <a:spLocks noChangeArrowheads="1"/>
              </p:cNvSpPr>
              <p:nvPr/>
            </p:nvSpPr>
            <p:spPr bwMode="auto">
              <a:xfrm>
                <a:off x="5136" y="1104"/>
                <a:ext cx="19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0</a:t>
                </a:r>
              </a:p>
            </p:txBody>
          </p:sp>
          <p:sp>
            <p:nvSpPr>
              <p:cNvPr id="48154" name="Text Box 70"/>
              <p:cNvSpPr txBox="1">
                <a:spLocks noChangeArrowheads="1"/>
              </p:cNvSpPr>
              <p:nvPr/>
            </p:nvSpPr>
            <p:spPr bwMode="auto">
              <a:xfrm>
                <a:off x="5136" y="1872"/>
                <a:ext cx="19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0</a:t>
                </a:r>
              </a:p>
            </p:txBody>
          </p:sp>
          <p:sp>
            <p:nvSpPr>
              <p:cNvPr id="48155" name="Text Box 71"/>
              <p:cNvSpPr txBox="1">
                <a:spLocks noChangeArrowheads="1"/>
              </p:cNvSpPr>
              <p:nvPr/>
            </p:nvSpPr>
            <p:spPr bwMode="auto">
              <a:xfrm>
                <a:off x="5136" y="2736"/>
                <a:ext cx="192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0</a:t>
                </a:r>
              </a:p>
            </p:txBody>
          </p:sp>
          <p:sp>
            <p:nvSpPr>
              <p:cNvPr id="48156" name="Text Box 80"/>
              <p:cNvSpPr txBox="1">
                <a:spLocks noChangeArrowheads="1"/>
              </p:cNvSpPr>
              <p:nvPr/>
            </p:nvSpPr>
            <p:spPr bwMode="auto">
              <a:xfrm>
                <a:off x="4953" y="1296"/>
                <a:ext cx="56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>
                    <a:cs typeface="Arial" pitchFamily="34" charset="0"/>
                  </a:rPr>
                  <a:t>–</a:t>
                </a:r>
                <a:r>
                  <a:rPr lang="en-US" altLang="en-US" sz="1500"/>
                  <a:t>127.0</a:t>
                </a:r>
              </a:p>
            </p:txBody>
          </p:sp>
          <p:sp>
            <p:nvSpPr>
              <p:cNvPr id="48157" name="Text Box 82"/>
              <p:cNvSpPr txBox="1">
                <a:spLocks noChangeArrowheads="1"/>
              </p:cNvSpPr>
              <p:nvPr/>
            </p:nvSpPr>
            <p:spPr bwMode="auto">
              <a:xfrm>
                <a:off x="4953" y="2256"/>
                <a:ext cx="567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>
                    <a:cs typeface="Arial" pitchFamily="34" charset="0"/>
                  </a:rPr>
                  <a:t>–</a:t>
                </a:r>
                <a:r>
                  <a:rPr lang="en-US" altLang="en-US" sz="1500"/>
                  <a:t>411.1</a:t>
                </a:r>
              </a:p>
            </p:txBody>
          </p:sp>
          <p:sp>
            <p:nvSpPr>
              <p:cNvPr id="48158" name="Text Box 83"/>
              <p:cNvSpPr txBox="1">
                <a:spLocks noChangeArrowheads="1"/>
              </p:cNvSpPr>
              <p:nvPr/>
            </p:nvSpPr>
            <p:spPr bwMode="auto">
              <a:xfrm>
                <a:off x="5136" y="2928"/>
                <a:ext cx="384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/>
                  <a:t>0.3</a:t>
                </a:r>
              </a:p>
            </p:txBody>
          </p:sp>
          <p:sp>
            <p:nvSpPr>
              <p:cNvPr id="48159" name="Text Box 84"/>
              <p:cNvSpPr txBox="1">
                <a:spLocks noChangeArrowheads="1"/>
              </p:cNvSpPr>
              <p:nvPr/>
            </p:nvSpPr>
            <p:spPr bwMode="auto">
              <a:xfrm>
                <a:off x="4944" y="3120"/>
                <a:ext cx="624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>
                    <a:cs typeface="Arial" pitchFamily="34" charset="0"/>
                  </a:rPr>
                  <a:t>–</a:t>
                </a:r>
                <a:r>
                  <a:rPr lang="en-US" altLang="en-US" sz="1500"/>
                  <a:t>296.8</a:t>
                </a:r>
              </a:p>
            </p:txBody>
          </p:sp>
          <p:sp>
            <p:nvSpPr>
              <p:cNvPr id="48160" name="Text Box 85"/>
              <p:cNvSpPr txBox="1">
                <a:spLocks noChangeArrowheads="1"/>
              </p:cNvSpPr>
              <p:nvPr/>
            </p:nvSpPr>
            <p:spPr bwMode="auto">
              <a:xfrm>
                <a:off x="4944" y="3360"/>
                <a:ext cx="624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r>
                  <a:rPr lang="en-US" altLang="en-US" sz="1500">
                    <a:cs typeface="Arial" pitchFamily="34" charset="0"/>
                  </a:rPr>
                  <a:t>–</a:t>
                </a:r>
                <a:r>
                  <a:rPr lang="en-US" altLang="en-US" sz="1500"/>
                  <a:t>396.0</a:t>
                </a:r>
              </a:p>
            </p:txBody>
          </p:sp>
        </p:grpSp>
      </p:grpSp>
      <p:sp>
        <p:nvSpPr>
          <p:cNvPr id="48134" name="Line 86"/>
          <p:cNvSpPr>
            <a:spLocks noChangeShapeType="1"/>
          </p:cNvSpPr>
          <p:nvPr/>
        </p:nvSpPr>
        <p:spPr bwMode="auto">
          <a:xfrm>
            <a:off x="381000" y="19050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48135" name="Line 87"/>
          <p:cNvSpPr>
            <a:spLocks noChangeShapeType="1"/>
          </p:cNvSpPr>
          <p:nvPr/>
        </p:nvSpPr>
        <p:spPr bwMode="auto">
          <a:xfrm>
            <a:off x="3124200" y="1538152"/>
            <a:ext cx="0" cy="5091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48136" name="Line 88"/>
          <p:cNvSpPr>
            <a:spLocks noChangeShapeType="1"/>
          </p:cNvSpPr>
          <p:nvPr/>
        </p:nvSpPr>
        <p:spPr bwMode="auto">
          <a:xfrm flipH="1">
            <a:off x="6095999" y="1543050"/>
            <a:ext cx="12701" cy="508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" name="SMARTINK"/>
          <p:cNvSpPr/>
          <p:nvPr/>
        </p:nvSpPr>
        <p:spPr bwMode="auto">
          <a:xfrm>
            <a:off x="3276600" y="5873750"/>
            <a:ext cx="2794001" cy="431801"/>
          </a:xfrm>
          <a:custGeom>
            <a:avLst/>
            <a:gdLst/>
            <a:ahLst/>
            <a:cxnLst/>
            <a:rect l="0" t="0" r="0" b="0"/>
            <a:pathLst>
              <a:path w="2794001" h="431801">
                <a:moveTo>
                  <a:pt x="2597150" y="31750"/>
                </a:moveTo>
                <a:lnTo>
                  <a:pt x="2578100" y="25400"/>
                </a:lnTo>
                <a:lnTo>
                  <a:pt x="2546350" y="25400"/>
                </a:lnTo>
                <a:lnTo>
                  <a:pt x="2520950" y="19050"/>
                </a:lnTo>
                <a:lnTo>
                  <a:pt x="2489200" y="19050"/>
                </a:lnTo>
                <a:lnTo>
                  <a:pt x="2463800" y="12700"/>
                </a:lnTo>
                <a:lnTo>
                  <a:pt x="2438400" y="12700"/>
                </a:lnTo>
                <a:lnTo>
                  <a:pt x="2406650" y="12700"/>
                </a:lnTo>
                <a:lnTo>
                  <a:pt x="2381250" y="12700"/>
                </a:lnTo>
                <a:lnTo>
                  <a:pt x="2349500" y="12700"/>
                </a:lnTo>
                <a:lnTo>
                  <a:pt x="2317750" y="12700"/>
                </a:lnTo>
                <a:lnTo>
                  <a:pt x="2292350" y="6350"/>
                </a:lnTo>
                <a:lnTo>
                  <a:pt x="2260600" y="6350"/>
                </a:lnTo>
                <a:lnTo>
                  <a:pt x="2235200" y="6350"/>
                </a:lnTo>
                <a:lnTo>
                  <a:pt x="2209800" y="6350"/>
                </a:lnTo>
                <a:lnTo>
                  <a:pt x="2190750" y="6350"/>
                </a:lnTo>
                <a:lnTo>
                  <a:pt x="2165350" y="6350"/>
                </a:lnTo>
                <a:lnTo>
                  <a:pt x="2146300" y="6350"/>
                </a:lnTo>
                <a:lnTo>
                  <a:pt x="2120900" y="6350"/>
                </a:lnTo>
                <a:lnTo>
                  <a:pt x="2095500" y="6350"/>
                </a:lnTo>
                <a:lnTo>
                  <a:pt x="2076450" y="6350"/>
                </a:lnTo>
                <a:lnTo>
                  <a:pt x="2057400" y="6350"/>
                </a:lnTo>
                <a:lnTo>
                  <a:pt x="2032000" y="12700"/>
                </a:lnTo>
                <a:lnTo>
                  <a:pt x="2006600" y="12700"/>
                </a:lnTo>
                <a:lnTo>
                  <a:pt x="1987550" y="12700"/>
                </a:lnTo>
                <a:lnTo>
                  <a:pt x="1962150" y="12700"/>
                </a:lnTo>
                <a:lnTo>
                  <a:pt x="1943100" y="12700"/>
                </a:lnTo>
                <a:lnTo>
                  <a:pt x="1917700" y="19050"/>
                </a:lnTo>
                <a:lnTo>
                  <a:pt x="1892300" y="19050"/>
                </a:lnTo>
                <a:lnTo>
                  <a:pt x="1873250" y="19050"/>
                </a:lnTo>
                <a:lnTo>
                  <a:pt x="1854200" y="19050"/>
                </a:lnTo>
                <a:lnTo>
                  <a:pt x="1828800" y="19050"/>
                </a:lnTo>
                <a:lnTo>
                  <a:pt x="1809750" y="19050"/>
                </a:lnTo>
                <a:lnTo>
                  <a:pt x="1790700" y="19050"/>
                </a:lnTo>
                <a:lnTo>
                  <a:pt x="1758950" y="19050"/>
                </a:lnTo>
                <a:lnTo>
                  <a:pt x="1727200" y="19050"/>
                </a:lnTo>
                <a:lnTo>
                  <a:pt x="1701800" y="19050"/>
                </a:lnTo>
                <a:lnTo>
                  <a:pt x="1676400" y="19050"/>
                </a:lnTo>
                <a:lnTo>
                  <a:pt x="1651000" y="19050"/>
                </a:lnTo>
                <a:lnTo>
                  <a:pt x="1619250" y="12700"/>
                </a:lnTo>
                <a:lnTo>
                  <a:pt x="1593850" y="12700"/>
                </a:lnTo>
                <a:lnTo>
                  <a:pt x="1562100" y="6350"/>
                </a:lnTo>
                <a:lnTo>
                  <a:pt x="1536700" y="6350"/>
                </a:lnTo>
                <a:lnTo>
                  <a:pt x="1504950" y="6350"/>
                </a:lnTo>
                <a:lnTo>
                  <a:pt x="1479550" y="6350"/>
                </a:lnTo>
                <a:lnTo>
                  <a:pt x="1447800" y="6350"/>
                </a:lnTo>
                <a:lnTo>
                  <a:pt x="1416050" y="6350"/>
                </a:lnTo>
                <a:lnTo>
                  <a:pt x="1390650" y="6350"/>
                </a:lnTo>
                <a:lnTo>
                  <a:pt x="1358900" y="0"/>
                </a:lnTo>
                <a:lnTo>
                  <a:pt x="1327150" y="0"/>
                </a:lnTo>
                <a:lnTo>
                  <a:pt x="1301750" y="0"/>
                </a:lnTo>
                <a:lnTo>
                  <a:pt x="1270000" y="0"/>
                </a:lnTo>
                <a:lnTo>
                  <a:pt x="1238250" y="0"/>
                </a:lnTo>
                <a:lnTo>
                  <a:pt x="1206500" y="0"/>
                </a:lnTo>
                <a:lnTo>
                  <a:pt x="1174750" y="0"/>
                </a:lnTo>
                <a:lnTo>
                  <a:pt x="1149350" y="0"/>
                </a:lnTo>
                <a:lnTo>
                  <a:pt x="1117600" y="0"/>
                </a:lnTo>
                <a:lnTo>
                  <a:pt x="1092200" y="6350"/>
                </a:lnTo>
                <a:lnTo>
                  <a:pt x="1066800" y="6350"/>
                </a:lnTo>
                <a:lnTo>
                  <a:pt x="1041400" y="6350"/>
                </a:lnTo>
                <a:lnTo>
                  <a:pt x="1009650" y="6350"/>
                </a:lnTo>
                <a:lnTo>
                  <a:pt x="984250" y="6350"/>
                </a:lnTo>
                <a:lnTo>
                  <a:pt x="958850" y="6350"/>
                </a:lnTo>
                <a:lnTo>
                  <a:pt x="927100" y="6350"/>
                </a:lnTo>
                <a:lnTo>
                  <a:pt x="901700" y="6350"/>
                </a:lnTo>
                <a:lnTo>
                  <a:pt x="869950" y="12700"/>
                </a:lnTo>
                <a:lnTo>
                  <a:pt x="844550" y="12700"/>
                </a:lnTo>
                <a:lnTo>
                  <a:pt x="819150" y="19050"/>
                </a:lnTo>
                <a:lnTo>
                  <a:pt x="793750" y="19050"/>
                </a:lnTo>
                <a:lnTo>
                  <a:pt x="768350" y="25400"/>
                </a:lnTo>
                <a:lnTo>
                  <a:pt x="736600" y="25400"/>
                </a:lnTo>
                <a:lnTo>
                  <a:pt x="711200" y="31750"/>
                </a:lnTo>
                <a:lnTo>
                  <a:pt x="679450" y="31750"/>
                </a:lnTo>
                <a:lnTo>
                  <a:pt x="654050" y="38100"/>
                </a:lnTo>
                <a:lnTo>
                  <a:pt x="628650" y="38100"/>
                </a:lnTo>
                <a:lnTo>
                  <a:pt x="603250" y="38100"/>
                </a:lnTo>
                <a:lnTo>
                  <a:pt x="571500" y="38100"/>
                </a:lnTo>
                <a:lnTo>
                  <a:pt x="539750" y="38100"/>
                </a:lnTo>
                <a:lnTo>
                  <a:pt x="514350" y="38100"/>
                </a:lnTo>
                <a:lnTo>
                  <a:pt x="482600" y="38100"/>
                </a:lnTo>
                <a:lnTo>
                  <a:pt x="450850" y="38100"/>
                </a:lnTo>
                <a:lnTo>
                  <a:pt x="431800" y="38100"/>
                </a:lnTo>
                <a:lnTo>
                  <a:pt x="406400" y="38100"/>
                </a:lnTo>
                <a:lnTo>
                  <a:pt x="381000" y="38100"/>
                </a:lnTo>
                <a:lnTo>
                  <a:pt x="349250" y="38100"/>
                </a:lnTo>
                <a:lnTo>
                  <a:pt x="317500" y="38100"/>
                </a:lnTo>
                <a:lnTo>
                  <a:pt x="285750" y="44450"/>
                </a:lnTo>
                <a:lnTo>
                  <a:pt x="254000" y="44450"/>
                </a:lnTo>
                <a:lnTo>
                  <a:pt x="228600" y="50800"/>
                </a:lnTo>
                <a:lnTo>
                  <a:pt x="196850" y="57150"/>
                </a:lnTo>
                <a:lnTo>
                  <a:pt x="171450" y="57150"/>
                </a:lnTo>
                <a:lnTo>
                  <a:pt x="146050" y="63500"/>
                </a:lnTo>
                <a:lnTo>
                  <a:pt x="114300" y="76200"/>
                </a:lnTo>
                <a:lnTo>
                  <a:pt x="82550" y="88900"/>
                </a:lnTo>
                <a:lnTo>
                  <a:pt x="57150" y="101600"/>
                </a:lnTo>
                <a:lnTo>
                  <a:pt x="38100" y="120650"/>
                </a:lnTo>
                <a:lnTo>
                  <a:pt x="19050" y="152400"/>
                </a:lnTo>
                <a:lnTo>
                  <a:pt x="6350" y="177800"/>
                </a:lnTo>
                <a:lnTo>
                  <a:pt x="0" y="196850"/>
                </a:lnTo>
                <a:lnTo>
                  <a:pt x="12700" y="228600"/>
                </a:lnTo>
                <a:lnTo>
                  <a:pt x="31750" y="260350"/>
                </a:lnTo>
                <a:lnTo>
                  <a:pt x="44450" y="273050"/>
                </a:lnTo>
                <a:lnTo>
                  <a:pt x="76200" y="285750"/>
                </a:lnTo>
                <a:lnTo>
                  <a:pt x="101600" y="298450"/>
                </a:lnTo>
                <a:lnTo>
                  <a:pt x="133350" y="311150"/>
                </a:lnTo>
                <a:lnTo>
                  <a:pt x="158750" y="323850"/>
                </a:lnTo>
                <a:lnTo>
                  <a:pt x="184150" y="330200"/>
                </a:lnTo>
                <a:lnTo>
                  <a:pt x="209550" y="342900"/>
                </a:lnTo>
                <a:lnTo>
                  <a:pt x="241300" y="349250"/>
                </a:lnTo>
                <a:lnTo>
                  <a:pt x="266700" y="361950"/>
                </a:lnTo>
                <a:lnTo>
                  <a:pt x="298450" y="368300"/>
                </a:lnTo>
                <a:lnTo>
                  <a:pt x="330200" y="381000"/>
                </a:lnTo>
                <a:lnTo>
                  <a:pt x="355600" y="387350"/>
                </a:lnTo>
                <a:lnTo>
                  <a:pt x="381000" y="393700"/>
                </a:lnTo>
                <a:lnTo>
                  <a:pt x="406400" y="393700"/>
                </a:lnTo>
                <a:lnTo>
                  <a:pt x="431800" y="400050"/>
                </a:lnTo>
                <a:lnTo>
                  <a:pt x="457200" y="400050"/>
                </a:lnTo>
                <a:lnTo>
                  <a:pt x="482600" y="400050"/>
                </a:lnTo>
                <a:lnTo>
                  <a:pt x="514350" y="406400"/>
                </a:lnTo>
                <a:lnTo>
                  <a:pt x="539750" y="406400"/>
                </a:lnTo>
                <a:lnTo>
                  <a:pt x="571500" y="406400"/>
                </a:lnTo>
                <a:lnTo>
                  <a:pt x="596900" y="412750"/>
                </a:lnTo>
                <a:lnTo>
                  <a:pt x="622300" y="412750"/>
                </a:lnTo>
                <a:lnTo>
                  <a:pt x="654050" y="419100"/>
                </a:lnTo>
                <a:lnTo>
                  <a:pt x="685800" y="419100"/>
                </a:lnTo>
                <a:lnTo>
                  <a:pt x="711200" y="425450"/>
                </a:lnTo>
                <a:lnTo>
                  <a:pt x="742950" y="425450"/>
                </a:lnTo>
                <a:lnTo>
                  <a:pt x="774700" y="425450"/>
                </a:lnTo>
                <a:lnTo>
                  <a:pt x="793750" y="431800"/>
                </a:lnTo>
                <a:lnTo>
                  <a:pt x="819150" y="431800"/>
                </a:lnTo>
                <a:lnTo>
                  <a:pt x="844550" y="431800"/>
                </a:lnTo>
                <a:lnTo>
                  <a:pt x="876300" y="431800"/>
                </a:lnTo>
                <a:lnTo>
                  <a:pt x="901700" y="431800"/>
                </a:lnTo>
                <a:lnTo>
                  <a:pt x="933450" y="431800"/>
                </a:lnTo>
                <a:lnTo>
                  <a:pt x="958850" y="431800"/>
                </a:lnTo>
                <a:lnTo>
                  <a:pt x="977900" y="431800"/>
                </a:lnTo>
                <a:lnTo>
                  <a:pt x="1003300" y="431800"/>
                </a:lnTo>
                <a:lnTo>
                  <a:pt x="1028700" y="431800"/>
                </a:lnTo>
                <a:lnTo>
                  <a:pt x="1054100" y="431800"/>
                </a:lnTo>
                <a:lnTo>
                  <a:pt x="1079500" y="431800"/>
                </a:lnTo>
                <a:lnTo>
                  <a:pt x="1104900" y="431800"/>
                </a:lnTo>
                <a:lnTo>
                  <a:pt x="1123950" y="431800"/>
                </a:lnTo>
                <a:lnTo>
                  <a:pt x="1149350" y="431800"/>
                </a:lnTo>
                <a:lnTo>
                  <a:pt x="1174750" y="431800"/>
                </a:lnTo>
                <a:lnTo>
                  <a:pt x="1193800" y="425450"/>
                </a:lnTo>
                <a:lnTo>
                  <a:pt x="1219200" y="425450"/>
                </a:lnTo>
                <a:lnTo>
                  <a:pt x="1244600" y="425450"/>
                </a:lnTo>
                <a:lnTo>
                  <a:pt x="1270000" y="425450"/>
                </a:lnTo>
                <a:lnTo>
                  <a:pt x="1301750" y="425450"/>
                </a:lnTo>
                <a:lnTo>
                  <a:pt x="1333500" y="419100"/>
                </a:lnTo>
                <a:lnTo>
                  <a:pt x="1358900" y="419100"/>
                </a:lnTo>
                <a:lnTo>
                  <a:pt x="1390650" y="419100"/>
                </a:lnTo>
                <a:lnTo>
                  <a:pt x="1422400" y="419100"/>
                </a:lnTo>
                <a:lnTo>
                  <a:pt x="1454150" y="412750"/>
                </a:lnTo>
                <a:lnTo>
                  <a:pt x="1485900" y="412750"/>
                </a:lnTo>
                <a:lnTo>
                  <a:pt x="1511300" y="412750"/>
                </a:lnTo>
                <a:lnTo>
                  <a:pt x="1543050" y="406400"/>
                </a:lnTo>
                <a:lnTo>
                  <a:pt x="1562100" y="406400"/>
                </a:lnTo>
                <a:lnTo>
                  <a:pt x="1587500" y="400050"/>
                </a:lnTo>
                <a:lnTo>
                  <a:pt x="1612900" y="400050"/>
                </a:lnTo>
                <a:lnTo>
                  <a:pt x="1644650" y="393700"/>
                </a:lnTo>
                <a:lnTo>
                  <a:pt x="1676400" y="393700"/>
                </a:lnTo>
                <a:lnTo>
                  <a:pt x="1708150" y="393700"/>
                </a:lnTo>
                <a:lnTo>
                  <a:pt x="1733550" y="393700"/>
                </a:lnTo>
                <a:lnTo>
                  <a:pt x="1758950" y="393700"/>
                </a:lnTo>
                <a:lnTo>
                  <a:pt x="1784350" y="393700"/>
                </a:lnTo>
                <a:lnTo>
                  <a:pt x="1816100" y="393700"/>
                </a:lnTo>
                <a:lnTo>
                  <a:pt x="1841500" y="393700"/>
                </a:lnTo>
                <a:lnTo>
                  <a:pt x="1866900" y="393700"/>
                </a:lnTo>
                <a:lnTo>
                  <a:pt x="1892300" y="393700"/>
                </a:lnTo>
                <a:lnTo>
                  <a:pt x="1917700" y="393700"/>
                </a:lnTo>
                <a:lnTo>
                  <a:pt x="1943100" y="393700"/>
                </a:lnTo>
                <a:lnTo>
                  <a:pt x="1974850" y="393700"/>
                </a:lnTo>
                <a:lnTo>
                  <a:pt x="1993900" y="393700"/>
                </a:lnTo>
                <a:lnTo>
                  <a:pt x="2019300" y="393700"/>
                </a:lnTo>
                <a:lnTo>
                  <a:pt x="2044700" y="393700"/>
                </a:lnTo>
                <a:lnTo>
                  <a:pt x="2063750" y="393700"/>
                </a:lnTo>
                <a:lnTo>
                  <a:pt x="2089150" y="393700"/>
                </a:lnTo>
                <a:lnTo>
                  <a:pt x="2114550" y="393700"/>
                </a:lnTo>
                <a:lnTo>
                  <a:pt x="2139950" y="393700"/>
                </a:lnTo>
                <a:lnTo>
                  <a:pt x="2165350" y="393700"/>
                </a:lnTo>
                <a:lnTo>
                  <a:pt x="2184400" y="393700"/>
                </a:lnTo>
                <a:lnTo>
                  <a:pt x="2209800" y="393700"/>
                </a:lnTo>
                <a:lnTo>
                  <a:pt x="2228850" y="393700"/>
                </a:lnTo>
                <a:lnTo>
                  <a:pt x="2260600" y="393700"/>
                </a:lnTo>
                <a:lnTo>
                  <a:pt x="2286000" y="393700"/>
                </a:lnTo>
                <a:lnTo>
                  <a:pt x="2317750" y="393700"/>
                </a:lnTo>
                <a:lnTo>
                  <a:pt x="2349500" y="387350"/>
                </a:lnTo>
                <a:lnTo>
                  <a:pt x="2368550" y="387350"/>
                </a:lnTo>
                <a:lnTo>
                  <a:pt x="2393950" y="387350"/>
                </a:lnTo>
                <a:lnTo>
                  <a:pt x="2419350" y="387350"/>
                </a:lnTo>
                <a:lnTo>
                  <a:pt x="2444750" y="387350"/>
                </a:lnTo>
                <a:lnTo>
                  <a:pt x="2470150" y="381000"/>
                </a:lnTo>
                <a:lnTo>
                  <a:pt x="2495550" y="374650"/>
                </a:lnTo>
                <a:lnTo>
                  <a:pt x="2527300" y="368300"/>
                </a:lnTo>
                <a:lnTo>
                  <a:pt x="2552700" y="368300"/>
                </a:lnTo>
                <a:lnTo>
                  <a:pt x="2584450" y="361950"/>
                </a:lnTo>
                <a:lnTo>
                  <a:pt x="2603500" y="355600"/>
                </a:lnTo>
                <a:lnTo>
                  <a:pt x="2635250" y="342900"/>
                </a:lnTo>
                <a:lnTo>
                  <a:pt x="2667000" y="336550"/>
                </a:lnTo>
                <a:lnTo>
                  <a:pt x="2679700" y="330200"/>
                </a:lnTo>
                <a:lnTo>
                  <a:pt x="2711450" y="311150"/>
                </a:lnTo>
                <a:lnTo>
                  <a:pt x="2736850" y="292100"/>
                </a:lnTo>
                <a:lnTo>
                  <a:pt x="2749550" y="285750"/>
                </a:lnTo>
                <a:lnTo>
                  <a:pt x="2762250" y="254000"/>
                </a:lnTo>
                <a:lnTo>
                  <a:pt x="2774950" y="228600"/>
                </a:lnTo>
                <a:lnTo>
                  <a:pt x="2781300" y="215900"/>
                </a:lnTo>
                <a:lnTo>
                  <a:pt x="2794000" y="203200"/>
                </a:lnTo>
                <a:lnTo>
                  <a:pt x="2794000" y="171450"/>
                </a:lnTo>
                <a:lnTo>
                  <a:pt x="2794000" y="139700"/>
                </a:lnTo>
                <a:lnTo>
                  <a:pt x="2787650" y="114300"/>
                </a:lnTo>
                <a:lnTo>
                  <a:pt x="2755900" y="88900"/>
                </a:lnTo>
                <a:lnTo>
                  <a:pt x="2743200" y="82550"/>
                </a:lnTo>
                <a:lnTo>
                  <a:pt x="2736850" y="69850"/>
                </a:lnTo>
                <a:lnTo>
                  <a:pt x="2711450" y="63500"/>
                </a:lnTo>
                <a:lnTo>
                  <a:pt x="2686050" y="50800"/>
                </a:lnTo>
                <a:lnTo>
                  <a:pt x="2660650" y="44450"/>
                </a:lnTo>
                <a:lnTo>
                  <a:pt x="2628900" y="38100"/>
                </a:lnTo>
                <a:lnTo>
                  <a:pt x="2609850" y="31750"/>
                </a:lnTo>
                <a:lnTo>
                  <a:pt x="2590800" y="25400"/>
                </a:lnTo>
                <a:lnTo>
                  <a:pt x="2565400" y="25400"/>
                </a:lnTo>
                <a:lnTo>
                  <a:pt x="2533650" y="19050"/>
                </a:lnTo>
                <a:lnTo>
                  <a:pt x="2501900" y="19050"/>
                </a:lnTo>
                <a:lnTo>
                  <a:pt x="2463800" y="12700"/>
                </a:lnTo>
                <a:lnTo>
                  <a:pt x="2438400" y="12700"/>
                </a:lnTo>
                <a:lnTo>
                  <a:pt x="2413000" y="12700"/>
                </a:lnTo>
                <a:lnTo>
                  <a:pt x="23939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3383985" y="4290776"/>
            <a:ext cx="2489201" cy="387351"/>
          </a:xfrm>
          <a:custGeom>
            <a:avLst/>
            <a:gdLst/>
            <a:ahLst/>
            <a:cxnLst/>
            <a:rect l="0" t="0" r="0" b="0"/>
            <a:pathLst>
              <a:path w="2489201" h="387351">
                <a:moveTo>
                  <a:pt x="2336800" y="44450"/>
                </a:moveTo>
                <a:lnTo>
                  <a:pt x="2317750" y="31750"/>
                </a:lnTo>
                <a:lnTo>
                  <a:pt x="2305050" y="25400"/>
                </a:lnTo>
                <a:lnTo>
                  <a:pt x="2279650" y="12700"/>
                </a:lnTo>
                <a:lnTo>
                  <a:pt x="2247900" y="12700"/>
                </a:lnTo>
                <a:lnTo>
                  <a:pt x="2222500" y="6350"/>
                </a:lnTo>
                <a:lnTo>
                  <a:pt x="2190750" y="0"/>
                </a:lnTo>
                <a:lnTo>
                  <a:pt x="2171700" y="0"/>
                </a:lnTo>
                <a:lnTo>
                  <a:pt x="2146300" y="0"/>
                </a:lnTo>
                <a:lnTo>
                  <a:pt x="2120900" y="0"/>
                </a:lnTo>
                <a:lnTo>
                  <a:pt x="2095500" y="0"/>
                </a:lnTo>
                <a:lnTo>
                  <a:pt x="2076450" y="0"/>
                </a:lnTo>
                <a:lnTo>
                  <a:pt x="2051050" y="0"/>
                </a:lnTo>
                <a:lnTo>
                  <a:pt x="2025650" y="0"/>
                </a:lnTo>
                <a:lnTo>
                  <a:pt x="2000250" y="0"/>
                </a:lnTo>
                <a:lnTo>
                  <a:pt x="1974850" y="0"/>
                </a:lnTo>
                <a:lnTo>
                  <a:pt x="1949450" y="0"/>
                </a:lnTo>
                <a:lnTo>
                  <a:pt x="1924050" y="0"/>
                </a:lnTo>
                <a:lnTo>
                  <a:pt x="1898650" y="0"/>
                </a:lnTo>
                <a:lnTo>
                  <a:pt x="1873250" y="0"/>
                </a:lnTo>
                <a:lnTo>
                  <a:pt x="1847850" y="0"/>
                </a:lnTo>
                <a:lnTo>
                  <a:pt x="1828800" y="0"/>
                </a:lnTo>
                <a:lnTo>
                  <a:pt x="1803400" y="0"/>
                </a:lnTo>
                <a:lnTo>
                  <a:pt x="1778000" y="0"/>
                </a:lnTo>
                <a:lnTo>
                  <a:pt x="1752600" y="0"/>
                </a:lnTo>
                <a:lnTo>
                  <a:pt x="1727200" y="0"/>
                </a:lnTo>
                <a:lnTo>
                  <a:pt x="1701800" y="0"/>
                </a:lnTo>
                <a:lnTo>
                  <a:pt x="1676400" y="0"/>
                </a:lnTo>
                <a:lnTo>
                  <a:pt x="1657350" y="0"/>
                </a:lnTo>
                <a:lnTo>
                  <a:pt x="1638300" y="0"/>
                </a:lnTo>
                <a:lnTo>
                  <a:pt x="1612900" y="0"/>
                </a:lnTo>
                <a:lnTo>
                  <a:pt x="1587500" y="0"/>
                </a:lnTo>
                <a:lnTo>
                  <a:pt x="1568450" y="0"/>
                </a:lnTo>
                <a:lnTo>
                  <a:pt x="1543050" y="0"/>
                </a:lnTo>
                <a:lnTo>
                  <a:pt x="1517650" y="0"/>
                </a:lnTo>
                <a:lnTo>
                  <a:pt x="1492250" y="0"/>
                </a:lnTo>
                <a:lnTo>
                  <a:pt x="1466850" y="0"/>
                </a:lnTo>
                <a:lnTo>
                  <a:pt x="1441450" y="0"/>
                </a:lnTo>
                <a:lnTo>
                  <a:pt x="1409700" y="6350"/>
                </a:lnTo>
                <a:lnTo>
                  <a:pt x="1384300" y="6350"/>
                </a:lnTo>
                <a:lnTo>
                  <a:pt x="1352550" y="6350"/>
                </a:lnTo>
                <a:lnTo>
                  <a:pt x="1327150" y="6350"/>
                </a:lnTo>
                <a:lnTo>
                  <a:pt x="1301750" y="6350"/>
                </a:lnTo>
                <a:lnTo>
                  <a:pt x="1270000" y="6350"/>
                </a:lnTo>
                <a:lnTo>
                  <a:pt x="1244600" y="6350"/>
                </a:lnTo>
                <a:lnTo>
                  <a:pt x="1212850" y="6350"/>
                </a:lnTo>
                <a:lnTo>
                  <a:pt x="1187450" y="6350"/>
                </a:lnTo>
                <a:lnTo>
                  <a:pt x="1155700" y="12700"/>
                </a:lnTo>
                <a:lnTo>
                  <a:pt x="1130300" y="12700"/>
                </a:lnTo>
                <a:lnTo>
                  <a:pt x="1104900" y="12700"/>
                </a:lnTo>
                <a:lnTo>
                  <a:pt x="1079500" y="12700"/>
                </a:lnTo>
                <a:lnTo>
                  <a:pt x="1054100" y="12700"/>
                </a:lnTo>
                <a:lnTo>
                  <a:pt x="1028700" y="12700"/>
                </a:lnTo>
                <a:lnTo>
                  <a:pt x="1003300" y="12700"/>
                </a:lnTo>
                <a:lnTo>
                  <a:pt x="977900" y="12700"/>
                </a:lnTo>
                <a:lnTo>
                  <a:pt x="952500" y="12700"/>
                </a:lnTo>
                <a:lnTo>
                  <a:pt x="933450" y="12700"/>
                </a:lnTo>
                <a:lnTo>
                  <a:pt x="908050" y="19050"/>
                </a:lnTo>
                <a:lnTo>
                  <a:pt x="889000" y="19050"/>
                </a:lnTo>
                <a:lnTo>
                  <a:pt x="869950" y="19050"/>
                </a:lnTo>
                <a:lnTo>
                  <a:pt x="844550" y="19050"/>
                </a:lnTo>
                <a:lnTo>
                  <a:pt x="819150" y="19050"/>
                </a:lnTo>
                <a:lnTo>
                  <a:pt x="793750" y="25400"/>
                </a:lnTo>
                <a:lnTo>
                  <a:pt x="774700" y="25400"/>
                </a:lnTo>
                <a:lnTo>
                  <a:pt x="749300" y="25400"/>
                </a:lnTo>
                <a:lnTo>
                  <a:pt x="723900" y="31750"/>
                </a:lnTo>
                <a:lnTo>
                  <a:pt x="698500" y="31750"/>
                </a:lnTo>
                <a:lnTo>
                  <a:pt x="673100" y="38100"/>
                </a:lnTo>
                <a:lnTo>
                  <a:pt x="641350" y="38100"/>
                </a:lnTo>
                <a:lnTo>
                  <a:pt x="622300" y="44450"/>
                </a:lnTo>
                <a:lnTo>
                  <a:pt x="603250" y="44450"/>
                </a:lnTo>
                <a:lnTo>
                  <a:pt x="571500" y="50800"/>
                </a:lnTo>
                <a:lnTo>
                  <a:pt x="546100" y="50800"/>
                </a:lnTo>
                <a:lnTo>
                  <a:pt x="527050" y="57150"/>
                </a:lnTo>
                <a:lnTo>
                  <a:pt x="495300" y="57150"/>
                </a:lnTo>
                <a:lnTo>
                  <a:pt x="469900" y="63500"/>
                </a:lnTo>
                <a:lnTo>
                  <a:pt x="438150" y="63500"/>
                </a:lnTo>
                <a:lnTo>
                  <a:pt x="406400" y="63500"/>
                </a:lnTo>
                <a:lnTo>
                  <a:pt x="374650" y="63500"/>
                </a:lnTo>
                <a:lnTo>
                  <a:pt x="355600" y="63500"/>
                </a:lnTo>
                <a:lnTo>
                  <a:pt x="330200" y="63500"/>
                </a:lnTo>
                <a:lnTo>
                  <a:pt x="311150" y="63500"/>
                </a:lnTo>
                <a:lnTo>
                  <a:pt x="285750" y="63500"/>
                </a:lnTo>
                <a:lnTo>
                  <a:pt x="266700" y="63500"/>
                </a:lnTo>
                <a:lnTo>
                  <a:pt x="241300" y="63500"/>
                </a:lnTo>
                <a:lnTo>
                  <a:pt x="215900" y="63500"/>
                </a:lnTo>
                <a:lnTo>
                  <a:pt x="196850" y="63500"/>
                </a:lnTo>
                <a:lnTo>
                  <a:pt x="171450" y="63500"/>
                </a:lnTo>
                <a:lnTo>
                  <a:pt x="146050" y="63500"/>
                </a:lnTo>
                <a:lnTo>
                  <a:pt x="114300" y="69850"/>
                </a:lnTo>
                <a:lnTo>
                  <a:pt x="82550" y="76200"/>
                </a:lnTo>
                <a:lnTo>
                  <a:pt x="57150" y="82550"/>
                </a:lnTo>
                <a:lnTo>
                  <a:pt x="38100" y="101600"/>
                </a:lnTo>
                <a:lnTo>
                  <a:pt x="25400" y="114300"/>
                </a:lnTo>
                <a:lnTo>
                  <a:pt x="1270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196850"/>
                </a:lnTo>
                <a:lnTo>
                  <a:pt x="0" y="222250"/>
                </a:lnTo>
                <a:lnTo>
                  <a:pt x="0" y="254000"/>
                </a:lnTo>
                <a:lnTo>
                  <a:pt x="6350" y="273050"/>
                </a:lnTo>
                <a:lnTo>
                  <a:pt x="19050" y="298450"/>
                </a:lnTo>
                <a:lnTo>
                  <a:pt x="31750" y="311150"/>
                </a:lnTo>
                <a:lnTo>
                  <a:pt x="69850" y="330200"/>
                </a:lnTo>
                <a:lnTo>
                  <a:pt x="101600" y="336550"/>
                </a:lnTo>
                <a:lnTo>
                  <a:pt x="127000" y="342900"/>
                </a:lnTo>
                <a:lnTo>
                  <a:pt x="152400" y="342900"/>
                </a:lnTo>
                <a:lnTo>
                  <a:pt x="177800" y="342900"/>
                </a:lnTo>
                <a:lnTo>
                  <a:pt x="209550" y="349250"/>
                </a:lnTo>
                <a:lnTo>
                  <a:pt x="234950" y="355600"/>
                </a:lnTo>
                <a:lnTo>
                  <a:pt x="266700" y="355600"/>
                </a:lnTo>
                <a:lnTo>
                  <a:pt x="292100" y="361950"/>
                </a:lnTo>
                <a:lnTo>
                  <a:pt x="323850" y="361950"/>
                </a:lnTo>
                <a:lnTo>
                  <a:pt x="349250" y="368300"/>
                </a:lnTo>
                <a:lnTo>
                  <a:pt x="374650" y="368300"/>
                </a:lnTo>
                <a:lnTo>
                  <a:pt x="400050" y="374650"/>
                </a:lnTo>
                <a:lnTo>
                  <a:pt x="425450" y="374650"/>
                </a:lnTo>
                <a:lnTo>
                  <a:pt x="450850" y="374650"/>
                </a:lnTo>
                <a:lnTo>
                  <a:pt x="482600" y="381000"/>
                </a:lnTo>
                <a:lnTo>
                  <a:pt x="514350" y="381000"/>
                </a:lnTo>
                <a:lnTo>
                  <a:pt x="539750" y="381000"/>
                </a:lnTo>
                <a:lnTo>
                  <a:pt x="571500" y="381000"/>
                </a:lnTo>
                <a:lnTo>
                  <a:pt x="603250" y="381000"/>
                </a:lnTo>
                <a:lnTo>
                  <a:pt x="622300" y="381000"/>
                </a:lnTo>
                <a:lnTo>
                  <a:pt x="647700" y="381000"/>
                </a:lnTo>
                <a:lnTo>
                  <a:pt x="673100" y="381000"/>
                </a:lnTo>
                <a:lnTo>
                  <a:pt x="692150" y="381000"/>
                </a:lnTo>
                <a:lnTo>
                  <a:pt x="717550" y="381000"/>
                </a:lnTo>
                <a:lnTo>
                  <a:pt x="742950" y="387350"/>
                </a:lnTo>
                <a:lnTo>
                  <a:pt x="768350" y="387350"/>
                </a:lnTo>
                <a:lnTo>
                  <a:pt x="800100" y="387350"/>
                </a:lnTo>
                <a:lnTo>
                  <a:pt x="825500" y="381000"/>
                </a:lnTo>
                <a:lnTo>
                  <a:pt x="850900" y="381000"/>
                </a:lnTo>
                <a:lnTo>
                  <a:pt x="876300" y="381000"/>
                </a:lnTo>
                <a:lnTo>
                  <a:pt x="901700" y="381000"/>
                </a:lnTo>
                <a:lnTo>
                  <a:pt x="927100" y="381000"/>
                </a:lnTo>
                <a:lnTo>
                  <a:pt x="952500" y="381000"/>
                </a:lnTo>
                <a:lnTo>
                  <a:pt x="977900" y="374650"/>
                </a:lnTo>
                <a:lnTo>
                  <a:pt x="1003300" y="374650"/>
                </a:lnTo>
                <a:lnTo>
                  <a:pt x="1028700" y="374650"/>
                </a:lnTo>
                <a:lnTo>
                  <a:pt x="1054100" y="374650"/>
                </a:lnTo>
                <a:lnTo>
                  <a:pt x="1079500" y="374650"/>
                </a:lnTo>
                <a:lnTo>
                  <a:pt x="1098550" y="374650"/>
                </a:lnTo>
                <a:lnTo>
                  <a:pt x="1130300" y="374650"/>
                </a:lnTo>
                <a:lnTo>
                  <a:pt x="1162050" y="374650"/>
                </a:lnTo>
                <a:lnTo>
                  <a:pt x="1187450" y="368300"/>
                </a:lnTo>
                <a:lnTo>
                  <a:pt x="1206500" y="368300"/>
                </a:lnTo>
                <a:lnTo>
                  <a:pt x="1231900" y="368300"/>
                </a:lnTo>
                <a:lnTo>
                  <a:pt x="1257300" y="368300"/>
                </a:lnTo>
                <a:lnTo>
                  <a:pt x="1276350" y="368300"/>
                </a:lnTo>
                <a:lnTo>
                  <a:pt x="1301750" y="368300"/>
                </a:lnTo>
                <a:lnTo>
                  <a:pt x="1320800" y="368300"/>
                </a:lnTo>
                <a:lnTo>
                  <a:pt x="1346200" y="368300"/>
                </a:lnTo>
                <a:lnTo>
                  <a:pt x="1365250" y="368300"/>
                </a:lnTo>
                <a:lnTo>
                  <a:pt x="1390650" y="368300"/>
                </a:lnTo>
                <a:lnTo>
                  <a:pt x="1416050" y="368300"/>
                </a:lnTo>
                <a:lnTo>
                  <a:pt x="1441450" y="368300"/>
                </a:lnTo>
                <a:lnTo>
                  <a:pt x="1466850" y="368300"/>
                </a:lnTo>
                <a:lnTo>
                  <a:pt x="1492250" y="368300"/>
                </a:lnTo>
                <a:lnTo>
                  <a:pt x="1517650" y="368300"/>
                </a:lnTo>
                <a:lnTo>
                  <a:pt x="1543050" y="368300"/>
                </a:lnTo>
                <a:lnTo>
                  <a:pt x="1562100" y="368300"/>
                </a:lnTo>
                <a:lnTo>
                  <a:pt x="1587500" y="368300"/>
                </a:lnTo>
                <a:lnTo>
                  <a:pt x="1612900" y="368300"/>
                </a:lnTo>
                <a:lnTo>
                  <a:pt x="1631950" y="368300"/>
                </a:lnTo>
                <a:lnTo>
                  <a:pt x="1657350" y="368300"/>
                </a:lnTo>
                <a:lnTo>
                  <a:pt x="1682750" y="374650"/>
                </a:lnTo>
                <a:lnTo>
                  <a:pt x="1708150" y="374650"/>
                </a:lnTo>
                <a:lnTo>
                  <a:pt x="1727200" y="374650"/>
                </a:lnTo>
                <a:lnTo>
                  <a:pt x="1758950" y="374650"/>
                </a:lnTo>
                <a:lnTo>
                  <a:pt x="1790700" y="381000"/>
                </a:lnTo>
                <a:lnTo>
                  <a:pt x="1816100" y="381000"/>
                </a:lnTo>
                <a:lnTo>
                  <a:pt x="1847850" y="387350"/>
                </a:lnTo>
                <a:lnTo>
                  <a:pt x="1879600" y="387350"/>
                </a:lnTo>
                <a:lnTo>
                  <a:pt x="1905000" y="387350"/>
                </a:lnTo>
                <a:lnTo>
                  <a:pt x="1930400" y="387350"/>
                </a:lnTo>
                <a:lnTo>
                  <a:pt x="1955800" y="387350"/>
                </a:lnTo>
                <a:lnTo>
                  <a:pt x="1981200" y="387350"/>
                </a:lnTo>
                <a:lnTo>
                  <a:pt x="2006600" y="387350"/>
                </a:lnTo>
                <a:lnTo>
                  <a:pt x="2038350" y="381000"/>
                </a:lnTo>
                <a:lnTo>
                  <a:pt x="2063750" y="374650"/>
                </a:lnTo>
                <a:lnTo>
                  <a:pt x="2089150" y="368300"/>
                </a:lnTo>
                <a:lnTo>
                  <a:pt x="2114550" y="361950"/>
                </a:lnTo>
                <a:lnTo>
                  <a:pt x="2139950" y="355600"/>
                </a:lnTo>
                <a:lnTo>
                  <a:pt x="2171700" y="349250"/>
                </a:lnTo>
                <a:lnTo>
                  <a:pt x="2203450" y="342900"/>
                </a:lnTo>
                <a:lnTo>
                  <a:pt x="2235200" y="336550"/>
                </a:lnTo>
                <a:lnTo>
                  <a:pt x="2266950" y="330200"/>
                </a:lnTo>
                <a:lnTo>
                  <a:pt x="2298700" y="323850"/>
                </a:lnTo>
                <a:lnTo>
                  <a:pt x="2330450" y="323850"/>
                </a:lnTo>
                <a:lnTo>
                  <a:pt x="2355850" y="323850"/>
                </a:lnTo>
                <a:lnTo>
                  <a:pt x="2387600" y="317500"/>
                </a:lnTo>
                <a:lnTo>
                  <a:pt x="2413000" y="311150"/>
                </a:lnTo>
                <a:lnTo>
                  <a:pt x="2444750" y="292100"/>
                </a:lnTo>
                <a:lnTo>
                  <a:pt x="2470150" y="273050"/>
                </a:lnTo>
                <a:lnTo>
                  <a:pt x="2476500" y="260350"/>
                </a:lnTo>
                <a:lnTo>
                  <a:pt x="2482850" y="234950"/>
                </a:lnTo>
                <a:lnTo>
                  <a:pt x="2489200" y="203200"/>
                </a:lnTo>
                <a:lnTo>
                  <a:pt x="2489200" y="184150"/>
                </a:lnTo>
                <a:lnTo>
                  <a:pt x="2489200" y="158750"/>
                </a:lnTo>
                <a:lnTo>
                  <a:pt x="2476500" y="133350"/>
                </a:lnTo>
                <a:lnTo>
                  <a:pt x="2470150" y="107950"/>
                </a:lnTo>
                <a:lnTo>
                  <a:pt x="2451100" y="76200"/>
                </a:lnTo>
                <a:lnTo>
                  <a:pt x="2432050" y="57150"/>
                </a:lnTo>
                <a:lnTo>
                  <a:pt x="2413000" y="50800"/>
                </a:lnTo>
                <a:lnTo>
                  <a:pt x="2387600" y="44450"/>
                </a:lnTo>
                <a:lnTo>
                  <a:pt x="2362200" y="38100"/>
                </a:lnTo>
                <a:lnTo>
                  <a:pt x="2343150" y="38100"/>
                </a:lnTo>
                <a:lnTo>
                  <a:pt x="2317750" y="31750"/>
                </a:lnTo>
                <a:lnTo>
                  <a:pt x="2292350" y="31750"/>
                </a:lnTo>
                <a:lnTo>
                  <a:pt x="22796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SMARTINK"/>
          <p:cNvSpPr/>
          <p:nvPr/>
        </p:nvSpPr>
        <p:spPr bwMode="auto">
          <a:xfrm>
            <a:off x="3429000" y="5257800"/>
            <a:ext cx="2489201" cy="387351"/>
          </a:xfrm>
          <a:custGeom>
            <a:avLst/>
            <a:gdLst/>
            <a:ahLst/>
            <a:cxnLst/>
            <a:rect l="0" t="0" r="0" b="0"/>
            <a:pathLst>
              <a:path w="2489201" h="387351">
                <a:moveTo>
                  <a:pt x="2336800" y="44450"/>
                </a:moveTo>
                <a:lnTo>
                  <a:pt x="2317750" y="31750"/>
                </a:lnTo>
                <a:lnTo>
                  <a:pt x="2305050" y="25400"/>
                </a:lnTo>
                <a:lnTo>
                  <a:pt x="2279650" y="12700"/>
                </a:lnTo>
                <a:lnTo>
                  <a:pt x="2247900" y="12700"/>
                </a:lnTo>
                <a:lnTo>
                  <a:pt x="2222500" y="6350"/>
                </a:lnTo>
                <a:lnTo>
                  <a:pt x="2190750" y="0"/>
                </a:lnTo>
                <a:lnTo>
                  <a:pt x="2171700" y="0"/>
                </a:lnTo>
                <a:lnTo>
                  <a:pt x="2146300" y="0"/>
                </a:lnTo>
                <a:lnTo>
                  <a:pt x="2120900" y="0"/>
                </a:lnTo>
                <a:lnTo>
                  <a:pt x="2095500" y="0"/>
                </a:lnTo>
                <a:lnTo>
                  <a:pt x="2076450" y="0"/>
                </a:lnTo>
                <a:lnTo>
                  <a:pt x="2051050" y="0"/>
                </a:lnTo>
                <a:lnTo>
                  <a:pt x="2025650" y="0"/>
                </a:lnTo>
                <a:lnTo>
                  <a:pt x="2000250" y="0"/>
                </a:lnTo>
                <a:lnTo>
                  <a:pt x="1974850" y="0"/>
                </a:lnTo>
                <a:lnTo>
                  <a:pt x="1949450" y="0"/>
                </a:lnTo>
                <a:lnTo>
                  <a:pt x="1924050" y="0"/>
                </a:lnTo>
                <a:lnTo>
                  <a:pt x="1898650" y="0"/>
                </a:lnTo>
                <a:lnTo>
                  <a:pt x="1873250" y="0"/>
                </a:lnTo>
                <a:lnTo>
                  <a:pt x="1847850" y="0"/>
                </a:lnTo>
                <a:lnTo>
                  <a:pt x="1828800" y="0"/>
                </a:lnTo>
                <a:lnTo>
                  <a:pt x="1803400" y="0"/>
                </a:lnTo>
                <a:lnTo>
                  <a:pt x="1778000" y="0"/>
                </a:lnTo>
                <a:lnTo>
                  <a:pt x="1752600" y="0"/>
                </a:lnTo>
                <a:lnTo>
                  <a:pt x="1727200" y="0"/>
                </a:lnTo>
                <a:lnTo>
                  <a:pt x="1701800" y="0"/>
                </a:lnTo>
                <a:lnTo>
                  <a:pt x="1676400" y="0"/>
                </a:lnTo>
                <a:lnTo>
                  <a:pt x="1657350" y="0"/>
                </a:lnTo>
                <a:lnTo>
                  <a:pt x="1638300" y="0"/>
                </a:lnTo>
                <a:lnTo>
                  <a:pt x="1612900" y="0"/>
                </a:lnTo>
                <a:lnTo>
                  <a:pt x="1587500" y="0"/>
                </a:lnTo>
                <a:lnTo>
                  <a:pt x="1568450" y="0"/>
                </a:lnTo>
                <a:lnTo>
                  <a:pt x="1543050" y="0"/>
                </a:lnTo>
                <a:lnTo>
                  <a:pt x="1517650" y="0"/>
                </a:lnTo>
                <a:lnTo>
                  <a:pt x="1492250" y="0"/>
                </a:lnTo>
                <a:lnTo>
                  <a:pt x="1466850" y="0"/>
                </a:lnTo>
                <a:lnTo>
                  <a:pt x="1441450" y="0"/>
                </a:lnTo>
                <a:lnTo>
                  <a:pt x="1409700" y="6350"/>
                </a:lnTo>
                <a:lnTo>
                  <a:pt x="1384300" y="6350"/>
                </a:lnTo>
                <a:lnTo>
                  <a:pt x="1352550" y="6350"/>
                </a:lnTo>
                <a:lnTo>
                  <a:pt x="1327150" y="6350"/>
                </a:lnTo>
                <a:lnTo>
                  <a:pt x="1301750" y="6350"/>
                </a:lnTo>
                <a:lnTo>
                  <a:pt x="1270000" y="6350"/>
                </a:lnTo>
                <a:lnTo>
                  <a:pt x="1244600" y="6350"/>
                </a:lnTo>
                <a:lnTo>
                  <a:pt x="1212850" y="6350"/>
                </a:lnTo>
                <a:lnTo>
                  <a:pt x="1187450" y="6350"/>
                </a:lnTo>
                <a:lnTo>
                  <a:pt x="1155700" y="12700"/>
                </a:lnTo>
                <a:lnTo>
                  <a:pt x="1130300" y="12700"/>
                </a:lnTo>
                <a:lnTo>
                  <a:pt x="1104900" y="12700"/>
                </a:lnTo>
                <a:lnTo>
                  <a:pt x="1079500" y="12700"/>
                </a:lnTo>
                <a:lnTo>
                  <a:pt x="1054100" y="12700"/>
                </a:lnTo>
                <a:lnTo>
                  <a:pt x="1028700" y="12700"/>
                </a:lnTo>
                <a:lnTo>
                  <a:pt x="1003300" y="12700"/>
                </a:lnTo>
                <a:lnTo>
                  <a:pt x="977900" y="12700"/>
                </a:lnTo>
                <a:lnTo>
                  <a:pt x="952500" y="12700"/>
                </a:lnTo>
                <a:lnTo>
                  <a:pt x="933450" y="12700"/>
                </a:lnTo>
                <a:lnTo>
                  <a:pt x="908050" y="19050"/>
                </a:lnTo>
                <a:lnTo>
                  <a:pt x="889000" y="19050"/>
                </a:lnTo>
                <a:lnTo>
                  <a:pt x="869950" y="19050"/>
                </a:lnTo>
                <a:lnTo>
                  <a:pt x="844550" y="19050"/>
                </a:lnTo>
                <a:lnTo>
                  <a:pt x="819150" y="19050"/>
                </a:lnTo>
                <a:lnTo>
                  <a:pt x="793750" y="25400"/>
                </a:lnTo>
                <a:lnTo>
                  <a:pt x="774700" y="25400"/>
                </a:lnTo>
                <a:lnTo>
                  <a:pt x="749300" y="25400"/>
                </a:lnTo>
                <a:lnTo>
                  <a:pt x="723900" y="31750"/>
                </a:lnTo>
                <a:lnTo>
                  <a:pt x="698500" y="31750"/>
                </a:lnTo>
                <a:lnTo>
                  <a:pt x="673100" y="38100"/>
                </a:lnTo>
                <a:lnTo>
                  <a:pt x="641350" y="38100"/>
                </a:lnTo>
                <a:lnTo>
                  <a:pt x="622300" y="44450"/>
                </a:lnTo>
                <a:lnTo>
                  <a:pt x="603250" y="44450"/>
                </a:lnTo>
                <a:lnTo>
                  <a:pt x="571500" y="50800"/>
                </a:lnTo>
                <a:lnTo>
                  <a:pt x="546100" y="50800"/>
                </a:lnTo>
                <a:lnTo>
                  <a:pt x="527050" y="57150"/>
                </a:lnTo>
                <a:lnTo>
                  <a:pt x="495300" y="57150"/>
                </a:lnTo>
                <a:lnTo>
                  <a:pt x="469900" y="63500"/>
                </a:lnTo>
                <a:lnTo>
                  <a:pt x="438150" y="63500"/>
                </a:lnTo>
                <a:lnTo>
                  <a:pt x="406400" y="63500"/>
                </a:lnTo>
                <a:lnTo>
                  <a:pt x="374650" y="63500"/>
                </a:lnTo>
                <a:lnTo>
                  <a:pt x="355600" y="63500"/>
                </a:lnTo>
                <a:lnTo>
                  <a:pt x="330200" y="63500"/>
                </a:lnTo>
                <a:lnTo>
                  <a:pt x="311150" y="63500"/>
                </a:lnTo>
                <a:lnTo>
                  <a:pt x="285750" y="63500"/>
                </a:lnTo>
                <a:lnTo>
                  <a:pt x="266700" y="63500"/>
                </a:lnTo>
                <a:lnTo>
                  <a:pt x="241300" y="63500"/>
                </a:lnTo>
                <a:lnTo>
                  <a:pt x="215900" y="63500"/>
                </a:lnTo>
                <a:lnTo>
                  <a:pt x="196850" y="63500"/>
                </a:lnTo>
                <a:lnTo>
                  <a:pt x="171450" y="63500"/>
                </a:lnTo>
                <a:lnTo>
                  <a:pt x="146050" y="63500"/>
                </a:lnTo>
                <a:lnTo>
                  <a:pt x="114300" y="69850"/>
                </a:lnTo>
                <a:lnTo>
                  <a:pt x="82550" y="76200"/>
                </a:lnTo>
                <a:lnTo>
                  <a:pt x="57150" y="82550"/>
                </a:lnTo>
                <a:lnTo>
                  <a:pt x="38100" y="101600"/>
                </a:lnTo>
                <a:lnTo>
                  <a:pt x="25400" y="114300"/>
                </a:lnTo>
                <a:lnTo>
                  <a:pt x="1270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196850"/>
                </a:lnTo>
                <a:lnTo>
                  <a:pt x="0" y="222250"/>
                </a:lnTo>
                <a:lnTo>
                  <a:pt x="0" y="254000"/>
                </a:lnTo>
                <a:lnTo>
                  <a:pt x="6350" y="273050"/>
                </a:lnTo>
                <a:lnTo>
                  <a:pt x="19050" y="298450"/>
                </a:lnTo>
                <a:lnTo>
                  <a:pt x="31750" y="311150"/>
                </a:lnTo>
                <a:lnTo>
                  <a:pt x="69850" y="330200"/>
                </a:lnTo>
                <a:lnTo>
                  <a:pt x="101600" y="336550"/>
                </a:lnTo>
                <a:lnTo>
                  <a:pt x="127000" y="342900"/>
                </a:lnTo>
                <a:lnTo>
                  <a:pt x="152400" y="342900"/>
                </a:lnTo>
                <a:lnTo>
                  <a:pt x="177800" y="342900"/>
                </a:lnTo>
                <a:lnTo>
                  <a:pt x="209550" y="349250"/>
                </a:lnTo>
                <a:lnTo>
                  <a:pt x="234950" y="355600"/>
                </a:lnTo>
                <a:lnTo>
                  <a:pt x="266700" y="355600"/>
                </a:lnTo>
                <a:lnTo>
                  <a:pt x="292100" y="361950"/>
                </a:lnTo>
                <a:lnTo>
                  <a:pt x="323850" y="361950"/>
                </a:lnTo>
                <a:lnTo>
                  <a:pt x="349250" y="368300"/>
                </a:lnTo>
                <a:lnTo>
                  <a:pt x="374650" y="368300"/>
                </a:lnTo>
                <a:lnTo>
                  <a:pt x="400050" y="374650"/>
                </a:lnTo>
                <a:lnTo>
                  <a:pt x="425450" y="374650"/>
                </a:lnTo>
                <a:lnTo>
                  <a:pt x="450850" y="374650"/>
                </a:lnTo>
                <a:lnTo>
                  <a:pt x="482600" y="381000"/>
                </a:lnTo>
                <a:lnTo>
                  <a:pt x="514350" y="381000"/>
                </a:lnTo>
                <a:lnTo>
                  <a:pt x="539750" y="381000"/>
                </a:lnTo>
                <a:lnTo>
                  <a:pt x="571500" y="381000"/>
                </a:lnTo>
                <a:lnTo>
                  <a:pt x="603250" y="381000"/>
                </a:lnTo>
                <a:lnTo>
                  <a:pt x="622300" y="381000"/>
                </a:lnTo>
                <a:lnTo>
                  <a:pt x="647700" y="381000"/>
                </a:lnTo>
                <a:lnTo>
                  <a:pt x="673100" y="381000"/>
                </a:lnTo>
                <a:lnTo>
                  <a:pt x="692150" y="381000"/>
                </a:lnTo>
                <a:lnTo>
                  <a:pt x="717550" y="381000"/>
                </a:lnTo>
                <a:lnTo>
                  <a:pt x="742950" y="387350"/>
                </a:lnTo>
                <a:lnTo>
                  <a:pt x="768350" y="387350"/>
                </a:lnTo>
                <a:lnTo>
                  <a:pt x="800100" y="387350"/>
                </a:lnTo>
                <a:lnTo>
                  <a:pt x="825500" y="381000"/>
                </a:lnTo>
                <a:lnTo>
                  <a:pt x="850900" y="381000"/>
                </a:lnTo>
                <a:lnTo>
                  <a:pt x="876300" y="381000"/>
                </a:lnTo>
                <a:lnTo>
                  <a:pt x="901700" y="381000"/>
                </a:lnTo>
                <a:lnTo>
                  <a:pt x="927100" y="381000"/>
                </a:lnTo>
                <a:lnTo>
                  <a:pt x="952500" y="381000"/>
                </a:lnTo>
                <a:lnTo>
                  <a:pt x="977900" y="374650"/>
                </a:lnTo>
                <a:lnTo>
                  <a:pt x="1003300" y="374650"/>
                </a:lnTo>
                <a:lnTo>
                  <a:pt x="1028700" y="374650"/>
                </a:lnTo>
                <a:lnTo>
                  <a:pt x="1054100" y="374650"/>
                </a:lnTo>
                <a:lnTo>
                  <a:pt x="1079500" y="374650"/>
                </a:lnTo>
                <a:lnTo>
                  <a:pt x="1098550" y="374650"/>
                </a:lnTo>
                <a:lnTo>
                  <a:pt x="1130300" y="374650"/>
                </a:lnTo>
                <a:lnTo>
                  <a:pt x="1162050" y="374650"/>
                </a:lnTo>
                <a:lnTo>
                  <a:pt x="1187450" y="368300"/>
                </a:lnTo>
                <a:lnTo>
                  <a:pt x="1206500" y="368300"/>
                </a:lnTo>
                <a:lnTo>
                  <a:pt x="1231900" y="368300"/>
                </a:lnTo>
                <a:lnTo>
                  <a:pt x="1257300" y="368300"/>
                </a:lnTo>
                <a:lnTo>
                  <a:pt x="1276350" y="368300"/>
                </a:lnTo>
                <a:lnTo>
                  <a:pt x="1301750" y="368300"/>
                </a:lnTo>
                <a:lnTo>
                  <a:pt x="1320800" y="368300"/>
                </a:lnTo>
                <a:lnTo>
                  <a:pt x="1346200" y="368300"/>
                </a:lnTo>
                <a:lnTo>
                  <a:pt x="1365250" y="368300"/>
                </a:lnTo>
                <a:lnTo>
                  <a:pt x="1390650" y="368300"/>
                </a:lnTo>
                <a:lnTo>
                  <a:pt x="1416050" y="368300"/>
                </a:lnTo>
                <a:lnTo>
                  <a:pt x="1441450" y="368300"/>
                </a:lnTo>
                <a:lnTo>
                  <a:pt x="1466850" y="368300"/>
                </a:lnTo>
                <a:lnTo>
                  <a:pt x="1492250" y="368300"/>
                </a:lnTo>
                <a:lnTo>
                  <a:pt x="1517650" y="368300"/>
                </a:lnTo>
                <a:lnTo>
                  <a:pt x="1543050" y="368300"/>
                </a:lnTo>
                <a:lnTo>
                  <a:pt x="1562100" y="368300"/>
                </a:lnTo>
                <a:lnTo>
                  <a:pt x="1587500" y="368300"/>
                </a:lnTo>
                <a:lnTo>
                  <a:pt x="1612900" y="368300"/>
                </a:lnTo>
                <a:lnTo>
                  <a:pt x="1631950" y="368300"/>
                </a:lnTo>
                <a:lnTo>
                  <a:pt x="1657350" y="368300"/>
                </a:lnTo>
                <a:lnTo>
                  <a:pt x="1682750" y="374650"/>
                </a:lnTo>
                <a:lnTo>
                  <a:pt x="1708150" y="374650"/>
                </a:lnTo>
                <a:lnTo>
                  <a:pt x="1727200" y="374650"/>
                </a:lnTo>
                <a:lnTo>
                  <a:pt x="1758950" y="374650"/>
                </a:lnTo>
                <a:lnTo>
                  <a:pt x="1790700" y="381000"/>
                </a:lnTo>
                <a:lnTo>
                  <a:pt x="1816100" y="381000"/>
                </a:lnTo>
                <a:lnTo>
                  <a:pt x="1847850" y="387350"/>
                </a:lnTo>
                <a:lnTo>
                  <a:pt x="1879600" y="387350"/>
                </a:lnTo>
                <a:lnTo>
                  <a:pt x="1905000" y="387350"/>
                </a:lnTo>
                <a:lnTo>
                  <a:pt x="1930400" y="387350"/>
                </a:lnTo>
                <a:lnTo>
                  <a:pt x="1955800" y="387350"/>
                </a:lnTo>
                <a:lnTo>
                  <a:pt x="1981200" y="387350"/>
                </a:lnTo>
                <a:lnTo>
                  <a:pt x="2006600" y="387350"/>
                </a:lnTo>
                <a:lnTo>
                  <a:pt x="2038350" y="381000"/>
                </a:lnTo>
                <a:lnTo>
                  <a:pt x="2063750" y="374650"/>
                </a:lnTo>
                <a:lnTo>
                  <a:pt x="2089150" y="368300"/>
                </a:lnTo>
                <a:lnTo>
                  <a:pt x="2114550" y="361950"/>
                </a:lnTo>
                <a:lnTo>
                  <a:pt x="2139950" y="355600"/>
                </a:lnTo>
                <a:lnTo>
                  <a:pt x="2171700" y="349250"/>
                </a:lnTo>
                <a:lnTo>
                  <a:pt x="2203450" y="342900"/>
                </a:lnTo>
                <a:lnTo>
                  <a:pt x="2235200" y="336550"/>
                </a:lnTo>
                <a:lnTo>
                  <a:pt x="2266950" y="330200"/>
                </a:lnTo>
                <a:lnTo>
                  <a:pt x="2298700" y="323850"/>
                </a:lnTo>
                <a:lnTo>
                  <a:pt x="2330450" y="323850"/>
                </a:lnTo>
                <a:lnTo>
                  <a:pt x="2355850" y="323850"/>
                </a:lnTo>
                <a:lnTo>
                  <a:pt x="2387600" y="317500"/>
                </a:lnTo>
                <a:lnTo>
                  <a:pt x="2413000" y="311150"/>
                </a:lnTo>
                <a:lnTo>
                  <a:pt x="2444750" y="292100"/>
                </a:lnTo>
                <a:lnTo>
                  <a:pt x="2470150" y="273050"/>
                </a:lnTo>
                <a:lnTo>
                  <a:pt x="2476500" y="260350"/>
                </a:lnTo>
                <a:lnTo>
                  <a:pt x="2482850" y="234950"/>
                </a:lnTo>
                <a:lnTo>
                  <a:pt x="2489200" y="203200"/>
                </a:lnTo>
                <a:lnTo>
                  <a:pt x="2489200" y="184150"/>
                </a:lnTo>
                <a:lnTo>
                  <a:pt x="2489200" y="158750"/>
                </a:lnTo>
                <a:lnTo>
                  <a:pt x="2476500" y="133350"/>
                </a:lnTo>
                <a:lnTo>
                  <a:pt x="2470150" y="107950"/>
                </a:lnTo>
                <a:lnTo>
                  <a:pt x="2451100" y="76200"/>
                </a:lnTo>
                <a:lnTo>
                  <a:pt x="2432050" y="57150"/>
                </a:lnTo>
                <a:lnTo>
                  <a:pt x="2413000" y="50800"/>
                </a:lnTo>
                <a:lnTo>
                  <a:pt x="2387600" y="44450"/>
                </a:lnTo>
                <a:lnTo>
                  <a:pt x="2362200" y="38100"/>
                </a:lnTo>
                <a:lnTo>
                  <a:pt x="2343150" y="38100"/>
                </a:lnTo>
                <a:lnTo>
                  <a:pt x="2317750" y="31750"/>
                </a:lnTo>
                <a:lnTo>
                  <a:pt x="2292350" y="31750"/>
                </a:lnTo>
                <a:lnTo>
                  <a:pt x="22796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SMARTINK"/>
          <p:cNvSpPr/>
          <p:nvPr/>
        </p:nvSpPr>
        <p:spPr bwMode="auto">
          <a:xfrm>
            <a:off x="3378199" y="4572000"/>
            <a:ext cx="2489201" cy="387351"/>
          </a:xfrm>
          <a:custGeom>
            <a:avLst/>
            <a:gdLst/>
            <a:ahLst/>
            <a:cxnLst/>
            <a:rect l="0" t="0" r="0" b="0"/>
            <a:pathLst>
              <a:path w="2489201" h="387351">
                <a:moveTo>
                  <a:pt x="2336800" y="44450"/>
                </a:moveTo>
                <a:lnTo>
                  <a:pt x="2317750" y="31750"/>
                </a:lnTo>
                <a:lnTo>
                  <a:pt x="2305050" y="25400"/>
                </a:lnTo>
                <a:lnTo>
                  <a:pt x="2279650" y="12700"/>
                </a:lnTo>
                <a:lnTo>
                  <a:pt x="2247900" y="12700"/>
                </a:lnTo>
                <a:lnTo>
                  <a:pt x="2222500" y="6350"/>
                </a:lnTo>
                <a:lnTo>
                  <a:pt x="2190750" y="0"/>
                </a:lnTo>
                <a:lnTo>
                  <a:pt x="2171700" y="0"/>
                </a:lnTo>
                <a:lnTo>
                  <a:pt x="2146300" y="0"/>
                </a:lnTo>
                <a:lnTo>
                  <a:pt x="2120900" y="0"/>
                </a:lnTo>
                <a:lnTo>
                  <a:pt x="2095500" y="0"/>
                </a:lnTo>
                <a:lnTo>
                  <a:pt x="2076450" y="0"/>
                </a:lnTo>
                <a:lnTo>
                  <a:pt x="2051050" y="0"/>
                </a:lnTo>
                <a:lnTo>
                  <a:pt x="2025650" y="0"/>
                </a:lnTo>
                <a:lnTo>
                  <a:pt x="2000250" y="0"/>
                </a:lnTo>
                <a:lnTo>
                  <a:pt x="1974850" y="0"/>
                </a:lnTo>
                <a:lnTo>
                  <a:pt x="1949450" y="0"/>
                </a:lnTo>
                <a:lnTo>
                  <a:pt x="1924050" y="0"/>
                </a:lnTo>
                <a:lnTo>
                  <a:pt x="1898650" y="0"/>
                </a:lnTo>
                <a:lnTo>
                  <a:pt x="1873250" y="0"/>
                </a:lnTo>
                <a:lnTo>
                  <a:pt x="1847850" y="0"/>
                </a:lnTo>
                <a:lnTo>
                  <a:pt x="1828800" y="0"/>
                </a:lnTo>
                <a:lnTo>
                  <a:pt x="1803400" y="0"/>
                </a:lnTo>
                <a:lnTo>
                  <a:pt x="1778000" y="0"/>
                </a:lnTo>
                <a:lnTo>
                  <a:pt x="1752600" y="0"/>
                </a:lnTo>
                <a:lnTo>
                  <a:pt x="1727200" y="0"/>
                </a:lnTo>
                <a:lnTo>
                  <a:pt x="1701800" y="0"/>
                </a:lnTo>
                <a:lnTo>
                  <a:pt x="1676400" y="0"/>
                </a:lnTo>
                <a:lnTo>
                  <a:pt x="1657350" y="0"/>
                </a:lnTo>
                <a:lnTo>
                  <a:pt x="1638300" y="0"/>
                </a:lnTo>
                <a:lnTo>
                  <a:pt x="1612900" y="0"/>
                </a:lnTo>
                <a:lnTo>
                  <a:pt x="1587500" y="0"/>
                </a:lnTo>
                <a:lnTo>
                  <a:pt x="1568450" y="0"/>
                </a:lnTo>
                <a:lnTo>
                  <a:pt x="1543050" y="0"/>
                </a:lnTo>
                <a:lnTo>
                  <a:pt x="1517650" y="0"/>
                </a:lnTo>
                <a:lnTo>
                  <a:pt x="1492250" y="0"/>
                </a:lnTo>
                <a:lnTo>
                  <a:pt x="1466850" y="0"/>
                </a:lnTo>
                <a:lnTo>
                  <a:pt x="1441450" y="0"/>
                </a:lnTo>
                <a:lnTo>
                  <a:pt x="1409700" y="6350"/>
                </a:lnTo>
                <a:lnTo>
                  <a:pt x="1384300" y="6350"/>
                </a:lnTo>
                <a:lnTo>
                  <a:pt x="1352550" y="6350"/>
                </a:lnTo>
                <a:lnTo>
                  <a:pt x="1327150" y="6350"/>
                </a:lnTo>
                <a:lnTo>
                  <a:pt x="1301750" y="6350"/>
                </a:lnTo>
                <a:lnTo>
                  <a:pt x="1270000" y="6350"/>
                </a:lnTo>
                <a:lnTo>
                  <a:pt x="1244600" y="6350"/>
                </a:lnTo>
                <a:lnTo>
                  <a:pt x="1212850" y="6350"/>
                </a:lnTo>
                <a:lnTo>
                  <a:pt x="1187450" y="6350"/>
                </a:lnTo>
                <a:lnTo>
                  <a:pt x="1155700" y="12700"/>
                </a:lnTo>
                <a:lnTo>
                  <a:pt x="1130300" y="12700"/>
                </a:lnTo>
                <a:lnTo>
                  <a:pt x="1104900" y="12700"/>
                </a:lnTo>
                <a:lnTo>
                  <a:pt x="1079500" y="12700"/>
                </a:lnTo>
                <a:lnTo>
                  <a:pt x="1054100" y="12700"/>
                </a:lnTo>
                <a:lnTo>
                  <a:pt x="1028700" y="12700"/>
                </a:lnTo>
                <a:lnTo>
                  <a:pt x="1003300" y="12700"/>
                </a:lnTo>
                <a:lnTo>
                  <a:pt x="977900" y="12700"/>
                </a:lnTo>
                <a:lnTo>
                  <a:pt x="952500" y="12700"/>
                </a:lnTo>
                <a:lnTo>
                  <a:pt x="933450" y="12700"/>
                </a:lnTo>
                <a:lnTo>
                  <a:pt x="908050" y="19050"/>
                </a:lnTo>
                <a:lnTo>
                  <a:pt x="889000" y="19050"/>
                </a:lnTo>
                <a:lnTo>
                  <a:pt x="869950" y="19050"/>
                </a:lnTo>
                <a:lnTo>
                  <a:pt x="844550" y="19050"/>
                </a:lnTo>
                <a:lnTo>
                  <a:pt x="819150" y="19050"/>
                </a:lnTo>
                <a:lnTo>
                  <a:pt x="793750" y="25400"/>
                </a:lnTo>
                <a:lnTo>
                  <a:pt x="774700" y="25400"/>
                </a:lnTo>
                <a:lnTo>
                  <a:pt x="749300" y="25400"/>
                </a:lnTo>
                <a:lnTo>
                  <a:pt x="723900" y="31750"/>
                </a:lnTo>
                <a:lnTo>
                  <a:pt x="698500" y="31750"/>
                </a:lnTo>
                <a:lnTo>
                  <a:pt x="673100" y="38100"/>
                </a:lnTo>
                <a:lnTo>
                  <a:pt x="641350" y="38100"/>
                </a:lnTo>
                <a:lnTo>
                  <a:pt x="622300" y="44450"/>
                </a:lnTo>
                <a:lnTo>
                  <a:pt x="603250" y="44450"/>
                </a:lnTo>
                <a:lnTo>
                  <a:pt x="571500" y="50800"/>
                </a:lnTo>
                <a:lnTo>
                  <a:pt x="546100" y="50800"/>
                </a:lnTo>
                <a:lnTo>
                  <a:pt x="527050" y="57150"/>
                </a:lnTo>
                <a:lnTo>
                  <a:pt x="495300" y="57150"/>
                </a:lnTo>
                <a:lnTo>
                  <a:pt x="469900" y="63500"/>
                </a:lnTo>
                <a:lnTo>
                  <a:pt x="438150" y="63500"/>
                </a:lnTo>
                <a:lnTo>
                  <a:pt x="406400" y="63500"/>
                </a:lnTo>
                <a:lnTo>
                  <a:pt x="374650" y="63500"/>
                </a:lnTo>
                <a:lnTo>
                  <a:pt x="355600" y="63500"/>
                </a:lnTo>
                <a:lnTo>
                  <a:pt x="330200" y="63500"/>
                </a:lnTo>
                <a:lnTo>
                  <a:pt x="311150" y="63500"/>
                </a:lnTo>
                <a:lnTo>
                  <a:pt x="285750" y="63500"/>
                </a:lnTo>
                <a:lnTo>
                  <a:pt x="266700" y="63500"/>
                </a:lnTo>
                <a:lnTo>
                  <a:pt x="241300" y="63500"/>
                </a:lnTo>
                <a:lnTo>
                  <a:pt x="215900" y="63500"/>
                </a:lnTo>
                <a:lnTo>
                  <a:pt x="196850" y="63500"/>
                </a:lnTo>
                <a:lnTo>
                  <a:pt x="171450" y="63500"/>
                </a:lnTo>
                <a:lnTo>
                  <a:pt x="146050" y="63500"/>
                </a:lnTo>
                <a:lnTo>
                  <a:pt x="114300" y="69850"/>
                </a:lnTo>
                <a:lnTo>
                  <a:pt x="82550" y="76200"/>
                </a:lnTo>
                <a:lnTo>
                  <a:pt x="57150" y="82550"/>
                </a:lnTo>
                <a:lnTo>
                  <a:pt x="38100" y="101600"/>
                </a:lnTo>
                <a:lnTo>
                  <a:pt x="25400" y="114300"/>
                </a:lnTo>
                <a:lnTo>
                  <a:pt x="1270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196850"/>
                </a:lnTo>
                <a:lnTo>
                  <a:pt x="0" y="222250"/>
                </a:lnTo>
                <a:lnTo>
                  <a:pt x="0" y="254000"/>
                </a:lnTo>
                <a:lnTo>
                  <a:pt x="6350" y="273050"/>
                </a:lnTo>
                <a:lnTo>
                  <a:pt x="19050" y="298450"/>
                </a:lnTo>
                <a:lnTo>
                  <a:pt x="31750" y="311150"/>
                </a:lnTo>
                <a:lnTo>
                  <a:pt x="69850" y="330200"/>
                </a:lnTo>
                <a:lnTo>
                  <a:pt x="101600" y="336550"/>
                </a:lnTo>
                <a:lnTo>
                  <a:pt x="127000" y="342900"/>
                </a:lnTo>
                <a:lnTo>
                  <a:pt x="152400" y="342900"/>
                </a:lnTo>
                <a:lnTo>
                  <a:pt x="177800" y="342900"/>
                </a:lnTo>
                <a:lnTo>
                  <a:pt x="209550" y="349250"/>
                </a:lnTo>
                <a:lnTo>
                  <a:pt x="234950" y="355600"/>
                </a:lnTo>
                <a:lnTo>
                  <a:pt x="266700" y="355600"/>
                </a:lnTo>
                <a:lnTo>
                  <a:pt x="292100" y="361950"/>
                </a:lnTo>
                <a:lnTo>
                  <a:pt x="323850" y="361950"/>
                </a:lnTo>
                <a:lnTo>
                  <a:pt x="349250" y="368300"/>
                </a:lnTo>
                <a:lnTo>
                  <a:pt x="374650" y="368300"/>
                </a:lnTo>
                <a:lnTo>
                  <a:pt x="400050" y="374650"/>
                </a:lnTo>
                <a:lnTo>
                  <a:pt x="425450" y="374650"/>
                </a:lnTo>
                <a:lnTo>
                  <a:pt x="450850" y="374650"/>
                </a:lnTo>
                <a:lnTo>
                  <a:pt x="482600" y="381000"/>
                </a:lnTo>
                <a:lnTo>
                  <a:pt x="514350" y="381000"/>
                </a:lnTo>
                <a:lnTo>
                  <a:pt x="539750" y="381000"/>
                </a:lnTo>
                <a:lnTo>
                  <a:pt x="571500" y="381000"/>
                </a:lnTo>
                <a:lnTo>
                  <a:pt x="603250" y="381000"/>
                </a:lnTo>
                <a:lnTo>
                  <a:pt x="622300" y="381000"/>
                </a:lnTo>
                <a:lnTo>
                  <a:pt x="647700" y="381000"/>
                </a:lnTo>
                <a:lnTo>
                  <a:pt x="673100" y="381000"/>
                </a:lnTo>
                <a:lnTo>
                  <a:pt x="692150" y="381000"/>
                </a:lnTo>
                <a:lnTo>
                  <a:pt x="717550" y="381000"/>
                </a:lnTo>
                <a:lnTo>
                  <a:pt x="742950" y="387350"/>
                </a:lnTo>
                <a:lnTo>
                  <a:pt x="768350" y="387350"/>
                </a:lnTo>
                <a:lnTo>
                  <a:pt x="800100" y="387350"/>
                </a:lnTo>
                <a:lnTo>
                  <a:pt x="825500" y="381000"/>
                </a:lnTo>
                <a:lnTo>
                  <a:pt x="850900" y="381000"/>
                </a:lnTo>
                <a:lnTo>
                  <a:pt x="876300" y="381000"/>
                </a:lnTo>
                <a:lnTo>
                  <a:pt x="901700" y="381000"/>
                </a:lnTo>
                <a:lnTo>
                  <a:pt x="927100" y="381000"/>
                </a:lnTo>
                <a:lnTo>
                  <a:pt x="952500" y="381000"/>
                </a:lnTo>
                <a:lnTo>
                  <a:pt x="977900" y="374650"/>
                </a:lnTo>
                <a:lnTo>
                  <a:pt x="1003300" y="374650"/>
                </a:lnTo>
                <a:lnTo>
                  <a:pt x="1028700" y="374650"/>
                </a:lnTo>
                <a:lnTo>
                  <a:pt x="1054100" y="374650"/>
                </a:lnTo>
                <a:lnTo>
                  <a:pt x="1079500" y="374650"/>
                </a:lnTo>
                <a:lnTo>
                  <a:pt x="1098550" y="374650"/>
                </a:lnTo>
                <a:lnTo>
                  <a:pt x="1130300" y="374650"/>
                </a:lnTo>
                <a:lnTo>
                  <a:pt x="1162050" y="374650"/>
                </a:lnTo>
                <a:lnTo>
                  <a:pt x="1187450" y="368300"/>
                </a:lnTo>
                <a:lnTo>
                  <a:pt x="1206500" y="368300"/>
                </a:lnTo>
                <a:lnTo>
                  <a:pt x="1231900" y="368300"/>
                </a:lnTo>
                <a:lnTo>
                  <a:pt x="1257300" y="368300"/>
                </a:lnTo>
                <a:lnTo>
                  <a:pt x="1276350" y="368300"/>
                </a:lnTo>
                <a:lnTo>
                  <a:pt x="1301750" y="368300"/>
                </a:lnTo>
                <a:lnTo>
                  <a:pt x="1320800" y="368300"/>
                </a:lnTo>
                <a:lnTo>
                  <a:pt x="1346200" y="368300"/>
                </a:lnTo>
                <a:lnTo>
                  <a:pt x="1365250" y="368300"/>
                </a:lnTo>
                <a:lnTo>
                  <a:pt x="1390650" y="368300"/>
                </a:lnTo>
                <a:lnTo>
                  <a:pt x="1416050" y="368300"/>
                </a:lnTo>
                <a:lnTo>
                  <a:pt x="1441450" y="368300"/>
                </a:lnTo>
                <a:lnTo>
                  <a:pt x="1466850" y="368300"/>
                </a:lnTo>
                <a:lnTo>
                  <a:pt x="1492250" y="368300"/>
                </a:lnTo>
                <a:lnTo>
                  <a:pt x="1517650" y="368300"/>
                </a:lnTo>
                <a:lnTo>
                  <a:pt x="1543050" y="368300"/>
                </a:lnTo>
                <a:lnTo>
                  <a:pt x="1562100" y="368300"/>
                </a:lnTo>
                <a:lnTo>
                  <a:pt x="1587500" y="368300"/>
                </a:lnTo>
                <a:lnTo>
                  <a:pt x="1612900" y="368300"/>
                </a:lnTo>
                <a:lnTo>
                  <a:pt x="1631950" y="368300"/>
                </a:lnTo>
                <a:lnTo>
                  <a:pt x="1657350" y="368300"/>
                </a:lnTo>
                <a:lnTo>
                  <a:pt x="1682750" y="374650"/>
                </a:lnTo>
                <a:lnTo>
                  <a:pt x="1708150" y="374650"/>
                </a:lnTo>
                <a:lnTo>
                  <a:pt x="1727200" y="374650"/>
                </a:lnTo>
                <a:lnTo>
                  <a:pt x="1758950" y="374650"/>
                </a:lnTo>
                <a:lnTo>
                  <a:pt x="1790700" y="381000"/>
                </a:lnTo>
                <a:lnTo>
                  <a:pt x="1816100" y="381000"/>
                </a:lnTo>
                <a:lnTo>
                  <a:pt x="1847850" y="387350"/>
                </a:lnTo>
                <a:lnTo>
                  <a:pt x="1879600" y="387350"/>
                </a:lnTo>
                <a:lnTo>
                  <a:pt x="1905000" y="387350"/>
                </a:lnTo>
                <a:lnTo>
                  <a:pt x="1930400" y="387350"/>
                </a:lnTo>
                <a:lnTo>
                  <a:pt x="1955800" y="387350"/>
                </a:lnTo>
                <a:lnTo>
                  <a:pt x="1981200" y="387350"/>
                </a:lnTo>
                <a:lnTo>
                  <a:pt x="2006600" y="387350"/>
                </a:lnTo>
                <a:lnTo>
                  <a:pt x="2038350" y="381000"/>
                </a:lnTo>
                <a:lnTo>
                  <a:pt x="2063750" y="374650"/>
                </a:lnTo>
                <a:lnTo>
                  <a:pt x="2089150" y="368300"/>
                </a:lnTo>
                <a:lnTo>
                  <a:pt x="2114550" y="361950"/>
                </a:lnTo>
                <a:lnTo>
                  <a:pt x="2139950" y="355600"/>
                </a:lnTo>
                <a:lnTo>
                  <a:pt x="2171700" y="349250"/>
                </a:lnTo>
                <a:lnTo>
                  <a:pt x="2203450" y="342900"/>
                </a:lnTo>
                <a:lnTo>
                  <a:pt x="2235200" y="336550"/>
                </a:lnTo>
                <a:lnTo>
                  <a:pt x="2266950" y="330200"/>
                </a:lnTo>
                <a:lnTo>
                  <a:pt x="2298700" y="323850"/>
                </a:lnTo>
                <a:lnTo>
                  <a:pt x="2330450" y="323850"/>
                </a:lnTo>
                <a:lnTo>
                  <a:pt x="2355850" y="323850"/>
                </a:lnTo>
                <a:lnTo>
                  <a:pt x="2387600" y="317500"/>
                </a:lnTo>
                <a:lnTo>
                  <a:pt x="2413000" y="311150"/>
                </a:lnTo>
                <a:lnTo>
                  <a:pt x="2444750" y="292100"/>
                </a:lnTo>
                <a:lnTo>
                  <a:pt x="2470150" y="273050"/>
                </a:lnTo>
                <a:lnTo>
                  <a:pt x="2476500" y="260350"/>
                </a:lnTo>
                <a:lnTo>
                  <a:pt x="2482850" y="234950"/>
                </a:lnTo>
                <a:lnTo>
                  <a:pt x="2489200" y="203200"/>
                </a:lnTo>
                <a:lnTo>
                  <a:pt x="2489200" y="184150"/>
                </a:lnTo>
                <a:lnTo>
                  <a:pt x="2489200" y="158750"/>
                </a:lnTo>
                <a:lnTo>
                  <a:pt x="2476500" y="133350"/>
                </a:lnTo>
                <a:lnTo>
                  <a:pt x="2470150" y="107950"/>
                </a:lnTo>
                <a:lnTo>
                  <a:pt x="2451100" y="76200"/>
                </a:lnTo>
                <a:lnTo>
                  <a:pt x="2432050" y="57150"/>
                </a:lnTo>
                <a:lnTo>
                  <a:pt x="2413000" y="50800"/>
                </a:lnTo>
                <a:lnTo>
                  <a:pt x="2387600" y="44450"/>
                </a:lnTo>
                <a:lnTo>
                  <a:pt x="2362200" y="38100"/>
                </a:lnTo>
                <a:lnTo>
                  <a:pt x="2343150" y="38100"/>
                </a:lnTo>
                <a:lnTo>
                  <a:pt x="2317750" y="31750"/>
                </a:lnTo>
                <a:lnTo>
                  <a:pt x="2292350" y="31750"/>
                </a:lnTo>
                <a:lnTo>
                  <a:pt x="2279650" y="31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800" b="1" i="1" dirty="0" smtClean="0"/>
              <a:t> </a:t>
            </a:r>
            <a:r>
              <a:rPr lang="en-US" sz="1800" b="1" i="1" dirty="0" smtClean="0">
                <a:solidFill>
                  <a:srgbClr val="FF0000"/>
                </a:solidFill>
              </a:rPr>
              <a:t>Standard enthalpy of formation</a:t>
            </a:r>
            <a:r>
              <a:rPr lang="en-US" sz="1800" dirty="0" smtClean="0"/>
              <a:t> of a substance, </a:t>
            </a:r>
            <a:r>
              <a:rPr lang="en-US" altLang="en-US" sz="1800" b="1" dirty="0" err="1" smtClean="0">
                <a:latin typeface="Symbol" pitchFamily="18" charset="2"/>
              </a:rPr>
              <a:t>D</a:t>
            </a:r>
            <a:r>
              <a:rPr lang="en-US" altLang="en-US" sz="1800" b="1" i="1" dirty="0" err="1" smtClean="0">
                <a:cs typeface="Arial" pitchFamily="34" charset="0"/>
              </a:rPr>
              <a:t>H</a:t>
            </a:r>
            <a:r>
              <a:rPr lang="en-US" altLang="en-US" sz="1800" b="1" dirty="0" err="1" smtClean="0">
                <a:cs typeface="Arial" panose="020B0604020202020204" pitchFamily="34" charset="0"/>
              </a:rPr>
              <a:t>°</a:t>
            </a:r>
            <a:r>
              <a:rPr lang="en-US" altLang="en-US" sz="1800" b="1" baseline="-25000" dirty="0" err="1" smtClean="0">
                <a:cs typeface="Arial" pitchFamily="34" charset="0"/>
              </a:rPr>
              <a:t>f</a:t>
            </a:r>
            <a:r>
              <a:rPr lang="en-US" sz="1800" dirty="0" smtClean="0"/>
              <a:t>, is the heat change that occurs when </a:t>
            </a:r>
            <a:r>
              <a:rPr lang="en-US" sz="1800" b="1" dirty="0" smtClean="0"/>
              <a:t>1 </a:t>
            </a:r>
            <a:r>
              <a:rPr lang="en-US" sz="1800" b="1" dirty="0" err="1" smtClean="0"/>
              <a:t>mol</a:t>
            </a:r>
            <a:r>
              <a:rPr lang="en-US" sz="1800" dirty="0" smtClean="0"/>
              <a:t> of the substance is formed from its </a:t>
            </a:r>
            <a:r>
              <a:rPr lang="en-US" sz="1800" b="1" dirty="0" smtClean="0"/>
              <a:t>elements</a:t>
            </a:r>
            <a:r>
              <a:rPr lang="en-US" sz="1800" dirty="0" smtClean="0"/>
              <a:t> with all substances being under standard states (</a:t>
            </a:r>
            <a:r>
              <a:rPr lang="en-US" sz="1800" i="1" dirty="0" smtClean="0"/>
              <a:t>i.e.</a:t>
            </a:r>
            <a:r>
              <a:rPr lang="en-US" sz="1800" dirty="0" smtClean="0"/>
              <a:t> 1 </a:t>
            </a:r>
            <a:r>
              <a:rPr lang="en-US" sz="1800" dirty="0" err="1" smtClean="0"/>
              <a:t>atm</a:t>
            </a:r>
            <a:r>
              <a:rPr lang="en-US" sz="1800" dirty="0" smtClean="0"/>
              <a:t>, 25 degree Celsius or 298K, 1 M solution, etc.)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86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2743200"/>
            <a:ext cx="4419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1012384" y="1245513"/>
            <a:ext cx="44743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b="1" dirty="0" smtClean="0"/>
              <a:t>CH</a:t>
            </a:r>
            <a:r>
              <a:rPr lang="en-US" altLang="en-US" b="1" baseline="-25000" dirty="0" smtClean="0"/>
              <a:t>4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 + </a:t>
            </a:r>
            <a:r>
              <a:rPr lang="en-US" altLang="en-US" b="1" dirty="0" smtClean="0"/>
              <a:t>2O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 </a:t>
            </a:r>
            <a:r>
              <a:rPr lang="en-US" altLang="en-US" b="1" dirty="0">
                <a:cs typeface="Arial" pitchFamily="34" charset="0"/>
              </a:rPr>
              <a:t>→</a:t>
            </a:r>
            <a:r>
              <a:rPr lang="en-US" altLang="en-US" b="1" dirty="0"/>
              <a:t> </a:t>
            </a:r>
            <a:r>
              <a:rPr lang="en-US" altLang="en-US" b="1" dirty="0" smtClean="0"/>
              <a:t>CO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 + </a:t>
            </a:r>
            <a:r>
              <a:rPr lang="en-US" altLang="en-US" b="1" dirty="0" smtClean="0"/>
              <a:t>2H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</a:t>
            </a:r>
            <a:endParaRPr lang="en-US" altLang="en-US" dirty="0"/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6324600" y="1143000"/>
            <a:ext cx="2024913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1500" b="1" dirty="0">
                <a:solidFill>
                  <a:srgbClr val="FF0000"/>
                </a:solidFill>
                <a:cs typeface="Arial" pitchFamily="34" charset="0"/>
              </a:rPr>
              <a:t>Exothermic</a:t>
            </a:r>
            <a:r>
              <a:rPr lang="en-US" altLang="en-US" sz="1500" b="1" dirty="0">
                <a:cs typeface="Arial" pitchFamily="34" charset="0"/>
              </a:rPr>
              <a:t> process</a:t>
            </a:r>
          </a:p>
          <a:p>
            <a:pPr algn="ctr">
              <a:spcBef>
                <a:spcPct val="10000"/>
              </a:spcBef>
            </a:pPr>
            <a:r>
              <a:rPr lang="en-US" altLang="en-US" sz="1500" b="1" dirty="0">
                <a:cs typeface="Arial" pitchFamily="34" charset="0"/>
              </a:rPr>
              <a:t>Heat is </a:t>
            </a:r>
            <a:r>
              <a:rPr lang="en-US" altLang="en-US" sz="1500" b="1" dirty="0">
                <a:solidFill>
                  <a:srgbClr val="FF0000"/>
                </a:solidFill>
                <a:cs typeface="Arial" pitchFamily="34" charset="0"/>
              </a:rPr>
              <a:t>released</a:t>
            </a:r>
          </a:p>
        </p:txBody>
      </p:sp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4953000" y="5086350"/>
            <a:ext cx="3817937" cy="4000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Δ</a:t>
            </a:r>
            <a:r>
              <a:rPr lang="en-US" altLang="en-US" b="1" i="1" dirty="0">
                <a:solidFill>
                  <a:srgbClr val="FF0000"/>
                </a:solidFill>
                <a:cs typeface="Arial" pitchFamily="34" charset="0"/>
              </a:rPr>
              <a:t>H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dirty="0">
                <a:cs typeface="Arial" pitchFamily="34" charset="0"/>
              </a:rPr>
              <a:t>=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cs typeface="Arial" pitchFamily="34" charset="0"/>
              </a:rPr>
              <a:t>E</a:t>
            </a:r>
            <a:r>
              <a:rPr lang="en-US" altLang="en-US" b="1" baseline="-25000" dirty="0" err="1">
                <a:solidFill>
                  <a:srgbClr val="FF0000"/>
                </a:solidFill>
                <a:cs typeface="Arial" pitchFamily="34" charset="0"/>
              </a:rPr>
              <a:t>Products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dirty="0">
                <a:cs typeface="Arial" pitchFamily="34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cs typeface="Arial" pitchFamily="34" charset="0"/>
              </a:rPr>
              <a:t>E</a:t>
            </a:r>
            <a:r>
              <a:rPr lang="en-US" altLang="en-US" b="1" baseline="-25000" dirty="0" err="1">
                <a:solidFill>
                  <a:srgbClr val="FF0000"/>
                </a:solidFill>
                <a:cs typeface="Arial" pitchFamily="34" charset="0"/>
              </a:rPr>
              <a:t>Reactants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dirty="0">
                <a:cs typeface="Arial" pitchFamily="34" charset="0"/>
              </a:rPr>
              <a:t>= 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–</a:t>
            </a:r>
            <a:r>
              <a:rPr lang="en-US" altLang="en-US" b="1" dirty="0" err="1">
                <a:solidFill>
                  <a:srgbClr val="FF0000"/>
                </a:solidFill>
                <a:cs typeface="Arial" pitchFamily="34" charset="0"/>
              </a:rPr>
              <a:t>ve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228600" y="152400"/>
            <a:ext cx="86868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/>
              <a:t>Enthalpy </a:t>
            </a:r>
            <a:r>
              <a:rPr lang="en-US" altLang="en-US" sz="3000" b="1" dirty="0" smtClean="0"/>
              <a:t>Diagram </a:t>
            </a:r>
            <a:r>
              <a:rPr lang="en-US" altLang="en-US" sz="3000" b="1" dirty="0"/>
              <a:t>for an Exothermic </a:t>
            </a:r>
            <a:r>
              <a:rPr lang="en-US" altLang="en-US" sz="3000" b="1" dirty="0" smtClean="0"/>
              <a:t>Process</a:t>
            </a:r>
            <a:endParaRPr lang="en-US" altLang="en-US" sz="3000" b="1" dirty="0"/>
          </a:p>
        </p:txBody>
      </p:sp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5289645" y="3045473"/>
            <a:ext cx="3429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1800" b="1" dirty="0" smtClean="0">
                <a:cs typeface="Arial" pitchFamily="34" charset="0"/>
              </a:rPr>
              <a:t>Total energy of the Reactants is </a:t>
            </a:r>
            <a:r>
              <a:rPr lang="en-US" altLang="en-US" sz="1800" b="1" dirty="0" smtClean="0">
                <a:solidFill>
                  <a:srgbClr val="FF0000"/>
                </a:solidFill>
                <a:cs typeface="Arial" pitchFamily="34" charset="0"/>
              </a:rPr>
              <a:t>greater</a:t>
            </a:r>
            <a:r>
              <a:rPr lang="en-US" altLang="en-US" sz="1800" b="1" dirty="0" smtClean="0">
                <a:cs typeface="Arial" pitchFamily="34" charset="0"/>
              </a:rPr>
              <a:t> than the total energy of the Products</a:t>
            </a:r>
            <a:endParaRPr lang="en-US" altLang="en-US" sz="18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altLang="en-US" b="1" dirty="0" smtClean="0"/>
              <a:t>Sample Problem 6.11</a:t>
            </a:r>
          </a:p>
          <a:p>
            <a:pPr algn="just">
              <a:spcBef>
                <a:spcPts val="0"/>
              </a:spcBef>
            </a:pPr>
            <a:r>
              <a:rPr lang="en-US" altLang="en-US" dirty="0" smtClean="0"/>
              <a:t>Nitric </a:t>
            </a:r>
            <a:r>
              <a:rPr lang="en-US" altLang="en-US" dirty="0"/>
              <a:t>acid, whose worldwide annual production is about 8 billion kilograms, is used to make many products, including fertilizer, dyes, and explosives. </a:t>
            </a:r>
            <a:r>
              <a:rPr lang="en-US" altLang="en-US" dirty="0" smtClean="0"/>
              <a:t>The </a:t>
            </a:r>
            <a:r>
              <a:rPr lang="en-US" altLang="en-US" dirty="0"/>
              <a:t>first step in the industrial production process is the oxidation of ammonia:</a:t>
            </a:r>
          </a:p>
          <a:p>
            <a:pPr algn="ctr">
              <a:spcBef>
                <a:spcPts val="0"/>
              </a:spcBef>
            </a:pPr>
            <a:r>
              <a:rPr lang="en-US" altLang="en-US" b="1" dirty="0" smtClean="0"/>
              <a:t>4NH</a:t>
            </a:r>
            <a:r>
              <a:rPr lang="en-US" altLang="en-US" b="1" baseline="-25000" dirty="0" smtClean="0"/>
              <a:t>3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 + </a:t>
            </a:r>
            <a:r>
              <a:rPr lang="en-US" altLang="en-US" b="1" dirty="0" smtClean="0"/>
              <a:t>5O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 </a:t>
            </a:r>
            <a:r>
              <a:rPr lang="en-US" altLang="en-US" b="1" dirty="0">
                <a:cs typeface="Arial" pitchFamily="34" charset="0"/>
              </a:rPr>
              <a:t>→</a:t>
            </a:r>
            <a:r>
              <a:rPr lang="en-US" altLang="en-US" b="1" dirty="0"/>
              <a:t> </a:t>
            </a:r>
            <a:r>
              <a:rPr lang="en-US" altLang="en-US" b="1" dirty="0" smtClean="0"/>
              <a:t>4NO(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 + </a:t>
            </a:r>
            <a:r>
              <a:rPr lang="en-US" altLang="en-US" b="1" dirty="0" smtClean="0"/>
              <a:t>6H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O(</a:t>
            </a:r>
            <a:r>
              <a:rPr lang="en-US" altLang="en-US" b="1" i="1" dirty="0" smtClean="0"/>
              <a:t>g</a:t>
            </a:r>
            <a:r>
              <a:rPr lang="en-US" altLang="en-US" b="1" dirty="0"/>
              <a:t>)</a:t>
            </a:r>
          </a:p>
          <a:p>
            <a:pPr algn="just">
              <a:spcBef>
                <a:spcPts val="0"/>
              </a:spcBef>
            </a:pPr>
            <a:endParaRPr lang="en-US" altLang="en-US" dirty="0" smtClean="0"/>
          </a:p>
          <a:p>
            <a:pPr algn="just">
              <a:spcBef>
                <a:spcPts val="0"/>
              </a:spcBef>
            </a:pPr>
            <a:r>
              <a:rPr lang="en-US" altLang="en-US" dirty="0" smtClean="0"/>
              <a:t>Calculate </a:t>
            </a:r>
            <a:r>
              <a:rPr lang="en-US" altLang="en-US" b="1" dirty="0" err="1">
                <a:latin typeface="Symbol" pitchFamily="18" charset="2"/>
              </a:rPr>
              <a:t>D</a:t>
            </a:r>
            <a:r>
              <a:rPr lang="en-US" altLang="en-US" b="1" i="1" dirty="0" err="1"/>
              <a:t>H</a:t>
            </a:r>
            <a:r>
              <a:rPr lang="en-US" altLang="en-US" b="1" dirty="0" err="1">
                <a:cs typeface="Arial" pitchFamily="34" charset="0"/>
              </a:rPr>
              <a:t>°</a:t>
            </a:r>
            <a:r>
              <a:rPr lang="en-US" altLang="en-US" b="1" baseline="-25000" dirty="0" err="1"/>
              <a:t>rxn</a:t>
            </a:r>
            <a:r>
              <a:rPr lang="en-US" altLang="en-US" baseline="-25000" dirty="0"/>
              <a:t> </a:t>
            </a:r>
            <a:r>
              <a:rPr lang="en-US" altLang="en-US" dirty="0"/>
              <a:t> </a:t>
            </a:r>
            <a:r>
              <a:rPr lang="en-US" altLang="en-US" dirty="0" smtClean="0"/>
              <a:t>of the above reaction from </a:t>
            </a:r>
            <a:r>
              <a:rPr lang="en-US" altLang="en-US" dirty="0" err="1">
                <a:latin typeface="Symbol" pitchFamily="18" charset="2"/>
              </a:rPr>
              <a:t>D</a:t>
            </a:r>
            <a:r>
              <a:rPr lang="en-US" altLang="en-US" i="1" dirty="0" err="1"/>
              <a:t>H</a:t>
            </a:r>
            <a:r>
              <a:rPr lang="en-US" altLang="en-US" dirty="0" err="1">
                <a:cs typeface="Arial" pitchFamily="34" charset="0"/>
              </a:rPr>
              <a:t>°</a:t>
            </a:r>
            <a:r>
              <a:rPr lang="en-US" altLang="en-US" baseline="-25000" dirty="0" err="1"/>
              <a:t>f</a:t>
            </a:r>
            <a:r>
              <a:rPr lang="en-US" altLang="en-US" baseline="-25000" dirty="0"/>
              <a:t> </a:t>
            </a:r>
            <a:r>
              <a:rPr lang="en-US" altLang="en-US" dirty="0"/>
              <a:t>values.</a:t>
            </a:r>
          </a:p>
        </p:txBody>
      </p:sp>
      <p:sp>
        <p:nvSpPr>
          <p:cNvPr id="2" name="SMARTINK"/>
          <p:cNvSpPr/>
          <p:nvPr/>
        </p:nvSpPr>
        <p:spPr bwMode="auto">
          <a:xfrm>
            <a:off x="869950" y="3238500"/>
            <a:ext cx="88901" cy="234951"/>
          </a:xfrm>
          <a:custGeom>
            <a:avLst/>
            <a:gdLst/>
            <a:ahLst/>
            <a:cxnLst/>
            <a:rect l="0" t="0" r="0" b="0"/>
            <a:pathLst>
              <a:path w="88901" h="234951">
                <a:moveTo>
                  <a:pt x="88900" y="0"/>
                </a:moveTo>
                <a:lnTo>
                  <a:pt x="76200" y="25400"/>
                </a:lnTo>
                <a:lnTo>
                  <a:pt x="63500" y="44450"/>
                </a:lnTo>
                <a:lnTo>
                  <a:pt x="57150" y="69850"/>
                </a:lnTo>
                <a:lnTo>
                  <a:pt x="44450" y="101600"/>
                </a:lnTo>
                <a:lnTo>
                  <a:pt x="31750" y="127000"/>
                </a:lnTo>
                <a:lnTo>
                  <a:pt x="19050" y="152400"/>
                </a:lnTo>
                <a:lnTo>
                  <a:pt x="6350" y="177800"/>
                </a:lnTo>
                <a:lnTo>
                  <a:pt x="0" y="20955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838200" y="3225800"/>
            <a:ext cx="209551" cy="228601"/>
          </a:xfrm>
          <a:custGeom>
            <a:avLst/>
            <a:gdLst/>
            <a:ahLst/>
            <a:cxnLst/>
            <a:rect l="0" t="0" r="0" b="0"/>
            <a:pathLst>
              <a:path w="209551" h="228601">
                <a:moveTo>
                  <a:pt x="120650" y="12700"/>
                </a:moveTo>
                <a:lnTo>
                  <a:pt x="114300" y="0"/>
                </a:lnTo>
                <a:lnTo>
                  <a:pt x="133350" y="25400"/>
                </a:lnTo>
                <a:lnTo>
                  <a:pt x="152400" y="57150"/>
                </a:lnTo>
                <a:lnTo>
                  <a:pt x="158750" y="82550"/>
                </a:lnTo>
                <a:lnTo>
                  <a:pt x="171450" y="107950"/>
                </a:lnTo>
                <a:lnTo>
                  <a:pt x="184150" y="127000"/>
                </a:lnTo>
                <a:lnTo>
                  <a:pt x="190500" y="152400"/>
                </a:lnTo>
                <a:lnTo>
                  <a:pt x="203200" y="177800"/>
                </a:lnTo>
                <a:lnTo>
                  <a:pt x="209550" y="196850"/>
                </a:lnTo>
                <a:lnTo>
                  <a:pt x="203200" y="209550"/>
                </a:lnTo>
                <a:lnTo>
                  <a:pt x="190500" y="215900"/>
                </a:lnTo>
                <a:lnTo>
                  <a:pt x="158750" y="222250"/>
                </a:lnTo>
                <a:lnTo>
                  <a:pt x="133350" y="222250"/>
                </a:lnTo>
                <a:lnTo>
                  <a:pt x="107950" y="222250"/>
                </a:lnTo>
                <a:lnTo>
                  <a:pt x="88900" y="222250"/>
                </a:lnTo>
                <a:lnTo>
                  <a:pt x="57150" y="222250"/>
                </a:lnTo>
                <a:lnTo>
                  <a:pt x="31750" y="222250"/>
                </a:lnTo>
                <a:lnTo>
                  <a:pt x="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149350" y="3206750"/>
            <a:ext cx="25401" cy="222251"/>
          </a:xfrm>
          <a:custGeom>
            <a:avLst/>
            <a:gdLst/>
            <a:ahLst/>
            <a:cxnLst/>
            <a:rect l="0" t="0" r="0" b="0"/>
            <a:pathLst>
              <a:path w="25401" h="2222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700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09550"/>
                </a:lnTo>
                <a:lnTo>
                  <a:pt x="12700" y="222250"/>
                </a:lnTo>
                <a:lnTo>
                  <a:pt x="254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257300" y="3225800"/>
            <a:ext cx="12701" cy="215901"/>
          </a:xfrm>
          <a:custGeom>
            <a:avLst/>
            <a:gdLst/>
            <a:ahLst/>
            <a:cxnLst/>
            <a:rect l="0" t="0" r="0" b="0"/>
            <a:pathLst>
              <a:path w="12701" h="2159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12700" y="9525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2700" y="171450"/>
                </a:lnTo>
                <a:lnTo>
                  <a:pt x="6350" y="196850"/>
                </a:lnTo>
                <a:lnTo>
                  <a:pt x="63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1149350" y="333375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12700" y="6350"/>
                </a:lnTo>
                <a:lnTo>
                  <a:pt x="38100" y="0"/>
                </a:lnTo>
                <a:lnTo>
                  <a:pt x="63500" y="0"/>
                </a:lnTo>
                <a:lnTo>
                  <a:pt x="82550" y="0"/>
                </a:lnTo>
                <a:lnTo>
                  <a:pt x="1143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1320800" y="3397250"/>
            <a:ext cx="114301" cy="82551"/>
          </a:xfrm>
          <a:custGeom>
            <a:avLst/>
            <a:gdLst/>
            <a:ahLst/>
            <a:cxnLst/>
            <a:rect l="0" t="0" r="0" b="0"/>
            <a:pathLst>
              <a:path w="114301" h="82551">
                <a:moveTo>
                  <a:pt x="0" y="19050"/>
                </a:moveTo>
                <a:lnTo>
                  <a:pt x="12700" y="12700"/>
                </a:lnTo>
                <a:lnTo>
                  <a:pt x="25400" y="31750"/>
                </a:lnTo>
                <a:lnTo>
                  <a:pt x="31750" y="50800"/>
                </a:lnTo>
                <a:lnTo>
                  <a:pt x="31750" y="82550"/>
                </a:lnTo>
                <a:lnTo>
                  <a:pt x="44450" y="57150"/>
                </a:lnTo>
                <a:lnTo>
                  <a:pt x="57150" y="25400"/>
                </a:lnTo>
                <a:lnTo>
                  <a:pt x="63500" y="12700"/>
                </a:lnTo>
                <a:lnTo>
                  <a:pt x="82550" y="0"/>
                </a:lnTo>
                <a:lnTo>
                  <a:pt x="1143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1479550" y="33782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0" y="0"/>
                </a:moveTo>
                <a:lnTo>
                  <a:pt x="76200" y="6350"/>
                </a:lnTo>
                <a:lnTo>
                  <a:pt x="69850" y="19050"/>
                </a:lnTo>
                <a:lnTo>
                  <a:pt x="50800" y="44450"/>
                </a:lnTo>
                <a:lnTo>
                  <a:pt x="44450" y="69850"/>
                </a:lnTo>
                <a:lnTo>
                  <a:pt x="31750" y="88900"/>
                </a:lnTo>
                <a:lnTo>
                  <a:pt x="19050" y="120650"/>
                </a:lnTo>
                <a:lnTo>
                  <a:pt x="6350" y="1460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1479550" y="3378200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0" y="0"/>
                </a:moveTo>
                <a:lnTo>
                  <a:pt x="19050" y="25400"/>
                </a:lnTo>
                <a:lnTo>
                  <a:pt x="38100" y="50800"/>
                </a:lnTo>
                <a:lnTo>
                  <a:pt x="57150" y="82550"/>
                </a:lnTo>
                <a:lnTo>
                  <a:pt x="63500" y="107950"/>
                </a:lnTo>
                <a:lnTo>
                  <a:pt x="76200" y="127000"/>
                </a:lnTo>
                <a:lnTo>
                  <a:pt x="952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1612900" y="3403600"/>
            <a:ext cx="165101" cy="101601"/>
          </a:xfrm>
          <a:custGeom>
            <a:avLst/>
            <a:gdLst/>
            <a:ahLst/>
            <a:cxnLst/>
            <a:rect l="0" t="0" r="0" b="0"/>
            <a:pathLst>
              <a:path w="165101" h="101601">
                <a:moveTo>
                  <a:pt x="12700" y="0"/>
                </a:moveTo>
                <a:lnTo>
                  <a:pt x="12700" y="25400"/>
                </a:lnTo>
                <a:lnTo>
                  <a:pt x="12700" y="57150"/>
                </a:lnTo>
                <a:lnTo>
                  <a:pt x="6350" y="88900"/>
                </a:lnTo>
                <a:lnTo>
                  <a:pt x="0" y="101600"/>
                </a:lnTo>
                <a:lnTo>
                  <a:pt x="12700" y="82550"/>
                </a:lnTo>
                <a:lnTo>
                  <a:pt x="25400" y="57150"/>
                </a:lnTo>
                <a:lnTo>
                  <a:pt x="38100" y="31750"/>
                </a:lnTo>
                <a:lnTo>
                  <a:pt x="57150" y="12700"/>
                </a:lnTo>
                <a:lnTo>
                  <a:pt x="76200" y="25400"/>
                </a:lnTo>
                <a:lnTo>
                  <a:pt x="82550" y="50800"/>
                </a:lnTo>
                <a:lnTo>
                  <a:pt x="101600" y="82550"/>
                </a:lnTo>
                <a:lnTo>
                  <a:pt x="114300" y="95250"/>
                </a:lnTo>
                <a:lnTo>
                  <a:pt x="127000" y="101600"/>
                </a:lnTo>
                <a:lnTo>
                  <a:pt x="146050" y="101600"/>
                </a:lnTo>
                <a:lnTo>
                  <a:pt x="165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2000250" y="3251200"/>
            <a:ext cx="171451" cy="12701"/>
          </a:xfrm>
          <a:custGeom>
            <a:avLst/>
            <a:gdLst/>
            <a:ahLst/>
            <a:cxnLst/>
            <a:rect l="0" t="0" r="0" b="0"/>
            <a:pathLst>
              <a:path w="171451" h="12701">
                <a:moveTo>
                  <a:pt x="0" y="6350"/>
                </a:moveTo>
                <a:lnTo>
                  <a:pt x="1905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0650" y="0"/>
                </a:lnTo>
                <a:lnTo>
                  <a:pt x="152400" y="0"/>
                </a:lnTo>
                <a:lnTo>
                  <a:pt x="171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2070100" y="3346450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4445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2438400" y="3105150"/>
            <a:ext cx="374651" cy="285751"/>
          </a:xfrm>
          <a:custGeom>
            <a:avLst/>
            <a:gdLst/>
            <a:ahLst/>
            <a:cxnLst/>
            <a:rect l="0" t="0" r="0" b="0"/>
            <a:pathLst>
              <a:path w="374651" h="285751">
                <a:moveTo>
                  <a:pt x="361950" y="19050"/>
                </a:moveTo>
                <a:lnTo>
                  <a:pt x="374650" y="6350"/>
                </a:lnTo>
                <a:lnTo>
                  <a:pt x="349250" y="6350"/>
                </a:lnTo>
                <a:lnTo>
                  <a:pt x="330200" y="6350"/>
                </a:lnTo>
                <a:lnTo>
                  <a:pt x="304800" y="6350"/>
                </a:lnTo>
                <a:lnTo>
                  <a:pt x="273050" y="6350"/>
                </a:lnTo>
                <a:lnTo>
                  <a:pt x="241300" y="6350"/>
                </a:lnTo>
                <a:lnTo>
                  <a:pt x="222250" y="6350"/>
                </a:lnTo>
                <a:lnTo>
                  <a:pt x="203200" y="0"/>
                </a:lnTo>
                <a:lnTo>
                  <a:pt x="184150" y="0"/>
                </a:lnTo>
                <a:lnTo>
                  <a:pt x="165100" y="0"/>
                </a:lnTo>
                <a:lnTo>
                  <a:pt x="146050" y="0"/>
                </a:lnTo>
                <a:lnTo>
                  <a:pt x="127000" y="0"/>
                </a:lnTo>
                <a:lnTo>
                  <a:pt x="107950" y="0"/>
                </a:lnTo>
                <a:lnTo>
                  <a:pt x="88900" y="0"/>
                </a:lnTo>
                <a:lnTo>
                  <a:pt x="44450" y="0"/>
                </a:lnTo>
                <a:lnTo>
                  <a:pt x="19050" y="0"/>
                </a:lnTo>
                <a:lnTo>
                  <a:pt x="0" y="0"/>
                </a:lnTo>
                <a:lnTo>
                  <a:pt x="12700" y="12700"/>
                </a:lnTo>
                <a:lnTo>
                  <a:pt x="38100" y="25400"/>
                </a:lnTo>
                <a:lnTo>
                  <a:pt x="57150" y="38100"/>
                </a:lnTo>
                <a:lnTo>
                  <a:pt x="88900" y="50800"/>
                </a:lnTo>
                <a:lnTo>
                  <a:pt x="120650" y="63500"/>
                </a:lnTo>
                <a:lnTo>
                  <a:pt x="146050" y="76200"/>
                </a:lnTo>
                <a:lnTo>
                  <a:pt x="177800" y="82550"/>
                </a:lnTo>
                <a:lnTo>
                  <a:pt x="203200" y="95250"/>
                </a:lnTo>
                <a:lnTo>
                  <a:pt x="228600" y="107950"/>
                </a:lnTo>
                <a:lnTo>
                  <a:pt x="241300" y="120650"/>
                </a:lnTo>
                <a:lnTo>
                  <a:pt x="247650" y="133350"/>
                </a:lnTo>
                <a:lnTo>
                  <a:pt x="215900" y="158750"/>
                </a:lnTo>
                <a:lnTo>
                  <a:pt x="196850" y="171450"/>
                </a:lnTo>
                <a:lnTo>
                  <a:pt x="171450" y="184150"/>
                </a:lnTo>
                <a:lnTo>
                  <a:pt x="139700" y="196850"/>
                </a:lnTo>
                <a:lnTo>
                  <a:pt x="114300" y="209550"/>
                </a:lnTo>
                <a:lnTo>
                  <a:pt x="82550" y="228600"/>
                </a:lnTo>
                <a:lnTo>
                  <a:pt x="57150" y="247650"/>
                </a:lnTo>
                <a:lnTo>
                  <a:pt x="31750" y="273050"/>
                </a:lnTo>
                <a:lnTo>
                  <a:pt x="57150" y="279400"/>
                </a:lnTo>
                <a:lnTo>
                  <a:pt x="82550" y="279400"/>
                </a:lnTo>
                <a:lnTo>
                  <a:pt x="107950" y="279400"/>
                </a:lnTo>
                <a:lnTo>
                  <a:pt x="139700" y="279400"/>
                </a:lnTo>
                <a:lnTo>
                  <a:pt x="165100" y="279400"/>
                </a:lnTo>
                <a:lnTo>
                  <a:pt x="190500" y="279400"/>
                </a:lnTo>
                <a:lnTo>
                  <a:pt x="222250" y="279400"/>
                </a:lnTo>
                <a:lnTo>
                  <a:pt x="2413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2927350" y="3105150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88900" y="0"/>
                </a:moveTo>
                <a:lnTo>
                  <a:pt x="88900" y="19050"/>
                </a:lnTo>
                <a:lnTo>
                  <a:pt x="76200" y="44450"/>
                </a:lnTo>
                <a:lnTo>
                  <a:pt x="63500" y="69850"/>
                </a:lnTo>
                <a:lnTo>
                  <a:pt x="57150" y="88900"/>
                </a:lnTo>
                <a:lnTo>
                  <a:pt x="50800" y="107950"/>
                </a:lnTo>
                <a:lnTo>
                  <a:pt x="44450" y="127000"/>
                </a:lnTo>
                <a:lnTo>
                  <a:pt x="38100" y="146050"/>
                </a:lnTo>
                <a:lnTo>
                  <a:pt x="31750" y="158750"/>
                </a:lnTo>
                <a:lnTo>
                  <a:pt x="19050" y="190500"/>
                </a:lnTo>
                <a:lnTo>
                  <a:pt x="6350" y="215900"/>
                </a:lnTo>
                <a:lnTo>
                  <a:pt x="0" y="228600"/>
                </a:lnTo>
                <a:lnTo>
                  <a:pt x="635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2921000" y="3117850"/>
            <a:ext cx="158751" cy="228601"/>
          </a:xfrm>
          <a:custGeom>
            <a:avLst/>
            <a:gdLst/>
            <a:ahLst/>
            <a:cxnLst/>
            <a:rect l="0" t="0" r="0" b="0"/>
            <a:pathLst>
              <a:path w="158751" h="228601">
                <a:moveTo>
                  <a:pt x="88900" y="0"/>
                </a:moveTo>
                <a:lnTo>
                  <a:pt x="101600" y="25400"/>
                </a:lnTo>
                <a:lnTo>
                  <a:pt x="120650" y="57150"/>
                </a:lnTo>
                <a:lnTo>
                  <a:pt x="133350" y="82550"/>
                </a:lnTo>
                <a:lnTo>
                  <a:pt x="139700" y="107950"/>
                </a:lnTo>
                <a:lnTo>
                  <a:pt x="152400" y="133350"/>
                </a:lnTo>
                <a:lnTo>
                  <a:pt x="158750" y="165100"/>
                </a:lnTo>
                <a:lnTo>
                  <a:pt x="152400" y="190500"/>
                </a:lnTo>
                <a:lnTo>
                  <a:pt x="139700" y="203200"/>
                </a:lnTo>
                <a:lnTo>
                  <a:pt x="114300" y="203200"/>
                </a:lnTo>
                <a:lnTo>
                  <a:pt x="88900" y="209550"/>
                </a:lnTo>
                <a:lnTo>
                  <a:pt x="63500" y="215900"/>
                </a:lnTo>
                <a:lnTo>
                  <a:pt x="38100" y="228600"/>
                </a:lnTo>
                <a:lnTo>
                  <a:pt x="12700" y="2286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3149600" y="3117850"/>
            <a:ext cx="6351" cy="215901"/>
          </a:xfrm>
          <a:custGeom>
            <a:avLst/>
            <a:gdLst/>
            <a:ahLst/>
            <a:cxnLst/>
            <a:rect l="0" t="0" r="0" b="0"/>
            <a:pathLst>
              <a:path w="6351" h="215901">
                <a:moveTo>
                  <a:pt x="635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3238500" y="3117850"/>
            <a:ext cx="6351" cy="209551"/>
          </a:xfrm>
          <a:custGeom>
            <a:avLst/>
            <a:gdLst/>
            <a:ahLst/>
            <a:cxnLst/>
            <a:rect l="0" t="0" r="0" b="0"/>
            <a:pathLst>
              <a:path w="6351" h="20955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9050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3149600" y="3244850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3302000" y="3282950"/>
            <a:ext cx="57151" cy="165101"/>
          </a:xfrm>
          <a:custGeom>
            <a:avLst/>
            <a:gdLst/>
            <a:ahLst/>
            <a:cxnLst/>
            <a:rect l="0" t="0" r="0" b="0"/>
            <a:pathLst>
              <a:path w="57151" h="165101">
                <a:moveTo>
                  <a:pt x="57150" y="31750"/>
                </a:moveTo>
                <a:lnTo>
                  <a:pt x="38100" y="6350"/>
                </a:lnTo>
                <a:lnTo>
                  <a:pt x="19050" y="0"/>
                </a:lnTo>
                <a:lnTo>
                  <a:pt x="6350" y="1905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9700"/>
                </a:lnTo>
                <a:lnTo>
                  <a:pt x="6350" y="15240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3257550" y="3365500"/>
            <a:ext cx="120651" cy="25401"/>
          </a:xfrm>
          <a:custGeom>
            <a:avLst/>
            <a:gdLst/>
            <a:ahLst/>
            <a:cxnLst/>
            <a:rect l="0" t="0" r="0" b="0"/>
            <a:pathLst>
              <a:path w="120651" h="25401">
                <a:moveTo>
                  <a:pt x="0" y="254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76200" y="6350"/>
                </a:lnTo>
                <a:lnTo>
                  <a:pt x="10160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3562350" y="319405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12700" y="0"/>
                </a:moveTo>
                <a:lnTo>
                  <a:pt x="635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587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3543300" y="3168650"/>
            <a:ext cx="95251" cy="107951"/>
          </a:xfrm>
          <a:custGeom>
            <a:avLst/>
            <a:gdLst/>
            <a:ahLst/>
            <a:cxnLst/>
            <a:rect l="0" t="0" r="0" b="0"/>
            <a:pathLst>
              <a:path w="95251" h="107951">
                <a:moveTo>
                  <a:pt x="0" y="6350"/>
                </a:moveTo>
                <a:lnTo>
                  <a:pt x="12700" y="0"/>
                </a:lnTo>
                <a:lnTo>
                  <a:pt x="31750" y="0"/>
                </a:lnTo>
                <a:lnTo>
                  <a:pt x="57150" y="6350"/>
                </a:lnTo>
                <a:lnTo>
                  <a:pt x="82550" y="19050"/>
                </a:lnTo>
                <a:lnTo>
                  <a:pt x="88900" y="31750"/>
                </a:lnTo>
                <a:lnTo>
                  <a:pt x="95250" y="44450"/>
                </a:lnTo>
                <a:lnTo>
                  <a:pt x="88900" y="69850"/>
                </a:lnTo>
                <a:lnTo>
                  <a:pt x="76200" y="82550"/>
                </a:lnTo>
                <a:lnTo>
                  <a:pt x="44450" y="101600"/>
                </a:lnTo>
                <a:lnTo>
                  <a:pt x="254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3683000" y="3175000"/>
            <a:ext cx="63501" cy="88901"/>
          </a:xfrm>
          <a:custGeom>
            <a:avLst/>
            <a:gdLst/>
            <a:ahLst/>
            <a:cxnLst/>
            <a:rect l="0" t="0" r="0" b="0"/>
            <a:pathLst>
              <a:path w="63501" h="8890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19050" y="44450"/>
                </a:lnTo>
                <a:lnTo>
                  <a:pt x="19050" y="69850"/>
                </a:lnTo>
                <a:lnTo>
                  <a:pt x="12700" y="88900"/>
                </a:lnTo>
                <a:lnTo>
                  <a:pt x="19050" y="44450"/>
                </a:lnTo>
                <a:lnTo>
                  <a:pt x="25400" y="25400"/>
                </a:lnTo>
                <a:lnTo>
                  <a:pt x="31750" y="1270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3784600" y="3175000"/>
            <a:ext cx="57151" cy="88901"/>
          </a:xfrm>
          <a:custGeom>
            <a:avLst/>
            <a:gdLst/>
            <a:ahLst/>
            <a:cxnLst/>
            <a:rect l="0" t="0" r="0" b="0"/>
            <a:pathLst>
              <a:path w="57151" h="88901">
                <a:moveTo>
                  <a:pt x="5080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76200"/>
                </a:lnTo>
                <a:lnTo>
                  <a:pt x="31750" y="88900"/>
                </a:lnTo>
                <a:lnTo>
                  <a:pt x="50800" y="82550"/>
                </a:lnTo>
                <a:lnTo>
                  <a:pt x="57150" y="69850"/>
                </a:lnTo>
                <a:lnTo>
                  <a:pt x="44450" y="38100"/>
                </a:lnTo>
                <a:lnTo>
                  <a:pt x="38100" y="25400"/>
                </a:lnTo>
                <a:lnTo>
                  <a:pt x="254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3879850" y="3054350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88900" y="0"/>
                </a:moveTo>
                <a:lnTo>
                  <a:pt x="95250" y="31750"/>
                </a:lnTo>
                <a:lnTo>
                  <a:pt x="95250" y="63500"/>
                </a:lnTo>
                <a:lnTo>
                  <a:pt x="95250" y="82550"/>
                </a:lnTo>
                <a:lnTo>
                  <a:pt x="95250" y="101600"/>
                </a:lnTo>
                <a:lnTo>
                  <a:pt x="95250" y="120650"/>
                </a:lnTo>
                <a:lnTo>
                  <a:pt x="95250" y="165100"/>
                </a:lnTo>
                <a:lnTo>
                  <a:pt x="88900" y="190500"/>
                </a:lnTo>
                <a:lnTo>
                  <a:pt x="82550" y="215900"/>
                </a:lnTo>
                <a:lnTo>
                  <a:pt x="57150" y="190500"/>
                </a:lnTo>
                <a:lnTo>
                  <a:pt x="44450" y="165100"/>
                </a:lnTo>
                <a:lnTo>
                  <a:pt x="38100" y="152400"/>
                </a:lnTo>
                <a:lnTo>
                  <a:pt x="25400" y="146050"/>
                </a:lnTo>
                <a:lnTo>
                  <a:pt x="6350" y="158750"/>
                </a:lnTo>
                <a:lnTo>
                  <a:pt x="0" y="171450"/>
                </a:lnTo>
                <a:lnTo>
                  <a:pt x="0" y="190500"/>
                </a:lnTo>
                <a:lnTo>
                  <a:pt x="12700" y="209550"/>
                </a:lnTo>
                <a:lnTo>
                  <a:pt x="25400" y="222250"/>
                </a:lnTo>
                <a:lnTo>
                  <a:pt x="44450" y="222250"/>
                </a:lnTo>
                <a:lnTo>
                  <a:pt x="76200" y="222250"/>
                </a:lnTo>
                <a:lnTo>
                  <a:pt x="825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4038600" y="3181350"/>
            <a:ext cx="69851" cy="95251"/>
          </a:xfrm>
          <a:custGeom>
            <a:avLst/>
            <a:gdLst/>
            <a:ahLst/>
            <a:cxnLst/>
            <a:rect l="0" t="0" r="0" b="0"/>
            <a:pathLst>
              <a:path w="69851" h="952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19050" y="63500"/>
                </a:lnTo>
                <a:lnTo>
                  <a:pt x="31750" y="38100"/>
                </a:lnTo>
                <a:lnTo>
                  <a:pt x="38100" y="63500"/>
                </a:lnTo>
                <a:lnTo>
                  <a:pt x="44450" y="76200"/>
                </a:lnTo>
                <a:lnTo>
                  <a:pt x="698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4159250" y="3181350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50800" y="0"/>
                </a:moveTo>
                <a:lnTo>
                  <a:pt x="31750" y="0"/>
                </a:lnTo>
                <a:lnTo>
                  <a:pt x="19050" y="6350"/>
                </a:lnTo>
                <a:lnTo>
                  <a:pt x="6350" y="25400"/>
                </a:lnTo>
                <a:lnTo>
                  <a:pt x="0" y="50800"/>
                </a:lnTo>
                <a:lnTo>
                  <a:pt x="0" y="76200"/>
                </a:lnTo>
                <a:lnTo>
                  <a:pt x="19050" y="88900"/>
                </a:lnTo>
                <a:lnTo>
                  <a:pt x="50800" y="88900"/>
                </a:lnTo>
                <a:lnTo>
                  <a:pt x="762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24" name="SMARTINK"/>
          <p:cNvSpPr/>
          <p:nvPr/>
        </p:nvSpPr>
        <p:spPr bwMode="auto">
          <a:xfrm>
            <a:off x="4305300" y="3022600"/>
            <a:ext cx="57151" cy="241301"/>
          </a:xfrm>
          <a:custGeom>
            <a:avLst/>
            <a:gdLst/>
            <a:ahLst/>
            <a:cxnLst/>
            <a:rect l="0" t="0" r="0" b="0"/>
            <a:pathLst>
              <a:path w="57151" h="241301">
                <a:moveTo>
                  <a:pt x="0" y="0"/>
                </a:moveTo>
                <a:lnTo>
                  <a:pt x="6350" y="12700"/>
                </a:lnTo>
                <a:lnTo>
                  <a:pt x="12700" y="44450"/>
                </a:lnTo>
                <a:lnTo>
                  <a:pt x="12700" y="76200"/>
                </a:lnTo>
                <a:lnTo>
                  <a:pt x="12700" y="95250"/>
                </a:lnTo>
                <a:lnTo>
                  <a:pt x="12700" y="114300"/>
                </a:lnTo>
                <a:lnTo>
                  <a:pt x="12700" y="158750"/>
                </a:lnTo>
                <a:lnTo>
                  <a:pt x="12700" y="184150"/>
                </a:lnTo>
                <a:lnTo>
                  <a:pt x="12700" y="209550"/>
                </a:lnTo>
                <a:lnTo>
                  <a:pt x="19050" y="228600"/>
                </a:lnTo>
                <a:lnTo>
                  <a:pt x="571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25" name="SMARTINK"/>
          <p:cNvSpPr/>
          <p:nvPr/>
        </p:nvSpPr>
        <p:spPr bwMode="auto">
          <a:xfrm>
            <a:off x="4248150" y="3143250"/>
            <a:ext cx="120651" cy="19051"/>
          </a:xfrm>
          <a:custGeom>
            <a:avLst/>
            <a:gdLst/>
            <a:ahLst/>
            <a:cxnLst/>
            <a:rect l="0" t="0" r="0" b="0"/>
            <a:pathLst>
              <a:path w="120651" h="19051">
                <a:moveTo>
                  <a:pt x="0" y="19050"/>
                </a:moveTo>
                <a:lnTo>
                  <a:pt x="31750" y="12700"/>
                </a:lnTo>
                <a:lnTo>
                  <a:pt x="63500" y="6350"/>
                </a:lnTo>
                <a:lnTo>
                  <a:pt x="88900" y="635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28" name="SMARTINK"/>
          <p:cNvSpPr/>
          <p:nvPr/>
        </p:nvSpPr>
        <p:spPr bwMode="auto">
          <a:xfrm>
            <a:off x="4425950" y="3136900"/>
            <a:ext cx="50801" cy="139701"/>
          </a:xfrm>
          <a:custGeom>
            <a:avLst/>
            <a:gdLst/>
            <a:ahLst/>
            <a:cxnLst/>
            <a:rect l="0" t="0" r="0" b="0"/>
            <a:pathLst>
              <a:path w="50801" h="139701">
                <a:moveTo>
                  <a:pt x="38100" y="6350"/>
                </a:moveTo>
                <a:lnTo>
                  <a:pt x="25400" y="0"/>
                </a:lnTo>
                <a:lnTo>
                  <a:pt x="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31750" y="88900"/>
                </a:lnTo>
                <a:lnTo>
                  <a:pt x="50800" y="120650"/>
                </a:lnTo>
                <a:lnTo>
                  <a:pt x="19050" y="13335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0" name="SMARTINK"/>
          <p:cNvSpPr/>
          <p:nvPr/>
        </p:nvSpPr>
        <p:spPr bwMode="auto">
          <a:xfrm>
            <a:off x="4756150" y="3194050"/>
            <a:ext cx="342901" cy="12701"/>
          </a:xfrm>
          <a:custGeom>
            <a:avLst/>
            <a:gdLst/>
            <a:ahLst/>
            <a:cxnLst/>
            <a:rect l="0" t="0" r="0" b="0"/>
            <a:pathLst>
              <a:path w="342901" h="12701">
                <a:moveTo>
                  <a:pt x="0" y="127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350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65100" y="12700"/>
                </a:lnTo>
                <a:lnTo>
                  <a:pt x="184150" y="6350"/>
                </a:lnTo>
                <a:lnTo>
                  <a:pt x="20320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60350" y="6350"/>
                </a:lnTo>
                <a:lnTo>
                  <a:pt x="292100" y="0"/>
                </a:lnTo>
                <a:lnTo>
                  <a:pt x="317500" y="0"/>
                </a:lnTo>
                <a:lnTo>
                  <a:pt x="342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1" name="SMARTINK"/>
          <p:cNvSpPr/>
          <p:nvPr/>
        </p:nvSpPr>
        <p:spPr bwMode="auto">
          <a:xfrm>
            <a:off x="5302250" y="2971800"/>
            <a:ext cx="425451" cy="393701"/>
          </a:xfrm>
          <a:custGeom>
            <a:avLst/>
            <a:gdLst/>
            <a:ahLst/>
            <a:cxnLst/>
            <a:rect l="0" t="0" r="0" b="0"/>
            <a:pathLst>
              <a:path w="425451" h="393701">
                <a:moveTo>
                  <a:pt x="400050" y="19050"/>
                </a:moveTo>
                <a:lnTo>
                  <a:pt x="425450" y="6350"/>
                </a:lnTo>
                <a:lnTo>
                  <a:pt x="393700" y="6350"/>
                </a:lnTo>
                <a:lnTo>
                  <a:pt x="374650" y="6350"/>
                </a:lnTo>
                <a:lnTo>
                  <a:pt x="342900" y="0"/>
                </a:lnTo>
                <a:lnTo>
                  <a:pt x="311150" y="0"/>
                </a:lnTo>
                <a:lnTo>
                  <a:pt x="279400" y="0"/>
                </a:lnTo>
                <a:lnTo>
                  <a:pt x="260350" y="0"/>
                </a:lnTo>
                <a:lnTo>
                  <a:pt x="234950" y="0"/>
                </a:lnTo>
                <a:lnTo>
                  <a:pt x="215900" y="0"/>
                </a:lnTo>
                <a:lnTo>
                  <a:pt x="190500" y="0"/>
                </a:lnTo>
                <a:lnTo>
                  <a:pt x="171450" y="0"/>
                </a:lnTo>
                <a:lnTo>
                  <a:pt x="152400" y="0"/>
                </a:lnTo>
                <a:lnTo>
                  <a:pt x="127000" y="0"/>
                </a:lnTo>
                <a:lnTo>
                  <a:pt x="107950" y="0"/>
                </a:lnTo>
                <a:lnTo>
                  <a:pt x="88900" y="0"/>
                </a:lnTo>
                <a:lnTo>
                  <a:pt x="69850" y="0"/>
                </a:lnTo>
                <a:lnTo>
                  <a:pt x="44450" y="0"/>
                </a:lnTo>
                <a:lnTo>
                  <a:pt x="12700" y="6350"/>
                </a:lnTo>
                <a:lnTo>
                  <a:pt x="0" y="12700"/>
                </a:lnTo>
                <a:lnTo>
                  <a:pt x="12700" y="25400"/>
                </a:lnTo>
                <a:lnTo>
                  <a:pt x="38100" y="44450"/>
                </a:lnTo>
                <a:lnTo>
                  <a:pt x="69850" y="57150"/>
                </a:lnTo>
                <a:lnTo>
                  <a:pt x="82550" y="69850"/>
                </a:lnTo>
                <a:lnTo>
                  <a:pt x="101600" y="76200"/>
                </a:lnTo>
                <a:lnTo>
                  <a:pt x="120650" y="82550"/>
                </a:lnTo>
                <a:lnTo>
                  <a:pt x="139700" y="95250"/>
                </a:lnTo>
                <a:lnTo>
                  <a:pt x="158750" y="101600"/>
                </a:lnTo>
                <a:lnTo>
                  <a:pt x="184150" y="107950"/>
                </a:lnTo>
                <a:lnTo>
                  <a:pt x="203200" y="120650"/>
                </a:lnTo>
                <a:lnTo>
                  <a:pt x="222250" y="127000"/>
                </a:lnTo>
                <a:lnTo>
                  <a:pt x="247650" y="133350"/>
                </a:lnTo>
                <a:lnTo>
                  <a:pt x="266700" y="146050"/>
                </a:lnTo>
                <a:lnTo>
                  <a:pt x="285750" y="152400"/>
                </a:lnTo>
                <a:lnTo>
                  <a:pt x="304800" y="158750"/>
                </a:lnTo>
                <a:lnTo>
                  <a:pt x="336550" y="171450"/>
                </a:lnTo>
                <a:lnTo>
                  <a:pt x="361950" y="184150"/>
                </a:lnTo>
                <a:lnTo>
                  <a:pt x="361950" y="209550"/>
                </a:lnTo>
                <a:lnTo>
                  <a:pt x="349250" y="222250"/>
                </a:lnTo>
                <a:lnTo>
                  <a:pt x="323850" y="234950"/>
                </a:lnTo>
                <a:lnTo>
                  <a:pt x="298450" y="254000"/>
                </a:lnTo>
                <a:lnTo>
                  <a:pt x="285750" y="260350"/>
                </a:lnTo>
                <a:lnTo>
                  <a:pt x="266700" y="273050"/>
                </a:lnTo>
                <a:lnTo>
                  <a:pt x="247650" y="279400"/>
                </a:lnTo>
                <a:lnTo>
                  <a:pt x="228600" y="285750"/>
                </a:lnTo>
                <a:lnTo>
                  <a:pt x="215900" y="298450"/>
                </a:lnTo>
                <a:lnTo>
                  <a:pt x="196850" y="304800"/>
                </a:lnTo>
                <a:lnTo>
                  <a:pt x="177800" y="311150"/>
                </a:lnTo>
                <a:lnTo>
                  <a:pt x="146050" y="330200"/>
                </a:lnTo>
                <a:lnTo>
                  <a:pt x="120650" y="349250"/>
                </a:lnTo>
                <a:lnTo>
                  <a:pt x="101600" y="361950"/>
                </a:lnTo>
                <a:lnTo>
                  <a:pt x="82550" y="374650"/>
                </a:lnTo>
                <a:lnTo>
                  <a:pt x="76200" y="387350"/>
                </a:lnTo>
                <a:lnTo>
                  <a:pt x="101600" y="387350"/>
                </a:lnTo>
                <a:lnTo>
                  <a:pt x="133350" y="387350"/>
                </a:lnTo>
                <a:lnTo>
                  <a:pt x="152400" y="381000"/>
                </a:lnTo>
                <a:lnTo>
                  <a:pt x="171450" y="381000"/>
                </a:lnTo>
                <a:lnTo>
                  <a:pt x="190500" y="381000"/>
                </a:lnTo>
                <a:lnTo>
                  <a:pt x="209550" y="381000"/>
                </a:lnTo>
                <a:lnTo>
                  <a:pt x="234950" y="381000"/>
                </a:lnTo>
                <a:lnTo>
                  <a:pt x="254000" y="381000"/>
                </a:lnTo>
                <a:lnTo>
                  <a:pt x="273050" y="381000"/>
                </a:lnTo>
                <a:lnTo>
                  <a:pt x="292100" y="381000"/>
                </a:lnTo>
                <a:lnTo>
                  <a:pt x="304800" y="387350"/>
                </a:lnTo>
                <a:lnTo>
                  <a:pt x="336550" y="387350"/>
                </a:lnTo>
                <a:lnTo>
                  <a:pt x="361950" y="387350"/>
                </a:lnTo>
                <a:lnTo>
                  <a:pt x="381000" y="393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2" name="SMARTINK"/>
          <p:cNvSpPr/>
          <p:nvPr/>
        </p:nvSpPr>
        <p:spPr bwMode="auto">
          <a:xfrm>
            <a:off x="5994400" y="3009900"/>
            <a:ext cx="165101" cy="311151"/>
          </a:xfrm>
          <a:custGeom>
            <a:avLst/>
            <a:gdLst/>
            <a:ahLst/>
            <a:cxnLst/>
            <a:rect l="0" t="0" r="0" b="0"/>
            <a:pathLst>
              <a:path w="165101" h="311151">
                <a:moveTo>
                  <a:pt x="165100" y="0"/>
                </a:moveTo>
                <a:lnTo>
                  <a:pt x="152400" y="19050"/>
                </a:lnTo>
                <a:lnTo>
                  <a:pt x="133350" y="44450"/>
                </a:lnTo>
                <a:lnTo>
                  <a:pt x="127000" y="57150"/>
                </a:lnTo>
                <a:lnTo>
                  <a:pt x="114300" y="76200"/>
                </a:lnTo>
                <a:lnTo>
                  <a:pt x="107950" y="95250"/>
                </a:lnTo>
                <a:lnTo>
                  <a:pt x="95250" y="114300"/>
                </a:lnTo>
                <a:lnTo>
                  <a:pt x="82550" y="133350"/>
                </a:lnTo>
                <a:lnTo>
                  <a:pt x="69850" y="152400"/>
                </a:lnTo>
                <a:lnTo>
                  <a:pt x="57150" y="171450"/>
                </a:lnTo>
                <a:lnTo>
                  <a:pt x="44450" y="196850"/>
                </a:lnTo>
                <a:lnTo>
                  <a:pt x="31750" y="215900"/>
                </a:lnTo>
                <a:lnTo>
                  <a:pt x="25400" y="234950"/>
                </a:lnTo>
                <a:lnTo>
                  <a:pt x="19050" y="254000"/>
                </a:lnTo>
                <a:lnTo>
                  <a:pt x="6350" y="285750"/>
                </a:lnTo>
                <a:lnTo>
                  <a:pt x="0" y="304800"/>
                </a:lnTo>
                <a:lnTo>
                  <a:pt x="12700" y="311150"/>
                </a:lnTo>
                <a:lnTo>
                  <a:pt x="381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3" name="SMARTINK"/>
          <p:cNvSpPr/>
          <p:nvPr/>
        </p:nvSpPr>
        <p:spPr bwMode="auto">
          <a:xfrm>
            <a:off x="6038850" y="2971800"/>
            <a:ext cx="222251" cy="304801"/>
          </a:xfrm>
          <a:custGeom>
            <a:avLst/>
            <a:gdLst/>
            <a:ahLst/>
            <a:cxnLst/>
            <a:rect l="0" t="0" r="0" b="0"/>
            <a:pathLst>
              <a:path w="222251" h="304801">
                <a:moveTo>
                  <a:pt x="88900" y="12700"/>
                </a:moveTo>
                <a:lnTo>
                  <a:pt x="95250" y="0"/>
                </a:lnTo>
                <a:lnTo>
                  <a:pt x="107950" y="12700"/>
                </a:lnTo>
                <a:lnTo>
                  <a:pt x="120650" y="44450"/>
                </a:lnTo>
                <a:lnTo>
                  <a:pt x="133350" y="69850"/>
                </a:lnTo>
                <a:lnTo>
                  <a:pt x="146050" y="95250"/>
                </a:lnTo>
                <a:lnTo>
                  <a:pt x="158750" y="127000"/>
                </a:lnTo>
                <a:lnTo>
                  <a:pt x="177800" y="152400"/>
                </a:lnTo>
                <a:lnTo>
                  <a:pt x="190500" y="177800"/>
                </a:lnTo>
                <a:lnTo>
                  <a:pt x="209550" y="203200"/>
                </a:lnTo>
                <a:lnTo>
                  <a:pt x="222250" y="228600"/>
                </a:lnTo>
                <a:lnTo>
                  <a:pt x="222250" y="260350"/>
                </a:lnTo>
                <a:lnTo>
                  <a:pt x="215900" y="279400"/>
                </a:lnTo>
                <a:lnTo>
                  <a:pt x="203200" y="285750"/>
                </a:lnTo>
                <a:lnTo>
                  <a:pt x="171450" y="298450"/>
                </a:lnTo>
                <a:lnTo>
                  <a:pt x="139700" y="304800"/>
                </a:lnTo>
                <a:lnTo>
                  <a:pt x="114300" y="304800"/>
                </a:lnTo>
                <a:lnTo>
                  <a:pt x="88900" y="304800"/>
                </a:lnTo>
                <a:lnTo>
                  <a:pt x="63500" y="304800"/>
                </a:lnTo>
                <a:lnTo>
                  <a:pt x="38100" y="304800"/>
                </a:lnTo>
                <a:lnTo>
                  <a:pt x="12700" y="304800"/>
                </a:lnTo>
                <a:lnTo>
                  <a:pt x="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4" name="SMARTINK"/>
          <p:cNvSpPr/>
          <p:nvPr/>
        </p:nvSpPr>
        <p:spPr bwMode="auto">
          <a:xfrm>
            <a:off x="6337300" y="3003550"/>
            <a:ext cx="38101" cy="273051"/>
          </a:xfrm>
          <a:custGeom>
            <a:avLst/>
            <a:gdLst/>
            <a:ahLst/>
            <a:cxnLst/>
            <a:rect l="0" t="0" r="0" b="0"/>
            <a:pathLst>
              <a:path w="38101" h="273051">
                <a:moveTo>
                  <a:pt x="19050" y="0"/>
                </a:moveTo>
                <a:lnTo>
                  <a:pt x="19050" y="25400"/>
                </a:lnTo>
                <a:lnTo>
                  <a:pt x="19050" y="50800"/>
                </a:lnTo>
                <a:lnTo>
                  <a:pt x="19050" y="69850"/>
                </a:lnTo>
                <a:lnTo>
                  <a:pt x="19050" y="101600"/>
                </a:lnTo>
                <a:lnTo>
                  <a:pt x="12700" y="120650"/>
                </a:lnTo>
                <a:lnTo>
                  <a:pt x="12700" y="139700"/>
                </a:lnTo>
                <a:lnTo>
                  <a:pt x="6350" y="171450"/>
                </a:lnTo>
                <a:lnTo>
                  <a:pt x="0" y="203200"/>
                </a:lnTo>
                <a:lnTo>
                  <a:pt x="0" y="228600"/>
                </a:lnTo>
                <a:lnTo>
                  <a:pt x="0" y="260350"/>
                </a:lnTo>
                <a:lnTo>
                  <a:pt x="6350" y="273050"/>
                </a:lnTo>
                <a:lnTo>
                  <a:pt x="381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5" name="SMARTINK"/>
          <p:cNvSpPr/>
          <p:nvPr/>
        </p:nvSpPr>
        <p:spPr bwMode="auto">
          <a:xfrm>
            <a:off x="6489700" y="3016250"/>
            <a:ext cx="6351" cy="273051"/>
          </a:xfrm>
          <a:custGeom>
            <a:avLst/>
            <a:gdLst/>
            <a:ahLst/>
            <a:cxnLst/>
            <a:rect l="0" t="0" r="0" b="0"/>
            <a:pathLst>
              <a:path w="6351" h="273051">
                <a:moveTo>
                  <a:pt x="6350" y="0"/>
                </a:moveTo>
                <a:lnTo>
                  <a:pt x="0" y="12700"/>
                </a:lnTo>
                <a:lnTo>
                  <a:pt x="0" y="31750"/>
                </a:lnTo>
                <a:lnTo>
                  <a:pt x="0" y="635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6350" y="165100"/>
                </a:lnTo>
                <a:lnTo>
                  <a:pt x="6350" y="190500"/>
                </a:lnTo>
                <a:lnTo>
                  <a:pt x="6350" y="215900"/>
                </a:lnTo>
                <a:lnTo>
                  <a:pt x="6350" y="247650"/>
                </a:lnTo>
                <a:lnTo>
                  <a:pt x="63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6" name="SMARTINK"/>
          <p:cNvSpPr/>
          <p:nvPr/>
        </p:nvSpPr>
        <p:spPr bwMode="auto">
          <a:xfrm>
            <a:off x="6400800" y="318135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6350" y="19050"/>
                </a:moveTo>
                <a:lnTo>
                  <a:pt x="0" y="6350"/>
                </a:ln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95250" y="6350"/>
                </a:lnTo>
                <a:lnTo>
                  <a:pt x="127000" y="12700"/>
                </a:lnTo>
                <a:lnTo>
                  <a:pt x="1333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7" name="SMARTINK"/>
          <p:cNvSpPr/>
          <p:nvPr/>
        </p:nvSpPr>
        <p:spPr bwMode="auto">
          <a:xfrm>
            <a:off x="6565900" y="3213100"/>
            <a:ext cx="88901" cy="203201"/>
          </a:xfrm>
          <a:custGeom>
            <a:avLst/>
            <a:gdLst/>
            <a:ahLst/>
            <a:cxnLst/>
            <a:rect l="0" t="0" r="0" b="0"/>
            <a:pathLst>
              <a:path w="88901" h="203201">
                <a:moveTo>
                  <a:pt x="88900" y="6350"/>
                </a:moveTo>
                <a:lnTo>
                  <a:pt x="76200" y="0"/>
                </a:lnTo>
                <a:lnTo>
                  <a:pt x="50800" y="0"/>
                </a:lnTo>
                <a:lnTo>
                  <a:pt x="31750" y="0"/>
                </a:lnTo>
                <a:lnTo>
                  <a:pt x="19050" y="12700"/>
                </a:lnTo>
                <a:lnTo>
                  <a:pt x="12700" y="50800"/>
                </a:lnTo>
                <a:lnTo>
                  <a:pt x="19050" y="76200"/>
                </a:lnTo>
                <a:lnTo>
                  <a:pt x="31750" y="107950"/>
                </a:lnTo>
                <a:lnTo>
                  <a:pt x="38100" y="139700"/>
                </a:lnTo>
                <a:lnTo>
                  <a:pt x="31750" y="165100"/>
                </a:lnTo>
                <a:lnTo>
                  <a:pt x="19050" y="1841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8" name="SMARTINK"/>
          <p:cNvSpPr/>
          <p:nvPr/>
        </p:nvSpPr>
        <p:spPr bwMode="auto">
          <a:xfrm>
            <a:off x="6527800" y="33274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1905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39" name="SMARTINK"/>
          <p:cNvSpPr/>
          <p:nvPr/>
        </p:nvSpPr>
        <p:spPr bwMode="auto">
          <a:xfrm>
            <a:off x="6877050" y="3130550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0" y="6350"/>
                </a:moveTo>
                <a:lnTo>
                  <a:pt x="12700" y="12700"/>
                </a:lnTo>
                <a:lnTo>
                  <a:pt x="25400" y="38100"/>
                </a:lnTo>
                <a:lnTo>
                  <a:pt x="31750" y="63500"/>
                </a:lnTo>
                <a:lnTo>
                  <a:pt x="31750" y="95250"/>
                </a:lnTo>
                <a:lnTo>
                  <a:pt x="31750" y="114300"/>
                </a:lnTo>
                <a:lnTo>
                  <a:pt x="38100" y="101600"/>
                </a:lnTo>
                <a:lnTo>
                  <a:pt x="44450" y="76200"/>
                </a:lnTo>
                <a:lnTo>
                  <a:pt x="57150" y="50800"/>
                </a:lnTo>
                <a:lnTo>
                  <a:pt x="76200" y="25400"/>
                </a:lnTo>
                <a:lnTo>
                  <a:pt x="95250" y="635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0" name="SMARTINK"/>
          <p:cNvSpPr/>
          <p:nvPr/>
        </p:nvSpPr>
        <p:spPr bwMode="auto">
          <a:xfrm>
            <a:off x="7048500" y="3143250"/>
            <a:ext cx="158751" cy="95251"/>
          </a:xfrm>
          <a:custGeom>
            <a:avLst/>
            <a:gdLst/>
            <a:ahLst/>
            <a:cxnLst/>
            <a:rect l="0" t="0" r="0" b="0"/>
            <a:pathLst>
              <a:path w="158751" h="95251">
                <a:moveTo>
                  <a:pt x="0" y="88900"/>
                </a:moveTo>
                <a:lnTo>
                  <a:pt x="25400" y="76200"/>
                </a:lnTo>
                <a:lnTo>
                  <a:pt x="57150" y="63500"/>
                </a:lnTo>
                <a:lnTo>
                  <a:pt x="76200" y="57150"/>
                </a:lnTo>
                <a:lnTo>
                  <a:pt x="88900" y="38100"/>
                </a:lnTo>
                <a:lnTo>
                  <a:pt x="88900" y="19050"/>
                </a:lnTo>
                <a:lnTo>
                  <a:pt x="6985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25400" y="25400"/>
                </a:lnTo>
                <a:lnTo>
                  <a:pt x="19050" y="44450"/>
                </a:lnTo>
                <a:lnTo>
                  <a:pt x="19050" y="63500"/>
                </a:lnTo>
                <a:lnTo>
                  <a:pt x="25400" y="76200"/>
                </a:lnTo>
                <a:lnTo>
                  <a:pt x="38100" y="88900"/>
                </a:lnTo>
                <a:lnTo>
                  <a:pt x="50800" y="95250"/>
                </a:lnTo>
                <a:lnTo>
                  <a:pt x="76200" y="95250"/>
                </a:lnTo>
                <a:lnTo>
                  <a:pt x="101600" y="95250"/>
                </a:lnTo>
                <a:lnTo>
                  <a:pt x="127000" y="95250"/>
                </a:lnTo>
                <a:lnTo>
                  <a:pt x="1587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1" name="SMARTINK"/>
          <p:cNvSpPr/>
          <p:nvPr/>
        </p:nvSpPr>
        <p:spPr bwMode="auto">
          <a:xfrm>
            <a:off x="7232650" y="3143250"/>
            <a:ext cx="133351" cy="82551"/>
          </a:xfrm>
          <a:custGeom>
            <a:avLst/>
            <a:gdLst/>
            <a:ahLst/>
            <a:cxnLst/>
            <a:rect l="0" t="0" r="0" b="0"/>
            <a:pathLst>
              <a:path w="133351" h="82551">
                <a:moveTo>
                  <a:pt x="44450" y="12700"/>
                </a:moveTo>
                <a:lnTo>
                  <a:pt x="38100" y="0"/>
                </a:lnTo>
                <a:lnTo>
                  <a:pt x="19050" y="12700"/>
                </a:lnTo>
                <a:lnTo>
                  <a:pt x="0" y="50800"/>
                </a:lnTo>
                <a:lnTo>
                  <a:pt x="0" y="69850"/>
                </a:lnTo>
                <a:lnTo>
                  <a:pt x="6350" y="82550"/>
                </a:lnTo>
                <a:lnTo>
                  <a:pt x="19050" y="76200"/>
                </a:lnTo>
                <a:lnTo>
                  <a:pt x="31750" y="50800"/>
                </a:lnTo>
                <a:lnTo>
                  <a:pt x="44450" y="57150"/>
                </a:lnTo>
                <a:lnTo>
                  <a:pt x="69850" y="69850"/>
                </a:lnTo>
                <a:lnTo>
                  <a:pt x="95250" y="76200"/>
                </a:lnTo>
                <a:lnTo>
                  <a:pt x="127000" y="76200"/>
                </a:lnTo>
                <a:lnTo>
                  <a:pt x="1333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2" name="SMARTINK"/>
          <p:cNvSpPr/>
          <p:nvPr/>
        </p:nvSpPr>
        <p:spPr bwMode="auto">
          <a:xfrm>
            <a:off x="7397750" y="3143250"/>
            <a:ext cx="101601" cy="95251"/>
          </a:xfrm>
          <a:custGeom>
            <a:avLst/>
            <a:gdLst/>
            <a:ahLst/>
            <a:cxnLst/>
            <a:rect l="0" t="0" r="0" b="0"/>
            <a:pathLst>
              <a:path w="101601" h="95251">
                <a:moveTo>
                  <a:pt x="57150" y="19050"/>
                </a:move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0" y="57150"/>
                </a:lnTo>
                <a:lnTo>
                  <a:pt x="6350" y="69850"/>
                </a:lnTo>
                <a:lnTo>
                  <a:pt x="25400" y="88900"/>
                </a:lnTo>
                <a:lnTo>
                  <a:pt x="38100" y="95250"/>
                </a:lnTo>
                <a:lnTo>
                  <a:pt x="69850" y="88900"/>
                </a:lnTo>
                <a:lnTo>
                  <a:pt x="1016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3" name="SMARTINK"/>
          <p:cNvSpPr/>
          <p:nvPr/>
        </p:nvSpPr>
        <p:spPr bwMode="auto">
          <a:xfrm>
            <a:off x="7550150" y="2971800"/>
            <a:ext cx="69851" cy="279401"/>
          </a:xfrm>
          <a:custGeom>
            <a:avLst/>
            <a:gdLst/>
            <a:ahLst/>
            <a:cxnLst/>
            <a:rect l="0" t="0" r="0" b="0"/>
            <a:pathLst>
              <a:path w="69851" h="279401">
                <a:moveTo>
                  <a:pt x="1270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34950"/>
                </a:lnTo>
                <a:lnTo>
                  <a:pt x="6350" y="254000"/>
                </a:lnTo>
                <a:lnTo>
                  <a:pt x="12700" y="273050"/>
                </a:lnTo>
                <a:lnTo>
                  <a:pt x="31750" y="279400"/>
                </a:lnTo>
                <a:lnTo>
                  <a:pt x="63500" y="279400"/>
                </a:lnTo>
                <a:lnTo>
                  <a:pt x="6985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4" name="SMARTINK"/>
          <p:cNvSpPr/>
          <p:nvPr/>
        </p:nvSpPr>
        <p:spPr bwMode="auto">
          <a:xfrm>
            <a:off x="7473950" y="3086100"/>
            <a:ext cx="158751" cy="19051"/>
          </a:xfrm>
          <a:custGeom>
            <a:avLst/>
            <a:gdLst/>
            <a:ahLst/>
            <a:cxnLst/>
            <a:rect l="0" t="0" r="0" b="0"/>
            <a:pathLst>
              <a:path w="158751" h="19051">
                <a:moveTo>
                  <a:pt x="0" y="19050"/>
                </a:moveTo>
                <a:lnTo>
                  <a:pt x="25400" y="1270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5" name="SMARTINK"/>
          <p:cNvSpPr/>
          <p:nvPr/>
        </p:nvSpPr>
        <p:spPr bwMode="auto">
          <a:xfrm>
            <a:off x="7670800" y="3130550"/>
            <a:ext cx="165101" cy="95251"/>
          </a:xfrm>
          <a:custGeom>
            <a:avLst/>
            <a:gdLst/>
            <a:ahLst/>
            <a:cxnLst/>
            <a:rect l="0" t="0" r="0" b="0"/>
            <a:pathLst>
              <a:path w="165101" h="95251">
                <a:moveTo>
                  <a:pt x="88900" y="19050"/>
                </a:moveTo>
                <a:lnTo>
                  <a:pt x="82550" y="6350"/>
                </a:lnTo>
                <a:lnTo>
                  <a:pt x="69850" y="0"/>
                </a:lnTo>
                <a:lnTo>
                  <a:pt x="4445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9050" y="82550"/>
                </a:lnTo>
                <a:lnTo>
                  <a:pt x="44450" y="82550"/>
                </a:lnTo>
                <a:lnTo>
                  <a:pt x="63500" y="63500"/>
                </a:lnTo>
                <a:lnTo>
                  <a:pt x="76200" y="38100"/>
                </a:lnTo>
                <a:lnTo>
                  <a:pt x="120650" y="63500"/>
                </a:lnTo>
                <a:lnTo>
                  <a:pt x="146050" y="82550"/>
                </a:lnTo>
                <a:lnTo>
                  <a:pt x="1651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6" name="SMARTINK"/>
          <p:cNvSpPr/>
          <p:nvPr/>
        </p:nvSpPr>
        <p:spPr bwMode="auto">
          <a:xfrm>
            <a:off x="7842250" y="3136900"/>
            <a:ext cx="146051" cy="88901"/>
          </a:xfrm>
          <a:custGeom>
            <a:avLst/>
            <a:gdLst/>
            <a:ahLst/>
            <a:cxnLst/>
            <a:rect l="0" t="0" r="0" b="0"/>
            <a:pathLst>
              <a:path w="146051" h="88901">
                <a:moveTo>
                  <a:pt x="0" y="0"/>
                </a:moveTo>
                <a:lnTo>
                  <a:pt x="12700" y="31750"/>
                </a:lnTo>
                <a:lnTo>
                  <a:pt x="12700" y="57150"/>
                </a:lnTo>
                <a:lnTo>
                  <a:pt x="25400" y="63500"/>
                </a:lnTo>
                <a:lnTo>
                  <a:pt x="44450" y="38100"/>
                </a:lnTo>
                <a:lnTo>
                  <a:pt x="63500" y="38100"/>
                </a:lnTo>
                <a:lnTo>
                  <a:pt x="82550" y="57150"/>
                </a:lnTo>
                <a:lnTo>
                  <a:pt x="101600" y="82550"/>
                </a:lnTo>
                <a:lnTo>
                  <a:pt x="114300" y="88900"/>
                </a:lnTo>
                <a:lnTo>
                  <a:pt x="1460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7" name="SMARTINK"/>
          <p:cNvSpPr/>
          <p:nvPr/>
        </p:nvSpPr>
        <p:spPr bwMode="auto">
          <a:xfrm>
            <a:off x="8051800" y="2984500"/>
            <a:ext cx="50801" cy="222251"/>
          </a:xfrm>
          <a:custGeom>
            <a:avLst/>
            <a:gdLst/>
            <a:ahLst/>
            <a:cxnLst/>
            <a:rect l="0" t="0" r="0" b="0"/>
            <a:pathLst>
              <a:path w="50801" h="22225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101600"/>
                </a:lnTo>
                <a:lnTo>
                  <a:pt x="6350" y="133350"/>
                </a:lnTo>
                <a:lnTo>
                  <a:pt x="6350" y="165100"/>
                </a:lnTo>
                <a:lnTo>
                  <a:pt x="12700" y="190500"/>
                </a:lnTo>
                <a:lnTo>
                  <a:pt x="12700" y="209550"/>
                </a:lnTo>
                <a:lnTo>
                  <a:pt x="19050" y="222250"/>
                </a:lnTo>
                <a:lnTo>
                  <a:pt x="38100" y="222250"/>
                </a:lnTo>
                <a:lnTo>
                  <a:pt x="508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8" name="SMARTINK"/>
          <p:cNvSpPr/>
          <p:nvPr/>
        </p:nvSpPr>
        <p:spPr bwMode="auto">
          <a:xfrm>
            <a:off x="7950200" y="3092450"/>
            <a:ext cx="196851" cy="6351"/>
          </a:xfrm>
          <a:custGeom>
            <a:avLst/>
            <a:gdLst/>
            <a:ahLst/>
            <a:cxnLst/>
            <a:rect l="0" t="0" r="0" b="0"/>
            <a:pathLst>
              <a:path w="1968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  <a:lnTo>
                  <a:pt x="158750" y="0"/>
                </a:lnTo>
                <a:lnTo>
                  <a:pt x="190500" y="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49" name="SMARTINK"/>
          <p:cNvSpPr/>
          <p:nvPr/>
        </p:nvSpPr>
        <p:spPr bwMode="auto">
          <a:xfrm>
            <a:off x="8191500" y="3073400"/>
            <a:ext cx="76201" cy="171451"/>
          </a:xfrm>
          <a:custGeom>
            <a:avLst/>
            <a:gdLst/>
            <a:ahLst/>
            <a:cxnLst/>
            <a:rect l="0" t="0" r="0" b="0"/>
            <a:pathLst>
              <a:path w="76201" h="171451">
                <a:moveTo>
                  <a:pt x="76200" y="12700"/>
                </a:moveTo>
                <a:lnTo>
                  <a:pt x="63500" y="0"/>
                </a:lnTo>
                <a:lnTo>
                  <a:pt x="44450" y="6350"/>
                </a:lnTo>
                <a:lnTo>
                  <a:pt x="25400" y="19050"/>
                </a:lnTo>
                <a:lnTo>
                  <a:pt x="6350" y="38100"/>
                </a:lnTo>
                <a:lnTo>
                  <a:pt x="6350" y="63500"/>
                </a:lnTo>
                <a:lnTo>
                  <a:pt x="19050" y="95250"/>
                </a:lnTo>
                <a:lnTo>
                  <a:pt x="38100" y="127000"/>
                </a:lnTo>
                <a:lnTo>
                  <a:pt x="50800" y="146050"/>
                </a:lnTo>
                <a:lnTo>
                  <a:pt x="38100" y="158750"/>
                </a:lnTo>
                <a:lnTo>
                  <a:pt x="6350" y="1651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0" name="SMARTINK"/>
          <p:cNvSpPr/>
          <p:nvPr/>
        </p:nvSpPr>
        <p:spPr bwMode="auto">
          <a:xfrm>
            <a:off x="1816100" y="381000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88900" y="6350"/>
                </a:lnTo>
                <a:lnTo>
                  <a:pt x="120650" y="6350"/>
                </a:lnTo>
                <a:lnTo>
                  <a:pt x="14605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1" name="SMARTINK"/>
          <p:cNvSpPr/>
          <p:nvPr/>
        </p:nvSpPr>
        <p:spPr bwMode="auto">
          <a:xfrm>
            <a:off x="1828800" y="3905250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19050" y="635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2" name="SMARTINK"/>
          <p:cNvSpPr/>
          <p:nvPr/>
        </p:nvSpPr>
        <p:spPr bwMode="auto">
          <a:xfrm>
            <a:off x="2178050" y="3708400"/>
            <a:ext cx="120651" cy="196851"/>
          </a:xfrm>
          <a:custGeom>
            <a:avLst/>
            <a:gdLst/>
            <a:ahLst/>
            <a:cxnLst/>
            <a:rect l="0" t="0" r="0" b="0"/>
            <a:pathLst>
              <a:path w="120651" h="196851">
                <a:moveTo>
                  <a:pt x="63500" y="0"/>
                </a:moveTo>
                <a:lnTo>
                  <a:pt x="57150" y="12700"/>
                </a:lnTo>
                <a:lnTo>
                  <a:pt x="38100" y="38100"/>
                </a:lnTo>
                <a:lnTo>
                  <a:pt x="19050" y="69850"/>
                </a:lnTo>
                <a:lnTo>
                  <a:pt x="0" y="101600"/>
                </a:lnTo>
                <a:lnTo>
                  <a:pt x="6350" y="114300"/>
                </a:lnTo>
                <a:lnTo>
                  <a:pt x="25400" y="107950"/>
                </a:lnTo>
                <a:lnTo>
                  <a:pt x="50800" y="107950"/>
                </a:lnTo>
                <a:lnTo>
                  <a:pt x="76200" y="107950"/>
                </a:lnTo>
                <a:lnTo>
                  <a:pt x="101600" y="101600"/>
                </a:lnTo>
                <a:lnTo>
                  <a:pt x="120650" y="88900"/>
                </a:lnTo>
                <a:lnTo>
                  <a:pt x="120650" y="63500"/>
                </a:lnTo>
                <a:lnTo>
                  <a:pt x="120650" y="44450"/>
                </a:lnTo>
                <a:lnTo>
                  <a:pt x="120650" y="88900"/>
                </a:lnTo>
                <a:lnTo>
                  <a:pt x="120650" y="120650"/>
                </a:lnTo>
                <a:lnTo>
                  <a:pt x="120650" y="146050"/>
                </a:lnTo>
                <a:lnTo>
                  <a:pt x="120650" y="171450"/>
                </a:lnTo>
                <a:lnTo>
                  <a:pt x="1206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3" name="SMARTINK"/>
          <p:cNvSpPr/>
          <p:nvPr/>
        </p:nvSpPr>
        <p:spPr bwMode="auto">
          <a:xfrm>
            <a:off x="2597150" y="3689350"/>
            <a:ext cx="82551" cy="177801"/>
          </a:xfrm>
          <a:custGeom>
            <a:avLst/>
            <a:gdLst/>
            <a:ahLst/>
            <a:cxnLst/>
            <a:rect l="0" t="0" r="0" b="0"/>
            <a:pathLst>
              <a:path w="82551" h="177801">
                <a:moveTo>
                  <a:pt x="82550" y="0"/>
                </a:moveTo>
                <a:lnTo>
                  <a:pt x="69850" y="6350"/>
                </a:lnTo>
                <a:lnTo>
                  <a:pt x="57150" y="31750"/>
                </a:lnTo>
                <a:lnTo>
                  <a:pt x="44450" y="57150"/>
                </a:lnTo>
                <a:lnTo>
                  <a:pt x="31750" y="82550"/>
                </a:lnTo>
                <a:lnTo>
                  <a:pt x="25400" y="107950"/>
                </a:lnTo>
                <a:lnTo>
                  <a:pt x="12700" y="139700"/>
                </a:lnTo>
                <a:lnTo>
                  <a:pt x="0" y="16510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4" name="SMARTINK"/>
          <p:cNvSpPr/>
          <p:nvPr/>
        </p:nvSpPr>
        <p:spPr bwMode="auto">
          <a:xfrm>
            <a:off x="2622550" y="3657600"/>
            <a:ext cx="139701" cy="196851"/>
          </a:xfrm>
          <a:custGeom>
            <a:avLst/>
            <a:gdLst/>
            <a:ahLst/>
            <a:cxnLst/>
            <a:rect l="0" t="0" r="0" b="0"/>
            <a:pathLst>
              <a:path w="139701" h="196851">
                <a:moveTo>
                  <a:pt x="25400" y="0"/>
                </a:moveTo>
                <a:lnTo>
                  <a:pt x="44450" y="19050"/>
                </a:lnTo>
                <a:lnTo>
                  <a:pt x="57150" y="38100"/>
                </a:lnTo>
                <a:lnTo>
                  <a:pt x="69850" y="63500"/>
                </a:lnTo>
                <a:lnTo>
                  <a:pt x="82550" y="82550"/>
                </a:lnTo>
                <a:lnTo>
                  <a:pt x="95250" y="101600"/>
                </a:lnTo>
                <a:lnTo>
                  <a:pt x="114300" y="133350"/>
                </a:lnTo>
                <a:lnTo>
                  <a:pt x="133350" y="152400"/>
                </a:lnTo>
                <a:lnTo>
                  <a:pt x="139700" y="165100"/>
                </a:lnTo>
                <a:lnTo>
                  <a:pt x="133350" y="177800"/>
                </a:lnTo>
                <a:lnTo>
                  <a:pt x="120650" y="190500"/>
                </a:lnTo>
                <a:lnTo>
                  <a:pt x="95250" y="196850"/>
                </a:lnTo>
                <a:lnTo>
                  <a:pt x="76200" y="196850"/>
                </a:lnTo>
                <a:lnTo>
                  <a:pt x="50800" y="196850"/>
                </a:lnTo>
                <a:lnTo>
                  <a:pt x="19050" y="196850"/>
                </a:lnTo>
                <a:lnTo>
                  <a:pt x="0" y="196850"/>
                </a:lnTo>
                <a:lnTo>
                  <a:pt x="6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5" name="SMARTINK"/>
          <p:cNvSpPr/>
          <p:nvPr/>
        </p:nvSpPr>
        <p:spPr bwMode="auto">
          <a:xfrm>
            <a:off x="2806700" y="3663950"/>
            <a:ext cx="31751" cy="190501"/>
          </a:xfrm>
          <a:custGeom>
            <a:avLst/>
            <a:gdLst/>
            <a:ahLst/>
            <a:cxnLst/>
            <a:rect l="0" t="0" r="0" b="0"/>
            <a:pathLst>
              <a:path w="31751" h="19050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12700" y="63500"/>
                </a:lnTo>
                <a:lnTo>
                  <a:pt x="19050" y="88900"/>
                </a:lnTo>
                <a:lnTo>
                  <a:pt x="19050" y="107950"/>
                </a:lnTo>
                <a:lnTo>
                  <a:pt x="19050" y="139700"/>
                </a:lnTo>
                <a:lnTo>
                  <a:pt x="19050" y="158750"/>
                </a:lnTo>
                <a:lnTo>
                  <a:pt x="317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6" name="SMARTINK"/>
          <p:cNvSpPr/>
          <p:nvPr/>
        </p:nvSpPr>
        <p:spPr bwMode="auto">
          <a:xfrm>
            <a:off x="2908300" y="3676650"/>
            <a:ext cx="12701" cy="190501"/>
          </a:xfrm>
          <a:custGeom>
            <a:avLst/>
            <a:gdLst/>
            <a:ahLst/>
            <a:cxnLst/>
            <a:rect l="0" t="0" r="0" b="0"/>
            <a:pathLst>
              <a:path w="12701" h="19050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2700" y="17780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7" name="SMARTINK"/>
          <p:cNvSpPr/>
          <p:nvPr/>
        </p:nvSpPr>
        <p:spPr bwMode="auto">
          <a:xfrm>
            <a:off x="2851150" y="3778250"/>
            <a:ext cx="69851" cy="6351"/>
          </a:xfrm>
          <a:custGeom>
            <a:avLst/>
            <a:gdLst/>
            <a:ahLst/>
            <a:cxnLst/>
            <a:rect l="0" t="0" r="0" b="0"/>
            <a:pathLst>
              <a:path w="69851" h="6351">
                <a:moveTo>
                  <a:pt x="12700" y="6350"/>
                </a:moveTo>
                <a:lnTo>
                  <a:pt x="0" y="0"/>
                </a:lnTo>
                <a:lnTo>
                  <a:pt x="31750" y="0"/>
                </a:lnTo>
                <a:lnTo>
                  <a:pt x="50800" y="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8" name="SMARTINK"/>
          <p:cNvSpPr/>
          <p:nvPr/>
        </p:nvSpPr>
        <p:spPr bwMode="auto">
          <a:xfrm>
            <a:off x="2965450" y="3797300"/>
            <a:ext cx="63501" cy="158751"/>
          </a:xfrm>
          <a:custGeom>
            <a:avLst/>
            <a:gdLst/>
            <a:ahLst/>
            <a:cxnLst/>
            <a:rect l="0" t="0" r="0" b="0"/>
            <a:pathLst>
              <a:path w="63501" h="158751">
                <a:moveTo>
                  <a:pt x="63500" y="12700"/>
                </a:moveTo>
                <a:lnTo>
                  <a:pt x="44450" y="0"/>
                </a:lnTo>
                <a:lnTo>
                  <a:pt x="19050" y="12700"/>
                </a:lnTo>
                <a:lnTo>
                  <a:pt x="12700" y="25400"/>
                </a:lnTo>
                <a:lnTo>
                  <a:pt x="12700" y="63500"/>
                </a:lnTo>
                <a:lnTo>
                  <a:pt x="19050" y="88900"/>
                </a:lnTo>
                <a:lnTo>
                  <a:pt x="31750" y="120650"/>
                </a:lnTo>
                <a:lnTo>
                  <a:pt x="31750" y="1460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59" name="SMARTINK"/>
          <p:cNvSpPr/>
          <p:nvPr/>
        </p:nvSpPr>
        <p:spPr bwMode="auto">
          <a:xfrm>
            <a:off x="2927350" y="38862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1905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0" name="SMARTINK"/>
          <p:cNvSpPr/>
          <p:nvPr/>
        </p:nvSpPr>
        <p:spPr bwMode="auto">
          <a:xfrm>
            <a:off x="3162300" y="3676650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12700" y="0"/>
                </a:moveTo>
                <a:lnTo>
                  <a:pt x="12700" y="25400"/>
                </a:lnTo>
                <a:lnTo>
                  <a:pt x="6350" y="57150"/>
                </a:lnTo>
                <a:lnTo>
                  <a:pt x="6350" y="76200"/>
                </a:lnTo>
                <a:lnTo>
                  <a:pt x="6350" y="107950"/>
                </a:lnTo>
                <a:lnTo>
                  <a:pt x="0" y="13335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1" name="SMARTINK"/>
          <p:cNvSpPr/>
          <p:nvPr/>
        </p:nvSpPr>
        <p:spPr bwMode="auto">
          <a:xfrm>
            <a:off x="3162300" y="3651250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0" y="25400"/>
                </a:moveTo>
                <a:lnTo>
                  <a:pt x="25400" y="38100"/>
                </a:lnTo>
                <a:lnTo>
                  <a:pt x="50800" y="63500"/>
                </a:lnTo>
                <a:lnTo>
                  <a:pt x="69850" y="95250"/>
                </a:lnTo>
                <a:lnTo>
                  <a:pt x="88900" y="127000"/>
                </a:lnTo>
                <a:lnTo>
                  <a:pt x="101600" y="133350"/>
                </a:lnTo>
                <a:lnTo>
                  <a:pt x="107950" y="114300"/>
                </a:lnTo>
                <a:lnTo>
                  <a:pt x="107950" y="88900"/>
                </a:lnTo>
                <a:lnTo>
                  <a:pt x="107950" y="69850"/>
                </a:lnTo>
                <a:lnTo>
                  <a:pt x="107950" y="44450"/>
                </a:lnTo>
                <a:lnTo>
                  <a:pt x="107950" y="1905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2" name="SMARTINK"/>
          <p:cNvSpPr/>
          <p:nvPr/>
        </p:nvSpPr>
        <p:spPr bwMode="auto">
          <a:xfrm>
            <a:off x="3359150" y="36639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63500" y="6350"/>
                </a:moveTo>
                <a:lnTo>
                  <a:pt x="50800" y="0"/>
                </a:lnTo>
                <a:lnTo>
                  <a:pt x="19050" y="12700"/>
                </a:lnTo>
                <a:lnTo>
                  <a:pt x="12700" y="25400"/>
                </a:lnTo>
                <a:lnTo>
                  <a:pt x="6350" y="50800"/>
                </a:lnTo>
                <a:lnTo>
                  <a:pt x="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50800" y="127000"/>
                </a:lnTo>
                <a:lnTo>
                  <a:pt x="69850" y="114300"/>
                </a:lnTo>
                <a:lnTo>
                  <a:pt x="76200" y="101600"/>
                </a:lnTo>
                <a:lnTo>
                  <a:pt x="82550" y="88900"/>
                </a:lnTo>
                <a:lnTo>
                  <a:pt x="82550" y="63500"/>
                </a:lnTo>
                <a:lnTo>
                  <a:pt x="76200" y="31750"/>
                </a:lnTo>
                <a:lnTo>
                  <a:pt x="63500" y="1270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3" name="SMARTINK"/>
          <p:cNvSpPr/>
          <p:nvPr/>
        </p:nvSpPr>
        <p:spPr bwMode="auto">
          <a:xfrm>
            <a:off x="3441700" y="3556000"/>
            <a:ext cx="146051" cy="374651"/>
          </a:xfrm>
          <a:custGeom>
            <a:avLst/>
            <a:gdLst/>
            <a:ahLst/>
            <a:cxnLst/>
            <a:rect l="0" t="0" r="0" b="0"/>
            <a:pathLst>
              <a:path w="146051" h="374651">
                <a:moveTo>
                  <a:pt x="50800" y="0"/>
                </a:moveTo>
                <a:lnTo>
                  <a:pt x="76200" y="31750"/>
                </a:lnTo>
                <a:lnTo>
                  <a:pt x="95250" y="57150"/>
                </a:lnTo>
                <a:lnTo>
                  <a:pt x="114300" y="82550"/>
                </a:lnTo>
                <a:lnTo>
                  <a:pt x="127000" y="114300"/>
                </a:lnTo>
                <a:lnTo>
                  <a:pt x="133350" y="133350"/>
                </a:lnTo>
                <a:lnTo>
                  <a:pt x="139700" y="146050"/>
                </a:lnTo>
                <a:lnTo>
                  <a:pt x="139700" y="165100"/>
                </a:lnTo>
                <a:lnTo>
                  <a:pt x="146050" y="184150"/>
                </a:lnTo>
                <a:lnTo>
                  <a:pt x="146050" y="203200"/>
                </a:lnTo>
                <a:lnTo>
                  <a:pt x="139700" y="215900"/>
                </a:lnTo>
                <a:lnTo>
                  <a:pt x="133350" y="234950"/>
                </a:lnTo>
                <a:lnTo>
                  <a:pt x="120650" y="266700"/>
                </a:lnTo>
                <a:lnTo>
                  <a:pt x="101600" y="292100"/>
                </a:lnTo>
                <a:lnTo>
                  <a:pt x="76200" y="317500"/>
                </a:lnTo>
                <a:lnTo>
                  <a:pt x="50800" y="336550"/>
                </a:lnTo>
                <a:lnTo>
                  <a:pt x="25400" y="355600"/>
                </a:lnTo>
                <a:lnTo>
                  <a:pt x="0" y="374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4" name="SMARTINK"/>
          <p:cNvSpPr/>
          <p:nvPr/>
        </p:nvSpPr>
        <p:spPr bwMode="auto">
          <a:xfrm>
            <a:off x="2495550" y="3556000"/>
            <a:ext cx="107951" cy="387351"/>
          </a:xfrm>
          <a:custGeom>
            <a:avLst/>
            <a:gdLst/>
            <a:ahLst/>
            <a:cxnLst/>
            <a:rect l="0" t="0" r="0" b="0"/>
            <a:pathLst>
              <a:path w="107951" h="387351">
                <a:moveTo>
                  <a:pt x="107950" y="12700"/>
                </a:moveTo>
                <a:lnTo>
                  <a:pt x="95250" y="0"/>
                </a:lnTo>
                <a:lnTo>
                  <a:pt x="76200" y="6350"/>
                </a:lnTo>
                <a:lnTo>
                  <a:pt x="57150" y="19050"/>
                </a:lnTo>
                <a:lnTo>
                  <a:pt x="44450" y="44450"/>
                </a:lnTo>
                <a:lnTo>
                  <a:pt x="38100" y="63500"/>
                </a:lnTo>
                <a:lnTo>
                  <a:pt x="31750" y="76200"/>
                </a:lnTo>
                <a:lnTo>
                  <a:pt x="25400" y="101600"/>
                </a:lnTo>
                <a:lnTo>
                  <a:pt x="19050" y="120650"/>
                </a:lnTo>
                <a:lnTo>
                  <a:pt x="12700" y="139700"/>
                </a:lnTo>
                <a:lnTo>
                  <a:pt x="12700" y="165100"/>
                </a:lnTo>
                <a:lnTo>
                  <a:pt x="6350" y="190500"/>
                </a:lnTo>
                <a:lnTo>
                  <a:pt x="6350" y="215900"/>
                </a:lnTo>
                <a:lnTo>
                  <a:pt x="0" y="234950"/>
                </a:lnTo>
                <a:lnTo>
                  <a:pt x="0" y="260350"/>
                </a:lnTo>
                <a:lnTo>
                  <a:pt x="6350" y="279400"/>
                </a:lnTo>
                <a:lnTo>
                  <a:pt x="12700" y="298450"/>
                </a:lnTo>
                <a:lnTo>
                  <a:pt x="19050" y="317500"/>
                </a:lnTo>
                <a:lnTo>
                  <a:pt x="44450" y="342900"/>
                </a:lnTo>
                <a:lnTo>
                  <a:pt x="76200" y="368300"/>
                </a:lnTo>
                <a:lnTo>
                  <a:pt x="10160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5" name="SMARTINK"/>
          <p:cNvSpPr/>
          <p:nvPr/>
        </p:nvSpPr>
        <p:spPr bwMode="auto">
          <a:xfrm>
            <a:off x="3822700" y="3638550"/>
            <a:ext cx="6351" cy="228601"/>
          </a:xfrm>
          <a:custGeom>
            <a:avLst/>
            <a:gdLst/>
            <a:ahLst/>
            <a:cxnLst/>
            <a:rect l="0" t="0" r="0" b="0"/>
            <a:pathLst>
              <a:path w="6351" h="2286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0" y="190500"/>
                </a:lnTo>
                <a:lnTo>
                  <a:pt x="0" y="222250"/>
                </a:lnTo>
                <a:lnTo>
                  <a:pt x="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6" name="SMARTINK"/>
          <p:cNvSpPr/>
          <p:nvPr/>
        </p:nvSpPr>
        <p:spPr bwMode="auto">
          <a:xfrm>
            <a:off x="3733800" y="3746500"/>
            <a:ext cx="241301" cy="19051"/>
          </a:xfrm>
          <a:custGeom>
            <a:avLst/>
            <a:gdLst/>
            <a:ahLst/>
            <a:cxnLst/>
            <a:rect l="0" t="0" r="0" b="0"/>
            <a:pathLst>
              <a:path w="241301" h="19051">
                <a:moveTo>
                  <a:pt x="0" y="19050"/>
                </a:moveTo>
                <a:lnTo>
                  <a:pt x="19050" y="19050"/>
                </a:lnTo>
                <a:lnTo>
                  <a:pt x="44450" y="12700"/>
                </a:lnTo>
                <a:lnTo>
                  <a:pt x="69850" y="12700"/>
                </a:lnTo>
                <a:lnTo>
                  <a:pt x="101600" y="12700"/>
                </a:lnTo>
                <a:lnTo>
                  <a:pt x="133350" y="6350"/>
                </a:lnTo>
                <a:lnTo>
                  <a:pt x="158750" y="6350"/>
                </a:lnTo>
                <a:lnTo>
                  <a:pt x="184150" y="6350"/>
                </a:lnTo>
                <a:lnTo>
                  <a:pt x="215900" y="0"/>
                </a:lnTo>
                <a:lnTo>
                  <a:pt x="241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7" name="SMARTINK"/>
          <p:cNvSpPr/>
          <p:nvPr/>
        </p:nvSpPr>
        <p:spPr bwMode="auto">
          <a:xfrm>
            <a:off x="4127500" y="3625850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114300" y="19050"/>
                </a:moveTo>
                <a:lnTo>
                  <a:pt x="107950" y="6350"/>
                </a:lnTo>
                <a:lnTo>
                  <a:pt x="95250" y="0"/>
                </a:lnTo>
                <a:lnTo>
                  <a:pt x="76200" y="6350"/>
                </a:lnTo>
                <a:lnTo>
                  <a:pt x="57150" y="19050"/>
                </a:lnTo>
                <a:lnTo>
                  <a:pt x="38100" y="44450"/>
                </a:lnTo>
                <a:lnTo>
                  <a:pt x="25400" y="63500"/>
                </a:lnTo>
                <a:lnTo>
                  <a:pt x="1270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84150"/>
                </a:lnTo>
                <a:lnTo>
                  <a:pt x="31750" y="196850"/>
                </a:lnTo>
                <a:lnTo>
                  <a:pt x="57150" y="203200"/>
                </a:lnTo>
                <a:lnTo>
                  <a:pt x="76200" y="203200"/>
                </a:lnTo>
                <a:lnTo>
                  <a:pt x="88900" y="196850"/>
                </a:lnTo>
                <a:lnTo>
                  <a:pt x="101600" y="184150"/>
                </a:lnTo>
                <a:lnTo>
                  <a:pt x="101600" y="165100"/>
                </a:lnTo>
                <a:lnTo>
                  <a:pt x="95250" y="146050"/>
                </a:lnTo>
                <a:lnTo>
                  <a:pt x="82550" y="133350"/>
                </a:lnTo>
                <a:lnTo>
                  <a:pt x="69850" y="127000"/>
                </a:lnTo>
                <a:lnTo>
                  <a:pt x="57150" y="133350"/>
                </a:lnTo>
                <a:lnTo>
                  <a:pt x="317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8" name="SMARTINK"/>
          <p:cNvSpPr/>
          <p:nvPr/>
        </p:nvSpPr>
        <p:spPr bwMode="auto">
          <a:xfrm>
            <a:off x="4489450" y="3638550"/>
            <a:ext cx="82551" cy="177801"/>
          </a:xfrm>
          <a:custGeom>
            <a:avLst/>
            <a:gdLst/>
            <a:ahLst/>
            <a:cxnLst/>
            <a:rect l="0" t="0" r="0" b="0"/>
            <a:pathLst>
              <a:path w="82551" h="177801">
                <a:moveTo>
                  <a:pt x="82550" y="12700"/>
                </a:moveTo>
                <a:lnTo>
                  <a:pt x="76200" y="0"/>
                </a:lnTo>
                <a:lnTo>
                  <a:pt x="57150" y="19050"/>
                </a:lnTo>
                <a:lnTo>
                  <a:pt x="44450" y="50800"/>
                </a:lnTo>
                <a:lnTo>
                  <a:pt x="31750" y="76200"/>
                </a:lnTo>
                <a:lnTo>
                  <a:pt x="19050" y="101600"/>
                </a:lnTo>
                <a:lnTo>
                  <a:pt x="12700" y="127000"/>
                </a:lnTo>
                <a:lnTo>
                  <a:pt x="0" y="158750"/>
                </a:lnTo>
                <a:lnTo>
                  <a:pt x="0" y="177800"/>
                </a:lnTo>
                <a:lnTo>
                  <a:pt x="254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69" name="SMARTINK"/>
          <p:cNvSpPr/>
          <p:nvPr/>
        </p:nvSpPr>
        <p:spPr bwMode="auto">
          <a:xfrm>
            <a:off x="4514850" y="3619500"/>
            <a:ext cx="146051" cy="209551"/>
          </a:xfrm>
          <a:custGeom>
            <a:avLst/>
            <a:gdLst/>
            <a:ahLst/>
            <a:cxnLst/>
            <a:rect l="0" t="0" r="0" b="0"/>
            <a:pathLst>
              <a:path w="146051" h="209551">
                <a:moveTo>
                  <a:pt x="44450" y="31750"/>
                </a:moveTo>
                <a:lnTo>
                  <a:pt x="38100" y="12700"/>
                </a:lnTo>
                <a:lnTo>
                  <a:pt x="44450" y="0"/>
                </a:lnTo>
                <a:lnTo>
                  <a:pt x="57150" y="12700"/>
                </a:lnTo>
                <a:lnTo>
                  <a:pt x="69850" y="44450"/>
                </a:lnTo>
                <a:lnTo>
                  <a:pt x="82550" y="69850"/>
                </a:lnTo>
                <a:lnTo>
                  <a:pt x="95250" y="88900"/>
                </a:lnTo>
                <a:lnTo>
                  <a:pt x="107950" y="114300"/>
                </a:lnTo>
                <a:lnTo>
                  <a:pt x="120650" y="133350"/>
                </a:lnTo>
                <a:lnTo>
                  <a:pt x="139700" y="165100"/>
                </a:lnTo>
                <a:lnTo>
                  <a:pt x="146050" y="177800"/>
                </a:lnTo>
                <a:lnTo>
                  <a:pt x="139700" y="196850"/>
                </a:lnTo>
                <a:lnTo>
                  <a:pt x="127000" y="203200"/>
                </a:lnTo>
                <a:lnTo>
                  <a:pt x="101600" y="203200"/>
                </a:lnTo>
                <a:lnTo>
                  <a:pt x="82550" y="203200"/>
                </a:lnTo>
                <a:lnTo>
                  <a:pt x="50800" y="203200"/>
                </a:lnTo>
                <a:lnTo>
                  <a:pt x="25400" y="2032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0" name="SMARTINK"/>
          <p:cNvSpPr/>
          <p:nvPr/>
        </p:nvSpPr>
        <p:spPr bwMode="auto">
          <a:xfrm>
            <a:off x="4724400" y="3632200"/>
            <a:ext cx="6351" cy="190501"/>
          </a:xfrm>
          <a:custGeom>
            <a:avLst/>
            <a:gdLst/>
            <a:ahLst/>
            <a:cxnLst/>
            <a:rect l="0" t="0" r="0" b="0"/>
            <a:pathLst>
              <a:path w="6351" h="1905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14300"/>
                </a:lnTo>
                <a:lnTo>
                  <a:pt x="0" y="146050"/>
                </a:lnTo>
                <a:lnTo>
                  <a:pt x="0" y="171450"/>
                </a:lnTo>
                <a:lnTo>
                  <a:pt x="6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1" name="SMARTINK"/>
          <p:cNvSpPr/>
          <p:nvPr/>
        </p:nvSpPr>
        <p:spPr bwMode="auto">
          <a:xfrm>
            <a:off x="4794250" y="3632200"/>
            <a:ext cx="31751" cy="177801"/>
          </a:xfrm>
          <a:custGeom>
            <a:avLst/>
            <a:gdLst/>
            <a:ahLst/>
            <a:cxnLst/>
            <a:rect l="0" t="0" r="0" b="0"/>
            <a:pathLst>
              <a:path w="31751" h="177801">
                <a:moveTo>
                  <a:pt x="0" y="0"/>
                </a:moveTo>
                <a:lnTo>
                  <a:pt x="6350" y="25400"/>
                </a:lnTo>
                <a:lnTo>
                  <a:pt x="12700" y="57150"/>
                </a:lnTo>
                <a:lnTo>
                  <a:pt x="19050" y="76200"/>
                </a:lnTo>
                <a:lnTo>
                  <a:pt x="25400" y="107950"/>
                </a:lnTo>
                <a:lnTo>
                  <a:pt x="25400" y="133350"/>
                </a:lnTo>
                <a:lnTo>
                  <a:pt x="25400" y="165100"/>
                </a:lnTo>
                <a:lnTo>
                  <a:pt x="31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2" name="SMARTINK"/>
          <p:cNvSpPr/>
          <p:nvPr/>
        </p:nvSpPr>
        <p:spPr bwMode="auto">
          <a:xfrm>
            <a:off x="4743450" y="375285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825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3" name="SMARTINK"/>
          <p:cNvSpPr/>
          <p:nvPr/>
        </p:nvSpPr>
        <p:spPr bwMode="auto">
          <a:xfrm>
            <a:off x="4870450" y="3746500"/>
            <a:ext cx="50801" cy="152401"/>
          </a:xfrm>
          <a:custGeom>
            <a:avLst/>
            <a:gdLst/>
            <a:ahLst/>
            <a:cxnLst/>
            <a:rect l="0" t="0" r="0" b="0"/>
            <a:pathLst>
              <a:path w="50801" h="152401">
                <a:moveTo>
                  <a:pt x="50800" y="635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31750"/>
                </a:lnTo>
                <a:lnTo>
                  <a:pt x="6350" y="63500"/>
                </a:lnTo>
                <a:lnTo>
                  <a:pt x="19050" y="82550"/>
                </a:lnTo>
                <a:lnTo>
                  <a:pt x="31750" y="107950"/>
                </a:lnTo>
                <a:lnTo>
                  <a:pt x="25400" y="139700"/>
                </a:lnTo>
                <a:lnTo>
                  <a:pt x="12700" y="152400"/>
                </a:lnTo>
                <a:lnTo>
                  <a:pt x="6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4" name="SMARTINK"/>
          <p:cNvSpPr/>
          <p:nvPr/>
        </p:nvSpPr>
        <p:spPr bwMode="auto">
          <a:xfrm>
            <a:off x="4851400" y="3829050"/>
            <a:ext cx="88901" cy="19051"/>
          </a:xfrm>
          <a:custGeom>
            <a:avLst/>
            <a:gdLst/>
            <a:ahLst/>
            <a:cxnLst/>
            <a:rect l="0" t="0" r="0" b="0"/>
            <a:pathLst>
              <a:path w="88901" h="19051">
                <a:moveTo>
                  <a:pt x="0" y="1905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0"/>
                </a:lnTo>
                <a:lnTo>
                  <a:pt x="88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5" name="SMARTINK"/>
          <p:cNvSpPr/>
          <p:nvPr/>
        </p:nvSpPr>
        <p:spPr bwMode="auto">
          <a:xfrm>
            <a:off x="5060950" y="3600450"/>
            <a:ext cx="19051" cy="196851"/>
          </a:xfrm>
          <a:custGeom>
            <a:avLst/>
            <a:gdLst/>
            <a:ahLst/>
            <a:cxnLst/>
            <a:rect l="0" t="0" r="0" b="0"/>
            <a:pathLst>
              <a:path w="19051" h="19685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6350" y="171450"/>
                </a:lnTo>
                <a:lnTo>
                  <a:pt x="12700" y="184150"/>
                </a:lnTo>
                <a:lnTo>
                  <a:pt x="190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6" name="SMARTINK"/>
          <p:cNvSpPr/>
          <p:nvPr/>
        </p:nvSpPr>
        <p:spPr bwMode="auto">
          <a:xfrm>
            <a:off x="5156200" y="3613150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9700"/>
                </a:lnTo>
                <a:lnTo>
                  <a:pt x="190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7" name="SMARTINK"/>
          <p:cNvSpPr/>
          <p:nvPr/>
        </p:nvSpPr>
        <p:spPr bwMode="auto">
          <a:xfrm>
            <a:off x="5080000" y="3721100"/>
            <a:ext cx="107951" cy="25401"/>
          </a:xfrm>
          <a:custGeom>
            <a:avLst/>
            <a:gdLst/>
            <a:ahLst/>
            <a:cxnLst/>
            <a:rect l="0" t="0" r="0" b="0"/>
            <a:pathLst>
              <a:path w="107951" h="25401">
                <a:moveTo>
                  <a:pt x="0" y="25400"/>
                </a:moveTo>
                <a:lnTo>
                  <a:pt x="6350" y="12700"/>
                </a:lnTo>
                <a:lnTo>
                  <a:pt x="19050" y="6350"/>
                </a:lnTo>
                <a:lnTo>
                  <a:pt x="50800" y="0"/>
                </a:lnTo>
                <a:lnTo>
                  <a:pt x="69850" y="0"/>
                </a:lnTo>
                <a:lnTo>
                  <a:pt x="1016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8" name="SMARTINK"/>
          <p:cNvSpPr/>
          <p:nvPr/>
        </p:nvSpPr>
        <p:spPr bwMode="auto">
          <a:xfrm>
            <a:off x="5213350" y="3759200"/>
            <a:ext cx="95251" cy="101601"/>
          </a:xfrm>
          <a:custGeom>
            <a:avLst/>
            <a:gdLst/>
            <a:ahLst/>
            <a:cxnLst/>
            <a:rect l="0" t="0" r="0" b="0"/>
            <a:pathLst>
              <a:path w="95251" h="101601">
                <a:moveTo>
                  <a:pt x="19050" y="0"/>
                </a:moveTo>
                <a:lnTo>
                  <a:pt x="38100" y="19050"/>
                </a:lnTo>
                <a:lnTo>
                  <a:pt x="31750" y="50800"/>
                </a:lnTo>
                <a:lnTo>
                  <a:pt x="25400" y="63500"/>
                </a:lnTo>
                <a:lnTo>
                  <a:pt x="0" y="95250"/>
                </a:lnTo>
                <a:lnTo>
                  <a:pt x="12700" y="101600"/>
                </a:lnTo>
                <a:lnTo>
                  <a:pt x="38100" y="101600"/>
                </a:lnTo>
                <a:lnTo>
                  <a:pt x="69850" y="88900"/>
                </a:lnTo>
                <a:lnTo>
                  <a:pt x="952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79" name="SMARTINK"/>
          <p:cNvSpPr/>
          <p:nvPr/>
        </p:nvSpPr>
        <p:spPr bwMode="auto">
          <a:xfrm>
            <a:off x="5334000" y="3632200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88900" y="44450"/>
                </a:moveTo>
                <a:lnTo>
                  <a:pt x="82550" y="25400"/>
                </a:lnTo>
                <a:lnTo>
                  <a:pt x="6985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25400" y="19050"/>
                </a:lnTo>
                <a:lnTo>
                  <a:pt x="12700" y="5080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33350"/>
                </a:lnTo>
                <a:lnTo>
                  <a:pt x="31750" y="139700"/>
                </a:lnTo>
                <a:lnTo>
                  <a:pt x="44450" y="146050"/>
                </a:lnTo>
                <a:lnTo>
                  <a:pt x="63500" y="146050"/>
                </a:lnTo>
                <a:lnTo>
                  <a:pt x="82550" y="133350"/>
                </a:lnTo>
                <a:lnTo>
                  <a:pt x="101600" y="107950"/>
                </a:lnTo>
                <a:lnTo>
                  <a:pt x="101600" y="76200"/>
                </a:lnTo>
                <a:lnTo>
                  <a:pt x="101600" y="57150"/>
                </a:lnTo>
                <a:lnTo>
                  <a:pt x="95250" y="38100"/>
                </a:lnTo>
                <a:lnTo>
                  <a:pt x="698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0" name="SMARTINK"/>
          <p:cNvSpPr/>
          <p:nvPr/>
        </p:nvSpPr>
        <p:spPr bwMode="auto">
          <a:xfrm>
            <a:off x="5480050" y="3568700"/>
            <a:ext cx="133351" cy="355601"/>
          </a:xfrm>
          <a:custGeom>
            <a:avLst/>
            <a:gdLst/>
            <a:ahLst/>
            <a:cxnLst/>
            <a:rect l="0" t="0" r="0" b="0"/>
            <a:pathLst>
              <a:path w="133351" h="355601">
                <a:moveTo>
                  <a:pt x="6350" y="0"/>
                </a:moveTo>
                <a:lnTo>
                  <a:pt x="25400" y="0"/>
                </a:lnTo>
                <a:lnTo>
                  <a:pt x="57150" y="25400"/>
                </a:lnTo>
                <a:lnTo>
                  <a:pt x="82550" y="50800"/>
                </a:lnTo>
                <a:lnTo>
                  <a:pt x="88900" y="63500"/>
                </a:lnTo>
                <a:lnTo>
                  <a:pt x="101600" y="82550"/>
                </a:lnTo>
                <a:lnTo>
                  <a:pt x="114300" y="101600"/>
                </a:lnTo>
                <a:lnTo>
                  <a:pt x="120650" y="120650"/>
                </a:lnTo>
                <a:lnTo>
                  <a:pt x="127000" y="139700"/>
                </a:lnTo>
                <a:lnTo>
                  <a:pt x="133350" y="158750"/>
                </a:lnTo>
                <a:lnTo>
                  <a:pt x="133350" y="177800"/>
                </a:lnTo>
                <a:lnTo>
                  <a:pt x="133350" y="196850"/>
                </a:lnTo>
                <a:lnTo>
                  <a:pt x="133350" y="215900"/>
                </a:lnTo>
                <a:lnTo>
                  <a:pt x="127000" y="234950"/>
                </a:lnTo>
                <a:lnTo>
                  <a:pt x="120650" y="254000"/>
                </a:lnTo>
                <a:lnTo>
                  <a:pt x="101600" y="285750"/>
                </a:lnTo>
                <a:lnTo>
                  <a:pt x="69850" y="311150"/>
                </a:lnTo>
                <a:lnTo>
                  <a:pt x="50800" y="323850"/>
                </a:lnTo>
                <a:lnTo>
                  <a:pt x="19050" y="336550"/>
                </a:lnTo>
                <a:lnTo>
                  <a:pt x="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1" name="SMARTINK"/>
          <p:cNvSpPr/>
          <p:nvPr/>
        </p:nvSpPr>
        <p:spPr bwMode="auto">
          <a:xfrm>
            <a:off x="4381500" y="3517900"/>
            <a:ext cx="95251" cy="387351"/>
          </a:xfrm>
          <a:custGeom>
            <a:avLst/>
            <a:gdLst/>
            <a:ahLst/>
            <a:cxnLst/>
            <a:rect l="0" t="0" r="0" b="0"/>
            <a:pathLst>
              <a:path w="95251" h="387351">
                <a:moveTo>
                  <a:pt x="50800" y="0"/>
                </a:moveTo>
                <a:lnTo>
                  <a:pt x="31750" y="19050"/>
                </a:lnTo>
                <a:lnTo>
                  <a:pt x="25400" y="44450"/>
                </a:lnTo>
                <a:lnTo>
                  <a:pt x="19050" y="63500"/>
                </a:lnTo>
                <a:lnTo>
                  <a:pt x="19050" y="82550"/>
                </a:lnTo>
                <a:lnTo>
                  <a:pt x="12700" y="101600"/>
                </a:lnTo>
                <a:lnTo>
                  <a:pt x="6350" y="127000"/>
                </a:lnTo>
                <a:lnTo>
                  <a:pt x="6350" y="146050"/>
                </a:lnTo>
                <a:lnTo>
                  <a:pt x="0" y="171450"/>
                </a:lnTo>
                <a:lnTo>
                  <a:pt x="0" y="196850"/>
                </a:lnTo>
                <a:lnTo>
                  <a:pt x="0" y="215900"/>
                </a:lnTo>
                <a:lnTo>
                  <a:pt x="0" y="241300"/>
                </a:lnTo>
                <a:lnTo>
                  <a:pt x="6350" y="260350"/>
                </a:lnTo>
                <a:lnTo>
                  <a:pt x="6350" y="279400"/>
                </a:lnTo>
                <a:lnTo>
                  <a:pt x="12700" y="298450"/>
                </a:lnTo>
                <a:lnTo>
                  <a:pt x="25400" y="317500"/>
                </a:lnTo>
                <a:lnTo>
                  <a:pt x="38100" y="336550"/>
                </a:lnTo>
                <a:lnTo>
                  <a:pt x="69850" y="361950"/>
                </a:lnTo>
                <a:lnTo>
                  <a:pt x="95250" y="387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2" name="SMARTINK"/>
          <p:cNvSpPr/>
          <p:nvPr/>
        </p:nvSpPr>
        <p:spPr bwMode="auto">
          <a:xfrm>
            <a:off x="5778500" y="3752850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1905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985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46050" y="0"/>
                </a:lnTo>
                <a:lnTo>
                  <a:pt x="165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3" name="SMARTINK"/>
          <p:cNvSpPr/>
          <p:nvPr/>
        </p:nvSpPr>
        <p:spPr bwMode="auto">
          <a:xfrm>
            <a:off x="6286500" y="3600450"/>
            <a:ext cx="127001" cy="209551"/>
          </a:xfrm>
          <a:custGeom>
            <a:avLst/>
            <a:gdLst/>
            <a:ahLst/>
            <a:cxnLst/>
            <a:rect l="0" t="0" r="0" b="0"/>
            <a:pathLst>
              <a:path w="127001" h="209551">
                <a:moveTo>
                  <a:pt x="63500" y="0"/>
                </a:moveTo>
                <a:lnTo>
                  <a:pt x="50800" y="25400"/>
                </a:lnTo>
                <a:lnTo>
                  <a:pt x="38100" y="44450"/>
                </a:lnTo>
                <a:lnTo>
                  <a:pt x="19050" y="76200"/>
                </a:lnTo>
                <a:lnTo>
                  <a:pt x="0" y="101600"/>
                </a:lnTo>
                <a:lnTo>
                  <a:pt x="6350" y="114300"/>
                </a:lnTo>
                <a:lnTo>
                  <a:pt x="38100" y="114300"/>
                </a:lnTo>
                <a:lnTo>
                  <a:pt x="63500" y="114300"/>
                </a:lnTo>
                <a:lnTo>
                  <a:pt x="82550" y="114300"/>
                </a:lnTo>
                <a:lnTo>
                  <a:pt x="95250" y="101600"/>
                </a:lnTo>
                <a:lnTo>
                  <a:pt x="101600" y="88900"/>
                </a:lnTo>
                <a:lnTo>
                  <a:pt x="101600" y="63500"/>
                </a:lnTo>
                <a:lnTo>
                  <a:pt x="107950" y="76200"/>
                </a:lnTo>
                <a:lnTo>
                  <a:pt x="107950" y="101600"/>
                </a:lnTo>
                <a:lnTo>
                  <a:pt x="107950" y="127000"/>
                </a:lnTo>
                <a:lnTo>
                  <a:pt x="107950" y="158750"/>
                </a:lnTo>
                <a:lnTo>
                  <a:pt x="114300" y="184150"/>
                </a:lnTo>
                <a:lnTo>
                  <a:pt x="114300" y="203200"/>
                </a:lnTo>
                <a:lnTo>
                  <a:pt x="1270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4" name="SMARTINK"/>
          <p:cNvSpPr/>
          <p:nvPr/>
        </p:nvSpPr>
        <p:spPr bwMode="auto">
          <a:xfrm>
            <a:off x="6623050" y="3619500"/>
            <a:ext cx="76201" cy="184151"/>
          </a:xfrm>
          <a:custGeom>
            <a:avLst/>
            <a:gdLst/>
            <a:ahLst/>
            <a:cxnLst/>
            <a:rect l="0" t="0" r="0" b="0"/>
            <a:pathLst>
              <a:path w="76201" h="184151">
                <a:moveTo>
                  <a:pt x="76200" y="0"/>
                </a:moveTo>
                <a:lnTo>
                  <a:pt x="63500" y="6350"/>
                </a:lnTo>
                <a:lnTo>
                  <a:pt x="50800" y="25400"/>
                </a:lnTo>
                <a:lnTo>
                  <a:pt x="44450" y="44450"/>
                </a:lnTo>
                <a:lnTo>
                  <a:pt x="31750" y="69850"/>
                </a:lnTo>
                <a:lnTo>
                  <a:pt x="19050" y="95250"/>
                </a:lnTo>
                <a:lnTo>
                  <a:pt x="12700" y="120650"/>
                </a:lnTo>
                <a:lnTo>
                  <a:pt x="0" y="152400"/>
                </a:lnTo>
                <a:lnTo>
                  <a:pt x="0" y="17145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5" name="SMARTINK"/>
          <p:cNvSpPr/>
          <p:nvPr/>
        </p:nvSpPr>
        <p:spPr bwMode="auto">
          <a:xfrm>
            <a:off x="6654800" y="3619500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25400" y="0"/>
                </a:moveTo>
                <a:lnTo>
                  <a:pt x="44450" y="19050"/>
                </a:lnTo>
                <a:lnTo>
                  <a:pt x="63500" y="50800"/>
                </a:lnTo>
                <a:lnTo>
                  <a:pt x="76200" y="76200"/>
                </a:lnTo>
                <a:lnTo>
                  <a:pt x="95250" y="107950"/>
                </a:lnTo>
                <a:lnTo>
                  <a:pt x="107950" y="133350"/>
                </a:lnTo>
                <a:lnTo>
                  <a:pt x="120650" y="152400"/>
                </a:lnTo>
                <a:lnTo>
                  <a:pt x="114300" y="171450"/>
                </a:lnTo>
                <a:lnTo>
                  <a:pt x="95250" y="177800"/>
                </a:lnTo>
                <a:lnTo>
                  <a:pt x="69850" y="177800"/>
                </a:lnTo>
                <a:lnTo>
                  <a:pt x="44450" y="177800"/>
                </a:lnTo>
                <a:lnTo>
                  <a:pt x="19050" y="1778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6" name="SMARTINK"/>
          <p:cNvSpPr/>
          <p:nvPr/>
        </p:nvSpPr>
        <p:spPr bwMode="auto">
          <a:xfrm>
            <a:off x="6858000" y="3606800"/>
            <a:ext cx="19051" cy="177801"/>
          </a:xfrm>
          <a:custGeom>
            <a:avLst/>
            <a:gdLst/>
            <a:ahLst/>
            <a:cxnLst/>
            <a:rect l="0" t="0" r="0" b="0"/>
            <a:pathLst>
              <a:path w="19051" h="1778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07950"/>
                </a:lnTo>
                <a:lnTo>
                  <a:pt x="6350" y="139700"/>
                </a:lnTo>
                <a:lnTo>
                  <a:pt x="6350" y="165100"/>
                </a:lnTo>
                <a:lnTo>
                  <a:pt x="19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7" name="SMARTINK"/>
          <p:cNvSpPr/>
          <p:nvPr/>
        </p:nvSpPr>
        <p:spPr bwMode="auto">
          <a:xfrm>
            <a:off x="6934200" y="3619500"/>
            <a:ext cx="6351" cy="171451"/>
          </a:xfrm>
          <a:custGeom>
            <a:avLst/>
            <a:gdLst/>
            <a:ahLst/>
            <a:cxnLst/>
            <a:rect l="0" t="0" r="0" b="0"/>
            <a:pathLst>
              <a:path w="6351" h="1714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46050"/>
                </a:lnTo>
                <a:lnTo>
                  <a:pt x="63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8" name="SMARTINK"/>
          <p:cNvSpPr/>
          <p:nvPr/>
        </p:nvSpPr>
        <p:spPr bwMode="auto">
          <a:xfrm>
            <a:off x="6877050" y="3727450"/>
            <a:ext cx="82551" cy="12701"/>
          </a:xfrm>
          <a:custGeom>
            <a:avLst/>
            <a:gdLst/>
            <a:ahLst/>
            <a:cxnLst/>
            <a:rect l="0" t="0" r="0" b="0"/>
            <a:pathLst>
              <a:path w="82551" h="12701">
                <a:moveTo>
                  <a:pt x="0" y="0"/>
                </a:moveTo>
                <a:lnTo>
                  <a:pt x="25400" y="0"/>
                </a:lnTo>
                <a:lnTo>
                  <a:pt x="50800" y="6350"/>
                </a:lnTo>
                <a:lnTo>
                  <a:pt x="825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89" name="SMARTINK"/>
          <p:cNvSpPr/>
          <p:nvPr/>
        </p:nvSpPr>
        <p:spPr bwMode="auto">
          <a:xfrm>
            <a:off x="6997700" y="3727450"/>
            <a:ext cx="57151" cy="146051"/>
          </a:xfrm>
          <a:custGeom>
            <a:avLst/>
            <a:gdLst/>
            <a:ahLst/>
            <a:cxnLst/>
            <a:rect l="0" t="0" r="0" b="0"/>
            <a:pathLst>
              <a:path w="57151" h="146051">
                <a:moveTo>
                  <a:pt x="57150" y="6350"/>
                </a:moveTo>
                <a:lnTo>
                  <a:pt x="38100" y="0"/>
                </a:lnTo>
                <a:lnTo>
                  <a:pt x="19050" y="6350"/>
                </a:lnTo>
                <a:lnTo>
                  <a:pt x="12700" y="25400"/>
                </a:lnTo>
                <a:lnTo>
                  <a:pt x="12700" y="50800"/>
                </a:lnTo>
                <a:lnTo>
                  <a:pt x="19050" y="82550"/>
                </a:lnTo>
                <a:lnTo>
                  <a:pt x="19050" y="101600"/>
                </a:lnTo>
                <a:lnTo>
                  <a:pt x="12700" y="1270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0" name="SMARTINK"/>
          <p:cNvSpPr/>
          <p:nvPr/>
        </p:nvSpPr>
        <p:spPr bwMode="auto">
          <a:xfrm>
            <a:off x="6959600" y="379730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25400" y="6350"/>
                </a:lnTo>
                <a:lnTo>
                  <a:pt x="50800" y="6350"/>
                </a:lnTo>
                <a:lnTo>
                  <a:pt x="8255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1" name="SMARTINK"/>
          <p:cNvSpPr/>
          <p:nvPr/>
        </p:nvSpPr>
        <p:spPr bwMode="auto">
          <a:xfrm>
            <a:off x="7239000" y="3632200"/>
            <a:ext cx="12701" cy="158751"/>
          </a:xfrm>
          <a:custGeom>
            <a:avLst/>
            <a:gdLst/>
            <a:ahLst/>
            <a:cxnLst/>
            <a:rect l="0" t="0" r="0" b="0"/>
            <a:pathLst>
              <a:path w="12701" h="158751">
                <a:moveTo>
                  <a:pt x="12700" y="0"/>
                </a:moveTo>
                <a:lnTo>
                  <a:pt x="1270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2" name="SMARTINK"/>
          <p:cNvSpPr/>
          <p:nvPr/>
        </p:nvSpPr>
        <p:spPr bwMode="auto">
          <a:xfrm>
            <a:off x="7232650" y="362585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0" y="6350"/>
                </a:moveTo>
                <a:lnTo>
                  <a:pt x="12700" y="25400"/>
                </a:lnTo>
                <a:lnTo>
                  <a:pt x="31750" y="50800"/>
                </a:lnTo>
                <a:lnTo>
                  <a:pt x="44450" y="76200"/>
                </a:lnTo>
                <a:lnTo>
                  <a:pt x="57150" y="107950"/>
                </a:lnTo>
                <a:lnTo>
                  <a:pt x="76200" y="133350"/>
                </a:lnTo>
                <a:lnTo>
                  <a:pt x="82550" y="114300"/>
                </a:lnTo>
                <a:lnTo>
                  <a:pt x="82550" y="82550"/>
                </a:lnTo>
                <a:lnTo>
                  <a:pt x="82550" y="57150"/>
                </a:lnTo>
                <a:lnTo>
                  <a:pt x="82550" y="2540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3" name="SMARTINK"/>
          <p:cNvSpPr/>
          <p:nvPr/>
        </p:nvSpPr>
        <p:spPr bwMode="auto">
          <a:xfrm>
            <a:off x="7442200" y="3594100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635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714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4" name="SMARTINK"/>
          <p:cNvSpPr/>
          <p:nvPr/>
        </p:nvSpPr>
        <p:spPr bwMode="auto">
          <a:xfrm>
            <a:off x="7512050" y="3600450"/>
            <a:ext cx="12701" cy="209551"/>
          </a:xfrm>
          <a:custGeom>
            <a:avLst/>
            <a:gdLst/>
            <a:ahLst/>
            <a:cxnLst/>
            <a:rect l="0" t="0" r="0" b="0"/>
            <a:pathLst>
              <a:path w="12701" h="209551">
                <a:moveTo>
                  <a:pt x="12700" y="12700"/>
                </a:moveTo>
                <a:lnTo>
                  <a:pt x="6350" y="0"/>
                </a:lnTo>
                <a:lnTo>
                  <a:pt x="6350" y="317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4150"/>
                </a:lnTo>
                <a:lnTo>
                  <a:pt x="6350" y="196850"/>
                </a:lnTo>
                <a:lnTo>
                  <a:pt x="127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5" name="SMARTINK"/>
          <p:cNvSpPr/>
          <p:nvPr/>
        </p:nvSpPr>
        <p:spPr bwMode="auto">
          <a:xfrm>
            <a:off x="7442200" y="3740150"/>
            <a:ext cx="101601" cy="12701"/>
          </a:xfrm>
          <a:custGeom>
            <a:avLst/>
            <a:gdLst/>
            <a:ahLst/>
            <a:cxnLst/>
            <a:rect l="0" t="0" r="0" b="0"/>
            <a:pathLst>
              <a:path w="101601" h="12701">
                <a:moveTo>
                  <a:pt x="12700" y="12700"/>
                </a:moveTo>
                <a:lnTo>
                  <a:pt x="0" y="6350"/>
                </a:lnTo>
                <a:lnTo>
                  <a:pt x="12700" y="0"/>
                </a:lnTo>
                <a:lnTo>
                  <a:pt x="38100" y="0"/>
                </a:lnTo>
                <a:lnTo>
                  <a:pt x="63500" y="6350"/>
                </a:lnTo>
                <a:lnTo>
                  <a:pt x="95250" y="6350"/>
                </a:lnTo>
                <a:lnTo>
                  <a:pt x="1016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6" name="SMARTINK"/>
          <p:cNvSpPr/>
          <p:nvPr/>
        </p:nvSpPr>
        <p:spPr bwMode="auto">
          <a:xfrm>
            <a:off x="7613650" y="3759200"/>
            <a:ext cx="44451" cy="127001"/>
          </a:xfrm>
          <a:custGeom>
            <a:avLst/>
            <a:gdLst/>
            <a:ahLst/>
            <a:cxnLst/>
            <a:rect l="0" t="0" r="0" b="0"/>
            <a:pathLst>
              <a:path w="44451" h="127001">
                <a:moveTo>
                  <a:pt x="0" y="0"/>
                </a:moveTo>
                <a:lnTo>
                  <a:pt x="12700" y="6350"/>
                </a:lnTo>
                <a:lnTo>
                  <a:pt x="12700" y="31750"/>
                </a:lnTo>
                <a:lnTo>
                  <a:pt x="0" y="44450"/>
                </a:lnTo>
                <a:lnTo>
                  <a:pt x="6350" y="57150"/>
                </a:lnTo>
                <a:lnTo>
                  <a:pt x="31750" y="69850"/>
                </a:lnTo>
                <a:lnTo>
                  <a:pt x="44450" y="82550"/>
                </a:lnTo>
                <a:lnTo>
                  <a:pt x="31750" y="101600"/>
                </a:lnTo>
                <a:lnTo>
                  <a:pt x="12700" y="11430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7" name="SMARTINK"/>
          <p:cNvSpPr/>
          <p:nvPr/>
        </p:nvSpPr>
        <p:spPr bwMode="auto">
          <a:xfrm>
            <a:off x="7696200" y="3556000"/>
            <a:ext cx="139701" cy="406401"/>
          </a:xfrm>
          <a:custGeom>
            <a:avLst/>
            <a:gdLst/>
            <a:ahLst/>
            <a:cxnLst/>
            <a:rect l="0" t="0" r="0" b="0"/>
            <a:pathLst>
              <a:path w="139701" h="406401">
                <a:moveTo>
                  <a:pt x="0" y="0"/>
                </a:moveTo>
                <a:lnTo>
                  <a:pt x="31750" y="12700"/>
                </a:lnTo>
                <a:lnTo>
                  <a:pt x="57150" y="31750"/>
                </a:lnTo>
                <a:lnTo>
                  <a:pt x="69850" y="50800"/>
                </a:lnTo>
                <a:lnTo>
                  <a:pt x="82550" y="69850"/>
                </a:lnTo>
                <a:lnTo>
                  <a:pt x="95250" y="88900"/>
                </a:lnTo>
                <a:lnTo>
                  <a:pt x="107950" y="107950"/>
                </a:lnTo>
                <a:lnTo>
                  <a:pt x="120650" y="127000"/>
                </a:lnTo>
                <a:lnTo>
                  <a:pt x="127000" y="152400"/>
                </a:lnTo>
                <a:lnTo>
                  <a:pt x="133350" y="177800"/>
                </a:lnTo>
                <a:lnTo>
                  <a:pt x="139700" y="203200"/>
                </a:lnTo>
                <a:lnTo>
                  <a:pt x="139700" y="222250"/>
                </a:lnTo>
                <a:lnTo>
                  <a:pt x="133350" y="247650"/>
                </a:lnTo>
                <a:lnTo>
                  <a:pt x="127000" y="266700"/>
                </a:lnTo>
                <a:lnTo>
                  <a:pt x="120650" y="285750"/>
                </a:lnTo>
                <a:lnTo>
                  <a:pt x="114300" y="304800"/>
                </a:lnTo>
                <a:lnTo>
                  <a:pt x="88900" y="330200"/>
                </a:lnTo>
                <a:lnTo>
                  <a:pt x="57150" y="355600"/>
                </a:lnTo>
                <a:lnTo>
                  <a:pt x="25400" y="381000"/>
                </a:lnTo>
                <a:lnTo>
                  <a:pt x="0" y="406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8" name="SMARTINK"/>
          <p:cNvSpPr/>
          <p:nvPr/>
        </p:nvSpPr>
        <p:spPr bwMode="auto">
          <a:xfrm>
            <a:off x="6565900" y="3511550"/>
            <a:ext cx="101601" cy="374651"/>
          </a:xfrm>
          <a:custGeom>
            <a:avLst/>
            <a:gdLst/>
            <a:ahLst/>
            <a:cxnLst/>
            <a:rect l="0" t="0" r="0" b="0"/>
            <a:pathLst>
              <a:path w="101601" h="374651">
                <a:moveTo>
                  <a:pt x="101600" y="0"/>
                </a:moveTo>
                <a:lnTo>
                  <a:pt x="69850" y="25400"/>
                </a:lnTo>
                <a:lnTo>
                  <a:pt x="50800" y="50800"/>
                </a:lnTo>
                <a:lnTo>
                  <a:pt x="38100" y="76200"/>
                </a:lnTo>
                <a:lnTo>
                  <a:pt x="25400" y="95250"/>
                </a:lnTo>
                <a:lnTo>
                  <a:pt x="19050" y="114300"/>
                </a:lnTo>
                <a:lnTo>
                  <a:pt x="12700" y="133350"/>
                </a:lnTo>
                <a:lnTo>
                  <a:pt x="6350" y="158750"/>
                </a:lnTo>
                <a:lnTo>
                  <a:pt x="0" y="177800"/>
                </a:lnTo>
                <a:lnTo>
                  <a:pt x="0" y="196850"/>
                </a:lnTo>
                <a:lnTo>
                  <a:pt x="0" y="222250"/>
                </a:lnTo>
                <a:lnTo>
                  <a:pt x="0" y="241300"/>
                </a:lnTo>
                <a:lnTo>
                  <a:pt x="0" y="260350"/>
                </a:lnTo>
                <a:lnTo>
                  <a:pt x="6350" y="279400"/>
                </a:lnTo>
                <a:lnTo>
                  <a:pt x="19050" y="298450"/>
                </a:lnTo>
                <a:lnTo>
                  <a:pt x="31750" y="317500"/>
                </a:lnTo>
                <a:lnTo>
                  <a:pt x="50800" y="349250"/>
                </a:lnTo>
                <a:lnTo>
                  <a:pt x="76200" y="374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299" name="SMARTINK"/>
          <p:cNvSpPr/>
          <p:nvPr/>
        </p:nvSpPr>
        <p:spPr bwMode="auto">
          <a:xfrm>
            <a:off x="6464300" y="4165600"/>
            <a:ext cx="171451" cy="6351"/>
          </a:xfrm>
          <a:custGeom>
            <a:avLst/>
            <a:gdLst/>
            <a:ahLst/>
            <a:cxnLst/>
            <a:rect l="0" t="0" r="0" b="0"/>
            <a:pathLst>
              <a:path w="171451" h="6351">
                <a:moveTo>
                  <a:pt x="0" y="0"/>
                </a:moveTo>
                <a:lnTo>
                  <a:pt x="25400" y="0"/>
                </a:lnTo>
                <a:lnTo>
                  <a:pt x="50800" y="6350"/>
                </a:lnTo>
                <a:lnTo>
                  <a:pt x="76200" y="6350"/>
                </a:lnTo>
                <a:lnTo>
                  <a:pt x="95250" y="6350"/>
                </a:lnTo>
                <a:lnTo>
                  <a:pt x="114300" y="6350"/>
                </a:lnTo>
                <a:lnTo>
                  <a:pt x="146050" y="6350"/>
                </a:lnTo>
                <a:lnTo>
                  <a:pt x="171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0" name="SMARTINK"/>
          <p:cNvSpPr/>
          <p:nvPr/>
        </p:nvSpPr>
        <p:spPr bwMode="auto">
          <a:xfrm>
            <a:off x="6838950" y="4051300"/>
            <a:ext cx="133351" cy="190501"/>
          </a:xfrm>
          <a:custGeom>
            <a:avLst/>
            <a:gdLst/>
            <a:ahLst/>
            <a:cxnLst/>
            <a:rect l="0" t="0" r="0" b="0"/>
            <a:pathLst>
              <a:path w="133351" h="190501">
                <a:moveTo>
                  <a:pt x="133350" y="12700"/>
                </a:moveTo>
                <a:lnTo>
                  <a:pt x="120650" y="6350"/>
                </a:lnTo>
                <a:lnTo>
                  <a:pt x="95250" y="6350"/>
                </a:lnTo>
                <a:lnTo>
                  <a:pt x="69850" y="6350"/>
                </a:lnTo>
                <a:lnTo>
                  <a:pt x="38100" y="0"/>
                </a:lnTo>
                <a:lnTo>
                  <a:pt x="19050" y="0"/>
                </a:lnTo>
                <a:lnTo>
                  <a:pt x="635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82550"/>
                </a:lnTo>
                <a:lnTo>
                  <a:pt x="31750" y="95250"/>
                </a:lnTo>
                <a:lnTo>
                  <a:pt x="63500" y="107950"/>
                </a:lnTo>
                <a:lnTo>
                  <a:pt x="82550" y="114300"/>
                </a:lnTo>
                <a:lnTo>
                  <a:pt x="101600" y="133350"/>
                </a:lnTo>
                <a:lnTo>
                  <a:pt x="95250" y="165100"/>
                </a:lnTo>
                <a:lnTo>
                  <a:pt x="63500" y="190500"/>
                </a:lnTo>
                <a:lnTo>
                  <a:pt x="44450" y="190500"/>
                </a:lnTo>
                <a:lnTo>
                  <a:pt x="31750" y="184150"/>
                </a:lnTo>
                <a:lnTo>
                  <a:pt x="25400" y="171450"/>
                </a:lnTo>
                <a:lnTo>
                  <a:pt x="31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1" name="SMARTINK"/>
          <p:cNvSpPr/>
          <p:nvPr/>
        </p:nvSpPr>
        <p:spPr bwMode="auto">
          <a:xfrm>
            <a:off x="7086600" y="4000500"/>
            <a:ext cx="88901" cy="260351"/>
          </a:xfrm>
          <a:custGeom>
            <a:avLst/>
            <a:gdLst/>
            <a:ahLst/>
            <a:cxnLst/>
            <a:rect l="0" t="0" r="0" b="0"/>
            <a:pathLst>
              <a:path w="88901" h="260351">
                <a:moveTo>
                  <a:pt x="88900" y="0"/>
                </a:moveTo>
                <a:lnTo>
                  <a:pt x="69850" y="0"/>
                </a:lnTo>
                <a:lnTo>
                  <a:pt x="44450" y="31750"/>
                </a:lnTo>
                <a:lnTo>
                  <a:pt x="31750" y="63500"/>
                </a:lnTo>
                <a:lnTo>
                  <a:pt x="25400" y="76200"/>
                </a:lnTo>
                <a:lnTo>
                  <a:pt x="25400" y="95250"/>
                </a:lnTo>
                <a:lnTo>
                  <a:pt x="19050" y="114300"/>
                </a:lnTo>
                <a:lnTo>
                  <a:pt x="12700" y="127000"/>
                </a:lnTo>
                <a:lnTo>
                  <a:pt x="6350" y="146050"/>
                </a:lnTo>
                <a:lnTo>
                  <a:pt x="0" y="177800"/>
                </a:lnTo>
                <a:lnTo>
                  <a:pt x="6350" y="203200"/>
                </a:lnTo>
                <a:lnTo>
                  <a:pt x="6350" y="222250"/>
                </a:lnTo>
                <a:lnTo>
                  <a:pt x="19050" y="234950"/>
                </a:lnTo>
                <a:lnTo>
                  <a:pt x="31750" y="247650"/>
                </a:lnTo>
                <a:lnTo>
                  <a:pt x="571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2" name="SMARTINK"/>
          <p:cNvSpPr/>
          <p:nvPr/>
        </p:nvSpPr>
        <p:spPr bwMode="auto">
          <a:xfrm>
            <a:off x="7219950" y="4057650"/>
            <a:ext cx="82551" cy="190501"/>
          </a:xfrm>
          <a:custGeom>
            <a:avLst/>
            <a:gdLst/>
            <a:ahLst/>
            <a:cxnLst/>
            <a:rect l="0" t="0" r="0" b="0"/>
            <a:pathLst>
              <a:path w="82551" h="190501">
                <a:moveTo>
                  <a:pt x="82550" y="0"/>
                </a:moveTo>
                <a:lnTo>
                  <a:pt x="57150" y="25400"/>
                </a:lnTo>
                <a:lnTo>
                  <a:pt x="44450" y="50800"/>
                </a:lnTo>
                <a:lnTo>
                  <a:pt x="31750" y="82550"/>
                </a:lnTo>
                <a:lnTo>
                  <a:pt x="25400" y="107950"/>
                </a:lnTo>
                <a:lnTo>
                  <a:pt x="12700" y="133350"/>
                </a:lnTo>
                <a:lnTo>
                  <a:pt x="0" y="165100"/>
                </a:lnTo>
                <a:lnTo>
                  <a:pt x="6350" y="17780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3" name="SMARTINK"/>
          <p:cNvSpPr/>
          <p:nvPr/>
        </p:nvSpPr>
        <p:spPr bwMode="auto">
          <a:xfrm>
            <a:off x="7283450" y="4051300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6350" y="0"/>
                </a:moveTo>
                <a:lnTo>
                  <a:pt x="38100" y="31750"/>
                </a:lnTo>
                <a:lnTo>
                  <a:pt x="57150" y="63500"/>
                </a:lnTo>
                <a:lnTo>
                  <a:pt x="76200" y="95250"/>
                </a:lnTo>
                <a:lnTo>
                  <a:pt x="95250" y="120650"/>
                </a:lnTo>
                <a:lnTo>
                  <a:pt x="101600" y="133350"/>
                </a:lnTo>
                <a:lnTo>
                  <a:pt x="107950" y="146050"/>
                </a:lnTo>
                <a:lnTo>
                  <a:pt x="101600" y="158750"/>
                </a:lnTo>
                <a:lnTo>
                  <a:pt x="88900" y="165100"/>
                </a:lnTo>
                <a:lnTo>
                  <a:pt x="63500" y="177800"/>
                </a:lnTo>
                <a:lnTo>
                  <a:pt x="31750" y="177800"/>
                </a:lnTo>
                <a:lnTo>
                  <a:pt x="0" y="1778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4" name="SMARTINK"/>
          <p:cNvSpPr/>
          <p:nvPr/>
        </p:nvSpPr>
        <p:spPr bwMode="auto">
          <a:xfrm>
            <a:off x="7467600" y="4044950"/>
            <a:ext cx="12701" cy="203201"/>
          </a:xfrm>
          <a:custGeom>
            <a:avLst/>
            <a:gdLst/>
            <a:ahLst/>
            <a:cxnLst/>
            <a:rect l="0" t="0" r="0" b="0"/>
            <a:pathLst>
              <a:path w="12701" h="203201">
                <a:moveTo>
                  <a:pt x="12700" y="12700"/>
                </a:moveTo>
                <a:lnTo>
                  <a:pt x="6350" y="0"/>
                </a:lnTo>
                <a:lnTo>
                  <a:pt x="12700" y="31750"/>
                </a:lnTo>
                <a:lnTo>
                  <a:pt x="12700" y="50800"/>
                </a:lnTo>
                <a:lnTo>
                  <a:pt x="1270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6350" y="165100"/>
                </a:lnTo>
                <a:lnTo>
                  <a:pt x="0" y="18415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5" name="SMARTINK"/>
          <p:cNvSpPr/>
          <p:nvPr/>
        </p:nvSpPr>
        <p:spPr bwMode="auto">
          <a:xfrm>
            <a:off x="7575550" y="4044950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14300"/>
                </a:lnTo>
                <a:lnTo>
                  <a:pt x="6350" y="146050"/>
                </a:lnTo>
                <a:lnTo>
                  <a:pt x="0" y="16510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6" name="SMARTINK"/>
          <p:cNvSpPr/>
          <p:nvPr/>
        </p:nvSpPr>
        <p:spPr bwMode="auto">
          <a:xfrm>
            <a:off x="7493000" y="4159250"/>
            <a:ext cx="88901" cy="6351"/>
          </a:xfrm>
          <a:custGeom>
            <a:avLst/>
            <a:gdLst/>
            <a:ahLst/>
            <a:cxnLst/>
            <a:rect l="0" t="0" r="0" b="0"/>
            <a:pathLst>
              <a:path w="88901" h="635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69850" y="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7" name="SMARTINK"/>
          <p:cNvSpPr/>
          <p:nvPr/>
        </p:nvSpPr>
        <p:spPr bwMode="auto">
          <a:xfrm>
            <a:off x="7613650" y="4159250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57150" y="6350"/>
                </a:moveTo>
                <a:lnTo>
                  <a:pt x="3810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1270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6350" y="1397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8" name="SMARTINK"/>
          <p:cNvSpPr/>
          <p:nvPr/>
        </p:nvSpPr>
        <p:spPr bwMode="auto">
          <a:xfrm>
            <a:off x="7569200" y="422910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19050"/>
                </a:moveTo>
                <a:lnTo>
                  <a:pt x="19050" y="12700"/>
                </a:lnTo>
                <a:lnTo>
                  <a:pt x="5080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09" name="SMARTINK"/>
          <p:cNvSpPr/>
          <p:nvPr/>
        </p:nvSpPr>
        <p:spPr bwMode="auto">
          <a:xfrm>
            <a:off x="7861300" y="4032250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82550" y="25400"/>
                </a:moveTo>
                <a:lnTo>
                  <a:pt x="69850" y="6350"/>
                </a:lnTo>
                <a:lnTo>
                  <a:pt x="31750" y="31750"/>
                </a:lnTo>
                <a:lnTo>
                  <a:pt x="19050" y="50800"/>
                </a:lnTo>
                <a:lnTo>
                  <a:pt x="12700" y="82550"/>
                </a:lnTo>
                <a:lnTo>
                  <a:pt x="0" y="10795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71450"/>
                </a:lnTo>
                <a:lnTo>
                  <a:pt x="38100" y="177800"/>
                </a:lnTo>
                <a:lnTo>
                  <a:pt x="57150" y="177800"/>
                </a:lnTo>
                <a:lnTo>
                  <a:pt x="76200" y="171450"/>
                </a:lnTo>
                <a:lnTo>
                  <a:pt x="88900" y="158750"/>
                </a:lnTo>
                <a:lnTo>
                  <a:pt x="101600" y="146050"/>
                </a:lnTo>
                <a:lnTo>
                  <a:pt x="107950" y="127000"/>
                </a:lnTo>
                <a:lnTo>
                  <a:pt x="107950" y="101600"/>
                </a:lnTo>
                <a:lnTo>
                  <a:pt x="107950" y="69850"/>
                </a:lnTo>
                <a:lnTo>
                  <a:pt x="101600" y="44450"/>
                </a:lnTo>
                <a:lnTo>
                  <a:pt x="88900" y="25400"/>
                </a:lnTo>
                <a:lnTo>
                  <a:pt x="76200" y="12700"/>
                </a:lnTo>
                <a:lnTo>
                  <a:pt x="57150" y="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10" name="SMARTINK"/>
          <p:cNvSpPr/>
          <p:nvPr/>
        </p:nvSpPr>
        <p:spPr bwMode="auto">
          <a:xfrm>
            <a:off x="8020050" y="4178300"/>
            <a:ext cx="101601" cy="101601"/>
          </a:xfrm>
          <a:custGeom>
            <a:avLst/>
            <a:gdLst/>
            <a:ahLst/>
            <a:cxnLst/>
            <a:rect l="0" t="0" r="0" b="0"/>
            <a:pathLst>
              <a:path w="101601" h="101601">
                <a:moveTo>
                  <a:pt x="0" y="0"/>
                </a:moveTo>
                <a:lnTo>
                  <a:pt x="25400" y="0"/>
                </a:lnTo>
                <a:lnTo>
                  <a:pt x="38100" y="12700"/>
                </a:lnTo>
                <a:lnTo>
                  <a:pt x="38100" y="31750"/>
                </a:lnTo>
                <a:lnTo>
                  <a:pt x="19050" y="57150"/>
                </a:lnTo>
                <a:lnTo>
                  <a:pt x="0" y="88900"/>
                </a:lnTo>
                <a:lnTo>
                  <a:pt x="6350" y="101600"/>
                </a:lnTo>
                <a:lnTo>
                  <a:pt x="25400" y="95250"/>
                </a:lnTo>
                <a:lnTo>
                  <a:pt x="50800" y="95250"/>
                </a:lnTo>
                <a:lnTo>
                  <a:pt x="82550" y="95250"/>
                </a:lnTo>
                <a:lnTo>
                  <a:pt x="1016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11" name="SMARTINK"/>
          <p:cNvSpPr/>
          <p:nvPr/>
        </p:nvSpPr>
        <p:spPr bwMode="auto">
          <a:xfrm>
            <a:off x="8166100" y="3962400"/>
            <a:ext cx="146051" cy="342901"/>
          </a:xfrm>
          <a:custGeom>
            <a:avLst/>
            <a:gdLst/>
            <a:ahLst/>
            <a:cxnLst/>
            <a:rect l="0" t="0" r="0" b="0"/>
            <a:pathLst>
              <a:path w="146051" h="342901">
                <a:moveTo>
                  <a:pt x="0" y="0"/>
                </a:moveTo>
                <a:lnTo>
                  <a:pt x="38100" y="25400"/>
                </a:lnTo>
                <a:lnTo>
                  <a:pt x="63500" y="50800"/>
                </a:lnTo>
                <a:lnTo>
                  <a:pt x="95250" y="76200"/>
                </a:lnTo>
                <a:lnTo>
                  <a:pt x="107950" y="95250"/>
                </a:lnTo>
                <a:lnTo>
                  <a:pt x="120650" y="107950"/>
                </a:lnTo>
                <a:lnTo>
                  <a:pt x="127000" y="127000"/>
                </a:lnTo>
                <a:lnTo>
                  <a:pt x="139700" y="146050"/>
                </a:lnTo>
                <a:lnTo>
                  <a:pt x="146050" y="158750"/>
                </a:lnTo>
                <a:lnTo>
                  <a:pt x="146050" y="177800"/>
                </a:lnTo>
                <a:lnTo>
                  <a:pt x="146050" y="196850"/>
                </a:lnTo>
                <a:lnTo>
                  <a:pt x="139700" y="228600"/>
                </a:lnTo>
                <a:lnTo>
                  <a:pt x="133350" y="260350"/>
                </a:lnTo>
                <a:lnTo>
                  <a:pt x="114300" y="285750"/>
                </a:lnTo>
                <a:lnTo>
                  <a:pt x="88900" y="317500"/>
                </a:lnTo>
                <a:lnTo>
                  <a:pt x="63500" y="336550"/>
                </a:lnTo>
                <a:lnTo>
                  <a:pt x="63500" y="342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15" name="SMARTINK"/>
          <p:cNvSpPr/>
          <p:nvPr/>
        </p:nvSpPr>
        <p:spPr bwMode="auto">
          <a:xfrm>
            <a:off x="2489200" y="4711700"/>
            <a:ext cx="139701" cy="368301"/>
          </a:xfrm>
          <a:custGeom>
            <a:avLst/>
            <a:gdLst/>
            <a:ahLst/>
            <a:cxnLst/>
            <a:rect l="0" t="0" r="0" b="0"/>
            <a:pathLst>
              <a:path w="139701" h="368301">
                <a:moveTo>
                  <a:pt x="88900" y="12700"/>
                </a:moveTo>
                <a:lnTo>
                  <a:pt x="82550" y="0"/>
                </a:lnTo>
                <a:lnTo>
                  <a:pt x="63500" y="6350"/>
                </a:lnTo>
                <a:lnTo>
                  <a:pt x="44450" y="31750"/>
                </a:lnTo>
                <a:lnTo>
                  <a:pt x="31750" y="50800"/>
                </a:lnTo>
                <a:lnTo>
                  <a:pt x="25400" y="82550"/>
                </a:lnTo>
                <a:lnTo>
                  <a:pt x="12700" y="107950"/>
                </a:lnTo>
                <a:lnTo>
                  <a:pt x="6350" y="127000"/>
                </a:lnTo>
                <a:lnTo>
                  <a:pt x="0" y="158750"/>
                </a:lnTo>
                <a:lnTo>
                  <a:pt x="0" y="177800"/>
                </a:lnTo>
                <a:lnTo>
                  <a:pt x="0" y="209550"/>
                </a:lnTo>
                <a:lnTo>
                  <a:pt x="0" y="234950"/>
                </a:lnTo>
                <a:lnTo>
                  <a:pt x="6350" y="266700"/>
                </a:lnTo>
                <a:lnTo>
                  <a:pt x="19050" y="292100"/>
                </a:lnTo>
                <a:lnTo>
                  <a:pt x="31750" y="317500"/>
                </a:lnTo>
                <a:lnTo>
                  <a:pt x="44450" y="336550"/>
                </a:lnTo>
                <a:lnTo>
                  <a:pt x="76200" y="355600"/>
                </a:lnTo>
                <a:lnTo>
                  <a:pt x="88900" y="361950"/>
                </a:lnTo>
                <a:lnTo>
                  <a:pt x="101600" y="368300"/>
                </a:lnTo>
                <a:lnTo>
                  <a:pt x="120650" y="361950"/>
                </a:lnTo>
                <a:lnTo>
                  <a:pt x="13970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16" name="SMARTINK"/>
          <p:cNvSpPr/>
          <p:nvPr/>
        </p:nvSpPr>
        <p:spPr bwMode="auto">
          <a:xfrm>
            <a:off x="2660650" y="4756150"/>
            <a:ext cx="107951" cy="177801"/>
          </a:xfrm>
          <a:custGeom>
            <a:avLst/>
            <a:gdLst/>
            <a:ahLst/>
            <a:cxnLst/>
            <a:rect l="0" t="0" r="0" b="0"/>
            <a:pathLst>
              <a:path w="107951" h="177801">
                <a:moveTo>
                  <a:pt x="107950" y="38100"/>
                </a:moveTo>
                <a:lnTo>
                  <a:pt x="101600" y="19050"/>
                </a:lnTo>
                <a:lnTo>
                  <a:pt x="76200" y="0"/>
                </a:lnTo>
                <a:lnTo>
                  <a:pt x="38100" y="6350"/>
                </a:lnTo>
                <a:lnTo>
                  <a:pt x="19050" y="19050"/>
                </a:lnTo>
                <a:lnTo>
                  <a:pt x="12700" y="38100"/>
                </a:lnTo>
                <a:lnTo>
                  <a:pt x="0" y="57150"/>
                </a:lnTo>
                <a:lnTo>
                  <a:pt x="0" y="76200"/>
                </a:lnTo>
                <a:lnTo>
                  <a:pt x="12700" y="82550"/>
                </a:lnTo>
                <a:lnTo>
                  <a:pt x="31750" y="95250"/>
                </a:lnTo>
                <a:lnTo>
                  <a:pt x="57150" y="95250"/>
                </a:lnTo>
                <a:lnTo>
                  <a:pt x="76200" y="88900"/>
                </a:lnTo>
                <a:lnTo>
                  <a:pt x="88900" y="76200"/>
                </a:lnTo>
                <a:lnTo>
                  <a:pt x="101600" y="44450"/>
                </a:lnTo>
                <a:lnTo>
                  <a:pt x="101600" y="76200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101600" y="152400"/>
                </a:lnTo>
                <a:lnTo>
                  <a:pt x="1079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17" name="SMARTINK"/>
          <p:cNvSpPr/>
          <p:nvPr/>
        </p:nvSpPr>
        <p:spPr bwMode="auto">
          <a:xfrm>
            <a:off x="2825750" y="4768850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57150" y="19050"/>
                </a:moveTo>
                <a:lnTo>
                  <a:pt x="50800" y="635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27000"/>
                </a:lnTo>
                <a:lnTo>
                  <a:pt x="19050" y="139700"/>
                </a:lnTo>
                <a:lnTo>
                  <a:pt x="38100" y="139700"/>
                </a:lnTo>
                <a:lnTo>
                  <a:pt x="63500" y="107950"/>
                </a:lnTo>
                <a:lnTo>
                  <a:pt x="69850" y="95250"/>
                </a:lnTo>
                <a:lnTo>
                  <a:pt x="69850" y="50800"/>
                </a:lnTo>
                <a:lnTo>
                  <a:pt x="57150" y="25400"/>
                </a:lnTo>
                <a:lnTo>
                  <a:pt x="44450" y="12700"/>
                </a:lnTo>
                <a:lnTo>
                  <a:pt x="381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18" name="SMARTINK"/>
          <p:cNvSpPr/>
          <p:nvPr/>
        </p:nvSpPr>
        <p:spPr bwMode="auto">
          <a:xfrm>
            <a:off x="2965450" y="489585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19" name="SMARTINK"/>
          <p:cNvSpPr/>
          <p:nvPr/>
        </p:nvSpPr>
        <p:spPr bwMode="auto">
          <a:xfrm>
            <a:off x="3003550" y="4743450"/>
            <a:ext cx="127001" cy="184151"/>
          </a:xfrm>
          <a:custGeom>
            <a:avLst/>
            <a:gdLst/>
            <a:ahLst/>
            <a:cxnLst/>
            <a:rect l="0" t="0" r="0" b="0"/>
            <a:pathLst>
              <a:path w="127001" h="18415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5080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76200" y="38100"/>
                </a:lnTo>
                <a:lnTo>
                  <a:pt x="69850" y="50800"/>
                </a:lnTo>
                <a:lnTo>
                  <a:pt x="38100" y="69850"/>
                </a:lnTo>
                <a:lnTo>
                  <a:pt x="44450" y="88900"/>
                </a:lnTo>
                <a:lnTo>
                  <a:pt x="69850" y="95250"/>
                </a:lnTo>
                <a:lnTo>
                  <a:pt x="95250" y="101600"/>
                </a:lnTo>
                <a:lnTo>
                  <a:pt x="114300" y="101600"/>
                </a:lnTo>
                <a:lnTo>
                  <a:pt x="127000" y="114300"/>
                </a:lnTo>
                <a:lnTo>
                  <a:pt x="120650" y="133350"/>
                </a:lnTo>
                <a:lnTo>
                  <a:pt x="114300" y="146050"/>
                </a:lnTo>
                <a:lnTo>
                  <a:pt x="82550" y="165100"/>
                </a:lnTo>
                <a:lnTo>
                  <a:pt x="57150" y="171450"/>
                </a:lnTo>
                <a:lnTo>
                  <a:pt x="38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0" name="SMARTINK"/>
          <p:cNvSpPr/>
          <p:nvPr/>
        </p:nvSpPr>
        <p:spPr bwMode="auto">
          <a:xfrm>
            <a:off x="3251200" y="4705350"/>
            <a:ext cx="19051" cy="196851"/>
          </a:xfrm>
          <a:custGeom>
            <a:avLst/>
            <a:gdLst/>
            <a:ahLst/>
            <a:cxnLst/>
            <a:rect l="0" t="0" r="0" b="0"/>
            <a:pathLst>
              <a:path w="19051" h="196851">
                <a:moveTo>
                  <a:pt x="19050" y="12700"/>
                </a:moveTo>
                <a:lnTo>
                  <a:pt x="12700" y="0"/>
                </a:lnTo>
                <a:lnTo>
                  <a:pt x="6350" y="25400"/>
                </a:lnTo>
                <a:lnTo>
                  <a:pt x="6350" y="5080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050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1" name="SMARTINK"/>
          <p:cNvSpPr/>
          <p:nvPr/>
        </p:nvSpPr>
        <p:spPr bwMode="auto">
          <a:xfrm>
            <a:off x="3276600" y="4781550"/>
            <a:ext cx="101601" cy="101601"/>
          </a:xfrm>
          <a:custGeom>
            <a:avLst/>
            <a:gdLst/>
            <a:ahLst/>
            <a:cxnLst/>
            <a:rect l="0" t="0" r="0" b="0"/>
            <a:pathLst>
              <a:path w="101601" h="101601">
                <a:moveTo>
                  <a:pt x="76200" y="0"/>
                </a:moveTo>
                <a:lnTo>
                  <a:pt x="44450" y="25400"/>
                </a:lnTo>
                <a:lnTo>
                  <a:pt x="12700" y="44450"/>
                </a:lnTo>
                <a:lnTo>
                  <a:pt x="0" y="50800"/>
                </a:lnTo>
                <a:lnTo>
                  <a:pt x="25400" y="69850"/>
                </a:lnTo>
                <a:lnTo>
                  <a:pt x="50800" y="82550"/>
                </a:lnTo>
                <a:lnTo>
                  <a:pt x="76200" y="88900"/>
                </a:lnTo>
                <a:lnTo>
                  <a:pt x="1016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2" name="SMARTINK"/>
          <p:cNvSpPr/>
          <p:nvPr/>
        </p:nvSpPr>
        <p:spPr bwMode="auto">
          <a:xfrm>
            <a:off x="3422650" y="4711700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0" y="1270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0"/>
                </a:lnTo>
                <a:lnTo>
                  <a:pt x="88900" y="0"/>
                </a:lnTo>
                <a:lnTo>
                  <a:pt x="76200" y="12700"/>
                </a:lnTo>
                <a:lnTo>
                  <a:pt x="69850" y="31750"/>
                </a:lnTo>
                <a:lnTo>
                  <a:pt x="63500" y="44450"/>
                </a:lnTo>
                <a:lnTo>
                  <a:pt x="63500" y="76200"/>
                </a:lnTo>
                <a:lnTo>
                  <a:pt x="69850" y="107950"/>
                </a:lnTo>
                <a:lnTo>
                  <a:pt x="76200" y="133350"/>
                </a:lnTo>
                <a:lnTo>
                  <a:pt x="76200" y="152400"/>
                </a:lnTo>
                <a:lnTo>
                  <a:pt x="57150" y="171450"/>
                </a:lnTo>
                <a:lnTo>
                  <a:pt x="38100" y="184150"/>
                </a:lnTo>
                <a:lnTo>
                  <a:pt x="19050" y="18415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3" name="SMARTINK"/>
          <p:cNvSpPr/>
          <p:nvPr/>
        </p:nvSpPr>
        <p:spPr bwMode="auto">
          <a:xfrm>
            <a:off x="3549650" y="4705350"/>
            <a:ext cx="107951" cy="203201"/>
          </a:xfrm>
          <a:custGeom>
            <a:avLst/>
            <a:gdLst/>
            <a:ahLst/>
            <a:cxnLst/>
            <a:rect l="0" t="0" r="0" b="0"/>
            <a:pathLst>
              <a:path w="107951" h="203201">
                <a:moveTo>
                  <a:pt x="107950" y="0"/>
                </a:moveTo>
                <a:lnTo>
                  <a:pt x="95250" y="19050"/>
                </a:lnTo>
                <a:lnTo>
                  <a:pt x="82550" y="44450"/>
                </a:lnTo>
                <a:lnTo>
                  <a:pt x="69850" y="69850"/>
                </a:lnTo>
                <a:lnTo>
                  <a:pt x="57150" y="95250"/>
                </a:lnTo>
                <a:lnTo>
                  <a:pt x="44450" y="120650"/>
                </a:lnTo>
                <a:lnTo>
                  <a:pt x="25400" y="152400"/>
                </a:lnTo>
                <a:lnTo>
                  <a:pt x="6350" y="177800"/>
                </a:lnTo>
                <a:lnTo>
                  <a:pt x="0" y="19050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4" name="SMARTINK"/>
          <p:cNvSpPr/>
          <p:nvPr/>
        </p:nvSpPr>
        <p:spPr bwMode="auto">
          <a:xfrm>
            <a:off x="3676650" y="4800600"/>
            <a:ext cx="146051" cy="82551"/>
          </a:xfrm>
          <a:custGeom>
            <a:avLst/>
            <a:gdLst/>
            <a:ahLst/>
            <a:cxnLst/>
            <a:rect l="0" t="0" r="0" b="0"/>
            <a:pathLst>
              <a:path w="146051" h="825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12700" y="50800"/>
                </a:lnTo>
                <a:lnTo>
                  <a:pt x="31750" y="38100"/>
                </a:lnTo>
                <a:lnTo>
                  <a:pt x="44450" y="50800"/>
                </a:lnTo>
                <a:lnTo>
                  <a:pt x="69850" y="31750"/>
                </a:lnTo>
                <a:lnTo>
                  <a:pt x="88900" y="25400"/>
                </a:lnTo>
                <a:lnTo>
                  <a:pt x="120650" y="57150"/>
                </a:lnTo>
                <a:lnTo>
                  <a:pt x="1460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5" name="SMARTINK"/>
          <p:cNvSpPr/>
          <p:nvPr/>
        </p:nvSpPr>
        <p:spPr bwMode="auto">
          <a:xfrm>
            <a:off x="3841750" y="4806950"/>
            <a:ext cx="50801" cy="63501"/>
          </a:xfrm>
          <a:custGeom>
            <a:avLst/>
            <a:gdLst/>
            <a:ahLst/>
            <a:cxnLst/>
            <a:rect l="0" t="0" r="0" b="0"/>
            <a:pathLst>
              <a:path w="50801" h="63501">
                <a:moveTo>
                  <a:pt x="31750" y="0"/>
                </a:moveTo>
                <a:lnTo>
                  <a:pt x="12700" y="1270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63500"/>
                </a:lnTo>
                <a:lnTo>
                  <a:pt x="38100" y="57150"/>
                </a:lnTo>
                <a:lnTo>
                  <a:pt x="50800" y="44450"/>
                </a:lnTo>
                <a:lnTo>
                  <a:pt x="44450" y="25400"/>
                </a:lnTo>
                <a:lnTo>
                  <a:pt x="38100" y="1270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6" name="SMARTINK"/>
          <p:cNvSpPr/>
          <p:nvPr/>
        </p:nvSpPr>
        <p:spPr bwMode="auto">
          <a:xfrm>
            <a:off x="3975100" y="4660900"/>
            <a:ext cx="63501" cy="215901"/>
          </a:xfrm>
          <a:custGeom>
            <a:avLst/>
            <a:gdLst/>
            <a:ahLst/>
            <a:cxnLst/>
            <a:rect l="0" t="0" r="0" b="0"/>
            <a:pathLst>
              <a:path w="63501" h="215901">
                <a:moveTo>
                  <a:pt x="6350" y="0"/>
                </a:moveTo>
                <a:lnTo>
                  <a:pt x="6350" y="38100"/>
                </a:lnTo>
                <a:lnTo>
                  <a:pt x="635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96850"/>
                </a:lnTo>
                <a:lnTo>
                  <a:pt x="38100" y="209550"/>
                </a:lnTo>
                <a:lnTo>
                  <a:pt x="635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27" name="SMARTINK"/>
          <p:cNvSpPr/>
          <p:nvPr/>
        </p:nvSpPr>
        <p:spPr bwMode="auto">
          <a:xfrm>
            <a:off x="4057650" y="4552950"/>
            <a:ext cx="107951" cy="419101"/>
          </a:xfrm>
          <a:custGeom>
            <a:avLst/>
            <a:gdLst/>
            <a:ahLst/>
            <a:cxnLst/>
            <a:rect l="0" t="0" r="0" b="0"/>
            <a:pathLst>
              <a:path w="107951" h="419101">
                <a:moveTo>
                  <a:pt x="0" y="0"/>
                </a:moveTo>
                <a:lnTo>
                  <a:pt x="19050" y="19050"/>
                </a:lnTo>
                <a:lnTo>
                  <a:pt x="38100" y="44450"/>
                </a:lnTo>
                <a:lnTo>
                  <a:pt x="50800" y="63500"/>
                </a:lnTo>
                <a:lnTo>
                  <a:pt x="57150" y="76200"/>
                </a:lnTo>
                <a:lnTo>
                  <a:pt x="69850" y="95250"/>
                </a:lnTo>
                <a:lnTo>
                  <a:pt x="76200" y="114300"/>
                </a:lnTo>
                <a:lnTo>
                  <a:pt x="88900" y="133350"/>
                </a:lnTo>
                <a:lnTo>
                  <a:pt x="95250" y="158750"/>
                </a:lnTo>
                <a:lnTo>
                  <a:pt x="101600" y="177800"/>
                </a:lnTo>
                <a:lnTo>
                  <a:pt x="107950" y="203200"/>
                </a:lnTo>
                <a:lnTo>
                  <a:pt x="107950" y="228600"/>
                </a:lnTo>
                <a:lnTo>
                  <a:pt x="107950" y="247650"/>
                </a:lnTo>
                <a:lnTo>
                  <a:pt x="101600" y="266700"/>
                </a:lnTo>
                <a:lnTo>
                  <a:pt x="101600" y="285750"/>
                </a:lnTo>
                <a:lnTo>
                  <a:pt x="88900" y="304800"/>
                </a:lnTo>
                <a:lnTo>
                  <a:pt x="76200" y="336550"/>
                </a:lnTo>
                <a:lnTo>
                  <a:pt x="57150" y="361950"/>
                </a:lnTo>
                <a:lnTo>
                  <a:pt x="25400" y="387350"/>
                </a:lnTo>
                <a:lnTo>
                  <a:pt x="0" y="406400"/>
                </a:lnTo>
                <a:lnTo>
                  <a:pt x="0" y="419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2" name="SMARTINK"/>
          <p:cNvSpPr/>
          <p:nvPr/>
        </p:nvSpPr>
        <p:spPr bwMode="auto">
          <a:xfrm>
            <a:off x="4356100" y="4692650"/>
            <a:ext cx="6351" cy="196851"/>
          </a:xfrm>
          <a:custGeom>
            <a:avLst/>
            <a:gdLst/>
            <a:ahLst/>
            <a:cxnLst/>
            <a:rect l="0" t="0" r="0" b="0"/>
            <a:pathLst>
              <a:path w="6351" h="1968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88900"/>
                </a:lnTo>
                <a:lnTo>
                  <a:pt x="6350" y="114300"/>
                </a:lnTo>
                <a:lnTo>
                  <a:pt x="6350" y="146050"/>
                </a:lnTo>
                <a:lnTo>
                  <a:pt x="6350" y="165100"/>
                </a:lnTo>
                <a:lnTo>
                  <a:pt x="6350" y="184150"/>
                </a:lnTo>
                <a:lnTo>
                  <a:pt x="0" y="19685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3" name="SMARTINK"/>
          <p:cNvSpPr/>
          <p:nvPr/>
        </p:nvSpPr>
        <p:spPr bwMode="auto">
          <a:xfrm>
            <a:off x="4292600" y="4775200"/>
            <a:ext cx="203201" cy="12701"/>
          </a:xfrm>
          <a:custGeom>
            <a:avLst/>
            <a:gdLst/>
            <a:ahLst/>
            <a:cxnLst/>
            <a:rect l="0" t="0" r="0" b="0"/>
            <a:pathLst>
              <a:path w="20320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6350"/>
                </a:lnTo>
                <a:lnTo>
                  <a:pt x="127000" y="6350"/>
                </a:lnTo>
                <a:lnTo>
                  <a:pt x="152400" y="6350"/>
                </a:lnTo>
                <a:lnTo>
                  <a:pt x="177800" y="0"/>
                </a:lnTo>
                <a:lnTo>
                  <a:pt x="203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4" name="SMARTINK"/>
          <p:cNvSpPr/>
          <p:nvPr/>
        </p:nvSpPr>
        <p:spPr bwMode="auto">
          <a:xfrm>
            <a:off x="1174750" y="481965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6350" y="25400"/>
                </a:moveTo>
                <a:lnTo>
                  <a:pt x="0" y="12700"/>
                </a:lnTo>
                <a:lnTo>
                  <a:pt x="12700" y="6350"/>
                </a:lnTo>
                <a:lnTo>
                  <a:pt x="38100" y="6350"/>
                </a:lnTo>
                <a:lnTo>
                  <a:pt x="63500" y="6350"/>
                </a:lnTo>
                <a:lnTo>
                  <a:pt x="95250" y="6350"/>
                </a:lnTo>
                <a:lnTo>
                  <a:pt x="127000" y="0"/>
                </a:lnTo>
                <a:lnTo>
                  <a:pt x="1270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5" name="SMARTINK"/>
          <p:cNvSpPr/>
          <p:nvPr/>
        </p:nvSpPr>
        <p:spPr bwMode="auto">
          <a:xfrm>
            <a:off x="1187450" y="4908550"/>
            <a:ext cx="88901" cy="6351"/>
          </a:xfrm>
          <a:custGeom>
            <a:avLst/>
            <a:gdLst/>
            <a:ahLst/>
            <a:cxnLst/>
            <a:rect l="0" t="0" r="0" b="0"/>
            <a:pathLst>
              <a:path w="88901" h="6351">
                <a:moveTo>
                  <a:pt x="12700" y="0"/>
                </a:moveTo>
                <a:lnTo>
                  <a:pt x="0" y="6350"/>
                </a:lnTo>
                <a:lnTo>
                  <a:pt x="38100" y="6350"/>
                </a:lnTo>
                <a:lnTo>
                  <a:pt x="69850" y="6350"/>
                </a:lnTo>
                <a:lnTo>
                  <a:pt x="88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6" name="SMARTINK"/>
          <p:cNvSpPr/>
          <p:nvPr/>
        </p:nvSpPr>
        <p:spPr bwMode="auto">
          <a:xfrm>
            <a:off x="1504950" y="4705350"/>
            <a:ext cx="133351" cy="254001"/>
          </a:xfrm>
          <a:custGeom>
            <a:avLst/>
            <a:gdLst/>
            <a:ahLst/>
            <a:cxnLst/>
            <a:rect l="0" t="0" r="0" b="0"/>
            <a:pathLst>
              <a:path w="133351" h="254001">
                <a:moveTo>
                  <a:pt x="82550" y="0"/>
                </a:moveTo>
                <a:lnTo>
                  <a:pt x="69850" y="19050"/>
                </a:lnTo>
                <a:lnTo>
                  <a:pt x="50800" y="50800"/>
                </a:lnTo>
                <a:lnTo>
                  <a:pt x="31750" y="82550"/>
                </a:lnTo>
                <a:lnTo>
                  <a:pt x="12700" y="114300"/>
                </a:lnTo>
                <a:lnTo>
                  <a:pt x="0" y="127000"/>
                </a:lnTo>
                <a:lnTo>
                  <a:pt x="0" y="146050"/>
                </a:lnTo>
                <a:lnTo>
                  <a:pt x="6350" y="158750"/>
                </a:lnTo>
                <a:lnTo>
                  <a:pt x="50800" y="158750"/>
                </a:lnTo>
                <a:lnTo>
                  <a:pt x="76200" y="152400"/>
                </a:lnTo>
                <a:lnTo>
                  <a:pt x="95250" y="146050"/>
                </a:lnTo>
                <a:lnTo>
                  <a:pt x="107950" y="139700"/>
                </a:lnTo>
                <a:lnTo>
                  <a:pt x="120650" y="120650"/>
                </a:lnTo>
                <a:lnTo>
                  <a:pt x="120650" y="95250"/>
                </a:lnTo>
                <a:lnTo>
                  <a:pt x="120650" y="76200"/>
                </a:lnTo>
                <a:lnTo>
                  <a:pt x="120650" y="95250"/>
                </a:lnTo>
                <a:lnTo>
                  <a:pt x="120650" y="120650"/>
                </a:lnTo>
                <a:lnTo>
                  <a:pt x="120650" y="146050"/>
                </a:lnTo>
                <a:lnTo>
                  <a:pt x="120650" y="165100"/>
                </a:lnTo>
                <a:lnTo>
                  <a:pt x="120650" y="196850"/>
                </a:lnTo>
                <a:lnTo>
                  <a:pt x="120650" y="222250"/>
                </a:lnTo>
                <a:lnTo>
                  <a:pt x="127000" y="241300"/>
                </a:lnTo>
                <a:lnTo>
                  <a:pt x="1333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7" name="SMARTINK"/>
          <p:cNvSpPr/>
          <p:nvPr/>
        </p:nvSpPr>
        <p:spPr bwMode="auto">
          <a:xfrm>
            <a:off x="1822450" y="4826000"/>
            <a:ext cx="158751" cy="88901"/>
          </a:xfrm>
          <a:custGeom>
            <a:avLst/>
            <a:gdLst/>
            <a:ahLst/>
            <a:cxnLst/>
            <a:rect l="0" t="0" r="0" b="0"/>
            <a:pathLst>
              <a:path w="158751" h="889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12700" y="57150"/>
                </a:lnTo>
                <a:lnTo>
                  <a:pt x="25400" y="38100"/>
                </a:lnTo>
                <a:lnTo>
                  <a:pt x="38100" y="31750"/>
                </a:lnTo>
                <a:lnTo>
                  <a:pt x="57150" y="57150"/>
                </a:lnTo>
                <a:lnTo>
                  <a:pt x="63500" y="69850"/>
                </a:lnTo>
                <a:lnTo>
                  <a:pt x="82550" y="31750"/>
                </a:lnTo>
                <a:lnTo>
                  <a:pt x="95250" y="19050"/>
                </a:lnTo>
                <a:lnTo>
                  <a:pt x="120650" y="57150"/>
                </a:lnTo>
                <a:lnTo>
                  <a:pt x="127000" y="69850"/>
                </a:lnTo>
                <a:lnTo>
                  <a:pt x="146050" y="76200"/>
                </a:lnTo>
                <a:lnTo>
                  <a:pt x="1587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8" name="SMARTINK"/>
          <p:cNvSpPr/>
          <p:nvPr/>
        </p:nvSpPr>
        <p:spPr bwMode="auto">
          <a:xfrm>
            <a:off x="2019300" y="485775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38100" y="6350"/>
                </a:move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0" y="44450"/>
                </a:lnTo>
                <a:lnTo>
                  <a:pt x="12700" y="50800"/>
                </a:lnTo>
                <a:lnTo>
                  <a:pt x="25400" y="57150"/>
                </a:lnTo>
                <a:lnTo>
                  <a:pt x="50800" y="57150"/>
                </a:lnTo>
                <a:lnTo>
                  <a:pt x="57150" y="38100"/>
                </a:lnTo>
                <a:lnTo>
                  <a:pt x="57150" y="19050"/>
                </a:lnTo>
                <a:lnTo>
                  <a:pt x="44450" y="1270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39" name="SMARTINK"/>
          <p:cNvSpPr/>
          <p:nvPr/>
        </p:nvSpPr>
        <p:spPr bwMode="auto">
          <a:xfrm>
            <a:off x="2146300" y="4705350"/>
            <a:ext cx="101601" cy="228601"/>
          </a:xfrm>
          <a:custGeom>
            <a:avLst/>
            <a:gdLst/>
            <a:ahLst/>
            <a:cxnLst/>
            <a:rect l="0" t="0" r="0" b="0"/>
            <a:pathLst>
              <a:path w="101601" h="22860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9050" y="139700"/>
                </a:lnTo>
                <a:lnTo>
                  <a:pt x="19050" y="171450"/>
                </a:lnTo>
                <a:lnTo>
                  <a:pt x="25400" y="196850"/>
                </a:lnTo>
                <a:lnTo>
                  <a:pt x="38100" y="222250"/>
                </a:lnTo>
                <a:lnTo>
                  <a:pt x="63500" y="228600"/>
                </a:lnTo>
                <a:lnTo>
                  <a:pt x="95250" y="215900"/>
                </a:lnTo>
                <a:lnTo>
                  <a:pt x="1016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0" name="SMARTINK"/>
          <p:cNvSpPr/>
          <p:nvPr/>
        </p:nvSpPr>
        <p:spPr bwMode="auto">
          <a:xfrm>
            <a:off x="2355850" y="484505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0"/>
                </a:moveTo>
                <a:lnTo>
                  <a:pt x="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1" name="SMARTINK"/>
          <p:cNvSpPr/>
          <p:nvPr/>
        </p:nvSpPr>
        <p:spPr bwMode="auto">
          <a:xfrm>
            <a:off x="4686300" y="4641850"/>
            <a:ext cx="107951" cy="215901"/>
          </a:xfrm>
          <a:custGeom>
            <a:avLst/>
            <a:gdLst/>
            <a:ahLst/>
            <a:cxnLst/>
            <a:rect l="0" t="0" r="0" b="0"/>
            <a:pathLst>
              <a:path w="107951" h="215901">
                <a:moveTo>
                  <a:pt x="107950" y="12700"/>
                </a:moveTo>
                <a:lnTo>
                  <a:pt x="95250" y="0"/>
                </a:lnTo>
                <a:lnTo>
                  <a:pt x="82550" y="6350"/>
                </a:lnTo>
                <a:lnTo>
                  <a:pt x="50800" y="31750"/>
                </a:lnTo>
                <a:lnTo>
                  <a:pt x="25400" y="63500"/>
                </a:lnTo>
                <a:lnTo>
                  <a:pt x="12700" y="8255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0" y="177800"/>
                </a:lnTo>
                <a:lnTo>
                  <a:pt x="6350" y="190500"/>
                </a:lnTo>
                <a:lnTo>
                  <a:pt x="31750" y="209550"/>
                </a:lnTo>
                <a:lnTo>
                  <a:pt x="44450" y="215900"/>
                </a:lnTo>
                <a:lnTo>
                  <a:pt x="63500" y="209550"/>
                </a:lnTo>
                <a:lnTo>
                  <a:pt x="76200" y="203200"/>
                </a:lnTo>
                <a:lnTo>
                  <a:pt x="82550" y="184150"/>
                </a:lnTo>
                <a:lnTo>
                  <a:pt x="76200" y="171450"/>
                </a:lnTo>
                <a:lnTo>
                  <a:pt x="63500" y="165100"/>
                </a:lnTo>
                <a:lnTo>
                  <a:pt x="44450" y="165100"/>
                </a:lnTo>
                <a:lnTo>
                  <a:pt x="317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2" name="SMARTINK"/>
          <p:cNvSpPr/>
          <p:nvPr/>
        </p:nvSpPr>
        <p:spPr bwMode="auto">
          <a:xfrm>
            <a:off x="4933950" y="4502150"/>
            <a:ext cx="139701" cy="381001"/>
          </a:xfrm>
          <a:custGeom>
            <a:avLst/>
            <a:gdLst/>
            <a:ahLst/>
            <a:cxnLst/>
            <a:rect l="0" t="0" r="0" b="0"/>
            <a:pathLst>
              <a:path w="139701" h="381001">
                <a:moveTo>
                  <a:pt x="120650" y="0"/>
                </a:moveTo>
                <a:lnTo>
                  <a:pt x="101600" y="0"/>
                </a:lnTo>
                <a:lnTo>
                  <a:pt x="82550" y="25400"/>
                </a:lnTo>
                <a:lnTo>
                  <a:pt x="69850" y="44450"/>
                </a:lnTo>
                <a:lnTo>
                  <a:pt x="57150" y="76200"/>
                </a:lnTo>
                <a:lnTo>
                  <a:pt x="44450" y="107950"/>
                </a:lnTo>
                <a:lnTo>
                  <a:pt x="31750" y="120650"/>
                </a:lnTo>
                <a:lnTo>
                  <a:pt x="25400" y="139700"/>
                </a:lnTo>
                <a:lnTo>
                  <a:pt x="19050" y="152400"/>
                </a:lnTo>
                <a:lnTo>
                  <a:pt x="6350" y="184150"/>
                </a:lnTo>
                <a:lnTo>
                  <a:pt x="0" y="215900"/>
                </a:lnTo>
                <a:lnTo>
                  <a:pt x="0" y="247650"/>
                </a:lnTo>
                <a:lnTo>
                  <a:pt x="6350" y="273050"/>
                </a:lnTo>
                <a:lnTo>
                  <a:pt x="19050" y="298450"/>
                </a:lnTo>
                <a:lnTo>
                  <a:pt x="38100" y="323850"/>
                </a:lnTo>
                <a:lnTo>
                  <a:pt x="63500" y="349250"/>
                </a:lnTo>
                <a:lnTo>
                  <a:pt x="95250" y="368300"/>
                </a:lnTo>
                <a:lnTo>
                  <a:pt x="127000" y="381000"/>
                </a:lnTo>
                <a:lnTo>
                  <a:pt x="139700" y="381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3" name="SMARTINK"/>
          <p:cNvSpPr/>
          <p:nvPr/>
        </p:nvSpPr>
        <p:spPr bwMode="auto">
          <a:xfrm>
            <a:off x="5048250" y="472440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01600" y="635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4" name="SMARTINK"/>
          <p:cNvSpPr/>
          <p:nvPr/>
        </p:nvSpPr>
        <p:spPr bwMode="auto">
          <a:xfrm>
            <a:off x="5264150" y="4629150"/>
            <a:ext cx="95251" cy="146051"/>
          </a:xfrm>
          <a:custGeom>
            <a:avLst/>
            <a:gdLst/>
            <a:ahLst/>
            <a:cxnLst/>
            <a:rect l="0" t="0" r="0" b="0"/>
            <a:pathLst>
              <a:path w="95251" h="146051">
                <a:moveTo>
                  <a:pt x="0" y="25400"/>
                </a:moveTo>
                <a:lnTo>
                  <a:pt x="6350" y="6350"/>
                </a:lnTo>
                <a:lnTo>
                  <a:pt x="25400" y="0"/>
                </a:lnTo>
                <a:lnTo>
                  <a:pt x="38100" y="6350"/>
                </a:lnTo>
                <a:lnTo>
                  <a:pt x="63500" y="19050"/>
                </a:lnTo>
                <a:lnTo>
                  <a:pt x="69850" y="38100"/>
                </a:lnTo>
                <a:lnTo>
                  <a:pt x="63500" y="63500"/>
                </a:lnTo>
                <a:lnTo>
                  <a:pt x="38100" y="88900"/>
                </a:lnTo>
                <a:lnTo>
                  <a:pt x="12700" y="114300"/>
                </a:lnTo>
                <a:lnTo>
                  <a:pt x="0" y="133350"/>
                </a:lnTo>
                <a:lnTo>
                  <a:pt x="12700" y="146050"/>
                </a:lnTo>
                <a:lnTo>
                  <a:pt x="44450" y="146050"/>
                </a:lnTo>
                <a:lnTo>
                  <a:pt x="76200" y="139700"/>
                </a:lnTo>
                <a:lnTo>
                  <a:pt x="952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5" name="SMARTINK"/>
          <p:cNvSpPr/>
          <p:nvPr/>
        </p:nvSpPr>
        <p:spPr bwMode="auto">
          <a:xfrm>
            <a:off x="5441950" y="4641850"/>
            <a:ext cx="82551" cy="152401"/>
          </a:xfrm>
          <a:custGeom>
            <a:avLst/>
            <a:gdLst/>
            <a:ahLst/>
            <a:cxnLst/>
            <a:rect l="0" t="0" r="0" b="0"/>
            <a:pathLst>
              <a:path w="82551" h="152401">
                <a:moveTo>
                  <a:pt x="12700" y="0"/>
                </a:moveTo>
                <a:lnTo>
                  <a:pt x="0" y="25400"/>
                </a:lnTo>
                <a:lnTo>
                  <a:pt x="0" y="50800"/>
                </a:lnTo>
                <a:lnTo>
                  <a:pt x="6350" y="69850"/>
                </a:lnTo>
                <a:lnTo>
                  <a:pt x="19050" y="76200"/>
                </a:lnTo>
                <a:lnTo>
                  <a:pt x="31750" y="82550"/>
                </a:lnTo>
                <a:lnTo>
                  <a:pt x="50800" y="76200"/>
                </a:lnTo>
                <a:lnTo>
                  <a:pt x="57150" y="63500"/>
                </a:lnTo>
                <a:lnTo>
                  <a:pt x="69850" y="31750"/>
                </a:lnTo>
                <a:lnTo>
                  <a:pt x="69850" y="57150"/>
                </a:lnTo>
                <a:lnTo>
                  <a:pt x="69850" y="76200"/>
                </a:lnTo>
                <a:lnTo>
                  <a:pt x="69850" y="107950"/>
                </a:lnTo>
                <a:lnTo>
                  <a:pt x="69850" y="133350"/>
                </a:lnTo>
                <a:lnTo>
                  <a:pt x="825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6" name="SMARTINK"/>
          <p:cNvSpPr/>
          <p:nvPr/>
        </p:nvSpPr>
        <p:spPr bwMode="auto">
          <a:xfrm>
            <a:off x="5619750" y="4629150"/>
            <a:ext cx="1" cy="165101"/>
          </a:xfrm>
          <a:custGeom>
            <a:avLst/>
            <a:gdLst/>
            <a:ahLst/>
            <a:cxnLst/>
            <a:rect l="0" t="0" r="0" b="0"/>
            <a:pathLst>
              <a:path w="1" h="1651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7" name="SMARTINK"/>
          <p:cNvSpPr/>
          <p:nvPr/>
        </p:nvSpPr>
        <p:spPr bwMode="auto">
          <a:xfrm>
            <a:off x="5683250" y="4775200"/>
            <a:ext cx="1" cy="31751"/>
          </a:xfrm>
          <a:custGeom>
            <a:avLst/>
            <a:gdLst/>
            <a:ahLst/>
            <a:cxnLst/>
            <a:rect l="0" t="0" r="0" b="0"/>
            <a:pathLst>
              <a:path w="1" h="31751">
                <a:moveTo>
                  <a:pt x="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8" name="SMARTINK"/>
          <p:cNvSpPr/>
          <p:nvPr/>
        </p:nvSpPr>
        <p:spPr bwMode="auto">
          <a:xfrm>
            <a:off x="5727700" y="464820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50800" y="19050"/>
                </a:moveTo>
                <a:lnTo>
                  <a:pt x="31750" y="6350"/>
                </a:lnTo>
                <a:lnTo>
                  <a:pt x="19050" y="0"/>
                </a:lnTo>
                <a:lnTo>
                  <a:pt x="6350" y="6350"/>
                </a:lnTo>
                <a:lnTo>
                  <a:pt x="0" y="25400"/>
                </a:lnTo>
                <a:lnTo>
                  <a:pt x="6350" y="38100"/>
                </a:lnTo>
                <a:lnTo>
                  <a:pt x="25400" y="57150"/>
                </a:lnTo>
                <a:lnTo>
                  <a:pt x="44450" y="82550"/>
                </a:lnTo>
                <a:lnTo>
                  <a:pt x="69850" y="114300"/>
                </a:lnTo>
                <a:lnTo>
                  <a:pt x="63500" y="133350"/>
                </a:lnTo>
                <a:lnTo>
                  <a:pt x="50800" y="139700"/>
                </a:lnTo>
                <a:lnTo>
                  <a:pt x="25400" y="139700"/>
                </a:lnTo>
                <a:lnTo>
                  <a:pt x="31750" y="114300"/>
                </a:lnTo>
                <a:lnTo>
                  <a:pt x="38100" y="101600"/>
                </a:lnTo>
                <a:lnTo>
                  <a:pt x="63500" y="69850"/>
                </a:lnTo>
                <a:lnTo>
                  <a:pt x="76200" y="50800"/>
                </a:lnTo>
                <a:lnTo>
                  <a:pt x="76200" y="31750"/>
                </a:lnTo>
                <a:lnTo>
                  <a:pt x="63500" y="19050"/>
                </a:lnTo>
                <a:lnTo>
                  <a:pt x="44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49" name="SMARTINK"/>
          <p:cNvSpPr/>
          <p:nvPr/>
        </p:nvSpPr>
        <p:spPr bwMode="auto">
          <a:xfrm>
            <a:off x="5835650" y="4533900"/>
            <a:ext cx="114301" cy="374651"/>
          </a:xfrm>
          <a:custGeom>
            <a:avLst/>
            <a:gdLst/>
            <a:ahLst/>
            <a:cxnLst/>
            <a:rect l="0" t="0" r="0" b="0"/>
            <a:pathLst>
              <a:path w="114301" h="374651">
                <a:moveTo>
                  <a:pt x="0" y="12700"/>
                </a:moveTo>
                <a:lnTo>
                  <a:pt x="6350" y="0"/>
                </a:lnTo>
                <a:lnTo>
                  <a:pt x="44450" y="25400"/>
                </a:lnTo>
                <a:lnTo>
                  <a:pt x="63500" y="44450"/>
                </a:lnTo>
                <a:lnTo>
                  <a:pt x="82550" y="76200"/>
                </a:lnTo>
                <a:lnTo>
                  <a:pt x="95250" y="95250"/>
                </a:lnTo>
                <a:lnTo>
                  <a:pt x="101600" y="114300"/>
                </a:lnTo>
                <a:lnTo>
                  <a:pt x="107950" y="133350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14300" y="196850"/>
                </a:lnTo>
                <a:lnTo>
                  <a:pt x="114300" y="215900"/>
                </a:lnTo>
                <a:lnTo>
                  <a:pt x="107950" y="234950"/>
                </a:lnTo>
                <a:lnTo>
                  <a:pt x="101600" y="254000"/>
                </a:lnTo>
                <a:lnTo>
                  <a:pt x="95250" y="266700"/>
                </a:lnTo>
                <a:lnTo>
                  <a:pt x="82550" y="298450"/>
                </a:lnTo>
                <a:lnTo>
                  <a:pt x="69850" y="323850"/>
                </a:lnTo>
                <a:lnTo>
                  <a:pt x="44450" y="355600"/>
                </a:lnTo>
                <a:lnTo>
                  <a:pt x="38100" y="368300"/>
                </a:lnTo>
                <a:lnTo>
                  <a:pt x="57150" y="374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0" name="SMARTINK"/>
          <p:cNvSpPr/>
          <p:nvPr/>
        </p:nvSpPr>
        <p:spPr bwMode="auto">
          <a:xfrm>
            <a:off x="6121400" y="4724400"/>
            <a:ext cx="158751" cy="6351"/>
          </a:xfrm>
          <a:custGeom>
            <a:avLst/>
            <a:gdLst/>
            <a:ahLst/>
            <a:cxnLst/>
            <a:rect l="0" t="0" r="0" b="0"/>
            <a:pathLst>
              <a:path w="158751" h="6351">
                <a:moveTo>
                  <a:pt x="0" y="0"/>
                </a:moveTo>
                <a:lnTo>
                  <a:pt x="12700" y="6350"/>
                </a:lnTo>
                <a:lnTo>
                  <a:pt x="38100" y="6350"/>
                </a:lnTo>
                <a:lnTo>
                  <a:pt x="63500" y="6350"/>
                </a:lnTo>
                <a:lnTo>
                  <a:pt x="88900" y="6350"/>
                </a:lnTo>
                <a:lnTo>
                  <a:pt x="107950" y="6350"/>
                </a:lnTo>
                <a:lnTo>
                  <a:pt x="1397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1" name="SMARTINK"/>
          <p:cNvSpPr/>
          <p:nvPr/>
        </p:nvSpPr>
        <p:spPr bwMode="auto">
          <a:xfrm>
            <a:off x="6489700" y="4572000"/>
            <a:ext cx="139701" cy="247651"/>
          </a:xfrm>
          <a:custGeom>
            <a:avLst/>
            <a:gdLst/>
            <a:ahLst/>
            <a:cxnLst/>
            <a:rect l="0" t="0" r="0" b="0"/>
            <a:pathLst>
              <a:path w="139701" h="247651">
                <a:moveTo>
                  <a:pt x="50800" y="12700"/>
                </a:moveTo>
                <a:lnTo>
                  <a:pt x="57150" y="0"/>
                </a:lnTo>
                <a:lnTo>
                  <a:pt x="50800" y="25400"/>
                </a:lnTo>
                <a:lnTo>
                  <a:pt x="31750" y="50800"/>
                </a:lnTo>
                <a:lnTo>
                  <a:pt x="6350" y="82550"/>
                </a:lnTo>
                <a:lnTo>
                  <a:pt x="0" y="95250"/>
                </a:lnTo>
                <a:lnTo>
                  <a:pt x="6350" y="107950"/>
                </a:lnTo>
                <a:lnTo>
                  <a:pt x="25400" y="120650"/>
                </a:lnTo>
                <a:lnTo>
                  <a:pt x="50800" y="120650"/>
                </a:lnTo>
                <a:lnTo>
                  <a:pt x="76200" y="120650"/>
                </a:lnTo>
                <a:lnTo>
                  <a:pt x="95250" y="114300"/>
                </a:lnTo>
                <a:lnTo>
                  <a:pt x="107950" y="107950"/>
                </a:lnTo>
                <a:lnTo>
                  <a:pt x="120650" y="95250"/>
                </a:lnTo>
                <a:lnTo>
                  <a:pt x="127000" y="76200"/>
                </a:lnTo>
                <a:lnTo>
                  <a:pt x="127000" y="57150"/>
                </a:lnTo>
                <a:lnTo>
                  <a:pt x="120650" y="82550"/>
                </a:lnTo>
                <a:lnTo>
                  <a:pt x="114300" y="114300"/>
                </a:lnTo>
                <a:lnTo>
                  <a:pt x="114300" y="139700"/>
                </a:lnTo>
                <a:lnTo>
                  <a:pt x="114300" y="165100"/>
                </a:lnTo>
                <a:lnTo>
                  <a:pt x="114300" y="184150"/>
                </a:lnTo>
                <a:lnTo>
                  <a:pt x="114300" y="215900"/>
                </a:lnTo>
                <a:lnTo>
                  <a:pt x="120650" y="241300"/>
                </a:lnTo>
                <a:lnTo>
                  <a:pt x="1397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2" name="SMARTINK"/>
          <p:cNvSpPr/>
          <p:nvPr/>
        </p:nvSpPr>
        <p:spPr bwMode="auto">
          <a:xfrm>
            <a:off x="6781800" y="4464050"/>
            <a:ext cx="146051" cy="406401"/>
          </a:xfrm>
          <a:custGeom>
            <a:avLst/>
            <a:gdLst/>
            <a:ahLst/>
            <a:cxnLst/>
            <a:rect l="0" t="0" r="0" b="0"/>
            <a:pathLst>
              <a:path w="146051" h="406401">
                <a:moveTo>
                  <a:pt x="146050" y="0"/>
                </a:moveTo>
                <a:lnTo>
                  <a:pt x="114300" y="12700"/>
                </a:lnTo>
                <a:lnTo>
                  <a:pt x="82550" y="44450"/>
                </a:lnTo>
                <a:lnTo>
                  <a:pt x="63500" y="69850"/>
                </a:lnTo>
                <a:lnTo>
                  <a:pt x="50800" y="82550"/>
                </a:lnTo>
                <a:lnTo>
                  <a:pt x="44450" y="101600"/>
                </a:lnTo>
                <a:lnTo>
                  <a:pt x="31750" y="120650"/>
                </a:lnTo>
                <a:lnTo>
                  <a:pt x="25400" y="139700"/>
                </a:lnTo>
                <a:lnTo>
                  <a:pt x="19050" y="158750"/>
                </a:lnTo>
                <a:lnTo>
                  <a:pt x="12700" y="177800"/>
                </a:lnTo>
                <a:lnTo>
                  <a:pt x="6350" y="190500"/>
                </a:lnTo>
                <a:lnTo>
                  <a:pt x="635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6350" y="260350"/>
                </a:lnTo>
                <a:lnTo>
                  <a:pt x="6350" y="279400"/>
                </a:lnTo>
                <a:lnTo>
                  <a:pt x="19050" y="311150"/>
                </a:lnTo>
                <a:lnTo>
                  <a:pt x="38100" y="336550"/>
                </a:lnTo>
                <a:lnTo>
                  <a:pt x="63500" y="355600"/>
                </a:lnTo>
                <a:lnTo>
                  <a:pt x="82550" y="374650"/>
                </a:lnTo>
                <a:lnTo>
                  <a:pt x="114300" y="393700"/>
                </a:lnTo>
                <a:lnTo>
                  <a:pt x="139700" y="406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3" name="SMARTINK"/>
          <p:cNvSpPr/>
          <p:nvPr/>
        </p:nvSpPr>
        <p:spPr bwMode="auto">
          <a:xfrm>
            <a:off x="6959600" y="4679950"/>
            <a:ext cx="120651" cy="19051"/>
          </a:xfrm>
          <a:custGeom>
            <a:avLst/>
            <a:gdLst/>
            <a:ahLst/>
            <a:cxnLst/>
            <a:rect l="0" t="0" r="0" b="0"/>
            <a:pathLst>
              <a:path w="120651" h="19051">
                <a:moveTo>
                  <a:pt x="0" y="1905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4" name="SMARTINK"/>
          <p:cNvSpPr/>
          <p:nvPr/>
        </p:nvSpPr>
        <p:spPr bwMode="auto">
          <a:xfrm>
            <a:off x="7188200" y="4584700"/>
            <a:ext cx="101601" cy="171451"/>
          </a:xfrm>
          <a:custGeom>
            <a:avLst/>
            <a:gdLst/>
            <a:ahLst/>
            <a:cxnLst/>
            <a:rect l="0" t="0" r="0" b="0"/>
            <a:pathLst>
              <a:path w="101601" h="171451">
                <a:moveTo>
                  <a:pt x="50800" y="0"/>
                </a:moveTo>
                <a:lnTo>
                  <a:pt x="31750" y="25400"/>
                </a:lnTo>
                <a:lnTo>
                  <a:pt x="12700" y="50800"/>
                </a:lnTo>
                <a:lnTo>
                  <a:pt x="0" y="76200"/>
                </a:lnTo>
                <a:lnTo>
                  <a:pt x="6350" y="95250"/>
                </a:lnTo>
                <a:lnTo>
                  <a:pt x="44450" y="95250"/>
                </a:lnTo>
                <a:lnTo>
                  <a:pt x="69850" y="95250"/>
                </a:lnTo>
                <a:lnTo>
                  <a:pt x="88900" y="88900"/>
                </a:lnTo>
                <a:lnTo>
                  <a:pt x="95250" y="76200"/>
                </a:lnTo>
                <a:lnTo>
                  <a:pt x="101600" y="63500"/>
                </a:lnTo>
                <a:lnTo>
                  <a:pt x="95250" y="44450"/>
                </a:lnTo>
                <a:lnTo>
                  <a:pt x="95250" y="76200"/>
                </a:lnTo>
                <a:lnTo>
                  <a:pt x="88900" y="101600"/>
                </a:lnTo>
                <a:lnTo>
                  <a:pt x="88900" y="133350"/>
                </a:lnTo>
                <a:lnTo>
                  <a:pt x="82550" y="152400"/>
                </a:lnTo>
                <a:lnTo>
                  <a:pt x="82550" y="171450"/>
                </a:lnTo>
                <a:lnTo>
                  <a:pt x="1016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5" name="SMARTINK"/>
          <p:cNvSpPr/>
          <p:nvPr/>
        </p:nvSpPr>
        <p:spPr bwMode="auto">
          <a:xfrm>
            <a:off x="7391400" y="4603750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88900" y="6350"/>
                </a:moveTo>
                <a:lnTo>
                  <a:pt x="57150" y="0"/>
                </a:lnTo>
                <a:lnTo>
                  <a:pt x="31750" y="0"/>
                </a:lnTo>
                <a:lnTo>
                  <a:pt x="12700" y="0"/>
                </a:lnTo>
                <a:lnTo>
                  <a:pt x="0" y="6350"/>
                </a:lnTo>
                <a:lnTo>
                  <a:pt x="0" y="31750"/>
                </a:lnTo>
                <a:lnTo>
                  <a:pt x="19050" y="63500"/>
                </a:lnTo>
                <a:lnTo>
                  <a:pt x="44450" y="95250"/>
                </a:lnTo>
                <a:lnTo>
                  <a:pt x="50800" y="107950"/>
                </a:lnTo>
                <a:lnTo>
                  <a:pt x="57150" y="120650"/>
                </a:lnTo>
                <a:lnTo>
                  <a:pt x="50800" y="133350"/>
                </a:lnTo>
                <a:lnTo>
                  <a:pt x="44450" y="146050"/>
                </a:lnTo>
                <a:lnTo>
                  <a:pt x="19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6" name="SMARTINK"/>
          <p:cNvSpPr/>
          <p:nvPr/>
        </p:nvSpPr>
        <p:spPr bwMode="auto">
          <a:xfrm>
            <a:off x="7550150" y="470535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0"/>
                </a:moveTo>
                <a:lnTo>
                  <a:pt x="0" y="6350"/>
                </a:lnTo>
                <a:lnTo>
                  <a:pt x="63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7" name="SMARTINK"/>
          <p:cNvSpPr/>
          <p:nvPr/>
        </p:nvSpPr>
        <p:spPr bwMode="auto">
          <a:xfrm>
            <a:off x="7620000" y="460375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76200" y="12700"/>
                </a:moveTo>
                <a:lnTo>
                  <a:pt x="57150" y="0"/>
                </a:lnTo>
                <a:lnTo>
                  <a:pt x="38100" y="0"/>
                </a:lnTo>
                <a:lnTo>
                  <a:pt x="25400" y="635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25400" y="69850"/>
                </a:lnTo>
                <a:lnTo>
                  <a:pt x="50800" y="69850"/>
                </a:lnTo>
                <a:lnTo>
                  <a:pt x="76200" y="44450"/>
                </a:lnTo>
                <a:lnTo>
                  <a:pt x="82550" y="63500"/>
                </a:lnTo>
                <a:lnTo>
                  <a:pt x="82550" y="88900"/>
                </a:lnTo>
                <a:lnTo>
                  <a:pt x="82550" y="114300"/>
                </a:lnTo>
                <a:lnTo>
                  <a:pt x="82550" y="133350"/>
                </a:lnTo>
                <a:lnTo>
                  <a:pt x="88900" y="146050"/>
                </a:lnTo>
                <a:lnTo>
                  <a:pt x="1016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8" name="SMARTINK"/>
          <p:cNvSpPr/>
          <p:nvPr/>
        </p:nvSpPr>
        <p:spPr bwMode="auto">
          <a:xfrm>
            <a:off x="7778750" y="4527550"/>
            <a:ext cx="82551" cy="298451"/>
          </a:xfrm>
          <a:custGeom>
            <a:avLst/>
            <a:gdLst/>
            <a:ahLst/>
            <a:cxnLst/>
            <a:rect l="0" t="0" r="0" b="0"/>
            <a:pathLst>
              <a:path w="82551" h="298451">
                <a:moveTo>
                  <a:pt x="0" y="0"/>
                </a:moveTo>
                <a:lnTo>
                  <a:pt x="25400" y="38100"/>
                </a:lnTo>
                <a:lnTo>
                  <a:pt x="38100" y="63500"/>
                </a:lnTo>
                <a:lnTo>
                  <a:pt x="57150" y="95250"/>
                </a:lnTo>
                <a:lnTo>
                  <a:pt x="63500" y="114300"/>
                </a:lnTo>
                <a:lnTo>
                  <a:pt x="69850" y="127000"/>
                </a:lnTo>
                <a:lnTo>
                  <a:pt x="82550" y="158750"/>
                </a:lnTo>
                <a:lnTo>
                  <a:pt x="82550" y="190500"/>
                </a:lnTo>
                <a:lnTo>
                  <a:pt x="76200" y="215900"/>
                </a:lnTo>
                <a:lnTo>
                  <a:pt x="57150" y="247650"/>
                </a:lnTo>
                <a:lnTo>
                  <a:pt x="25400" y="273050"/>
                </a:lnTo>
                <a:lnTo>
                  <a:pt x="0" y="298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59" name="SMARTINK"/>
          <p:cNvSpPr/>
          <p:nvPr/>
        </p:nvSpPr>
        <p:spPr bwMode="auto">
          <a:xfrm>
            <a:off x="6388100" y="5219700"/>
            <a:ext cx="254001" cy="25401"/>
          </a:xfrm>
          <a:custGeom>
            <a:avLst/>
            <a:gdLst/>
            <a:ahLst/>
            <a:cxnLst/>
            <a:rect l="0" t="0" r="0" b="0"/>
            <a:pathLst>
              <a:path w="254001" h="25401">
                <a:moveTo>
                  <a:pt x="0" y="25400"/>
                </a:moveTo>
                <a:lnTo>
                  <a:pt x="25400" y="25400"/>
                </a:lnTo>
                <a:lnTo>
                  <a:pt x="50800" y="25400"/>
                </a:lnTo>
                <a:lnTo>
                  <a:pt x="82550" y="25400"/>
                </a:lnTo>
                <a:lnTo>
                  <a:pt x="95250" y="19050"/>
                </a:lnTo>
                <a:lnTo>
                  <a:pt x="114300" y="19050"/>
                </a:lnTo>
                <a:lnTo>
                  <a:pt x="146050" y="19050"/>
                </a:lnTo>
                <a:lnTo>
                  <a:pt x="165100" y="12700"/>
                </a:lnTo>
                <a:lnTo>
                  <a:pt x="196850" y="12700"/>
                </a:lnTo>
                <a:lnTo>
                  <a:pt x="222250" y="6350"/>
                </a:lnTo>
                <a:lnTo>
                  <a:pt x="247650" y="0"/>
                </a:lnTo>
                <a:lnTo>
                  <a:pt x="254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60" name="SMARTINK"/>
          <p:cNvSpPr/>
          <p:nvPr/>
        </p:nvSpPr>
        <p:spPr bwMode="auto">
          <a:xfrm>
            <a:off x="6864350" y="5118100"/>
            <a:ext cx="127001" cy="190501"/>
          </a:xfrm>
          <a:custGeom>
            <a:avLst/>
            <a:gdLst/>
            <a:ahLst/>
            <a:cxnLst/>
            <a:rect l="0" t="0" r="0" b="0"/>
            <a:pathLst>
              <a:path w="127001" h="190501">
                <a:moveTo>
                  <a:pt x="127000" y="12700"/>
                </a:moveTo>
                <a:lnTo>
                  <a:pt x="114300" y="6350"/>
                </a:lnTo>
                <a:lnTo>
                  <a:pt x="76200" y="6350"/>
                </a:lnTo>
                <a:lnTo>
                  <a:pt x="50800" y="6350"/>
                </a:lnTo>
                <a:lnTo>
                  <a:pt x="25400" y="0"/>
                </a:lnTo>
                <a:lnTo>
                  <a:pt x="6350" y="0"/>
                </a:lnTo>
                <a:lnTo>
                  <a:pt x="0" y="19050"/>
                </a:lnTo>
                <a:lnTo>
                  <a:pt x="0" y="38100"/>
                </a:lnTo>
                <a:lnTo>
                  <a:pt x="6350" y="63500"/>
                </a:lnTo>
                <a:lnTo>
                  <a:pt x="31750" y="88900"/>
                </a:lnTo>
                <a:lnTo>
                  <a:pt x="63500" y="114300"/>
                </a:lnTo>
                <a:lnTo>
                  <a:pt x="95250" y="139700"/>
                </a:lnTo>
                <a:lnTo>
                  <a:pt x="101600" y="152400"/>
                </a:lnTo>
                <a:lnTo>
                  <a:pt x="95250" y="171450"/>
                </a:lnTo>
                <a:lnTo>
                  <a:pt x="82550" y="184150"/>
                </a:lnTo>
                <a:lnTo>
                  <a:pt x="63500" y="190500"/>
                </a:lnTo>
                <a:lnTo>
                  <a:pt x="44450" y="190500"/>
                </a:lnTo>
                <a:lnTo>
                  <a:pt x="31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61" name="SMARTINK"/>
          <p:cNvSpPr/>
          <p:nvPr/>
        </p:nvSpPr>
        <p:spPr bwMode="auto">
          <a:xfrm>
            <a:off x="7194550" y="5022850"/>
            <a:ext cx="120651" cy="336551"/>
          </a:xfrm>
          <a:custGeom>
            <a:avLst/>
            <a:gdLst/>
            <a:ahLst/>
            <a:cxnLst/>
            <a:rect l="0" t="0" r="0" b="0"/>
            <a:pathLst>
              <a:path w="120651" h="336551">
                <a:moveTo>
                  <a:pt x="76200" y="0"/>
                </a:moveTo>
                <a:lnTo>
                  <a:pt x="57150" y="6350"/>
                </a:lnTo>
                <a:lnTo>
                  <a:pt x="50800" y="19050"/>
                </a:lnTo>
                <a:lnTo>
                  <a:pt x="38100" y="38100"/>
                </a:lnTo>
                <a:lnTo>
                  <a:pt x="25400" y="6350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39700"/>
                </a:lnTo>
                <a:lnTo>
                  <a:pt x="0" y="158750"/>
                </a:lnTo>
                <a:lnTo>
                  <a:pt x="0" y="177800"/>
                </a:lnTo>
                <a:lnTo>
                  <a:pt x="0" y="222250"/>
                </a:lnTo>
                <a:lnTo>
                  <a:pt x="6350" y="247650"/>
                </a:lnTo>
                <a:lnTo>
                  <a:pt x="19050" y="273050"/>
                </a:lnTo>
                <a:lnTo>
                  <a:pt x="38100" y="292100"/>
                </a:lnTo>
                <a:lnTo>
                  <a:pt x="69850" y="311150"/>
                </a:lnTo>
                <a:lnTo>
                  <a:pt x="101600" y="330200"/>
                </a:lnTo>
                <a:lnTo>
                  <a:pt x="12065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62" name="SMARTINK"/>
          <p:cNvSpPr/>
          <p:nvPr/>
        </p:nvSpPr>
        <p:spPr bwMode="auto">
          <a:xfrm>
            <a:off x="7442200" y="5099050"/>
            <a:ext cx="114301" cy="127001"/>
          </a:xfrm>
          <a:custGeom>
            <a:avLst/>
            <a:gdLst/>
            <a:ahLst/>
            <a:cxnLst/>
            <a:rect l="0" t="0" r="0" b="0"/>
            <a:pathLst>
              <a:path w="114301" h="127001">
                <a:moveTo>
                  <a:pt x="57150" y="25400"/>
                </a:moveTo>
                <a:lnTo>
                  <a:pt x="50800" y="6350"/>
                </a:lnTo>
                <a:lnTo>
                  <a:pt x="38100" y="0"/>
                </a:lnTo>
                <a:lnTo>
                  <a:pt x="25400" y="12700"/>
                </a:lnTo>
                <a:lnTo>
                  <a:pt x="6350" y="3810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7950"/>
                </a:lnTo>
                <a:lnTo>
                  <a:pt x="25400" y="120650"/>
                </a:lnTo>
                <a:lnTo>
                  <a:pt x="44450" y="127000"/>
                </a:lnTo>
                <a:lnTo>
                  <a:pt x="63500" y="127000"/>
                </a:lnTo>
                <a:lnTo>
                  <a:pt x="88900" y="120650"/>
                </a:lnTo>
                <a:lnTo>
                  <a:pt x="101600" y="114300"/>
                </a:lnTo>
                <a:lnTo>
                  <a:pt x="114300" y="95250"/>
                </a:lnTo>
                <a:lnTo>
                  <a:pt x="114300" y="76200"/>
                </a:lnTo>
                <a:lnTo>
                  <a:pt x="107950" y="50800"/>
                </a:lnTo>
                <a:lnTo>
                  <a:pt x="95250" y="19050"/>
                </a:lnTo>
                <a:lnTo>
                  <a:pt x="82550" y="12700"/>
                </a:lnTo>
                <a:lnTo>
                  <a:pt x="69850" y="6350"/>
                </a:lnTo>
                <a:lnTo>
                  <a:pt x="57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63" name="SMARTINK"/>
          <p:cNvSpPr/>
          <p:nvPr/>
        </p:nvSpPr>
        <p:spPr bwMode="auto">
          <a:xfrm>
            <a:off x="7658100" y="4972050"/>
            <a:ext cx="152401" cy="368301"/>
          </a:xfrm>
          <a:custGeom>
            <a:avLst/>
            <a:gdLst/>
            <a:ahLst/>
            <a:cxnLst/>
            <a:rect l="0" t="0" r="0" b="0"/>
            <a:pathLst>
              <a:path w="152401" h="368301">
                <a:moveTo>
                  <a:pt x="31750" y="12700"/>
                </a:moveTo>
                <a:lnTo>
                  <a:pt x="25400" y="0"/>
                </a:lnTo>
                <a:lnTo>
                  <a:pt x="50800" y="25400"/>
                </a:lnTo>
                <a:lnTo>
                  <a:pt x="76200" y="57150"/>
                </a:lnTo>
                <a:lnTo>
                  <a:pt x="101600" y="88900"/>
                </a:lnTo>
                <a:lnTo>
                  <a:pt x="114300" y="101600"/>
                </a:lnTo>
                <a:lnTo>
                  <a:pt x="120650" y="120650"/>
                </a:lnTo>
                <a:lnTo>
                  <a:pt x="133350" y="139700"/>
                </a:lnTo>
                <a:lnTo>
                  <a:pt x="139700" y="158750"/>
                </a:lnTo>
                <a:lnTo>
                  <a:pt x="146050" y="177800"/>
                </a:lnTo>
                <a:lnTo>
                  <a:pt x="152400" y="196850"/>
                </a:lnTo>
                <a:lnTo>
                  <a:pt x="152400" y="215900"/>
                </a:lnTo>
                <a:lnTo>
                  <a:pt x="152400" y="234950"/>
                </a:lnTo>
                <a:lnTo>
                  <a:pt x="146050" y="266700"/>
                </a:lnTo>
                <a:lnTo>
                  <a:pt x="133350" y="285750"/>
                </a:lnTo>
                <a:lnTo>
                  <a:pt x="120650" y="304800"/>
                </a:lnTo>
                <a:lnTo>
                  <a:pt x="101600" y="323850"/>
                </a:lnTo>
                <a:lnTo>
                  <a:pt x="76200" y="330200"/>
                </a:lnTo>
                <a:lnTo>
                  <a:pt x="57150" y="342900"/>
                </a:lnTo>
                <a:lnTo>
                  <a:pt x="31750" y="349250"/>
                </a:lnTo>
                <a:lnTo>
                  <a:pt x="0" y="361950"/>
                </a:lnTo>
                <a:lnTo>
                  <a:pt x="0" y="368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64" name="SMARTINK"/>
          <p:cNvSpPr/>
          <p:nvPr/>
        </p:nvSpPr>
        <p:spPr bwMode="auto">
          <a:xfrm>
            <a:off x="1295400" y="582930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38100" y="19050"/>
                </a:lnTo>
                <a:lnTo>
                  <a:pt x="63500" y="19050"/>
                </a:lnTo>
                <a:lnTo>
                  <a:pt x="95250" y="12700"/>
                </a:lnTo>
                <a:lnTo>
                  <a:pt x="120650" y="12700"/>
                </a:lnTo>
                <a:lnTo>
                  <a:pt x="152400" y="6350"/>
                </a:lnTo>
                <a:lnTo>
                  <a:pt x="171450" y="0"/>
                </a:lnTo>
                <a:lnTo>
                  <a:pt x="1587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65" name="SMARTINK"/>
          <p:cNvSpPr/>
          <p:nvPr/>
        </p:nvSpPr>
        <p:spPr bwMode="auto">
          <a:xfrm>
            <a:off x="1320800" y="596265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6350"/>
                </a:moveTo>
                <a:lnTo>
                  <a:pt x="25400" y="6350"/>
                </a:lnTo>
                <a:lnTo>
                  <a:pt x="57150" y="0"/>
                </a:lnTo>
                <a:lnTo>
                  <a:pt x="88900" y="0"/>
                </a:lnTo>
                <a:lnTo>
                  <a:pt x="107950" y="0"/>
                </a:lnTo>
                <a:lnTo>
                  <a:pt x="139700" y="6350"/>
                </a:lnTo>
                <a:lnTo>
                  <a:pt x="146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73" name="SMARTINK"/>
          <p:cNvSpPr/>
          <p:nvPr/>
        </p:nvSpPr>
        <p:spPr bwMode="auto">
          <a:xfrm>
            <a:off x="1790700" y="5892800"/>
            <a:ext cx="209551" cy="12701"/>
          </a:xfrm>
          <a:custGeom>
            <a:avLst/>
            <a:gdLst/>
            <a:ahLst/>
            <a:cxnLst/>
            <a:rect l="0" t="0" r="0" b="0"/>
            <a:pathLst>
              <a:path w="209551" h="12701">
                <a:moveTo>
                  <a:pt x="0" y="1270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12700"/>
                </a:lnTo>
                <a:lnTo>
                  <a:pt x="127000" y="12700"/>
                </a:lnTo>
                <a:lnTo>
                  <a:pt x="152400" y="12700"/>
                </a:lnTo>
                <a:lnTo>
                  <a:pt x="184150" y="6350"/>
                </a:lnTo>
                <a:lnTo>
                  <a:pt x="209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74" name="SMARTINK"/>
          <p:cNvSpPr/>
          <p:nvPr/>
        </p:nvSpPr>
        <p:spPr bwMode="auto">
          <a:xfrm>
            <a:off x="2216150" y="5721350"/>
            <a:ext cx="146051" cy="215901"/>
          </a:xfrm>
          <a:custGeom>
            <a:avLst/>
            <a:gdLst/>
            <a:ahLst/>
            <a:cxnLst/>
            <a:rect l="0" t="0" r="0" b="0"/>
            <a:pathLst>
              <a:path w="146051" h="215901">
                <a:moveTo>
                  <a:pt x="146050" y="82550"/>
                </a:moveTo>
                <a:lnTo>
                  <a:pt x="146050" y="63500"/>
                </a:lnTo>
                <a:lnTo>
                  <a:pt x="133350" y="38100"/>
                </a:lnTo>
                <a:lnTo>
                  <a:pt x="107950" y="12700"/>
                </a:lnTo>
                <a:lnTo>
                  <a:pt x="82550" y="6350"/>
                </a:lnTo>
                <a:lnTo>
                  <a:pt x="63500" y="0"/>
                </a:lnTo>
                <a:lnTo>
                  <a:pt x="44450" y="6350"/>
                </a:lnTo>
                <a:lnTo>
                  <a:pt x="12700" y="19050"/>
                </a:lnTo>
                <a:lnTo>
                  <a:pt x="0" y="38100"/>
                </a:lnTo>
                <a:lnTo>
                  <a:pt x="0" y="63500"/>
                </a:lnTo>
                <a:lnTo>
                  <a:pt x="6350" y="82550"/>
                </a:lnTo>
                <a:lnTo>
                  <a:pt x="19050" y="95250"/>
                </a:lnTo>
                <a:lnTo>
                  <a:pt x="38100" y="101600"/>
                </a:lnTo>
                <a:lnTo>
                  <a:pt x="69850" y="95250"/>
                </a:lnTo>
                <a:lnTo>
                  <a:pt x="95250" y="88900"/>
                </a:lnTo>
                <a:lnTo>
                  <a:pt x="107950" y="76200"/>
                </a:lnTo>
                <a:lnTo>
                  <a:pt x="114300" y="57150"/>
                </a:lnTo>
                <a:lnTo>
                  <a:pt x="120650" y="69850"/>
                </a:lnTo>
                <a:lnTo>
                  <a:pt x="127000" y="95250"/>
                </a:lnTo>
                <a:lnTo>
                  <a:pt x="127000" y="120650"/>
                </a:lnTo>
                <a:lnTo>
                  <a:pt x="127000" y="146050"/>
                </a:lnTo>
                <a:lnTo>
                  <a:pt x="127000" y="165100"/>
                </a:lnTo>
                <a:lnTo>
                  <a:pt x="127000" y="196850"/>
                </a:lnTo>
                <a:lnTo>
                  <a:pt x="146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75" name="SMARTINK"/>
          <p:cNvSpPr/>
          <p:nvPr/>
        </p:nvSpPr>
        <p:spPr bwMode="auto">
          <a:xfrm>
            <a:off x="2444750" y="575945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50800" y="0"/>
                </a:moveTo>
                <a:lnTo>
                  <a:pt x="31750" y="0"/>
                </a:lnTo>
                <a:lnTo>
                  <a:pt x="19050" y="12700"/>
                </a:lnTo>
                <a:lnTo>
                  <a:pt x="12700" y="3175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33350"/>
                </a:lnTo>
                <a:lnTo>
                  <a:pt x="12700" y="158750"/>
                </a:lnTo>
                <a:lnTo>
                  <a:pt x="31750" y="171450"/>
                </a:lnTo>
                <a:lnTo>
                  <a:pt x="50800" y="184150"/>
                </a:lnTo>
                <a:lnTo>
                  <a:pt x="76200" y="177800"/>
                </a:lnTo>
                <a:lnTo>
                  <a:pt x="88900" y="152400"/>
                </a:lnTo>
                <a:lnTo>
                  <a:pt x="88900" y="127000"/>
                </a:lnTo>
                <a:lnTo>
                  <a:pt x="82550" y="101600"/>
                </a:lnTo>
                <a:lnTo>
                  <a:pt x="76200" y="76200"/>
                </a:lnTo>
                <a:lnTo>
                  <a:pt x="63500" y="50800"/>
                </a:lnTo>
                <a:lnTo>
                  <a:pt x="44450" y="2540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76" name="SMARTINK"/>
          <p:cNvSpPr/>
          <p:nvPr/>
        </p:nvSpPr>
        <p:spPr bwMode="auto">
          <a:xfrm>
            <a:off x="2641600" y="5702300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95250" y="31750"/>
                </a:moveTo>
                <a:lnTo>
                  <a:pt x="82550" y="12700"/>
                </a:lnTo>
                <a:lnTo>
                  <a:pt x="63500" y="0"/>
                </a:lnTo>
                <a:lnTo>
                  <a:pt x="38100" y="12700"/>
                </a:lnTo>
                <a:lnTo>
                  <a:pt x="12700" y="44450"/>
                </a:lnTo>
                <a:lnTo>
                  <a:pt x="6350" y="6350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46050"/>
                </a:lnTo>
                <a:lnTo>
                  <a:pt x="12700" y="177800"/>
                </a:lnTo>
                <a:lnTo>
                  <a:pt x="25400" y="203200"/>
                </a:lnTo>
                <a:lnTo>
                  <a:pt x="50800" y="222250"/>
                </a:lnTo>
                <a:lnTo>
                  <a:pt x="63500" y="228600"/>
                </a:lnTo>
                <a:lnTo>
                  <a:pt x="76200" y="222250"/>
                </a:lnTo>
                <a:lnTo>
                  <a:pt x="82550" y="209550"/>
                </a:lnTo>
                <a:lnTo>
                  <a:pt x="82550" y="190500"/>
                </a:lnTo>
                <a:lnTo>
                  <a:pt x="76200" y="177800"/>
                </a:lnTo>
                <a:lnTo>
                  <a:pt x="57150" y="158750"/>
                </a:lnTo>
                <a:lnTo>
                  <a:pt x="25400" y="15875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77" name="SMARTINK"/>
          <p:cNvSpPr/>
          <p:nvPr/>
        </p:nvSpPr>
        <p:spPr bwMode="auto">
          <a:xfrm>
            <a:off x="2946400" y="5664200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12700" y="0"/>
                </a:moveTo>
                <a:lnTo>
                  <a:pt x="12700" y="31750"/>
                </a:lnTo>
                <a:lnTo>
                  <a:pt x="12700" y="57150"/>
                </a:lnTo>
                <a:lnTo>
                  <a:pt x="12700" y="88900"/>
                </a:lnTo>
                <a:lnTo>
                  <a:pt x="12700" y="107950"/>
                </a:lnTo>
                <a:lnTo>
                  <a:pt x="6350" y="152400"/>
                </a:lnTo>
                <a:lnTo>
                  <a:pt x="6350" y="184150"/>
                </a:lnTo>
                <a:lnTo>
                  <a:pt x="0" y="209550"/>
                </a:lnTo>
                <a:lnTo>
                  <a:pt x="0" y="241300"/>
                </a:lnTo>
                <a:lnTo>
                  <a:pt x="254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78" name="SMARTINK"/>
          <p:cNvSpPr/>
          <p:nvPr/>
        </p:nvSpPr>
        <p:spPr bwMode="auto">
          <a:xfrm>
            <a:off x="2984500" y="5784850"/>
            <a:ext cx="127001" cy="114301"/>
          </a:xfrm>
          <a:custGeom>
            <a:avLst/>
            <a:gdLst/>
            <a:ahLst/>
            <a:cxnLst/>
            <a:rect l="0" t="0" r="0" b="0"/>
            <a:pathLst>
              <a:path w="127001" h="114301">
                <a:moveTo>
                  <a:pt x="127000" y="0"/>
                </a:moveTo>
                <a:lnTo>
                  <a:pt x="95250" y="19050"/>
                </a:lnTo>
                <a:lnTo>
                  <a:pt x="69850" y="31750"/>
                </a:lnTo>
                <a:lnTo>
                  <a:pt x="44450" y="44450"/>
                </a:lnTo>
                <a:lnTo>
                  <a:pt x="19050" y="57150"/>
                </a:lnTo>
                <a:lnTo>
                  <a:pt x="0" y="63500"/>
                </a:lnTo>
                <a:lnTo>
                  <a:pt x="19050" y="88900"/>
                </a:lnTo>
                <a:lnTo>
                  <a:pt x="50800" y="95250"/>
                </a:lnTo>
                <a:lnTo>
                  <a:pt x="76200" y="101600"/>
                </a:lnTo>
                <a:lnTo>
                  <a:pt x="1016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79" name="SMARTINK"/>
          <p:cNvSpPr/>
          <p:nvPr/>
        </p:nvSpPr>
        <p:spPr bwMode="auto">
          <a:xfrm>
            <a:off x="3162300" y="5683250"/>
            <a:ext cx="203201" cy="241301"/>
          </a:xfrm>
          <a:custGeom>
            <a:avLst/>
            <a:gdLst/>
            <a:ahLst/>
            <a:cxnLst/>
            <a:rect l="0" t="0" r="0" b="0"/>
            <a:pathLst>
              <a:path w="203201" h="241301">
                <a:moveTo>
                  <a:pt x="6350" y="12700"/>
                </a:moveTo>
                <a:lnTo>
                  <a:pt x="0" y="0"/>
                </a:lnTo>
                <a:lnTo>
                  <a:pt x="44450" y="0"/>
                </a:lnTo>
                <a:lnTo>
                  <a:pt x="63500" y="0"/>
                </a:lnTo>
                <a:lnTo>
                  <a:pt x="88900" y="0"/>
                </a:lnTo>
                <a:lnTo>
                  <a:pt x="107950" y="0"/>
                </a:lnTo>
                <a:lnTo>
                  <a:pt x="127000" y="0"/>
                </a:lnTo>
                <a:lnTo>
                  <a:pt x="146050" y="0"/>
                </a:lnTo>
                <a:lnTo>
                  <a:pt x="165100" y="0"/>
                </a:lnTo>
                <a:lnTo>
                  <a:pt x="184150" y="0"/>
                </a:lnTo>
                <a:lnTo>
                  <a:pt x="203200" y="0"/>
                </a:lnTo>
                <a:lnTo>
                  <a:pt x="171450" y="0"/>
                </a:lnTo>
                <a:lnTo>
                  <a:pt x="152400" y="6350"/>
                </a:lnTo>
                <a:lnTo>
                  <a:pt x="133350" y="12700"/>
                </a:lnTo>
                <a:lnTo>
                  <a:pt x="114300" y="38100"/>
                </a:lnTo>
                <a:lnTo>
                  <a:pt x="120650" y="63500"/>
                </a:lnTo>
                <a:lnTo>
                  <a:pt x="133350" y="88900"/>
                </a:lnTo>
                <a:lnTo>
                  <a:pt x="146050" y="114300"/>
                </a:lnTo>
                <a:lnTo>
                  <a:pt x="158750" y="139700"/>
                </a:lnTo>
                <a:lnTo>
                  <a:pt x="165100" y="165100"/>
                </a:lnTo>
                <a:lnTo>
                  <a:pt x="165100" y="184150"/>
                </a:lnTo>
                <a:lnTo>
                  <a:pt x="158750" y="203200"/>
                </a:lnTo>
                <a:lnTo>
                  <a:pt x="152400" y="215900"/>
                </a:lnTo>
                <a:lnTo>
                  <a:pt x="139700" y="228600"/>
                </a:lnTo>
                <a:lnTo>
                  <a:pt x="114300" y="234950"/>
                </a:lnTo>
                <a:lnTo>
                  <a:pt x="101600" y="241300"/>
                </a:lnTo>
                <a:lnTo>
                  <a:pt x="6985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380" name="SMARTINK"/>
          <p:cNvSpPr/>
          <p:nvPr/>
        </p:nvSpPr>
        <p:spPr bwMode="auto">
          <a:xfrm>
            <a:off x="3397250" y="589915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12700" y="12700"/>
                </a:moveTo>
                <a:lnTo>
                  <a:pt x="635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9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52224" grpId="0" animBg="1"/>
      <p:bldP spid="52225" grpId="0" animBg="1"/>
      <p:bldP spid="52228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  <p:bldP spid="52238" grpId="0" animBg="1"/>
      <p:bldP spid="52239" grpId="0" animBg="1"/>
      <p:bldP spid="52240" grpId="0" animBg="1"/>
      <p:bldP spid="52241" grpId="0" animBg="1"/>
      <p:bldP spid="52242" grpId="0" animBg="1"/>
      <p:bldP spid="52243" grpId="0" animBg="1"/>
      <p:bldP spid="52244" grpId="0" animBg="1"/>
      <p:bldP spid="52245" grpId="0" animBg="1"/>
      <p:bldP spid="52246" grpId="0" animBg="1"/>
      <p:bldP spid="52247" grpId="0" animBg="1"/>
      <p:bldP spid="52248" grpId="0" animBg="1"/>
      <p:bldP spid="52249" grpId="0" animBg="1"/>
      <p:bldP spid="52250" grpId="0" animBg="1"/>
      <p:bldP spid="52251" grpId="0" animBg="1"/>
      <p:bldP spid="52252" grpId="0" animBg="1"/>
      <p:bldP spid="52253" grpId="0" animBg="1"/>
      <p:bldP spid="52254" grpId="0" animBg="1"/>
      <p:bldP spid="52255" grpId="0" animBg="1"/>
      <p:bldP spid="52256" grpId="0" animBg="1"/>
      <p:bldP spid="52257" grpId="0" animBg="1"/>
      <p:bldP spid="52258" grpId="0" animBg="1"/>
      <p:bldP spid="52259" grpId="0" animBg="1"/>
      <p:bldP spid="52260" grpId="0" animBg="1"/>
      <p:bldP spid="52261" grpId="0" animBg="1"/>
      <p:bldP spid="52262" grpId="0" animBg="1"/>
      <p:bldP spid="52263" grpId="0" animBg="1"/>
      <p:bldP spid="52264" grpId="0" animBg="1"/>
      <p:bldP spid="52265" grpId="0" animBg="1"/>
      <p:bldP spid="52266" grpId="0" animBg="1"/>
      <p:bldP spid="52267" grpId="0" animBg="1"/>
      <p:bldP spid="52268" grpId="0" animBg="1"/>
      <p:bldP spid="52269" grpId="0" animBg="1"/>
      <p:bldP spid="52270" grpId="0" animBg="1"/>
      <p:bldP spid="52271" grpId="0" animBg="1"/>
      <p:bldP spid="52272" grpId="0" animBg="1"/>
      <p:bldP spid="52273" grpId="0" animBg="1"/>
      <p:bldP spid="52274" grpId="0" animBg="1"/>
      <p:bldP spid="52275" grpId="0" animBg="1"/>
      <p:bldP spid="52276" grpId="0" animBg="1"/>
      <p:bldP spid="52277" grpId="0" animBg="1"/>
      <p:bldP spid="52278" grpId="0" animBg="1"/>
      <p:bldP spid="52279" grpId="0" animBg="1"/>
      <p:bldP spid="52280" grpId="0" animBg="1"/>
      <p:bldP spid="52281" grpId="0" animBg="1"/>
      <p:bldP spid="52282" grpId="0" animBg="1"/>
      <p:bldP spid="52283" grpId="0" animBg="1"/>
      <p:bldP spid="52284" grpId="0" animBg="1"/>
      <p:bldP spid="52285" grpId="0" animBg="1"/>
      <p:bldP spid="52286" grpId="0" animBg="1"/>
      <p:bldP spid="52287" grpId="0" animBg="1"/>
      <p:bldP spid="52288" grpId="0" animBg="1"/>
      <p:bldP spid="52289" grpId="0" animBg="1"/>
      <p:bldP spid="52290" grpId="0" animBg="1"/>
      <p:bldP spid="52291" grpId="0" animBg="1"/>
      <p:bldP spid="52292" grpId="0" animBg="1"/>
      <p:bldP spid="52293" grpId="0" animBg="1"/>
      <p:bldP spid="52294" grpId="0" animBg="1"/>
      <p:bldP spid="52295" grpId="0" animBg="1"/>
      <p:bldP spid="52296" grpId="0" animBg="1"/>
      <p:bldP spid="52297" grpId="0" animBg="1"/>
      <p:bldP spid="52298" grpId="0" animBg="1"/>
      <p:bldP spid="52299" grpId="0" animBg="1"/>
      <p:bldP spid="52300" grpId="0" animBg="1"/>
      <p:bldP spid="52301" grpId="0" animBg="1"/>
      <p:bldP spid="52302" grpId="0" animBg="1"/>
      <p:bldP spid="52303" grpId="0" animBg="1"/>
      <p:bldP spid="52304" grpId="0" animBg="1"/>
      <p:bldP spid="52305" grpId="0" animBg="1"/>
      <p:bldP spid="52306" grpId="0" animBg="1"/>
      <p:bldP spid="52307" grpId="0" animBg="1"/>
      <p:bldP spid="52308" grpId="0" animBg="1"/>
      <p:bldP spid="52309" grpId="0" animBg="1"/>
      <p:bldP spid="52310" grpId="0" animBg="1"/>
      <p:bldP spid="52311" grpId="0" animBg="1"/>
      <p:bldP spid="52315" grpId="0" animBg="1"/>
      <p:bldP spid="52316" grpId="0" animBg="1"/>
      <p:bldP spid="52317" grpId="0" animBg="1"/>
      <p:bldP spid="52318" grpId="0" animBg="1"/>
      <p:bldP spid="52319" grpId="0" animBg="1"/>
      <p:bldP spid="52320" grpId="0" animBg="1"/>
      <p:bldP spid="52321" grpId="0" animBg="1"/>
      <p:bldP spid="52322" grpId="0" animBg="1"/>
      <p:bldP spid="52323" grpId="0" animBg="1"/>
      <p:bldP spid="52324" grpId="0" animBg="1"/>
      <p:bldP spid="52325" grpId="0" animBg="1"/>
      <p:bldP spid="52326" grpId="0" animBg="1"/>
      <p:bldP spid="52327" grpId="0" animBg="1"/>
      <p:bldP spid="52332" grpId="0" animBg="1"/>
      <p:bldP spid="52333" grpId="0" animBg="1"/>
      <p:bldP spid="52334" grpId="0" animBg="1"/>
      <p:bldP spid="52335" grpId="0" animBg="1"/>
      <p:bldP spid="52336" grpId="0" animBg="1"/>
      <p:bldP spid="52337" grpId="0" animBg="1"/>
      <p:bldP spid="52338" grpId="0" animBg="1"/>
      <p:bldP spid="52339" grpId="0" animBg="1"/>
      <p:bldP spid="52340" grpId="0" animBg="1"/>
      <p:bldP spid="52341" grpId="0" animBg="1"/>
      <p:bldP spid="52342" grpId="0" animBg="1"/>
      <p:bldP spid="52343" grpId="0" animBg="1"/>
      <p:bldP spid="52344" grpId="0" animBg="1"/>
      <p:bldP spid="52345" grpId="0" animBg="1"/>
      <p:bldP spid="52346" grpId="0" animBg="1"/>
      <p:bldP spid="52347" grpId="0" animBg="1"/>
      <p:bldP spid="52348" grpId="0" animBg="1"/>
      <p:bldP spid="52349" grpId="0" animBg="1"/>
      <p:bldP spid="52350" grpId="0" animBg="1"/>
      <p:bldP spid="52351" grpId="0" animBg="1"/>
      <p:bldP spid="52352" grpId="0" animBg="1"/>
      <p:bldP spid="52353" grpId="0" animBg="1"/>
      <p:bldP spid="52354" grpId="0" animBg="1"/>
      <p:bldP spid="52355" grpId="0" animBg="1"/>
      <p:bldP spid="52356" grpId="0" animBg="1"/>
      <p:bldP spid="52357" grpId="0" animBg="1"/>
      <p:bldP spid="52358" grpId="0" animBg="1"/>
      <p:bldP spid="52359" grpId="0" animBg="1"/>
      <p:bldP spid="52360" grpId="0" animBg="1"/>
      <p:bldP spid="52361" grpId="0" animBg="1"/>
      <p:bldP spid="52362" grpId="0" animBg="1"/>
      <p:bldP spid="52363" grpId="0" animBg="1"/>
      <p:bldP spid="52364" grpId="0" animBg="1"/>
      <p:bldP spid="52365" grpId="0" animBg="1"/>
      <p:bldP spid="52373" grpId="0" animBg="1"/>
      <p:bldP spid="52374" grpId="0" animBg="1"/>
      <p:bldP spid="52375" grpId="0" animBg="1"/>
      <p:bldP spid="52376" grpId="0" animBg="1"/>
      <p:bldP spid="52377" grpId="0" animBg="1"/>
      <p:bldP spid="52378" grpId="0" animBg="1"/>
      <p:bldP spid="52379" grpId="0" animBg="1"/>
      <p:bldP spid="5238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2591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4000" b="1" dirty="0" smtClean="0"/>
              <a:t>CLASS ACTIVITY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719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MARTINK"/>
          <p:cNvSpPr/>
          <p:nvPr/>
        </p:nvSpPr>
        <p:spPr bwMode="auto">
          <a:xfrm>
            <a:off x="6134100" y="5378450"/>
            <a:ext cx="127001" cy="279401"/>
          </a:xfrm>
          <a:custGeom>
            <a:avLst/>
            <a:gdLst/>
            <a:ahLst/>
            <a:cxnLst/>
            <a:rect l="0" t="0" r="0" b="0"/>
            <a:pathLst>
              <a:path w="127001" h="279401">
                <a:moveTo>
                  <a:pt x="127000" y="0"/>
                </a:moveTo>
                <a:lnTo>
                  <a:pt x="114300" y="19050"/>
                </a:lnTo>
                <a:lnTo>
                  <a:pt x="95250" y="44450"/>
                </a:lnTo>
                <a:lnTo>
                  <a:pt x="88900" y="63500"/>
                </a:lnTo>
                <a:lnTo>
                  <a:pt x="82550" y="76200"/>
                </a:lnTo>
                <a:lnTo>
                  <a:pt x="76200" y="95250"/>
                </a:lnTo>
                <a:lnTo>
                  <a:pt x="63500" y="114300"/>
                </a:lnTo>
                <a:lnTo>
                  <a:pt x="57150" y="133350"/>
                </a:lnTo>
                <a:lnTo>
                  <a:pt x="44450" y="152400"/>
                </a:lnTo>
                <a:lnTo>
                  <a:pt x="38100" y="165100"/>
                </a:lnTo>
                <a:lnTo>
                  <a:pt x="31750" y="184150"/>
                </a:lnTo>
                <a:lnTo>
                  <a:pt x="19050" y="215900"/>
                </a:lnTo>
                <a:lnTo>
                  <a:pt x="6350" y="241300"/>
                </a:lnTo>
                <a:lnTo>
                  <a:pt x="0" y="260350"/>
                </a:lnTo>
                <a:lnTo>
                  <a:pt x="127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" name="SMARTINK"/>
          <p:cNvSpPr/>
          <p:nvPr/>
        </p:nvSpPr>
        <p:spPr bwMode="auto">
          <a:xfrm>
            <a:off x="6273800" y="5384800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12700" y="152400"/>
                </a:lnTo>
                <a:lnTo>
                  <a:pt x="12700" y="177800"/>
                </a:lnTo>
                <a:lnTo>
                  <a:pt x="12700" y="209550"/>
                </a:lnTo>
                <a:lnTo>
                  <a:pt x="19050" y="222250"/>
                </a:lnTo>
                <a:lnTo>
                  <a:pt x="254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6" name="SMARTINK"/>
          <p:cNvSpPr/>
          <p:nvPr/>
        </p:nvSpPr>
        <p:spPr bwMode="auto">
          <a:xfrm>
            <a:off x="6210300" y="5524500"/>
            <a:ext cx="95251" cy="19051"/>
          </a:xfrm>
          <a:custGeom>
            <a:avLst/>
            <a:gdLst/>
            <a:ahLst/>
            <a:cxnLst/>
            <a:rect l="0" t="0" r="0" b="0"/>
            <a:pathLst>
              <a:path w="95251" h="19051">
                <a:moveTo>
                  <a:pt x="0" y="19050"/>
                </a:moveTo>
                <a:lnTo>
                  <a:pt x="25400" y="12700"/>
                </a:lnTo>
                <a:lnTo>
                  <a:pt x="57150" y="6350"/>
                </a:lnTo>
                <a:lnTo>
                  <a:pt x="8890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" name="SMARTINK"/>
          <p:cNvSpPr/>
          <p:nvPr/>
        </p:nvSpPr>
        <p:spPr bwMode="auto">
          <a:xfrm>
            <a:off x="6356350" y="5467350"/>
            <a:ext cx="127001" cy="101601"/>
          </a:xfrm>
          <a:custGeom>
            <a:avLst/>
            <a:gdLst/>
            <a:ahLst/>
            <a:cxnLst/>
            <a:rect l="0" t="0" r="0" b="0"/>
            <a:pathLst>
              <a:path w="127001" h="101601">
                <a:moveTo>
                  <a:pt x="1270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0" y="76200"/>
                </a:lnTo>
                <a:lnTo>
                  <a:pt x="31750" y="50800"/>
                </a:lnTo>
                <a:lnTo>
                  <a:pt x="50800" y="31750"/>
                </a:lnTo>
                <a:lnTo>
                  <a:pt x="69850" y="31750"/>
                </a:lnTo>
                <a:lnTo>
                  <a:pt x="82550" y="38100"/>
                </a:lnTo>
                <a:lnTo>
                  <a:pt x="88900" y="50800"/>
                </a:lnTo>
                <a:lnTo>
                  <a:pt x="95250" y="82550"/>
                </a:lnTo>
                <a:lnTo>
                  <a:pt x="101600" y="95250"/>
                </a:lnTo>
                <a:lnTo>
                  <a:pt x="1270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8" name="SMARTINK"/>
          <p:cNvSpPr/>
          <p:nvPr/>
        </p:nvSpPr>
        <p:spPr bwMode="auto">
          <a:xfrm>
            <a:off x="6546850" y="5435600"/>
            <a:ext cx="69851" cy="158751"/>
          </a:xfrm>
          <a:custGeom>
            <a:avLst/>
            <a:gdLst/>
            <a:ahLst/>
            <a:cxnLst/>
            <a:rect l="0" t="0" r="0" b="0"/>
            <a:pathLst>
              <a:path w="69851" h="158751">
                <a:moveTo>
                  <a:pt x="69850" y="6350"/>
                </a:moveTo>
                <a:lnTo>
                  <a:pt x="5715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0" y="38100"/>
                </a:lnTo>
                <a:lnTo>
                  <a:pt x="6350" y="57150"/>
                </a:lnTo>
                <a:lnTo>
                  <a:pt x="12700" y="76200"/>
                </a:lnTo>
                <a:lnTo>
                  <a:pt x="38100" y="101600"/>
                </a:lnTo>
                <a:lnTo>
                  <a:pt x="57150" y="127000"/>
                </a:lnTo>
                <a:lnTo>
                  <a:pt x="50800" y="139700"/>
                </a:lnTo>
                <a:lnTo>
                  <a:pt x="19050" y="1587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SMARTINK"/>
          <p:cNvSpPr/>
          <p:nvPr/>
        </p:nvSpPr>
        <p:spPr bwMode="auto">
          <a:xfrm>
            <a:off x="6686550" y="54229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6350" y="0"/>
                </a:moveTo>
                <a:lnTo>
                  <a:pt x="0" y="6350"/>
                </a:lnTo>
              </a:path>
            </a:pathLst>
          </a:custGeom>
          <a:solidFill>
            <a:srgbClr val="99CC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SMARTINK"/>
          <p:cNvSpPr/>
          <p:nvPr/>
        </p:nvSpPr>
        <p:spPr bwMode="auto">
          <a:xfrm>
            <a:off x="6667500" y="558165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6350"/>
                </a:moveTo>
                <a:lnTo>
                  <a:pt x="0" y="0"/>
                </a:lnTo>
              </a:path>
            </a:pathLst>
          </a:custGeom>
          <a:solidFill>
            <a:srgbClr val="99CC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1" name="SMARTINK"/>
          <p:cNvSpPr/>
          <p:nvPr/>
        </p:nvSpPr>
        <p:spPr bwMode="auto">
          <a:xfrm>
            <a:off x="6096000" y="5670550"/>
            <a:ext cx="654051" cy="25401"/>
          </a:xfrm>
          <a:custGeom>
            <a:avLst/>
            <a:gdLst/>
            <a:ahLst/>
            <a:cxnLst/>
            <a:rect l="0" t="0" r="0" b="0"/>
            <a:pathLst>
              <a:path w="654051" h="25401">
                <a:moveTo>
                  <a:pt x="31750" y="19050"/>
                </a:moveTo>
                <a:lnTo>
                  <a:pt x="0" y="19050"/>
                </a:lnTo>
                <a:lnTo>
                  <a:pt x="19050" y="25400"/>
                </a:lnTo>
                <a:lnTo>
                  <a:pt x="38100" y="25400"/>
                </a:lnTo>
                <a:lnTo>
                  <a:pt x="57150" y="25400"/>
                </a:lnTo>
                <a:lnTo>
                  <a:pt x="76200" y="25400"/>
                </a:lnTo>
                <a:lnTo>
                  <a:pt x="107950" y="25400"/>
                </a:lnTo>
                <a:lnTo>
                  <a:pt x="133350" y="25400"/>
                </a:lnTo>
                <a:lnTo>
                  <a:pt x="165100" y="25400"/>
                </a:lnTo>
                <a:lnTo>
                  <a:pt x="203200" y="25400"/>
                </a:lnTo>
                <a:lnTo>
                  <a:pt x="234950" y="25400"/>
                </a:lnTo>
                <a:lnTo>
                  <a:pt x="273050" y="25400"/>
                </a:lnTo>
                <a:lnTo>
                  <a:pt x="311150" y="25400"/>
                </a:lnTo>
                <a:lnTo>
                  <a:pt x="355600" y="25400"/>
                </a:lnTo>
                <a:lnTo>
                  <a:pt x="393700" y="25400"/>
                </a:lnTo>
                <a:lnTo>
                  <a:pt x="431800" y="25400"/>
                </a:lnTo>
                <a:lnTo>
                  <a:pt x="469900" y="25400"/>
                </a:lnTo>
                <a:lnTo>
                  <a:pt x="501650" y="25400"/>
                </a:lnTo>
                <a:lnTo>
                  <a:pt x="533400" y="19050"/>
                </a:lnTo>
                <a:lnTo>
                  <a:pt x="565150" y="19050"/>
                </a:lnTo>
                <a:lnTo>
                  <a:pt x="590550" y="19050"/>
                </a:lnTo>
                <a:lnTo>
                  <a:pt x="609600" y="12700"/>
                </a:lnTo>
                <a:lnTo>
                  <a:pt x="641350" y="12700"/>
                </a:lnTo>
                <a:lnTo>
                  <a:pt x="654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2" name="SMARTINK"/>
          <p:cNvSpPr/>
          <p:nvPr/>
        </p:nvSpPr>
        <p:spPr bwMode="auto">
          <a:xfrm>
            <a:off x="7137400" y="5416550"/>
            <a:ext cx="19051" cy="273051"/>
          </a:xfrm>
          <a:custGeom>
            <a:avLst/>
            <a:gdLst/>
            <a:ahLst/>
            <a:cxnLst/>
            <a:rect l="0" t="0" r="0" b="0"/>
            <a:pathLst>
              <a:path w="19051" h="273051">
                <a:moveTo>
                  <a:pt x="0" y="0"/>
                </a:moveTo>
                <a:lnTo>
                  <a:pt x="12700" y="6350"/>
                </a:lnTo>
                <a:lnTo>
                  <a:pt x="12700" y="31750"/>
                </a:lnTo>
                <a:lnTo>
                  <a:pt x="19050" y="50800"/>
                </a:lnTo>
                <a:lnTo>
                  <a:pt x="19050" y="76200"/>
                </a:lnTo>
                <a:lnTo>
                  <a:pt x="19050" y="101600"/>
                </a:lnTo>
                <a:lnTo>
                  <a:pt x="19050" y="133350"/>
                </a:lnTo>
                <a:lnTo>
                  <a:pt x="12700" y="158750"/>
                </a:lnTo>
                <a:lnTo>
                  <a:pt x="12700" y="184150"/>
                </a:lnTo>
                <a:lnTo>
                  <a:pt x="12700" y="209550"/>
                </a:lnTo>
                <a:lnTo>
                  <a:pt x="6350" y="241300"/>
                </a:lnTo>
                <a:lnTo>
                  <a:pt x="635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" name="SMARTINK"/>
          <p:cNvSpPr/>
          <p:nvPr/>
        </p:nvSpPr>
        <p:spPr bwMode="auto">
          <a:xfrm>
            <a:off x="7289800" y="5575300"/>
            <a:ext cx="25401" cy="6351"/>
          </a:xfrm>
          <a:custGeom>
            <a:avLst/>
            <a:gdLst/>
            <a:ahLst/>
            <a:cxnLst/>
            <a:rect l="0" t="0" r="0" b="0"/>
            <a:pathLst>
              <a:path w="25401" h="6351">
                <a:moveTo>
                  <a:pt x="0" y="0"/>
                </a:moveTo>
                <a:lnTo>
                  <a:pt x="1270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" name="SMARTINK"/>
          <p:cNvSpPr/>
          <p:nvPr/>
        </p:nvSpPr>
        <p:spPr bwMode="auto">
          <a:xfrm>
            <a:off x="7404100" y="5334000"/>
            <a:ext cx="44451" cy="285751"/>
          </a:xfrm>
          <a:custGeom>
            <a:avLst/>
            <a:gdLst/>
            <a:ahLst/>
            <a:cxnLst/>
            <a:rect l="0" t="0" r="0" b="0"/>
            <a:pathLst>
              <a:path w="44451" h="285751">
                <a:moveTo>
                  <a:pt x="44450" y="12700"/>
                </a:moveTo>
                <a:lnTo>
                  <a:pt x="38100" y="0"/>
                </a:lnTo>
                <a:lnTo>
                  <a:pt x="38100" y="31750"/>
                </a:lnTo>
                <a:lnTo>
                  <a:pt x="38100" y="57150"/>
                </a:lnTo>
                <a:lnTo>
                  <a:pt x="38100" y="88900"/>
                </a:lnTo>
                <a:lnTo>
                  <a:pt x="38100" y="107950"/>
                </a:lnTo>
                <a:lnTo>
                  <a:pt x="31750" y="127000"/>
                </a:lnTo>
                <a:lnTo>
                  <a:pt x="25400" y="158750"/>
                </a:lnTo>
                <a:lnTo>
                  <a:pt x="25400" y="177800"/>
                </a:lnTo>
                <a:lnTo>
                  <a:pt x="19050" y="209550"/>
                </a:lnTo>
                <a:lnTo>
                  <a:pt x="6350" y="234950"/>
                </a:lnTo>
                <a:lnTo>
                  <a:pt x="0" y="254000"/>
                </a:lnTo>
                <a:lnTo>
                  <a:pt x="635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" name="SMARTINK"/>
          <p:cNvSpPr/>
          <p:nvPr/>
        </p:nvSpPr>
        <p:spPr bwMode="auto">
          <a:xfrm>
            <a:off x="7505700" y="5372100"/>
            <a:ext cx="95251" cy="234951"/>
          </a:xfrm>
          <a:custGeom>
            <a:avLst/>
            <a:gdLst/>
            <a:ahLst/>
            <a:cxnLst/>
            <a:rect l="0" t="0" r="0" b="0"/>
            <a:pathLst>
              <a:path w="95251" h="234951">
                <a:moveTo>
                  <a:pt x="95250" y="0"/>
                </a:moveTo>
                <a:lnTo>
                  <a:pt x="76200" y="25400"/>
                </a:lnTo>
                <a:lnTo>
                  <a:pt x="63500" y="50800"/>
                </a:lnTo>
                <a:lnTo>
                  <a:pt x="50800" y="76200"/>
                </a:lnTo>
                <a:lnTo>
                  <a:pt x="38100" y="107950"/>
                </a:lnTo>
                <a:lnTo>
                  <a:pt x="25400" y="139700"/>
                </a:lnTo>
                <a:lnTo>
                  <a:pt x="19050" y="165100"/>
                </a:lnTo>
                <a:lnTo>
                  <a:pt x="12700" y="184150"/>
                </a:lnTo>
                <a:lnTo>
                  <a:pt x="12700" y="209550"/>
                </a:lnTo>
                <a:lnTo>
                  <a:pt x="19050" y="228600"/>
                </a:lnTo>
                <a:lnTo>
                  <a:pt x="31750" y="234950"/>
                </a:lnTo>
                <a:lnTo>
                  <a:pt x="57150" y="234950"/>
                </a:lnTo>
                <a:lnTo>
                  <a:pt x="76200" y="228600"/>
                </a:lnTo>
                <a:lnTo>
                  <a:pt x="82550" y="209550"/>
                </a:lnTo>
                <a:lnTo>
                  <a:pt x="95250" y="196850"/>
                </a:lnTo>
                <a:lnTo>
                  <a:pt x="95250" y="177800"/>
                </a:lnTo>
                <a:lnTo>
                  <a:pt x="82550" y="171450"/>
                </a:lnTo>
                <a:lnTo>
                  <a:pt x="57150" y="171450"/>
                </a:lnTo>
                <a:lnTo>
                  <a:pt x="31750" y="177800"/>
                </a:lnTo>
                <a:lnTo>
                  <a:pt x="0" y="1905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" name="SMARTINK"/>
          <p:cNvSpPr/>
          <p:nvPr/>
        </p:nvSpPr>
        <p:spPr bwMode="auto">
          <a:xfrm>
            <a:off x="7715250" y="5486400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88900" y="25400"/>
                </a:moveTo>
                <a:lnTo>
                  <a:pt x="76200" y="12700"/>
                </a:lnTo>
                <a:lnTo>
                  <a:pt x="63500" y="0"/>
                </a:lnTo>
                <a:lnTo>
                  <a:pt x="44450" y="6350"/>
                </a:lnTo>
                <a:lnTo>
                  <a:pt x="31750" y="12700"/>
                </a:lnTo>
                <a:lnTo>
                  <a:pt x="6350" y="44450"/>
                </a:lnTo>
                <a:lnTo>
                  <a:pt x="0" y="57150"/>
                </a:lnTo>
                <a:lnTo>
                  <a:pt x="0" y="76200"/>
                </a:lnTo>
                <a:lnTo>
                  <a:pt x="6350" y="88900"/>
                </a:lnTo>
                <a:lnTo>
                  <a:pt x="25400" y="95250"/>
                </a:lnTo>
                <a:lnTo>
                  <a:pt x="50800" y="95250"/>
                </a:lnTo>
                <a:lnTo>
                  <a:pt x="63500" y="82550"/>
                </a:lnTo>
                <a:lnTo>
                  <a:pt x="76200" y="57150"/>
                </a:lnTo>
                <a:lnTo>
                  <a:pt x="82550" y="44450"/>
                </a:lnTo>
                <a:lnTo>
                  <a:pt x="76200" y="76200"/>
                </a:lnTo>
                <a:lnTo>
                  <a:pt x="76200" y="95250"/>
                </a:lnTo>
                <a:lnTo>
                  <a:pt x="69850" y="127000"/>
                </a:lnTo>
                <a:lnTo>
                  <a:pt x="69850" y="152400"/>
                </a:lnTo>
                <a:lnTo>
                  <a:pt x="63500" y="171450"/>
                </a:lnTo>
                <a:lnTo>
                  <a:pt x="57150" y="203200"/>
                </a:lnTo>
                <a:lnTo>
                  <a:pt x="44450" y="234950"/>
                </a:lnTo>
                <a:lnTo>
                  <a:pt x="31750" y="247650"/>
                </a:lnTo>
                <a:lnTo>
                  <a:pt x="12700" y="247650"/>
                </a:lnTo>
                <a:lnTo>
                  <a:pt x="6350" y="234950"/>
                </a:lnTo>
                <a:lnTo>
                  <a:pt x="12700" y="196850"/>
                </a:lnTo>
                <a:lnTo>
                  <a:pt x="25400" y="177800"/>
                </a:lnTo>
                <a:lnTo>
                  <a:pt x="50800" y="152400"/>
                </a:lnTo>
                <a:lnTo>
                  <a:pt x="762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7" name="SMARTINK"/>
          <p:cNvSpPr/>
          <p:nvPr/>
        </p:nvSpPr>
        <p:spPr bwMode="auto">
          <a:xfrm>
            <a:off x="8108950" y="5397500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50800" y="25400"/>
                </a:moveTo>
                <a:lnTo>
                  <a:pt x="38100" y="19050"/>
                </a:lnTo>
                <a:lnTo>
                  <a:pt x="50800" y="31750"/>
                </a:lnTo>
                <a:lnTo>
                  <a:pt x="50800" y="12700"/>
                </a:lnTo>
                <a:lnTo>
                  <a:pt x="44450" y="0"/>
                </a:lnTo>
                <a:lnTo>
                  <a:pt x="19050" y="2540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90500"/>
                </a:lnTo>
                <a:lnTo>
                  <a:pt x="25400" y="203200"/>
                </a:lnTo>
                <a:lnTo>
                  <a:pt x="44450" y="209550"/>
                </a:lnTo>
                <a:lnTo>
                  <a:pt x="63500" y="203200"/>
                </a:lnTo>
                <a:lnTo>
                  <a:pt x="952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8" name="SMARTINK"/>
          <p:cNvSpPr/>
          <p:nvPr/>
        </p:nvSpPr>
        <p:spPr bwMode="auto">
          <a:xfrm>
            <a:off x="8255000" y="5384800"/>
            <a:ext cx="44451" cy="215901"/>
          </a:xfrm>
          <a:custGeom>
            <a:avLst/>
            <a:gdLst/>
            <a:ahLst/>
            <a:cxnLst/>
            <a:rect l="0" t="0" r="0" b="0"/>
            <a:pathLst>
              <a:path w="44451" h="215901">
                <a:moveTo>
                  <a:pt x="44450" y="6350"/>
                </a:moveTo>
                <a:lnTo>
                  <a:pt x="31750" y="0"/>
                </a:lnTo>
                <a:lnTo>
                  <a:pt x="2540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20650"/>
                </a:lnTo>
                <a:lnTo>
                  <a:pt x="0" y="146050"/>
                </a:lnTo>
                <a:lnTo>
                  <a:pt x="0" y="165100"/>
                </a:lnTo>
                <a:lnTo>
                  <a:pt x="0" y="196850"/>
                </a:lnTo>
                <a:lnTo>
                  <a:pt x="6350" y="209550"/>
                </a:lnTo>
                <a:lnTo>
                  <a:pt x="381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9" name="SMARTINK"/>
          <p:cNvSpPr/>
          <p:nvPr/>
        </p:nvSpPr>
        <p:spPr bwMode="auto">
          <a:xfrm>
            <a:off x="8401050" y="5372100"/>
            <a:ext cx="50801" cy="260351"/>
          </a:xfrm>
          <a:custGeom>
            <a:avLst/>
            <a:gdLst/>
            <a:ahLst/>
            <a:cxnLst/>
            <a:rect l="0" t="0" r="0" b="0"/>
            <a:pathLst>
              <a:path w="50801" h="260351">
                <a:moveTo>
                  <a:pt x="50800" y="0"/>
                </a:moveTo>
                <a:lnTo>
                  <a:pt x="44450" y="25400"/>
                </a:lnTo>
                <a:lnTo>
                  <a:pt x="38100" y="50800"/>
                </a:lnTo>
                <a:lnTo>
                  <a:pt x="38100" y="82550"/>
                </a:lnTo>
                <a:lnTo>
                  <a:pt x="31750" y="107950"/>
                </a:lnTo>
                <a:lnTo>
                  <a:pt x="25400" y="139700"/>
                </a:lnTo>
                <a:lnTo>
                  <a:pt x="12700" y="171450"/>
                </a:lnTo>
                <a:lnTo>
                  <a:pt x="6350" y="196850"/>
                </a:lnTo>
                <a:lnTo>
                  <a:pt x="0" y="228600"/>
                </a:lnTo>
                <a:lnTo>
                  <a:pt x="0" y="247650"/>
                </a:lnTo>
                <a:lnTo>
                  <a:pt x="635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" name="SMARTINK"/>
          <p:cNvSpPr/>
          <p:nvPr/>
        </p:nvSpPr>
        <p:spPr bwMode="auto">
          <a:xfrm>
            <a:off x="8413750" y="5378450"/>
            <a:ext cx="260351" cy="19051"/>
          </a:xfrm>
          <a:custGeom>
            <a:avLst/>
            <a:gdLst/>
            <a:ahLst/>
            <a:cxnLst/>
            <a:rect l="0" t="0" r="0" b="0"/>
            <a:pathLst>
              <a:path w="260351" h="1905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35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9700" y="6350"/>
                </a:lnTo>
                <a:lnTo>
                  <a:pt x="158750" y="6350"/>
                </a:lnTo>
                <a:lnTo>
                  <a:pt x="177800" y="6350"/>
                </a:lnTo>
                <a:lnTo>
                  <a:pt x="209550" y="0"/>
                </a:lnTo>
                <a:lnTo>
                  <a:pt x="241300" y="0"/>
                </a:lnTo>
                <a:lnTo>
                  <a:pt x="260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" name="SMARTINK"/>
          <p:cNvSpPr/>
          <p:nvPr/>
        </p:nvSpPr>
        <p:spPr bwMode="auto">
          <a:xfrm>
            <a:off x="8432800" y="54864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19050" y="6350"/>
                </a:lnTo>
                <a:lnTo>
                  <a:pt x="50800" y="6350"/>
                </a:lnTo>
                <a:lnTo>
                  <a:pt x="82550" y="0"/>
                </a:lnTo>
                <a:lnTo>
                  <a:pt x="107950" y="0"/>
                </a:lnTo>
                <a:lnTo>
                  <a:pt x="1397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" name="SMARTINK"/>
          <p:cNvSpPr/>
          <p:nvPr/>
        </p:nvSpPr>
        <p:spPr bwMode="auto">
          <a:xfrm>
            <a:off x="8496300" y="5575300"/>
            <a:ext cx="139701" cy="165101"/>
          </a:xfrm>
          <a:custGeom>
            <a:avLst/>
            <a:gdLst/>
            <a:ahLst/>
            <a:cxnLst/>
            <a:rect l="0" t="0" r="0" b="0"/>
            <a:pathLst>
              <a:path w="139701" h="165101">
                <a:moveTo>
                  <a:pt x="69850" y="12700"/>
                </a:moveTo>
                <a:lnTo>
                  <a:pt x="76200" y="0"/>
                </a:lnTo>
                <a:lnTo>
                  <a:pt x="114300" y="12700"/>
                </a:lnTo>
                <a:lnTo>
                  <a:pt x="127000" y="19050"/>
                </a:lnTo>
                <a:lnTo>
                  <a:pt x="95250" y="57150"/>
                </a:lnTo>
                <a:lnTo>
                  <a:pt x="82550" y="63500"/>
                </a:lnTo>
                <a:lnTo>
                  <a:pt x="114300" y="69850"/>
                </a:lnTo>
                <a:lnTo>
                  <a:pt x="127000" y="76200"/>
                </a:lnTo>
                <a:lnTo>
                  <a:pt x="139700" y="88900"/>
                </a:lnTo>
                <a:lnTo>
                  <a:pt x="139700" y="107950"/>
                </a:lnTo>
                <a:lnTo>
                  <a:pt x="120650" y="120650"/>
                </a:lnTo>
                <a:lnTo>
                  <a:pt x="88900" y="133350"/>
                </a:lnTo>
                <a:lnTo>
                  <a:pt x="69850" y="139700"/>
                </a:lnTo>
                <a:lnTo>
                  <a:pt x="44450" y="152400"/>
                </a:lnTo>
                <a:lnTo>
                  <a:pt x="19050" y="1587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" name="SMARTINK"/>
          <p:cNvSpPr/>
          <p:nvPr/>
        </p:nvSpPr>
        <p:spPr bwMode="auto">
          <a:xfrm>
            <a:off x="7378700" y="5346700"/>
            <a:ext cx="69851" cy="63501"/>
          </a:xfrm>
          <a:custGeom>
            <a:avLst/>
            <a:gdLst/>
            <a:ahLst/>
            <a:cxnLst/>
            <a:rect l="0" t="0" r="0" b="0"/>
            <a:pathLst>
              <a:path w="69851" h="63501">
                <a:moveTo>
                  <a:pt x="69850" y="0"/>
                </a:moveTo>
                <a:lnTo>
                  <a:pt x="38100" y="25400"/>
                </a:lnTo>
                <a:lnTo>
                  <a:pt x="6350" y="50800"/>
                </a:lnTo>
                <a:lnTo>
                  <a:pt x="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4" name="SMARTINK"/>
          <p:cNvSpPr/>
          <p:nvPr/>
        </p:nvSpPr>
        <p:spPr bwMode="auto">
          <a:xfrm>
            <a:off x="7366000" y="559435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38100" y="6350"/>
                </a:lnTo>
                <a:lnTo>
                  <a:pt x="63500" y="6350"/>
                </a:lnTo>
                <a:lnTo>
                  <a:pt x="889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5" name="SMARTINK"/>
          <p:cNvSpPr/>
          <p:nvPr/>
        </p:nvSpPr>
        <p:spPr bwMode="auto">
          <a:xfrm>
            <a:off x="7099300" y="5410200"/>
            <a:ext cx="50801" cy="63501"/>
          </a:xfrm>
          <a:custGeom>
            <a:avLst/>
            <a:gdLst/>
            <a:ahLst/>
            <a:cxnLst/>
            <a:rect l="0" t="0" r="0" b="0"/>
            <a:pathLst>
              <a:path w="50801" h="63501">
                <a:moveTo>
                  <a:pt x="50800" y="12700"/>
                </a:moveTo>
                <a:lnTo>
                  <a:pt x="44450" y="0"/>
                </a:lnTo>
                <a:lnTo>
                  <a:pt x="19050" y="31750"/>
                </a:lnTo>
                <a:lnTo>
                  <a:pt x="0" y="50800"/>
                </a:lnTo>
                <a:lnTo>
                  <a:pt x="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" name="SMARTINK"/>
          <p:cNvSpPr/>
          <p:nvPr/>
        </p:nvSpPr>
        <p:spPr bwMode="auto">
          <a:xfrm>
            <a:off x="7105650" y="5670550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6229349" y="3949700"/>
            <a:ext cx="101601" cy="279401"/>
          </a:xfrm>
          <a:custGeom>
            <a:avLst/>
            <a:gdLst/>
            <a:ahLst/>
            <a:cxnLst/>
            <a:rect l="0" t="0" r="0" b="0"/>
            <a:pathLst>
              <a:path w="101601" h="279401">
                <a:moveTo>
                  <a:pt x="101600" y="19050"/>
                </a:moveTo>
                <a:lnTo>
                  <a:pt x="101600" y="0"/>
                </a:lnTo>
                <a:lnTo>
                  <a:pt x="88900" y="31750"/>
                </a:lnTo>
                <a:lnTo>
                  <a:pt x="82550" y="57150"/>
                </a:lnTo>
                <a:lnTo>
                  <a:pt x="76200" y="69850"/>
                </a:lnTo>
                <a:lnTo>
                  <a:pt x="76200" y="88900"/>
                </a:lnTo>
                <a:lnTo>
                  <a:pt x="69850" y="107950"/>
                </a:lnTo>
                <a:lnTo>
                  <a:pt x="63500" y="127000"/>
                </a:lnTo>
                <a:lnTo>
                  <a:pt x="57150" y="146050"/>
                </a:lnTo>
                <a:lnTo>
                  <a:pt x="50800" y="158750"/>
                </a:lnTo>
                <a:lnTo>
                  <a:pt x="38100" y="177800"/>
                </a:lnTo>
                <a:lnTo>
                  <a:pt x="25400" y="209550"/>
                </a:lnTo>
                <a:lnTo>
                  <a:pt x="12700" y="234950"/>
                </a:lnTo>
                <a:lnTo>
                  <a:pt x="0" y="260350"/>
                </a:lnTo>
                <a:lnTo>
                  <a:pt x="25400" y="279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6337299" y="3924300"/>
            <a:ext cx="63501" cy="285751"/>
          </a:xfrm>
          <a:custGeom>
            <a:avLst/>
            <a:gdLst/>
            <a:ahLst/>
            <a:cxnLst/>
            <a:rect l="0" t="0" r="0" b="0"/>
            <a:pathLst>
              <a:path w="63501" h="285751">
                <a:moveTo>
                  <a:pt x="6350" y="12700"/>
                </a:moveTo>
                <a:lnTo>
                  <a:pt x="0" y="0"/>
                </a:lnTo>
                <a:lnTo>
                  <a:pt x="0" y="19050"/>
                </a:lnTo>
                <a:lnTo>
                  <a:pt x="6350" y="44450"/>
                </a:lnTo>
                <a:lnTo>
                  <a:pt x="6350" y="63500"/>
                </a:lnTo>
                <a:lnTo>
                  <a:pt x="12700" y="82550"/>
                </a:lnTo>
                <a:lnTo>
                  <a:pt x="12700" y="101600"/>
                </a:lnTo>
                <a:lnTo>
                  <a:pt x="19050" y="114300"/>
                </a:lnTo>
                <a:lnTo>
                  <a:pt x="25400" y="133350"/>
                </a:lnTo>
                <a:lnTo>
                  <a:pt x="25400" y="152400"/>
                </a:lnTo>
                <a:lnTo>
                  <a:pt x="31750" y="171450"/>
                </a:lnTo>
                <a:lnTo>
                  <a:pt x="38100" y="203200"/>
                </a:lnTo>
                <a:lnTo>
                  <a:pt x="44450" y="222250"/>
                </a:lnTo>
                <a:lnTo>
                  <a:pt x="50800" y="254000"/>
                </a:lnTo>
                <a:lnTo>
                  <a:pt x="57150" y="273050"/>
                </a:lnTo>
                <a:lnTo>
                  <a:pt x="635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6311899" y="4108450"/>
            <a:ext cx="69851" cy="19051"/>
          </a:xfrm>
          <a:custGeom>
            <a:avLst/>
            <a:gdLst/>
            <a:ahLst/>
            <a:cxnLst/>
            <a:rect l="0" t="0" r="0" b="0"/>
            <a:pathLst>
              <a:path w="69851" h="1905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57150" y="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6457949" y="4044950"/>
            <a:ext cx="139701" cy="120651"/>
          </a:xfrm>
          <a:custGeom>
            <a:avLst/>
            <a:gdLst/>
            <a:ahLst/>
            <a:cxnLst/>
            <a:rect l="0" t="0" r="0" b="0"/>
            <a:pathLst>
              <a:path w="139701" h="120651">
                <a:moveTo>
                  <a:pt x="635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95250"/>
                </a:lnTo>
                <a:lnTo>
                  <a:pt x="25400" y="88900"/>
                </a:lnTo>
                <a:lnTo>
                  <a:pt x="50800" y="57150"/>
                </a:lnTo>
                <a:lnTo>
                  <a:pt x="63500" y="50800"/>
                </a:lnTo>
                <a:lnTo>
                  <a:pt x="76200" y="69850"/>
                </a:lnTo>
                <a:lnTo>
                  <a:pt x="88900" y="95250"/>
                </a:lnTo>
                <a:lnTo>
                  <a:pt x="95250" y="114300"/>
                </a:lnTo>
                <a:lnTo>
                  <a:pt x="133350" y="120650"/>
                </a:lnTo>
                <a:lnTo>
                  <a:pt x="139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6648449" y="4025900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69850" y="25400"/>
                </a:moveTo>
                <a:lnTo>
                  <a:pt x="63500" y="6350"/>
                </a:lnTo>
                <a:lnTo>
                  <a:pt x="5080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9850"/>
                </a:lnTo>
                <a:lnTo>
                  <a:pt x="19050" y="88900"/>
                </a:lnTo>
                <a:lnTo>
                  <a:pt x="38100" y="114300"/>
                </a:lnTo>
                <a:lnTo>
                  <a:pt x="38100" y="133350"/>
                </a:lnTo>
                <a:lnTo>
                  <a:pt x="19050" y="139700"/>
                </a:lnTo>
                <a:lnTo>
                  <a:pt x="190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6775449" y="40259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rgbClr val="99CC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6788149" y="416560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6350" y="0"/>
                </a:lnTo>
              </a:path>
            </a:pathLst>
          </a:custGeom>
          <a:solidFill>
            <a:srgbClr val="99CC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6108699" y="4305300"/>
            <a:ext cx="825501" cy="25401"/>
          </a:xfrm>
          <a:custGeom>
            <a:avLst/>
            <a:gdLst/>
            <a:ahLst/>
            <a:cxnLst/>
            <a:rect l="0" t="0" r="0" b="0"/>
            <a:pathLst>
              <a:path w="825501" h="25401">
                <a:moveTo>
                  <a:pt x="12700" y="25400"/>
                </a:moveTo>
                <a:lnTo>
                  <a:pt x="0" y="19050"/>
                </a:ln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52400" y="6350"/>
                </a:lnTo>
                <a:lnTo>
                  <a:pt x="190500" y="6350"/>
                </a:lnTo>
                <a:lnTo>
                  <a:pt x="222250" y="6350"/>
                </a:lnTo>
                <a:lnTo>
                  <a:pt x="266700" y="6350"/>
                </a:lnTo>
                <a:lnTo>
                  <a:pt x="304800" y="6350"/>
                </a:lnTo>
                <a:lnTo>
                  <a:pt x="349250" y="6350"/>
                </a:lnTo>
                <a:lnTo>
                  <a:pt x="400050" y="6350"/>
                </a:lnTo>
                <a:lnTo>
                  <a:pt x="444500" y="6350"/>
                </a:lnTo>
                <a:lnTo>
                  <a:pt x="488950" y="6350"/>
                </a:lnTo>
                <a:lnTo>
                  <a:pt x="533400" y="6350"/>
                </a:lnTo>
                <a:lnTo>
                  <a:pt x="577850" y="6350"/>
                </a:lnTo>
                <a:lnTo>
                  <a:pt x="615950" y="6350"/>
                </a:lnTo>
                <a:lnTo>
                  <a:pt x="654050" y="6350"/>
                </a:lnTo>
                <a:lnTo>
                  <a:pt x="692150" y="6350"/>
                </a:lnTo>
                <a:lnTo>
                  <a:pt x="730250" y="6350"/>
                </a:lnTo>
                <a:lnTo>
                  <a:pt x="755650" y="0"/>
                </a:lnTo>
                <a:lnTo>
                  <a:pt x="774700" y="0"/>
                </a:lnTo>
                <a:lnTo>
                  <a:pt x="806450" y="0"/>
                </a:lnTo>
                <a:lnTo>
                  <a:pt x="825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7150099" y="4076700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31750" y="12700"/>
                </a:lnTo>
                <a:lnTo>
                  <a:pt x="57150" y="12700"/>
                </a:lnTo>
                <a:lnTo>
                  <a:pt x="82550" y="12700"/>
                </a:lnTo>
                <a:lnTo>
                  <a:pt x="114300" y="12700"/>
                </a:lnTo>
                <a:lnTo>
                  <a:pt x="146050" y="12700"/>
                </a:lnTo>
                <a:lnTo>
                  <a:pt x="177800" y="12700"/>
                </a:lnTo>
                <a:lnTo>
                  <a:pt x="203200" y="6350"/>
                </a:lnTo>
                <a:lnTo>
                  <a:pt x="228600" y="0"/>
                </a:lnTo>
                <a:lnTo>
                  <a:pt x="247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7581899" y="3911600"/>
            <a:ext cx="38101" cy="222251"/>
          </a:xfrm>
          <a:custGeom>
            <a:avLst/>
            <a:gdLst/>
            <a:ahLst/>
            <a:cxnLst/>
            <a:rect l="0" t="0" r="0" b="0"/>
            <a:pathLst>
              <a:path w="38101" h="22225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2700" y="152400"/>
                </a:lnTo>
                <a:lnTo>
                  <a:pt x="12700" y="184150"/>
                </a:lnTo>
                <a:lnTo>
                  <a:pt x="12700" y="203200"/>
                </a:lnTo>
                <a:lnTo>
                  <a:pt x="381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7708899" y="3924300"/>
            <a:ext cx="120651" cy="209551"/>
          </a:xfrm>
          <a:custGeom>
            <a:avLst/>
            <a:gdLst/>
            <a:ahLst/>
            <a:cxnLst/>
            <a:rect l="0" t="0" r="0" b="0"/>
            <a:pathLst>
              <a:path w="120651" h="209551">
                <a:moveTo>
                  <a:pt x="31750" y="0"/>
                </a:moveTo>
                <a:lnTo>
                  <a:pt x="44450" y="6350"/>
                </a:lnTo>
                <a:lnTo>
                  <a:pt x="31750" y="38100"/>
                </a:lnTo>
                <a:lnTo>
                  <a:pt x="19050" y="63500"/>
                </a:lnTo>
                <a:lnTo>
                  <a:pt x="6350" y="88900"/>
                </a:lnTo>
                <a:lnTo>
                  <a:pt x="0" y="107950"/>
                </a:lnTo>
                <a:lnTo>
                  <a:pt x="6350" y="120650"/>
                </a:lnTo>
                <a:lnTo>
                  <a:pt x="31750" y="120650"/>
                </a:lnTo>
                <a:lnTo>
                  <a:pt x="57150" y="120650"/>
                </a:lnTo>
                <a:lnTo>
                  <a:pt x="82550" y="114300"/>
                </a:lnTo>
                <a:lnTo>
                  <a:pt x="101600" y="114300"/>
                </a:lnTo>
                <a:lnTo>
                  <a:pt x="107950" y="101600"/>
                </a:lnTo>
                <a:lnTo>
                  <a:pt x="114300" y="88900"/>
                </a:lnTo>
                <a:lnTo>
                  <a:pt x="114300" y="57150"/>
                </a:lnTo>
                <a:lnTo>
                  <a:pt x="114300" y="38100"/>
                </a:lnTo>
                <a:lnTo>
                  <a:pt x="114300" y="63500"/>
                </a:lnTo>
                <a:lnTo>
                  <a:pt x="114300" y="8890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65100"/>
                </a:lnTo>
                <a:lnTo>
                  <a:pt x="107950" y="190500"/>
                </a:lnTo>
                <a:lnTo>
                  <a:pt x="1206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7937499" y="3930650"/>
            <a:ext cx="127001" cy="184151"/>
          </a:xfrm>
          <a:custGeom>
            <a:avLst/>
            <a:gdLst/>
            <a:ahLst/>
            <a:cxnLst/>
            <a:rect l="0" t="0" r="0" b="0"/>
            <a:pathLst>
              <a:path w="127001" h="184151">
                <a:moveTo>
                  <a:pt x="50800" y="0"/>
                </a:moveTo>
                <a:lnTo>
                  <a:pt x="38100" y="25400"/>
                </a:lnTo>
                <a:lnTo>
                  <a:pt x="25400" y="50800"/>
                </a:lnTo>
                <a:lnTo>
                  <a:pt x="0" y="82550"/>
                </a:lnTo>
                <a:lnTo>
                  <a:pt x="6350" y="95250"/>
                </a:lnTo>
                <a:lnTo>
                  <a:pt x="19050" y="101600"/>
                </a:lnTo>
                <a:lnTo>
                  <a:pt x="44450" y="101600"/>
                </a:lnTo>
                <a:lnTo>
                  <a:pt x="69850" y="101600"/>
                </a:lnTo>
                <a:lnTo>
                  <a:pt x="88900" y="95250"/>
                </a:lnTo>
                <a:lnTo>
                  <a:pt x="101600" y="82550"/>
                </a:lnTo>
                <a:lnTo>
                  <a:pt x="114300" y="57150"/>
                </a:lnTo>
                <a:lnTo>
                  <a:pt x="120650" y="31750"/>
                </a:lnTo>
                <a:lnTo>
                  <a:pt x="114300" y="50800"/>
                </a:lnTo>
                <a:lnTo>
                  <a:pt x="114300" y="82550"/>
                </a:lnTo>
                <a:lnTo>
                  <a:pt x="114300" y="101600"/>
                </a:lnTo>
                <a:lnTo>
                  <a:pt x="114300" y="133350"/>
                </a:lnTo>
                <a:lnTo>
                  <a:pt x="114300" y="158750"/>
                </a:lnTo>
                <a:lnTo>
                  <a:pt x="114300" y="177800"/>
                </a:lnTo>
                <a:lnTo>
                  <a:pt x="1270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8166099" y="3886200"/>
            <a:ext cx="50801" cy="76201"/>
          </a:xfrm>
          <a:custGeom>
            <a:avLst/>
            <a:gdLst/>
            <a:ahLst/>
            <a:cxnLst/>
            <a:rect l="0" t="0" r="0" b="0"/>
            <a:pathLst>
              <a:path w="50801" h="76201">
                <a:moveTo>
                  <a:pt x="12700" y="25400"/>
                </a:moveTo>
                <a:lnTo>
                  <a:pt x="6350" y="1270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9850"/>
                </a:lnTo>
                <a:lnTo>
                  <a:pt x="31750" y="76200"/>
                </a:lnTo>
                <a:lnTo>
                  <a:pt x="44450" y="69850"/>
                </a:lnTo>
                <a:lnTo>
                  <a:pt x="50800" y="50800"/>
                </a:lnTo>
                <a:lnTo>
                  <a:pt x="50800" y="31750"/>
                </a:lnTo>
                <a:lnTo>
                  <a:pt x="44450" y="12700"/>
                </a:lnTo>
                <a:lnTo>
                  <a:pt x="3175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8293099" y="3943350"/>
            <a:ext cx="165101" cy="177801"/>
          </a:xfrm>
          <a:custGeom>
            <a:avLst/>
            <a:gdLst/>
            <a:ahLst/>
            <a:cxnLst/>
            <a:rect l="0" t="0" r="0" b="0"/>
            <a:pathLst>
              <a:path w="165101" h="177801">
                <a:moveTo>
                  <a:pt x="82550" y="50800"/>
                </a:moveTo>
                <a:lnTo>
                  <a:pt x="76200" y="25400"/>
                </a:lnTo>
                <a:lnTo>
                  <a:pt x="69850" y="1270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635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27000"/>
                </a:lnTo>
                <a:lnTo>
                  <a:pt x="25400" y="158750"/>
                </a:lnTo>
                <a:lnTo>
                  <a:pt x="44450" y="171450"/>
                </a:lnTo>
                <a:lnTo>
                  <a:pt x="63500" y="177800"/>
                </a:lnTo>
                <a:lnTo>
                  <a:pt x="95250" y="177800"/>
                </a:lnTo>
                <a:lnTo>
                  <a:pt x="127000" y="177800"/>
                </a:lnTo>
                <a:lnTo>
                  <a:pt x="152400" y="165100"/>
                </a:lnTo>
                <a:lnTo>
                  <a:pt x="1651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SMARTINK"/>
          <p:cNvSpPr/>
          <p:nvPr/>
        </p:nvSpPr>
        <p:spPr bwMode="auto">
          <a:xfrm>
            <a:off x="6210300" y="2355850"/>
            <a:ext cx="88901" cy="247651"/>
          </a:xfrm>
          <a:custGeom>
            <a:avLst/>
            <a:gdLst/>
            <a:ahLst/>
            <a:cxnLst/>
            <a:rect l="0" t="0" r="0" b="0"/>
            <a:pathLst>
              <a:path w="88901" h="247651">
                <a:moveTo>
                  <a:pt x="88900" y="0"/>
                </a:moveTo>
                <a:lnTo>
                  <a:pt x="82550" y="19050"/>
                </a:lnTo>
                <a:lnTo>
                  <a:pt x="69850" y="50800"/>
                </a:lnTo>
                <a:lnTo>
                  <a:pt x="57150" y="76200"/>
                </a:lnTo>
                <a:lnTo>
                  <a:pt x="50800" y="107950"/>
                </a:lnTo>
                <a:lnTo>
                  <a:pt x="38100" y="139700"/>
                </a:lnTo>
                <a:lnTo>
                  <a:pt x="25400" y="165100"/>
                </a:lnTo>
                <a:lnTo>
                  <a:pt x="19050" y="190500"/>
                </a:lnTo>
                <a:lnTo>
                  <a:pt x="6350" y="222250"/>
                </a:lnTo>
                <a:lnTo>
                  <a:pt x="0" y="234950"/>
                </a:lnTo>
                <a:lnTo>
                  <a:pt x="1270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6292850" y="2336800"/>
            <a:ext cx="69851" cy="254001"/>
          </a:xfrm>
          <a:custGeom>
            <a:avLst/>
            <a:gdLst/>
            <a:ahLst/>
            <a:cxnLst/>
            <a:rect l="0" t="0" r="0" b="0"/>
            <a:pathLst>
              <a:path w="69851" h="254001">
                <a:moveTo>
                  <a:pt x="0" y="12700"/>
                </a:moveTo>
                <a:lnTo>
                  <a:pt x="6350" y="0"/>
                </a:lnTo>
                <a:lnTo>
                  <a:pt x="19050" y="31750"/>
                </a:lnTo>
                <a:lnTo>
                  <a:pt x="19050" y="57150"/>
                </a:lnTo>
                <a:lnTo>
                  <a:pt x="25400" y="82550"/>
                </a:lnTo>
                <a:lnTo>
                  <a:pt x="31750" y="107950"/>
                </a:lnTo>
                <a:lnTo>
                  <a:pt x="38100" y="133350"/>
                </a:lnTo>
                <a:lnTo>
                  <a:pt x="44450" y="158750"/>
                </a:lnTo>
                <a:lnTo>
                  <a:pt x="50800" y="184150"/>
                </a:lnTo>
                <a:lnTo>
                  <a:pt x="57150" y="209550"/>
                </a:lnTo>
                <a:lnTo>
                  <a:pt x="63500" y="241300"/>
                </a:lnTo>
                <a:lnTo>
                  <a:pt x="698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6286500" y="2501900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6438900" y="2444750"/>
            <a:ext cx="101601" cy="107951"/>
          </a:xfrm>
          <a:custGeom>
            <a:avLst/>
            <a:gdLst/>
            <a:ahLst/>
            <a:cxnLst/>
            <a:rect l="0" t="0" r="0" b="0"/>
            <a:pathLst>
              <a:path w="101601" h="10795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12700" y="57150"/>
                </a:lnTo>
                <a:lnTo>
                  <a:pt x="25400" y="38100"/>
                </a:lnTo>
                <a:lnTo>
                  <a:pt x="38100" y="31750"/>
                </a:lnTo>
                <a:lnTo>
                  <a:pt x="57150" y="38100"/>
                </a:lnTo>
                <a:lnTo>
                  <a:pt x="57150" y="63500"/>
                </a:lnTo>
                <a:lnTo>
                  <a:pt x="63500" y="95250"/>
                </a:lnTo>
                <a:lnTo>
                  <a:pt x="69850" y="107950"/>
                </a:lnTo>
                <a:lnTo>
                  <a:pt x="10160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6604000" y="2432050"/>
            <a:ext cx="44451" cy="120651"/>
          </a:xfrm>
          <a:custGeom>
            <a:avLst/>
            <a:gdLst/>
            <a:ahLst/>
            <a:cxnLst/>
            <a:rect l="0" t="0" r="0" b="0"/>
            <a:pathLst>
              <a:path w="44451" h="120651">
                <a:moveTo>
                  <a:pt x="4445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12700" y="44450"/>
                </a:lnTo>
                <a:lnTo>
                  <a:pt x="31750" y="69850"/>
                </a:lnTo>
                <a:lnTo>
                  <a:pt x="38100" y="88900"/>
                </a:lnTo>
                <a:lnTo>
                  <a:pt x="31750" y="114300"/>
                </a:lnTo>
                <a:lnTo>
                  <a:pt x="12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6724650" y="241935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0"/>
                </a:moveTo>
                <a:lnTo>
                  <a:pt x="0" y="12700"/>
                </a:lnTo>
              </a:path>
            </a:pathLst>
          </a:custGeom>
          <a:solidFill>
            <a:srgbClr val="99CC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6737350" y="253365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0"/>
                </a:moveTo>
                <a:lnTo>
                  <a:pt x="6350" y="12700"/>
                </a:lnTo>
              </a:path>
            </a:pathLst>
          </a:custGeom>
          <a:solidFill>
            <a:srgbClr val="99CC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6172200" y="2660650"/>
            <a:ext cx="666751" cy="12701"/>
          </a:xfrm>
          <a:custGeom>
            <a:avLst/>
            <a:gdLst/>
            <a:ahLst/>
            <a:cxnLst/>
            <a:rect l="0" t="0" r="0" b="0"/>
            <a:pathLst>
              <a:path w="666751" h="12701">
                <a:moveTo>
                  <a:pt x="0" y="12700"/>
                </a:moveTo>
                <a:lnTo>
                  <a:pt x="19050" y="6350"/>
                </a:lnTo>
                <a:lnTo>
                  <a:pt x="44450" y="6350"/>
                </a:lnTo>
                <a:lnTo>
                  <a:pt x="63500" y="6350"/>
                </a:lnTo>
                <a:lnTo>
                  <a:pt x="88900" y="6350"/>
                </a:lnTo>
                <a:lnTo>
                  <a:pt x="114300" y="6350"/>
                </a:lnTo>
                <a:lnTo>
                  <a:pt x="139700" y="6350"/>
                </a:lnTo>
                <a:lnTo>
                  <a:pt x="177800" y="6350"/>
                </a:lnTo>
                <a:lnTo>
                  <a:pt x="209550" y="6350"/>
                </a:lnTo>
                <a:lnTo>
                  <a:pt x="247650" y="6350"/>
                </a:lnTo>
                <a:lnTo>
                  <a:pt x="285750" y="6350"/>
                </a:lnTo>
                <a:lnTo>
                  <a:pt x="323850" y="6350"/>
                </a:lnTo>
                <a:lnTo>
                  <a:pt x="361950" y="6350"/>
                </a:lnTo>
                <a:lnTo>
                  <a:pt x="400050" y="6350"/>
                </a:lnTo>
                <a:lnTo>
                  <a:pt x="438150" y="6350"/>
                </a:lnTo>
                <a:lnTo>
                  <a:pt x="476250" y="6350"/>
                </a:lnTo>
                <a:lnTo>
                  <a:pt x="508000" y="6350"/>
                </a:lnTo>
                <a:lnTo>
                  <a:pt x="539750" y="6350"/>
                </a:lnTo>
                <a:lnTo>
                  <a:pt x="571500" y="6350"/>
                </a:lnTo>
                <a:lnTo>
                  <a:pt x="596900" y="0"/>
                </a:lnTo>
                <a:lnTo>
                  <a:pt x="615950" y="0"/>
                </a:lnTo>
                <a:lnTo>
                  <a:pt x="635000" y="0"/>
                </a:lnTo>
                <a:lnTo>
                  <a:pt x="666750" y="0"/>
                </a:lnTo>
                <a:lnTo>
                  <a:pt x="666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7131050" y="2317750"/>
            <a:ext cx="12701" cy="241301"/>
          </a:xfrm>
          <a:custGeom>
            <a:avLst/>
            <a:gdLst/>
            <a:ahLst/>
            <a:cxnLst/>
            <a:rect l="0" t="0" r="0" b="0"/>
            <a:pathLst>
              <a:path w="12701" h="2413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0" y="196850"/>
                </a:lnTo>
                <a:lnTo>
                  <a:pt x="0" y="222250"/>
                </a:lnTo>
                <a:lnTo>
                  <a:pt x="127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7245350" y="24828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7378700" y="231775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76200" y="50800"/>
                </a:moveTo>
                <a:lnTo>
                  <a:pt x="57150" y="19050"/>
                </a:lnTo>
                <a:lnTo>
                  <a:pt x="5080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12700"/>
                </a:lnTo>
                <a:lnTo>
                  <a:pt x="0" y="38100"/>
                </a:lnTo>
                <a:lnTo>
                  <a:pt x="19050" y="76200"/>
                </a:lnTo>
                <a:lnTo>
                  <a:pt x="44450" y="107950"/>
                </a:lnTo>
                <a:lnTo>
                  <a:pt x="50800" y="120650"/>
                </a:lnTo>
                <a:lnTo>
                  <a:pt x="63500" y="152400"/>
                </a:lnTo>
                <a:lnTo>
                  <a:pt x="69850" y="165100"/>
                </a:lnTo>
                <a:lnTo>
                  <a:pt x="57150" y="177800"/>
                </a:lnTo>
                <a:lnTo>
                  <a:pt x="44450" y="184150"/>
                </a:lnTo>
                <a:lnTo>
                  <a:pt x="19050" y="184150"/>
                </a:lnTo>
                <a:lnTo>
                  <a:pt x="6350" y="171450"/>
                </a:lnTo>
                <a:lnTo>
                  <a:pt x="19050" y="139700"/>
                </a:lnTo>
                <a:lnTo>
                  <a:pt x="31750" y="120650"/>
                </a:lnTo>
                <a:lnTo>
                  <a:pt x="57150" y="95250"/>
                </a:lnTo>
                <a:lnTo>
                  <a:pt x="76200" y="69850"/>
                </a:lnTo>
                <a:lnTo>
                  <a:pt x="82550" y="57150"/>
                </a:lnTo>
                <a:lnTo>
                  <a:pt x="88900" y="44450"/>
                </a:lnTo>
                <a:lnTo>
                  <a:pt x="82550" y="31750"/>
                </a:lnTo>
                <a:lnTo>
                  <a:pt x="762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7562850" y="2317750"/>
            <a:ext cx="107951" cy="184151"/>
          </a:xfrm>
          <a:custGeom>
            <a:avLst/>
            <a:gdLst/>
            <a:ahLst/>
            <a:cxnLst/>
            <a:rect l="0" t="0" r="0" b="0"/>
            <a:pathLst>
              <a:path w="107951" h="184151">
                <a:moveTo>
                  <a:pt x="57150" y="0"/>
                </a:moveTo>
                <a:lnTo>
                  <a:pt x="38100" y="25400"/>
                </a:lnTo>
                <a:lnTo>
                  <a:pt x="31750" y="50800"/>
                </a:lnTo>
                <a:lnTo>
                  <a:pt x="6350" y="82550"/>
                </a:lnTo>
                <a:lnTo>
                  <a:pt x="0" y="101600"/>
                </a:lnTo>
                <a:lnTo>
                  <a:pt x="19050" y="107950"/>
                </a:lnTo>
                <a:lnTo>
                  <a:pt x="57150" y="107950"/>
                </a:lnTo>
                <a:lnTo>
                  <a:pt x="76200" y="101600"/>
                </a:lnTo>
                <a:lnTo>
                  <a:pt x="88900" y="95250"/>
                </a:lnTo>
                <a:lnTo>
                  <a:pt x="101600" y="63500"/>
                </a:lnTo>
                <a:lnTo>
                  <a:pt x="107950" y="38100"/>
                </a:lnTo>
                <a:lnTo>
                  <a:pt x="101600" y="69850"/>
                </a:lnTo>
                <a:lnTo>
                  <a:pt x="95250" y="101600"/>
                </a:lnTo>
                <a:lnTo>
                  <a:pt x="95250" y="133350"/>
                </a:lnTo>
                <a:lnTo>
                  <a:pt x="88900" y="158750"/>
                </a:lnTo>
                <a:lnTo>
                  <a:pt x="88900" y="177800"/>
                </a:lnTo>
                <a:lnTo>
                  <a:pt x="1016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7753350" y="2286000"/>
            <a:ext cx="177801" cy="222251"/>
          </a:xfrm>
          <a:custGeom>
            <a:avLst/>
            <a:gdLst/>
            <a:ahLst/>
            <a:cxnLst/>
            <a:rect l="0" t="0" r="0" b="0"/>
            <a:pathLst>
              <a:path w="177801" h="222251">
                <a:moveTo>
                  <a:pt x="12700" y="0"/>
                </a:moveTo>
                <a:lnTo>
                  <a:pt x="25400" y="6350"/>
                </a:lnTo>
                <a:lnTo>
                  <a:pt x="31750" y="31750"/>
                </a:lnTo>
                <a:lnTo>
                  <a:pt x="31750" y="63500"/>
                </a:lnTo>
                <a:lnTo>
                  <a:pt x="31750" y="82550"/>
                </a:lnTo>
                <a:lnTo>
                  <a:pt x="31750" y="107950"/>
                </a:lnTo>
                <a:lnTo>
                  <a:pt x="19050" y="139700"/>
                </a:lnTo>
                <a:lnTo>
                  <a:pt x="6350" y="165100"/>
                </a:lnTo>
                <a:lnTo>
                  <a:pt x="0" y="196850"/>
                </a:lnTo>
                <a:lnTo>
                  <a:pt x="0" y="215900"/>
                </a:lnTo>
                <a:lnTo>
                  <a:pt x="12700" y="222250"/>
                </a:lnTo>
                <a:lnTo>
                  <a:pt x="44450" y="222250"/>
                </a:lnTo>
                <a:lnTo>
                  <a:pt x="63500" y="222250"/>
                </a:lnTo>
                <a:lnTo>
                  <a:pt x="88900" y="222250"/>
                </a:lnTo>
                <a:lnTo>
                  <a:pt x="120650" y="215900"/>
                </a:lnTo>
                <a:lnTo>
                  <a:pt x="146050" y="209550"/>
                </a:lnTo>
                <a:lnTo>
                  <a:pt x="1778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7264400" y="2470150"/>
            <a:ext cx="19051" cy="25401"/>
          </a:xfrm>
          <a:custGeom>
            <a:avLst/>
            <a:gdLst/>
            <a:ahLst/>
            <a:cxnLst/>
            <a:rect l="0" t="0" r="0" b="0"/>
            <a:pathLst>
              <a:path w="19051" h="25401">
                <a:moveTo>
                  <a:pt x="19050" y="25400"/>
                </a:moveTo>
                <a:lnTo>
                  <a:pt x="12700" y="12700"/>
                </a:lnTo>
                <a:lnTo>
                  <a:pt x="0" y="19050"/>
                </a:lnTo>
                <a:lnTo>
                  <a:pt x="6350" y="6350"/>
                </a:lnTo>
                <a:lnTo>
                  <a:pt x="19050" y="0"/>
                </a:lnTo>
                <a:lnTo>
                  <a:pt x="12700" y="12700"/>
                </a:lnTo>
                <a:lnTo>
                  <a:pt x="6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5400"/>
            <a:ext cx="9144000" cy="6858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ACTIVITY</a:t>
            </a:r>
          </a:p>
          <a:p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Problem 5.24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weather balloon is filled with helium to a volume of 1.61 L at 734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torr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What is the volume of the balloon after it has been released and its pressure has dropped to 0.844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atm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? Assume that the temperature remains constant?</a:t>
            </a:r>
          </a:p>
          <a:p>
            <a:pPr algn="l"/>
            <a:endParaRPr lang="en-US" sz="2000" b="1" u="sng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Problem 5.26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sample of sulfur hexafluoride gas occupies 9.10 L at 198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°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C. Assuming that the pressure remains constant, what temperature (in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°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C) is needed to reduce the volume to 2.50 L?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sz="2000" b="1" u="sng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Problem 5.36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 have 357 ml of chlorine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trifluoride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(ClF</a:t>
            </a:r>
            <a:r>
              <a:rPr lang="en-US" sz="2000" baseline="-25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gas at 699 mmHg and 45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°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C. What is the mass (in g) of the sample?</a:t>
            </a:r>
          </a:p>
        </p:txBody>
      </p:sp>
    </p:spTree>
    <p:extLst>
      <p:ext uri="{BB962C8B-B14F-4D97-AF65-F5344CB8AC3E}">
        <p14:creationId xmlns:p14="http://schemas.microsoft.com/office/powerpoint/2010/main" val="36669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ACTIVITY</a:t>
            </a:r>
          </a:p>
          <a:p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Problem 5.39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gas-filled weather balloon with a volume of 65.0 L is released at sea-level conditions of 745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torr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and 25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°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C. The balloon can expand to a maximum volume of 835 L. When the balloon rises to an altitude at which the temperature is -5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°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 and the pressure is 0.066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atm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will it reach its maximum volume?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Problem 5.50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When an evacuated 63.8-ml glass bulb is filled with a gas at 22 degree Celsius and 747 mmHg, the bulb gains 0.103 g in mass. Is the gas N</a:t>
            </a:r>
            <a:r>
              <a:rPr lang="en-US" sz="2000" baseline="-25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Ne, or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endParaRPr lang="en-US" sz="2000" b="1" u="sng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u="sng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Problem 5.54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many grams of potassium chlorate decompose to potassium chloride and 638 ml of O</a:t>
            </a:r>
            <a:r>
              <a:rPr lang="en-US" sz="2000" baseline="-25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at 128 degree Celsius and 752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torr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2KClO</a:t>
            </a:r>
            <a:r>
              <a:rPr lang="en-US" sz="2000" baseline="-25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  </a:t>
            </a:r>
            <a:r>
              <a:rPr lang="en-US" sz="2000" dirty="0">
                <a:solidFill>
                  <a:schemeClr val="tx1"/>
                </a:solidFill>
                <a:latin typeface="Times New Roman"/>
                <a:cs typeface="Times New Roman"/>
              </a:rPr>
              <a:t>→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2KCl (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+ 3O</a:t>
            </a:r>
            <a:r>
              <a:rPr lang="en-US" sz="2000" baseline="-25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5638800" y="1052439"/>
            <a:ext cx="2151550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1500" b="1" dirty="0" smtClean="0">
                <a:solidFill>
                  <a:srgbClr val="FF0000"/>
                </a:solidFill>
                <a:cs typeface="Arial" pitchFamily="34" charset="0"/>
              </a:rPr>
              <a:t>Endothermic</a:t>
            </a:r>
            <a:r>
              <a:rPr lang="en-US" altLang="en-US" sz="1500" b="1" dirty="0" smtClean="0">
                <a:cs typeface="Arial" pitchFamily="34" charset="0"/>
              </a:rPr>
              <a:t> </a:t>
            </a:r>
            <a:r>
              <a:rPr lang="en-US" altLang="en-US" sz="1500" b="1" dirty="0">
                <a:cs typeface="Arial" pitchFamily="34" charset="0"/>
              </a:rPr>
              <a:t>process</a:t>
            </a:r>
          </a:p>
          <a:p>
            <a:pPr algn="ctr">
              <a:spcBef>
                <a:spcPct val="10000"/>
              </a:spcBef>
            </a:pPr>
            <a:r>
              <a:rPr lang="en-US" altLang="en-US" sz="1500" b="1" dirty="0">
                <a:cs typeface="Arial" pitchFamily="34" charset="0"/>
              </a:rPr>
              <a:t>Heat is </a:t>
            </a:r>
            <a:r>
              <a:rPr lang="en-US" altLang="en-US" sz="1500" b="1" dirty="0" smtClean="0">
                <a:solidFill>
                  <a:srgbClr val="FF0000"/>
                </a:solidFill>
                <a:cs typeface="Arial" pitchFamily="34" charset="0"/>
              </a:rPr>
              <a:t>absorbed</a:t>
            </a:r>
            <a:endParaRPr lang="en-US" altLang="en-US" sz="15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198" name="TextBox 4"/>
          <p:cNvSpPr txBox="1">
            <a:spLocks noChangeArrowheads="1"/>
          </p:cNvSpPr>
          <p:nvPr/>
        </p:nvSpPr>
        <p:spPr bwMode="auto">
          <a:xfrm>
            <a:off x="4878894" y="5086350"/>
            <a:ext cx="3966150" cy="40011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Δ</a:t>
            </a:r>
            <a:r>
              <a:rPr lang="en-US" altLang="en-US" b="1" i="1" dirty="0">
                <a:solidFill>
                  <a:srgbClr val="FF0000"/>
                </a:solidFill>
                <a:cs typeface="Arial" pitchFamily="34" charset="0"/>
              </a:rPr>
              <a:t>H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dirty="0">
                <a:cs typeface="Arial" pitchFamily="34" charset="0"/>
              </a:rPr>
              <a:t>=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cs typeface="Arial" pitchFamily="34" charset="0"/>
              </a:rPr>
              <a:t>E</a:t>
            </a:r>
            <a:r>
              <a:rPr lang="en-US" altLang="en-US" b="1" baseline="-25000" dirty="0" err="1">
                <a:solidFill>
                  <a:srgbClr val="FF0000"/>
                </a:solidFill>
                <a:cs typeface="Arial" pitchFamily="34" charset="0"/>
              </a:rPr>
              <a:t>Products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dirty="0">
                <a:cs typeface="Arial" pitchFamily="34" charset="0"/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  <a:cs typeface="Arial" pitchFamily="34" charset="0"/>
              </a:rPr>
              <a:t>E</a:t>
            </a:r>
            <a:r>
              <a:rPr lang="en-US" altLang="en-US" b="1" baseline="-25000" dirty="0" err="1">
                <a:solidFill>
                  <a:srgbClr val="FF0000"/>
                </a:solidFill>
                <a:cs typeface="Arial" pitchFamily="34" charset="0"/>
              </a:rPr>
              <a:t>Reactants</a:t>
            </a:r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b="1" dirty="0">
                <a:cs typeface="Arial" pitchFamily="34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cs typeface="Arial" pitchFamily="34" charset="0"/>
              </a:rPr>
              <a:t>+</a:t>
            </a:r>
            <a:r>
              <a:rPr lang="en-US" altLang="en-US" b="1" dirty="0" err="1" smtClean="0">
                <a:solidFill>
                  <a:srgbClr val="FF0000"/>
                </a:solidFill>
                <a:cs typeface="Arial" pitchFamily="34" charset="0"/>
              </a:rPr>
              <a:t>ve</a:t>
            </a:r>
            <a:r>
              <a:rPr lang="en-US" altLang="en-US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endParaRPr lang="en-US" altLang="en-US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228600" y="152400"/>
            <a:ext cx="86868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000" b="1" dirty="0"/>
              <a:t>Enthalpy </a:t>
            </a:r>
            <a:r>
              <a:rPr lang="en-US" altLang="en-US" sz="3000" b="1" dirty="0" smtClean="0"/>
              <a:t>Diagram </a:t>
            </a:r>
            <a:r>
              <a:rPr lang="en-US" altLang="en-US" sz="3000" b="1" dirty="0"/>
              <a:t>for an </a:t>
            </a:r>
            <a:r>
              <a:rPr lang="en-US" altLang="en-US" sz="3000" b="1" dirty="0" smtClean="0"/>
              <a:t>Endothermic Process</a:t>
            </a:r>
            <a:endParaRPr lang="en-US" altLang="en-US" sz="3000" b="1" dirty="0"/>
          </a:p>
        </p:txBody>
      </p:sp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5289645" y="3045473"/>
            <a:ext cx="3429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1800" b="1" dirty="0" smtClean="0">
                <a:cs typeface="Arial" pitchFamily="34" charset="0"/>
              </a:rPr>
              <a:t>Total energy of the Reactants is </a:t>
            </a:r>
            <a:r>
              <a:rPr lang="en-US" altLang="en-US" sz="1800" b="1" dirty="0" smtClean="0">
                <a:solidFill>
                  <a:srgbClr val="FF0000"/>
                </a:solidFill>
                <a:cs typeface="Arial" pitchFamily="34" charset="0"/>
              </a:rPr>
              <a:t>smaller</a:t>
            </a:r>
            <a:r>
              <a:rPr lang="en-US" altLang="en-US" sz="1800" b="1" dirty="0" smtClean="0">
                <a:cs typeface="Arial" pitchFamily="34" charset="0"/>
              </a:rPr>
              <a:t> than the total energy of the Products</a:t>
            </a:r>
            <a:endParaRPr lang="en-US" altLang="en-US" sz="1800" b="1" dirty="0"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036285" y="1125537"/>
            <a:ext cx="22349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b="1" dirty="0" smtClean="0"/>
              <a:t>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O(</a:t>
            </a:r>
            <a:r>
              <a:rPr lang="en-US" altLang="en-US" b="1" i="1" dirty="0" smtClean="0"/>
              <a:t>s</a:t>
            </a:r>
            <a:r>
              <a:rPr lang="en-US" altLang="en-US" b="1" dirty="0"/>
              <a:t>)  </a:t>
            </a:r>
            <a:r>
              <a:rPr lang="en-US" altLang="en-US" b="1" dirty="0">
                <a:cs typeface="Arial" pitchFamily="34" charset="0"/>
              </a:rPr>
              <a:t>→</a:t>
            </a:r>
            <a:r>
              <a:rPr lang="en-US" altLang="en-US" b="1" dirty="0"/>
              <a:t>  </a:t>
            </a:r>
            <a:r>
              <a:rPr lang="en-US" altLang="en-US" b="1" dirty="0" smtClean="0"/>
              <a:t>H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O(</a:t>
            </a:r>
            <a:r>
              <a:rPr lang="en-US" altLang="en-US" b="1" i="1" dirty="0" smtClean="0"/>
              <a:t>l</a:t>
            </a:r>
            <a:r>
              <a:rPr lang="en-US" altLang="en-US" b="1" dirty="0"/>
              <a:t>)</a:t>
            </a:r>
          </a:p>
        </p:txBody>
      </p:sp>
      <p:pic>
        <p:nvPicPr>
          <p:cNvPr id="9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42672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8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5"/>
          <p:cNvSpPr txBox="1">
            <a:spLocks noChangeArrowheads="1"/>
          </p:cNvSpPr>
          <p:nvPr/>
        </p:nvSpPr>
        <p:spPr bwMode="auto">
          <a:xfrm>
            <a:off x="2544264" y="304800"/>
            <a:ext cx="29718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000" b="1" dirty="0">
                <a:cs typeface="Arial" pitchFamily="34" charset="0"/>
              </a:rPr>
              <a:t>Calorimetry</a:t>
            </a:r>
            <a:endParaRPr lang="en-US" altLang="en-US" sz="3000" b="1" dirty="0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066800" y="1481611"/>
            <a:ext cx="29718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q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/>
              <a:t>=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i="1" dirty="0" smtClean="0">
                <a:solidFill>
                  <a:srgbClr val="FF0000"/>
                </a:solidFill>
              </a:rPr>
              <a:t>m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latin typeface="Times New Roman"/>
                <a:cs typeface="Times New Roman"/>
              </a:rPr>
              <a:t>×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i="1" dirty="0" smtClean="0">
                <a:solidFill>
                  <a:srgbClr val="FF0000"/>
                </a:solidFill>
              </a:rPr>
              <a:t>c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latin typeface="Times New Roman"/>
                <a:cs typeface="Times New Roman"/>
              </a:rPr>
              <a:t>×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b="1" i="1" dirty="0">
                <a:solidFill>
                  <a:srgbClr val="FF0000"/>
                </a:solidFill>
                <a:cs typeface="Arial" pitchFamily="34" charset="0"/>
              </a:rPr>
              <a:t>T</a:t>
            </a:r>
            <a:endParaRPr lang="el-GR" altLang="en-US" b="1" i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012823" y="2499059"/>
            <a:ext cx="3222626" cy="12926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91440" bIns="9144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1" i="1" dirty="0">
                <a:solidFill>
                  <a:srgbClr val="FF0000"/>
                </a:solidFill>
              </a:rPr>
              <a:t>q</a:t>
            </a:r>
            <a:r>
              <a:rPr lang="en-US" altLang="en-US" sz="1800" dirty="0"/>
              <a:t> = heat lost or gained</a:t>
            </a:r>
          </a:p>
          <a:p>
            <a:pPr>
              <a:spcBef>
                <a:spcPct val="0"/>
              </a:spcBef>
            </a:pPr>
            <a:r>
              <a:rPr lang="en-US" altLang="en-US" sz="1800" b="1" i="1" dirty="0">
                <a:solidFill>
                  <a:srgbClr val="FF0000"/>
                </a:solidFill>
              </a:rPr>
              <a:t>m</a:t>
            </a:r>
            <a:r>
              <a:rPr lang="en-US" altLang="en-US" sz="1800" dirty="0"/>
              <a:t> = mass in </a:t>
            </a:r>
            <a:r>
              <a:rPr lang="en-US" altLang="en-US" sz="1800" dirty="0" smtClean="0"/>
              <a:t>grams</a:t>
            </a:r>
            <a:endParaRPr lang="en-US" altLang="en-US" sz="1800" dirty="0"/>
          </a:p>
          <a:p>
            <a:pPr>
              <a:spcBef>
                <a:spcPct val="0"/>
              </a:spcBef>
            </a:pPr>
            <a:r>
              <a:rPr lang="en-US" altLang="en-US" sz="1800" b="1" i="1" dirty="0" smtClean="0">
                <a:solidFill>
                  <a:srgbClr val="FF0000"/>
                </a:solidFill>
              </a:rPr>
              <a:t>c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= specific heat capacity</a:t>
            </a:r>
          </a:p>
          <a:p>
            <a:pPr>
              <a:spcBef>
                <a:spcPct val="0"/>
              </a:spcBef>
            </a:pPr>
            <a:r>
              <a:rPr lang="en-US" altLang="en-US" sz="18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1800" b="1" i="1" dirty="0" smtClean="0">
                <a:solidFill>
                  <a:srgbClr val="FF0000"/>
                </a:solidFill>
                <a:cs typeface="Arial" pitchFamily="34" charset="0"/>
              </a:rPr>
              <a:t>T</a:t>
            </a:r>
            <a:r>
              <a:rPr lang="en-US" altLang="en-US" sz="1800" dirty="0" smtClean="0">
                <a:cs typeface="Arial" pitchFamily="34" charset="0"/>
              </a:rPr>
              <a:t> </a:t>
            </a:r>
            <a:r>
              <a:rPr lang="en-US" altLang="en-US" sz="1800" dirty="0">
                <a:cs typeface="Arial" pitchFamily="34" charset="0"/>
              </a:rPr>
              <a:t>= </a:t>
            </a:r>
            <a:r>
              <a:rPr lang="en-US" altLang="en-US" sz="1800" i="1" dirty="0" err="1">
                <a:cs typeface="Arial" pitchFamily="34" charset="0"/>
              </a:rPr>
              <a:t>T</a:t>
            </a:r>
            <a:r>
              <a:rPr lang="en-US" altLang="en-US" sz="1800" baseline="-25000" dirty="0" err="1">
                <a:cs typeface="Arial" pitchFamily="34" charset="0"/>
              </a:rPr>
              <a:t>final</a:t>
            </a:r>
            <a:r>
              <a:rPr lang="en-US" altLang="en-US" sz="1800" dirty="0">
                <a:cs typeface="Arial" pitchFamily="34" charset="0"/>
              </a:rPr>
              <a:t> </a:t>
            </a:r>
            <a:r>
              <a:rPr lang="en-US" altLang="en-US" sz="1800" dirty="0"/>
              <a:t>–</a:t>
            </a:r>
            <a:r>
              <a:rPr lang="en-US" altLang="en-US" sz="1800" dirty="0">
                <a:cs typeface="Arial" pitchFamily="34" charset="0"/>
              </a:rPr>
              <a:t> </a:t>
            </a:r>
            <a:r>
              <a:rPr lang="en-US" altLang="en-US" sz="1800" i="1" dirty="0" err="1">
                <a:cs typeface="Arial" pitchFamily="34" charset="0"/>
              </a:rPr>
              <a:t>T</a:t>
            </a:r>
            <a:r>
              <a:rPr lang="en-US" altLang="en-US" sz="1800" baseline="-25000" dirty="0" err="1">
                <a:cs typeface="Arial" pitchFamily="34" charset="0"/>
              </a:rPr>
              <a:t>initial</a:t>
            </a:r>
            <a:endParaRPr lang="en-US" altLang="en-US" sz="1800" baseline="-25000" dirty="0">
              <a:cs typeface="Arial" pitchFamily="34" charset="0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55996" y="4700333"/>
            <a:ext cx="85594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dirty="0"/>
              <a:t>The</a:t>
            </a:r>
            <a:r>
              <a:rPr lang="en-US" altLang="en-US" b="1" i="1" dirty="0"/>
              <a:t> specific heat capacity</a:t>
            </a:r>
            <a:r>
              <a:rPr lang="en-US" altLang="en-US" dirty="0"/>
              <a:t> (</a:t>
            </a:r>
            <a:r>
              <a:rPr lang="en-US" altLang="en-US" b="1" i="1" dirty="0">
                <a:solidFill>
                  <a:srgbClr val="FF0000"/>
                </a:solidFill>
              </a:rPr>
              <a:t>c</a:t>
            </a:r>
            <a:r>
              <a:rPr lang="en-US" altLang="en-US" dirty="0"/>
              <a:t>) of a substance is the quantity of heat required to change the temperature of </a:t>
            </a:r>
            <a:r>
              <a:rPr lang="en-US" altLang="en-US" b="1" i="1" dirty="0"/>
              <a:t>1 gram</a:t>
            </a:r>
            <a:r>
              <a:rPr lang="en-US" altLang="en-US" dirty="0"/>
              <a:t> of the substance by </a:t>
            </a:r>
            <a:r>
              <a:rPr lang="en-US" altLang="en-US" b="1" i="1" dirty="0"/>
              <a:t>1 K</a:t>
            </a:r>
            <a:r>
              <a:rPr lang="en-US" altLang="en-US" dirty="0"/>
              <a:t>.</a:t>
            </a:r>
            <a:endParaRPr lang="en-US" altLang="en-US" b="1" i="1" dirty="0"/>
          </a:p>
        </p:txBody>
      </p:sp>
      <p:sp>
        <p:nvSpPr>
          <p:cNvPr id="2" name="SMARTINK"/>
          <p:cNvSpPr/>
          <p:nvPr/>
        </p:nvSpPr>
        <p:spPr bwMode="auto">
          <a:xfrm>
            <a:off x="3435349" y="5969000"/>
            <a:ext cx="165101" cy="190501"/>
          </a:xfrm>
          <a:custGeom>
            <a:avLst/>
            <a:gdLst/>
            <a:ahLst/>
            <a:cxnLst/>
            <a:rect l="0" t="0" r="0" b="0"/>
            <a:pathLst>
              <a:path w="165101" h="190501">
                <a:moveTo>
                  <a:pt x="120650" y="82550"/>
                </a:moveTo>
                <a:lnTo>
                  <a:pt x="120650" y="57150"/>
                </a:lnTo>
                <a:lnTo>
                  <a:pt x="120650" y="31750"/>
                </a:lnTo>
                <a:lnTo>
                  <a:pt x="114300" y="19050"/>
                </a:lnTo>
                <a:lnTo>
                  <a:pt x="101600" y="6350"/>
                </a:lnTo>
                <a:lnTo>
                  <a:pt x="88900" y="0"/>
                </a:lnTo>
                <a:lnTo>
                  <a:pt x="63500" y="12700"/>
                </a:lnTo>
                <a:lnTo>
                  <a:pt x="44450" y="25400"/>
                </a:lnTo>
                <a:lnTo>
                  <a:pt x="2540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52400"/>
                </a:lnTo>
                <a:lnTo>
                  <a:pt x="12700" y="171450"/>
                </a:lnTo>
                <a:lnTo>
                  <a:pt x="25400" y="177800"/>
                </a:lnTo>
                <a:lnTo>
                  <a:pt x="38100" y="184150"/>
                </a:lnTo>
                <a:lnTo>
                  <a:pt x="63500" y="190500"/>
                </a:lnTo>
                <a:lnTo>
                  <a:pt x="95250" y="184150"/>
                </a:lnTo>
                <a:lnTo>
                  <a:pt x="127000" y="177800"/>
                </a:lnTo>
                <a:lnTo>
                  <a:pt x="158750" y="171450"/>
                </a:lnTo>
                <a:lnTo>
                  <a:pt x="1651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3848099" y="5981700"/>
            <a:ext cx="146051" cy="6351"/>
          </a:xfrm>
          <a:custGeom>
            <a:avLst/>
            <a:gdLst/>
            <a:ahLst/>
            <a:cxnLst/>
            <a:rect l="0" t="0" r="0" b="0"/>
            <a:pathLst>
              <a:path w="14605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2700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3860799" y="6076950"/>
            <a:ext cx="177801" cy="19051"/>
          </a:xfrm>
          <a:custGeom>
            <a:avLst/>
            <a:gdLst/>
            <a:ahLst/>
            <a:cxnLst/>
            <a:rect l="0" t="0" r="0" b="0"/>
            <a:pathLst>
              <a:path w="177801" h="19051">
                <a:moveTo>
                  <a:pt x="0" y="19050"/>
                </a:moveTo>
                <a:lnTo>
                  <a:pt x="38100" y="19050"/>
                </a:lnTo>
                <a:lnTo>
                  <a:pt x="63500" y="12700"/>
                </a:lnTo>
                <a:lnTo>
                  <a:pt x="95250" y="6350"/>
                </a:lnTo>
                <a:lnTo>
                  <a:pt x="120650" y="0"/>
                </a:lnTo>
                <a:lnTo>
                  <a:pt x="146050" y="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4235449" y="6019800"/>
            <a:ext cx="1250951" cy="25401"/>
          </a:xfrm>
          <a:custGeom>
            <a:avLst/>
            <a:gdLst/>
            <a:ahLst/>
            <a:cxnLst/>
            <a:rect l="0" t="0" r="0" b="0"/>
            <a:pathLst>
              <a:path w="1250951" h="25401">
                <a:moveTo>
                  <a:pt x="19050" y="6350"/>
                </a:moveTo>
                <a:lnTo>
                  <a:pt x="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9700" y="0"/>
                </a:lnTo>
                <a:lnTo>
                  <a:pt x="165100" y="0"/>
                </a:lnTo>
                <a:lnTo>
                  <a:pt x="196850" y="0"/>
                </a:lnTo>
                <a:lnTo>
                  <a:pt x="228600" y="0"/>
                </a:lnTo>
                <a:lnTo>
                  <a:pt x="266700" y="0"/>
                </a:lnTo>
                <a:lnTo>
                  <a:pt x="298450" y="0"/>
                </a:lnTo>
                <a:lnTo>
                  <a:pt x="342900" y="0"/>
                </a:lnTo>
                <a:lnTo>
                  <a:pt x="381000" y="0"/>
                </a:lnTo>
                <a:lnTo>
                  <a:pt x="425450" y="0"/>
                </a:lnTo>
                <a:lnTo>
                  <a:pt x="476250" y="6350"/>
                </a:lnTo>
                <a:lnTo>
                  <a:pt x="520700" y="6350"/>
                </a:lnTo>
                <a:lnTo>
                  <a:pt x="565150" y="6350"/>
                </a:lnTo>
                <a:lnTo>
                  <a:pt x="609600" y="6350"/>
                </a:lnTo>
                <a:lnTo>
                  <a:pt x="660400" y="6350"/>
                </a:lnTo>
                <a:lnTo>
                  <a:pt x="704850" y="6350"/>
                </a:lnTo>
                <a:lnTo>
                  <a:pt x="755650" y="12700"/>
                </a:lnTo>
                <a:lnTo>
                  <a:pt x="800100" y="12700"/>
                </a:lnTo>
                <a:lnTo>
                  <a:pt x="850900" y="12700"/>
                </a:lnTo>
                <a:lnTo>
                  <a:pt x="895350" y="12700"/>
                </a:lnTo>
                <a:lnTo>
                  <a:pt x="933450" y="12700"/>
                </a:lnTo>
                <a:lnTo>
                  <a:pt x="971550" y="12700"/>
                </a:lnTo>
                <a:lnTo>
                  <a:pt x="1009650" y="19050"/>
                </a:lnTo>
                <a:lnTo>
                  <a:pt x="1041400" y="19050"/>
                </a:lnTo>
                <a:lnTo>
                  <a:pt x="1073150" y="19050"/>
                </a:lnTo>
                <a:lnTo>
                  <a:pt x="1098550" y="19050"/>
                </a:lnTo>
                <a:lnTo>
                  <a:pt x="1123950" y="19050"/>
                </a:lnTo>
                <a:lnTo>
                  <a:pt x="1149350" y="19050"/>
                </a:lnTo>
                <a:lnTo>
                  <a:pt x="1168400" y="19050"/>
                </a:lnTo>
                <a:lnTo>
                  <a:pt x="1187450" y="19050"/>
                </a:lnTo>
                <a:lnTo>
                  <a:pt x="1212850" y="19050"/>
                </a:lnTo>
                <a:lnTo>
                  <a:pt x="1238250" y="19050"/>
                </a:lnTo>
                <a:lnTo>
                  <a:pt x="12509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4737099" y="5715000"/>
            <a:ext cx="209551" cy="177801"/>
          </a:xfrm>
          <a:custGeom>
            <a:avLst/>
            <a:gdLst/>
            <a:ahLst/>
            <a:cxnLst/>
            <a:rect l="0" t="0" r="0" b="0"/>
            <a:pathLst>
              <a:path w="209551" h="177801">
                <a:moveTo>
                  <a:pt x="107950" y="82550"/>
                </a:moveTo>
                <a:lnTo>
                  <a:pt x="101600" y="57150"/>
                </a:lnTo>
                <a:lnTo>
                  <a:pt x="95250" y="31750"/>
                </a:lnTo>
                <a:lnTo>
                  <a:pt x="88900" y="12700"/>
                </a:lnTo>
                <a:lnTo>
                  <a:pt x="76200" y="0"/>
                </a:lnTo>
                <a:lnTo>
                  <a:pt x="57150" y="0"/>
                </a:lnTo>
                <a:lnTo>
                  <a:pt x="4445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0" y="69850"/>
                </a:lnTo>
                <a:lnTo>
                  <a:pt x="6350" y="82550"/>
                </a:lnTo>
                <a:lnTo>
                  <a:pt x="19050" y="88900"/>
                </a:lnTo>
                <a:lnTo>
                  <a:pt x="50800" y="76200"/>
                </a:lnTo>
                <a:lnTo>
                  <a:pt x="69850" y="63500"/>
                </a:lnTo>
                <a:lnTo>
                  <a:pt x="95250" y="31750"/>
                </a:lnTo>
                <a:lnTo>
                  <a:pt x="95250" y="50800"/>
                </a:lnTo>
                <a:lnTo>
                  <a:pt x="95250" y="76200"/>
                </a:lnTo>
                <a:lnTo>
                  <a:pt x="95250" y="101600"/>
                </a:lnTo>
                <a:lnTo>
                  <a:pt x="88900" y="127000"/>
                </a:lnTo>
                <a:lnTo>
                  <a:pt x="88900" y="146050"/>
                </a:lnTo>
                <a:lnTo>
                  <a:pt x="88900" y="165100"/>
                </a:lnTo>
                <a:lnTo>
                  <a:pt x="95250" y="177800"/>
                </a:lnTo>
                <a:lnTo>
                  <a:pt x="133350" y="146050"/>
                </a:lnTo>
                <a:lnTo>
                  <a:pt x="165100" y="114300"/>
                </a:lnTo>
                <a:lnTo>
                  <a:pt x="190500" y="88900"/>
                </a:lnTo>
                <a:lnTo>
                  <a:pt x="2095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4381499" y="6134100"/>
            <a:ext cx="209551" cy="88901"/>
          </a:xfrm>
          <a:custGeom>
            <a:avLst/>
            <a:gdLst/>
            <a:ahLst/>
            <a:cxnLst/>
            <a:rect l="0" t="0" r="0" b="0"/>
            <a:pathLst>
              <a:path w="209551" h="8890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38100" y="57150"/>
                </a:lnTo>
                <a:lnTo>
                  <a:pt x="50800" y="44450"/>
                </a:lnTo>
                <a:lnTo>
                  <a:pt x="69850" y="38100"/>
                </a:lnTo>
                <a:lnTo>
                  <a:pt x="82550" y="57150"/>
                </a:lnTo>
                <a:lnTo>
                  <a:pt x="82550" y="76200"/>
                </a:lnTo>
                <a:lnTo>
                  <a:pt x="107950" y="44450"/>
                </a:lnTo>
                <a:lnTo>
                  <a:pt x="120650" y="25400"/>
                </a:lnTo>
                <a:lnTo>
                  <a:pt x="133350" y="31750"/>
                </a:lnTo>
                <a:lnTo>
                  <a:pt x="139700" y="44450"/>
                </a:lnTo>
                <a:lnTo>
                  <a:pt x="152400" y="69850"/>
                </a:lnTo>
                <a:lnTo>
                  <a:pt x="158750" y="82550"/>
                </a:lnTo>
                <a:lnTo>
                  <a:pt x="177800" y="88900"/>
                </a:lnTo>
                <a:lnTo>
                  <a:pt x="2095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4768849" y="6178550"/>
            <a:ext cx="19051" cy="12701"/>
          </a:xfrm>
          <a:custGeom>
            <a:avLst/>
            <a:gdLst/>
            <a:ahLst/>
            <a:cxnLst/>
            <a:rect l="0" t="0" r="0" b="0"/>
            <a:pathLst>
              <a:path w="19051" h="12701">
                <a:moveTo>
                  <a:pt x="19050" y="12700"/>
                </a:moveTo>
                <a:lnTo>
                  <a:pt x="0" y="127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4952999" y="6089650"/>
            <a:ext cx="82551" cy="196851"/>
          </a:xfrm>
          <a:custGeom>
            <a:avLst/>
            <a:gdLst/>
            <a:ahLst/>
            <a:cxnLst/>
            <a:rect l="0" t="0" r="0" b="0"/>
            <a:pathLst>
              <a:path w="82551" h="196851">
                <a:moveTo>
                  <a:pt x="76200" y="12700"/>
                </a:moveTo>
                <a:lnTo>
                  <a:pt x="82550" y="0"/>
                </a:lnTo>
                <a:lnTo>
                  <a:pt x="63500" y="31750"/>
                </a:lnTo>
                <a:lnTo>
                  <a:pt x="50800" y="50800"/>
                </a:lnTo>
                <a:lnTo>
                  <a:pt x="38100" y="76200"/>
                </a:lnTo>
                <a:lnTo>
                  <a:pt x="25400" y="101600"/>
                </a:lnTo>
                <a:lnTo>
                  <a:pt x="19050" y="127000"/>
                </a:lnTo>
                <a:lnTo>
                  <a:pt x="6350" y="146050"/>
                </a:lnTo>
                <a:lnTo>
                  <a:pt x="0" y="165100"/>
                </a:lnTo>
                <a:lnTo>
                  <a:pt x="127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4959349" y="6057900"/>
            <a:ext cx="184151" cy="222251"/>
          </a:xfrm>
          <a:custGeom>
            <a:avLst/>
            <a:gdLst/>
            <a:ahLst/>
            <a:cxnLst/>
            <a:rect l="0" t="0" r="0" b="0"/>
            <a:pathLst>
              <a:path w="184151" h="222251">
                <a:moveTo>
                  <a:pt x="95250" y="12700"/>
                </a:moveTo>
                <a:lnTo>
                  <a:pt x="82550" y="0"/>
                </a:lnTo>
                <a:lnTo>
                  <a:pt x="88900" y="31750"/>
                </a:lnTo>
                <a:lnTo>
                  <a:pt x="107950" y="57150"/>
                </a:lnTo>
                <a:lnTo>
                  <a:pt x="133350" y="82550"/>
                </a:lnTo>
                <a:lnTo>
                  <a:pt x="158750" y="107950"/>
                </a:lnTo>
                <a:lnTo>
                  <a:pt x="184150" y="133350"/>
                </a:lnTo>
                <a:lnTo>
                  <a:pt x="184150" y="158750"/>
                </a:lnTo>
                <a:lnTo>
                  <a:pt x="171450" y="171450"/>
                </a:lnTo>
                <a:lnTo>
                  <a:pt x="152400" y="184150"/>
                </a:lnTo>
                <a:lnTo>
                  <a:pt x="127000" y="190500"/>
                </a:lnTo>
                <a:lnTo>
                  <a:pt x="95250" y="196850"/>
                </a:lnTo>
                <a:lnTo>
                  <a:pt x="69850" y="203200"/>
                </a:lnTo>
                <a:lnTo>
                  <a:pt x="38100" y="209550"/>
                </a:lnTo>
                <a:lnTo>
                  <a:pt x="12700" y="215900"/>
                </a:lnTo>
                <a:lnTo>
                  <a:pt x="0" y="22225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5168899" y="6083300"/>
            <a:ext cx="196851" cy="19051"/>
          </a:xfrm>
          <a:custGeom>
            <a:avLst/>
            <a:gdLst/>
            <a:ahLst/>
            <a:cxnLst/>
            <a:rect l="0" t="0" r="0" b="0"/>
            <a:pathLst>
              <a:path w="196851" h="19051">
                <a:moveTo>
                  <a:pt x="0" y="19050"/>
                </a:moveTo>
                <a:lnTo>
                  <a:pt x="6350" y="6350"/>
                </a:lnTo>
                <a:lnTo>
                  <a:pt x="44450" y="0"/>
                </a:lnTo>
                <a:lnTo>
                  <a:pt x="63500" y="0"/>
                </a:lnTo>
                <a:lnTo>
                  <a:pt x="88900" y="0"/>
                </a:lnTo>
                <a:lnTo>
                  <a:pt x="114300" y="0"/>
                </a:lnTo>
                <a:lnTo>
                  <a:pt x="139700" y="0"/>
                </a:lnTo>
                <a:lnTo>
                  <a:pt x="158750" y="0"/>
                </a:lnTo>
                <a:lnTo>
                  <a:pt x="190500" y="0"/>
                </a:lnTo>
                <a:lnTo>
                  <a:pt x="196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5276849" y="6089650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19050" y="0"/>
                </a:moveTo>
                <a:lnTo>
                  <a:pt x="0" y="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88900"/>
                </a:lnTo>
                <a:lnTo>
                  <a:pt x="19050" y="120650"/>
                </a:lnTo>
                <a:lnTo>
                  <a:pt x="19050" y="139700"/>
                </a:lnTo>
                <a:lnTo>
                  <a:pt x="12700" y="15875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6" name="Picture 2" descr="C:\Users\shibleeratan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078"/>
            <a:ext cx="2819400" cy="354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5365750" y="4114800"/>
            <a:ext cx="296412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500" b="1" dirty="0"/>
              <a:t>Coffee-cup C</a:t>
            </a:r>
            <a:r>
              <a:rPr lang="en-US" altLang="en-US" sz="1500" b="1" dirty="0" smtClean="0"/>
              <a:t>alorimeter</a:t>
            </a:r>
            <a:endParaRPr lang="en-US" alt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1EC487-644A-410D-B535-9FCAC6C2E493}" type="slidenum">
              <a:rPr lang="en-US" altLang="en-US" sz="1400" b="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74183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0">
                <a:solidFill>
                  <a:schemeClr val="accent2"/>
                </a:solidFill>
              </a:rPr>
              <a:t>How much heat is given off when an 869 g iron bar cools from 94</a:t>
            </a:r>
            <a:r>
              <a:rPr lang="en-US" altLang="en-US" b="0" baseline="30000">
                <a:solidFill>
                  <a:schemeClr val="accent2"/>
                </a:solidFill>
              </a:rPr>
              <a:t>o</a:t>
            </a:r>
            <a:r>
              <a:rPr lang="en-US" altLang="en-US" b="0">
                <a:solidFill>
                  <a:schemeClr val="accent2"/>
                </a:solidFill>
              </a:rPr>
              <a:t>C to 5</a:t>
            </a:r>
            <a:r>
              <a:rPr lang="en-US" altLang="en-US" b="0" baseline="30000">
                <a:solidFill>
                  <a:schemeClr val="accent2"/>
                </a:solidFill>
              </a:rPr>
              <a:t>o</a:t>
            </a:r>
            <a:r>
              <a:rPr lang="en-US" altLang="en-US" b="0">
                <a:solidFill>
                  <a:schemeClr val="accent2"/>
                </a:solidFill>
              </a:rPr>
              <a:t>C?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28700" y="1562100"/>
            <a:ext cx="329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/>
              <a:t>s</a:t>
            </a:r>
            <a:r>
              <a:rPr lang="en-US" altLang="en-US" b="0"/>
              <a:t> of Fe = 0.444 J/g </a:t>
            </a:r>
            <a:r>
              <a:rPr lang="en-US" altLang="en-US" sz="1800" b="0"/>
              <a:t>•</a:t>
            </a:r>
            <a:r>
              <a:rPr lang="en-US" altLang="en-US" b="0"/>
              <a:t> </a:t>
            </a:r>
            <a:r>
              <a:rPr lang="en-US" altLang="en-US" b="0" baseline="30000"/>
              <a:t>o</a:t>
            </a:r>
            <a:r>
              <a:rPr lang="en-US" altLang="en-US" b="0"/>
              <a:t>C</a:t>
            </a:r>
            <a:endParaRPr lang="en-US" altLang="en-US" b="0" i="1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28700" y="2209800"/>
            <a:ext cx="532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Symbol" panose="05050102010706020507" pitchFamily="18" charset="2"/>
              </a:rPr>
              <a:t>D</a:t>
            </a:r>
            <a:r>
              <a:rPr lang="en-US" altLang="en-US" b="0" i="1"/>
              <a:t>t</a:t>
            </a:r>
            <a:r>
              <a:rPr lang="en-US" altLang="en-US" b="0"/>
              <a:t> = </a:t>
            </a:r>
            <a:r>
              <a:rPr lang="en-US" altLang="en-US" b="0" i="1"/>
              <a:t>t</a:t>
            </a:r>
            <a:r>
              <a:rPr lang="en-US" altLang="en-US" b="0" baseline="-25000"/>
              <a:t>final</a:t>
            </a:r>
            <a:r>
              <a:rPr lang="en-US" altLang="en-US" b="0"/>
              <a:t> – </a:t>
            </a:r>
            <a:r>
              <a:rPr lang="en-US" altLang="en-US" b="0" i="1"/>
              <a:t>t</a:t>
            </a:r>
            <a:r>
              <a:rPr lang="en-US" altLang="en-US" b="0" baseline="-25000"/>
              <a:t>initial</a:t>
            </a:r>
            <a:r>
              <a:rPr lang="en-US" altLang="en-US" b="0"/>
              <a:t> = 5</a:t>
            </a:r>
            <a:r>
              <a:rPr lang="en-US" altLang="en-US" b="0" baseline="30000"/>
              <a:t>o</a:t>
            </a:r>
            <a:r>
              <a:rPr lang="en-US" altLang="en-US" b="0"/>
              <a:t>C – 94</a:t>
            </a:r>
            <a:r>
              <a:rPr lang="en-US" altLang="en-US" b="0" baseline="30000"/>
              <a:t>o</a:t>
            </a:r>
            <a:r>
              <a:rPr lang="en-US" altLang="en-US" b="0"/>
              <a:t>C = –89</a:t>
            </a:r>
            <a:r>
              <a:rPr lang="en-US" altLang="en-US" b="0" baseline="30000"/>
              <a:t>o</a:t>
            </a:r>
            <a:r>
              <a:rPr lang="en-US" altLang="en-US" b="0"/>
              <a:t>C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28700" y="2857500"/>
            <a:ext cx="1376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i="1"/>
              <a:t>q</a:t>
            </a:r>
            <a:r>
              <a:rPr lang="en-US" altLang="en-US" b="0"/>
              <a:t> = </a:t>
            </a:r>
            <a:r>
              <a:rPr lang="en-US" altLang="en-US" b="0" i="1"/>
              <a:t>ms</a:t>
            </a:r>
            <a:r>
              <a:rPr lang="en-US" altLang="en-US" b="0">
                <a:latin typeface="Symbol" panose="05050102010706020507" pitchFamily="18" charset="2"/>
              </a:rPr>
              <a:t>D</a:t>
            </a:r>
            <a:r>
              <a:rPr lang="en-US" altLang="en-US" b="0" i="1"/>
              <a:t>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24100" y="2870200"/>
            <a:ext cx="452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= 869 g x 0.444 J/g </a:t>
            </a:r>
            <a:r>
              <a:rPr lang="en-US" altLang="en-US" sz="1800" b="0"/>
              <a:t>•</a:t>
            </a:r>
            <a:r>
              <a:rPr lang="en-US" altLang="en-US" b="0"/>
              <a:t> </a:t>
            </a:r>
            <a:r>
              <a:rPr lang="en-US" altLang="en-US" b="0" baseline="30000"/>
              <a:t>o</a:t>
            </a:r>
            <a:r>
              <a:rPr lang="en-US" altLang="en-US" b="0"/>
              <a:t>C x –89</a:t>
            </a:r>
            <a:r>
              <a:rPr lang="en-US" altLang="en-US" b="0" baseline="30000"/>
              <a:t>o</a:t>
            </a:r>
            <a:r>
              <a:rPr lang="en-US" altLang="en-US" b="0"/>
              <a:t>C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819900" y="2870200"/>
            <a:ext cx="1801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= –34,000 J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238500" y="29337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4775200" y="29591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346700" y="29210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6515100" y="2921000"/>
            <a:ext cx="228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8" name="Picture 16" descr="cha56011_ma06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3632200"/>
            <a:ext cx="19018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7800" y="157163"/>
          <a:ext cx="649288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4" imgW="856440" imgH="1637640" progId="">
                  <p:embed/>
                </p:oleObj>
              </mc:Choice>
              <mc:Fallback>
                <p:oleObj name="Clip" r:id="rId4" imgW="856440" imgH="1637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57163"/>
                        <a:ext cx="649288" cy="1239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9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3" grpId="0" animBg="1"/>
      <p:bldP spid="13324" grpId="0" animBg="1"/>
      <p:bldP spid="13325" grpId="0" animBg="1"/>
      <p:bldP spid="133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Text Box 7"/>
          <p:cNvSpPr txBox="1">
            <a:spLocks noChangeArrowheads="1"/>
          </p:cNvSpPr>
          <p:nvPr/>
        </p:nvSpPr>
        <p:spPr bwMode="auto">
          <a:xfrm>
            <a:off x="152400" y="124361"/>
            <a:ext cx="8763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b="1" dirty="0" smtClean="0"/>
              <a:t>Sample Problem 6.5</a:t>
            </a:r>
          </a:p>
          <a:p>
            <a:pPr>
              <a:spcBef>
                <a:spcPts val="0"/>
              </a:spcBef>
            </a:pPr>
            <a:r>
              <a:rPr lang="en-US" altLang="en-US" dirty="0" smtClean="0"/>
              <a:t>A </a:t>
            </a:r>
            <a:r>
              <a:rPr lang="en-US" altLang="en-US" dirty="0"/>
              <a:t>22.05 g solid is heated in a test-tube to 100.00</a:t>
            </a:r>
            <a:r>
              <a:rPr lang="en-US" altLang="en-US" dirty="0">
                <a:cs typeface="Arial" pitchFamily="34" charset="0"/>
              </a:rPr>
              <a:t>ºC and added to 50.00 g of water in a coffee-cup calorimeter. The water temperature changes from 25.10ºC to 28.49ºC. Find the specific heat capacity of the solid.</a:t>
            </a:r>
          </a:p>
        </p:txBody>
      </p:sp>
      <p:sp>
        <p:nvSpPr>
          <p:cNvPr id="2" name="SMARTINK"/>
          <p:cNvSpPr/>
          <p:nvPr/>
        </p:nvSpPr>
        <p:spPr bwMode="auto">
          <a:xfrm>
            <a:off x="3155949" y="2209800"/>
            <a:ext cx="215901" cy="254001"/>
          </a:xfrm>
          <a:custGeom>
            <a:avLst/>
            <a:gdLst/>
            <a:ahLst/>
            <a:cxnLst/>
            <a:rect l="0" t="0" r="0" b="0"/>
            <a:pathLst>
              <a:path w="215901" h="254001">
                <a:moveTo>
                  <a:pt x="127000" y="63500"/>
                </a:moveTo>
                <a:lnTo>
                  <a:pt x="133350" y="50800"/>
                </a:lnTo>
                <a:lnTo>
                  <a:pt x="120650" y="25400"/>
                </a:lnTo>
                <a:lnTo>
                  <a:pt x="107950" y="12700"/>
                </a:lnTo>
                <a:lnTo>
                  <a:pt x="88900" y="0"/>
                </a:lnTo>
                <a:lnTo>
                  <a:pt x="63500" y="0"/>
                </a:lnTo>
                <a:lnTo>
                  <a:pt x="31750" y="12700"/>
                </a:lnTo>
                <a:lnTo>
                  <a:pt x="19050" y="25400"/>
                </a:lnTo>
                <a:lnTo>
                  <a:pt x="6350" y="44450"/>
                </a:lnTo>
                <a:lnTo>
                  <a:pt x="0" y="57150"/>
                </a:lnTo>
                <a:lnTo>
                  <a:pt x="0" y="76200"/>
                </a:lnTo>
                <a:lnTo>
                  <a:pt x="6350" y="95250"/>
                </a:lnTo>
                <a:lnTo>
                  <a:pt x="12700" y="107950"/>
                </a:lnTo>
                <a:lnTo>
                  <a:pt x="25400" y="114300"/>
                </a:lnTo>
                <a:lnTo>
                  <a:pt x="57150" y="101600"/>
                </a:lnTo>
                <a:lnTo>
                  <a:pt x="69850" y="88900"/>
                </a:lnTo>
                <a:lnTo>
                  <a:pt x="82550" y="63500"/>
                </a:lnTo>
                <a:lnTo>
                  <a:pt x="95250" y="38100"/>
                </a:lnTo>
                <a:lnTo>
                  <a:pt x="101600" y="25400"/>
                </a:lnTo>
                <a:lnTo>
                  <a:pt x="107950" y="44450"/>
                </a:lnTo>
                <a:lnTo>
                  <a:pt x="107950" y="76200"/>
                </a:lnTo>
                <a:lnTo>
                  <a:pt x="107950" y="101600"/>
                </a:lnTo>
                <a:lnTo>
                  <a:pt x="107950" y="127000"/>
                </a:lnTo>
                <a:lnTo>
                  <a:pt x="107950" y="152400"/>
                </a:lnTo>
                <a:lnTo>
                  <a:pt x="101600" y="177800"/>
                </a:lnTo>
                <a:lnTo>
                  <a:pt x="101600" y="203200"/>
                </a:lnTo>
                <a:lnTo>
                  <a:pt x="95250" y="234950"/>
                </a:lnTo>
                <a:lnTo>
                  <a:pt x="95250" y="254000"/>
                </a:lnTo>
                <a:lnTo>
                  <a:pt x="133350" y="228600"/>
                </a:lnTo>
                <a:lnTo>
                  <a:pt x="158750" y="203200"/>
                </a:lnTo>
                <a:lnTo>
                  <a:pt x="177800" y="171450"/>
                </a:lnTo>
                <a:lnTo>
                  <a:pt x="196850" y="146050"/>
                </a:lnTo>
                <a:lnTo>
                  <a:pt x="2159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3359149" y="238760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0" y="146050"/>
                </a:moveTo>
                <a:lnTo>
                  <a:pt x="12700" y="139700"/>
                </a:lnTo>
                <a:lnTo>
                  <a:pt x="38100" y="120650"/>
                </a:lnTo>
                <a:lnTo>
                  <a:pt x="50800" y="95250"/>
                </a:lnTo>
                <a:lnTo>
                  <a:pt x="63500" y="69850"/>
                </a:lnTo>
                <a:lnTo>
                  <a:pt x="69850" y="44450"/>
                </a:lnTo>
                <a:lnTo>
                  <a:pt x="69850" y="19050"/>
                </a:lnTo>
                <a:lnTo>
                  <a:pt x="69850" y="0"/>
                </a:lnTo>
                <a:lnTo>
                  <a:pt x="57150" y="6350"/>
                </a:lnTo>
                <a:lnTo>
                  <a:pt x="44450" y="38100"/>
                </a:lnTo>
                <a:lnTo>
                  <a:pt x="44450" y="63500"/>
                </a:lnTo>
                <a:lnTo>
                  <a:pt x="44450" y="88900"/>
                </a:lnTo>
                <a:lnTo>
                  <a:pt x="50800" y="120650"/>
                </a:lnTo>
                <a:lnTo>
                  <a:pt x="69850" y="139700"/>
                </a:lnTo>
                <a:lnTo>
                  <a:pt x="88900" y="133350"/>
                </a:lnTo>
                <a:lnTo>
                  <a:pt x="1206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3524249" y="2470150"/>
            <a:ext cx="44451" cy="57151"/>
          </a:xfrm>
          <a:custGeom>
            <a:avLst/>
            <a:gdLst/>
            <a:ahLst/>
            <a:cxnLst/>
            <a:rect l="0" t="0" r="0" b="0"/>
            <a:pathLst>
              <a:path w="44451" h="57151">
                <a:moveTo>
                  <a:pt x="44450" y="19050"/>
                </a:moveTo>
                <a:lnTo>
                  <a:pt x="3175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12700" y="50800"/>
                </a:lnTo>
                <a:lnTo>
                  <a:pt x="25400" y="57150"/>
                </a:lnTo>
                <a:lnTo>
                  <a:pt x="38100" y="44450"/>
                </a:lnTo>
                <a:lnTo>
                  <a:pt x="38100" y="12700"/>
                </a:lnTo>
                <a:lnTo>
                  <a:pt x="25400" y="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3625849" y="2438400"/>
            <a:ext cx="57151" cy="95251"/>
          </a:xfrm>
          <a:custGeom>
            <a:avLst/>
            <a:gdLst/>
            <a:ahLst/>
            <a:cxnLst/>
            <a:rect l="0" t="0" r="0" b="0"/>
            <a:pathLst>
              <a:path w="57151" h="95251">
                <a:moveTo>
                  <a:pt x="31750" y="12700"/>
                </a:move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12700" y="38100"/>
                </a:lnTo>
                <a:lnTo>
                  <a:pt x="38100" y="57150"/>
                </a:lnTo>
                <a:lnTo>
                  <a:pt x="50800" y="63500"/>
                </a:lnTo>
                <a:lnTo>
                  <a:pt x="57150" y="76200"/>
                </a:lnTo>
                <a:lnTo>
                  <a:pt x="44450" y="88900"/>
                </a:lnTo>
                <a:lnTo>
                  <a:pt x="31750" y="95250"/>
                </a:lnTo>
                <a:lnTo>
                  <a:pt x="12700" y="952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3759199" y="2368550"/>
            <a:ext cx="57151" cy="158751"/>
          </a:xfrm>
          <a:custGeom>
            <a:avLst/>
            <a:gdLst/>
            <a:ahLst/>
            <a:cxnLst/>
            <a:rect l="0" t="0" r="0" b="0"/>
            <a:pathLst>
              <a:path w="57151" h="1587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46050"/>
                </a:lnTo>
                <a:lnTo>
                  <a:pt x="19050" y="158750"/>
                </a:lnTo>
                <a:lnTo>
                  <a:pt x="38100" y="158750"/>
                </a:lnTo>
                <a:lnTo>
                  <a:pt x="571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3695699" y="24130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19050" y="1270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700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4140199" y="2247900"/>
            <a:ext cx="152401" cy="12701"/>
          </a:xfrm>
          <a:custGeom>
            <a:avLst/>
            <a:gdLst/>
            <a:ahLst/>
            <a:cxnLst/>
            <a:rect l="0" t="0" r="0" b="0"/>
            <a:pathLst>
              <a:path w="152401" h="12701">
                <a:moveTo>
                  <a:pt x="0" y="127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14300" y="6350"/>
                </a:lnTo>
                <a:lnTo>
                  <a:pt x="139700" y="6350"/>
                </a:lnTo>
                <a:lnTo>
                  <a:pt x="152400" y="0"/>
                </a:lnTo>
                <a:lnTo>
                  <a:pt x="146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4165599" y="233045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25400" y="19050"/>
                </a:lnTo>
                <a:lnTo>
                  <a:pt x="50800" y="12700"/>
                </a:lnTo>
                <a:lnTo>
                  <a:pt x="82550" y="6350"/>
                </a:lnTo>
                <a:lnTo>
                  <a:pt x="107950" y="6350"/>
                </a:lnTo>
                <a:lnTo>
                  <a:pt x="139700" y="6350"/>
                </a:lnTo>
                <a:lnTo>
                  <a:pt x="158750" y="0"/>
                </a:lnTo>
                <a:lnTo>
                  <a:pt x="171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4603749" y="2228850"/>
            <a:ext cx="152401" cy="209551"/>
          </a:xfrm>
          <a:custGeom>
            <a:avLst/>
            <a:gdLst/>
            <a:ahLst/>
            <a:cxnLst/>
            <a:rect l="0" t="0" r="0" b="0"/>
            <a:pathLst>
              <a:path w="152401" h="209551">
                <a:moveTo>
                  <a:pt x="95250" y="44450"/>
                </a:moveTo>
                <a:lnTo>
                  <a:pt x="95250" y="25400"/>
                </a:lnTo>
                <a:lnTo>
                  <a:pt x="82550" y="6350"/>
                </a:lnTo>
                <a:lnTo>
                  <a:pt x="69850" y="0"/>
                </a:lnTo>
                <a:lnTo>
                  <a:pt x="38100" y="12700"/>
                </a:lnTo>
                <a:lnTo>
                  <a:pt x="25400" y="19050"/>
                </a:lnTo>
                <a:lnTo>
                  <a:pt x="12700" y="31750"/>
                </a:lnTo>
                <a:lnTo>
                  <a:pt x="0" y="57150"/>
                </a:lnTo>
                <a:lnTo>
                  <a:pt x="6350" y="88900"/>
                </a:lnTo>
                <a:lnTo>
                  <a:pt x="12700" y="101600"/>
                </a:lnTo>
                <a:lnTo>
                  <a:pt x="44450" y="88900"/>
                </a:lnTo>
                <a:lnTo>
                  <a:pt x="63500" y="76200"/>
                </a:lnTo>
                <a:lnTo>
                  <a:pt x="82550" y="50800"/>
                </a:lnTo>
                <a:lnTo>
                  <a:pt x="88900" y="76200"/>
                </a:lnTo>
                <a:lnTo>
                  <a:pt x="88900" y="95250"/>
                </a:lnTo>
                <a:lnTo>
                  <a:pt x="82550" y="120650"/>
                </a:lnTo>
                <a:lnTo>
                  <a:pt x="82550" y="146050"/>
                </a:lnTo>
                <a:lnTo>
                  <a:pt x="76200" y="165100"/>
                </a:lnTo>
                <a:lnTo>
                  <a:pt x="76200" y="196850"/>
                </a:lnTo>
                <a:lnTo>
                  <a:pt x="82550" y="209550"/>
                </a:lnTo>
                <a:lnTo>
                  <a:pt x="101600" y="196850"/>
                </a:lnTo>
                <a:lnTo>
                  <a:pt x="120650" y="171450"/>
                </a:lnTo>
                <a:lnTo>
                  <a:pt x="133350" y="139700"/>
                </a:lnTo>
                <a:lnTo>
                  <a:pt x="139700" y="127000"/>
                </a:lnTo>
                <a:lnTo>
                  <a:pt x="1524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4825999" y="2387600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44450" y="19050"/>
                </a:moveTo>
                <a:lnTo>
                  <a:pt x="31750" y="0"/>
                </a:lnTo>
                <a:lnTo>
                  <a:pt x="12700" y="0"/>
                </a:lnTo>
                <a:lnTo>
                  <a:pt x="0" y="19050"/>
                </a:lnTo>
                <a:lnTo>
                  <a:pt x="0" y="38100"/>
                </a:lnTo>
                <a:lnTo>
                  <a:pt x="6350" y="57150"/>
                </a:lnTo>
                <a:lnTo>
                  <a:pt x="19050" y="63500"/>
                </a:lnTo>
                <a:lnTo>
                  <a:pt x="38100" y="57150"/>
                </a:lnTo>
                <a:lnTo>
                  <a:pt x="50800" y="38100"/>
                </a:lnTo>
                <a:lnTo>
                  <a:pt x="57150" y="25400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27000"/>
                </a:lnTo>
                <a:lnTo>
                  <a:pt x="50800" y="152400"/>
                </a:lnTo>
                <a:lnTo>
                  <a:pt x="44450" y="171450"/>
                </a:lnTo>
                <a:lnTo>
                  <a:pt x="25400" y="171450"/>
                </a:lnTo>
                <a:lnTo>
                  <a:pt x="19050" y="146050"/>
                </a:lnTo>
                <a:lnTo>
                  <a:pt x="19050" y="127000"/>
                </a:lnTo>
                <a:lnTo>
                  <a:pt x="25400" y="101600"/>
                </a:lnTo>
                <a:lnTo>
                  <a:pt x="4445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4965699" y="2406650"/>
            <a:ext cx="107951" cy="76201"/>
          </a:xfrm>
          <a:custGeom>
            <a:avLst/>
            <a:gdLst/>
            <a:ahLst/>
            <a:cxnLst/>
            <a:rect l="0" t="0" r="0" b="0"/>
            <a:pathLst>
              <a:path w="107951" h="76201">
                <a:moveTo>
                  <a:pt x="44450" y="12700"/>
                </a:moveTo>
                <a:lnTo>
                  <a:pt x="31750" y="0"/>
                </a:ln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25400" y="50800"/>
                </a:lnTo>
                <a:lnTo>
                  <a:pt x="38100" y="31750"/>
                </a:lnTo>
                <a:lnTo>
                  <a:pt x="50800" y="38100"/>
                </a:lnTo>
                <a:lnTo>
                  <a:pt x="57150" y="50800"/>
                </a:lnTo>
                <a:lnTo>
                  <a:pt x="69850" y="63500"/>
                </a:lnTo>
                <a:lnTo>
                  <a:pt x="88900" y="69850"/>
                </a:lnTo>
                <a:lnTo>
                  <a:pt x="1079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5111749" y="2406650"/>
            <a:ext cx="6351" cy="88901"/>
          </a:xfrm>
          <a:custGeom>
            <a:avLst/>
            <a:gdLst/>
            <a:ahLst/>
            <a:cxnLst/>
            <a:rect l="0" t="0" r="0" b="0"/>
            <a:pathLst>
              <a:path w="6351" h="88901">
                <a:moveTo>
                  <a:pt x="0" y="0"/>
                </a:moveTo>
                <a:lnTo>
                  <a:pt x="6350" y="31750"/>
                </a:lnTo>
                <a:lnTo>
                  <a:pt x="6350" y="57150"/>
                </a:lnTo>
                <a:lnTo>
                  <a:pt x="63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5086349" y="231775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6350" y="1270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5175249" y="2400300"/>
            <a:ext cx="107951" cy="76201"/>
          </a:xfrm>
          <a:custGeom>
            <a:avLst/>
            <a:gdLst/>
            <a:ahLst/>
            <a:cxnLst/>
            <a:rect l="0" t="0" r="0" b="0"/>
            <a:pathLst>
              <a:path w="107951" h="7620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31750" y="31750"/>
                </a:lnTo>
                <a:lnTo>
                  <a:pt x="44450" y="25400"/>
                </a:lnTo>
                <a:lnTo>
                  <a:pt x="76200" y="57150"/>
                </a:lnTo>
                <a:lnTo>
                  <a:pt x="1079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5314949" y="2406650"/>
            <a:ext cx="82551" cy="63501"/>
          </a:xfrm>
          <a:custGeom>
            <a:avLst/>
            <a:gdLst/>
            <a:ahLst/>
            <a:cxnLst/>
            <a:rect l="0" t="0" r="0" b="0"/>
            <a:pathLst>
              <a:path w="82551" h="63501">
                <a:moveTo>
                  <a:pt x="0" y="50800"/>
                </a:moveTo>
                <a:lnTo>
                  <a:pt x="19050" y="44450"/>
                </a:lnTo>
                <a:lnTo>
                  <a:pt x="50800" y="31750"/>
                </a:lnTo>
                <a:lnTo>
                  <a:pt x="57150" y="19050"/>
                </a:lnTo>
                <a:lnTo>
                  <a:pt x="50800" y="0"/>
                </a:lnTo>
                <a:lnTo>
                  <a:pt x="2540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12700" y="38100"/>
                </a:lnTo>
                <a:lnTo>
                  <a:pt x="19050" y="50800"/>
                </a:lnTo>
                <a:lnTo>
                  <a:pt x="38100" y="63500"/>
                </a:lnTo>
                <a:lnTo>
                  <a:pt x="57150" y="63500"/>
                </a:lnTo>
                <a:lnTo>
                  <a:pt x="825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5448299" y="2286000"/>
            <a:ext cx="107951" cy="203201"/>
          </a:xfrm>
          <a:custGeom>
            <a:avLst/>
            <a:gdLst/>
            <a:ahLst/>
            <a:cxnLst/>
            <a:rect l="0" t="0" r="0" b="0"/>
            <a:pathLst>
              <a:path w="107951" h="203201">
                <a:moveTo>
                  <a:pt x="101600" y="0"/>
                </a:moveTo>
                <a:lnTo>
                  <a:pt x="95250" y="19050"/>
                </a:lnTo>
                <a:lnTo>
                  <a:pt x="88900" y="44450"/>
                </a:lnTo>
                <a:lnTo>
                  <a:pt x="88900" y="69850"/>
                </a:lnTo>
                <a:lnTo>
                  <a:pt x="88900" y="95250"/>
                </a:lnTo>
                <a:lnTo>
                  <a:pt x="88900" y="120650"/>
                </a:lnTo>
                <a:lnTo>
                  <a:pt x="82550" y="146050"/>
                </a:lnTo>
                <a:lnTo>
                  <a:pt x="82550" y="177800"/>
                </a:lnTo>
                <a:lnTo>
                  <a:pt x="76200" y="196850"/>
                </a:lnTo>
                <a:lnTo>
                  <a:pt x="69850" y="165100"/>
                </a:lnTo>
                <a:lnTo>
                  <a:pt x="57150" y="152400"/>
                </a:lnTo>
                <a:lnTo>
                  <a:pt x="44450" y="146050"/>
                </a:lnTo>
                <a:lnTo>
                  <a:pt x="19050" y="146050"/>
                </a:lnTo>
                <a:lnTo>
                  <a:pt x="6350" y="152400"/>
                </a:lnTo>
                <a:lnTo>
                  <a:pt x="0" y="165100"/>
                </a:lnTo>
                <a:lnTo>
                  <a:pt x="6350" y="190500"/>
                </a:lnTo>
                <a:lnTo>
                  <a:pt x="31750" y="203200"/>
                </a:lnTo>
                <a:lnTo>
                  <a:pt x="57150" y="203200"/>
                </a:lnTo>
                <a:lnTo>
                  <a:pt x="88900" y="203200"/>
                </a:lnTo>
                <a:lnTo>
                  <a:pt x="1079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2857499" y="2286000"/>
            <a:ext cx="146051" cy="6351"/>
          </a:xfrm>
          <a:custGeom>
            <a:avLst/>
            <a:gdLst/>
            <a:ahLst/>
            <a:cxnLst/>
            <a:rect l="0" t="0" r="0" b="0"/>
            <a:pathLst>
              <a:path w="146051" h="6351">
                <a:moveTo>
                  <a:pt x="0" y="0"/>
                </a:moveTo>
                <a:lnTo>
                  <a:pt x="25400" y="6350"/>
                </a:lnTo>
                <a:lnTo>
                  <a:pt x="57150" y="6350"/>
                </a:lnTo>
                <a:lnTo>
                  <a:pt x="88900" y="6350"/>
                </a:lnTo>
                <a:lnTo>
                  <a:pt x="114300" y="635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476249" y="2857500"/>
            <a:ext cx="190501" cy="19051"/>
          </a:xfrm>
          <a:custGeom>
            <a:avLst/>
            <a:gdLst/>
            <a:ahLst/>
            <a:cxnLst/>
            <a:rect l="0" t="0" r="0" b="0"/>
            <a:pathLst>
              <a:path w="190501" h="19051">
                <a:moveTo>
                  <a:pt x="0" y="1905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52400" y="6350"/>
                </a:lnTo>
                <a:lnTo>
                  <a:pt x="184150" y="0"/>
                </a:lnTo>
                <a:lnTo>
                  <a:pt x="190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755649" y="2609850"/>
            <a:ext cx="139701" cy="457201"/>
          </a:xfrm>
          <a:custGeom>
            <a:avLst/>
            <a:gdLst/>
            <a:ahLst/>
            <a:cxnLst/>
            <a:rect l="0" t="0" r="0" b="0"/>
            <a:pathLst>
              <a:path w="139701" h="457201">
                <a:moveTo>
                  <a:pt x="139700" y="0"/>
                </a:moveTo>
                <a:lnTo>
                  <a:pt x="107950" y="19050"/>
                </a:lnTo>
                <a:lnTo>
                  <a:pt x="95250" y="44450"/>
                </a:lnTo>
                <a:lnTo>
                  <a:pt x="82550" y="63500"/>
                </a:lnTo>
                <a:lnTo>
                  <a:pt x="69850" y="88900"/>
                </a:lnTo>
                <a:lnTo>
                  <a:pt x="57150" y="114300"/>
                </a:lnTo>
                <a:lnTo>
                  <a:pt x="44450" y="139700"/>
                </a:lnTo>
                <a:lnTo>
                  <a:pt x="31750" y="165100"/>
                </a:lnTo>
                <a:lnTo>
                  <a:pt x="25400" y="184150"/>
                </a:lnTo>
                <a:lnTo>
                  <a:pt x="19050" y="196850"/>
                </a:lnTo>
                <a:lnTo>
                  <a:pt x="12700" y="228600"/>
                </a:lnTo>
                <a:lnTo>
                  <a:pt x="6350" y="260350"/>
                </a:lnTo>
                <a:lnTo>
                  <a:pt x="0" y="292100"/>
                </a:lnTo>
                <a:lnTo>
                  <a:pt x="0" y="317500"/>
                </a:lnTo>
                <a:lnTo>
                  <a:pt x="6350" y="342900"/>
                </a:lnTo>
                <a:lnTo>
                  <a:pt x="6350" y="368300"/>
                </a:lnTo>
                <a:lnTo>
                  <a:pt x="25400" y="393700"/>
                </a:lnTo>
                <a:lnTo>
                  <a:pt x="50800" y="419100"/>
                </a:lnTo>
                <a:lnTo>
                  <a:pt x="63500" y="431800"/>
                </a:lnTo>
                <a:lnTo>
                  <a:pt x="95250" y="444500"/>
                </a:lnTo>
                <a:lnTo>
                  <a:pt x="120650" y="457200"/>
                </a:lnTo>
                <a:lnTo>
                  <a:pt x="127000" y="457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977899" y="2794000"/>
            <a:ext cx="165101" cy="133351"/>
          </a:xfrm>
          <a:custGeom>
            <a:avLst/>
            <a:gdLst/>
            <a:ahLst/>
            <a:cxnLst/>
            <a:rect l="0" t="0" r="0" b="0"/>
            <a:pathLst>
              <a:path w="165101" h="13335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12700" y="114300"/>
                </a:lnTo>
                <a:lnTo>
                  <a:pt x="25400" y="82550"/>
                </a:lnTo>
                <a:lnTo>
                  <a:pt x="38100" y="57150"/>
                </a:lnTo>
                <a:lnTo>
                  <a:pt x="50800" y="50800"/>
                </a:lnTo>
                <a:lnTo>
                  <a:pt x="63500" y="76200"/>
                </a:lnTo>
                <a:lnTo>
                  <a:pt x="69850" y="95250"/>
                </a:lnTo>
                <a:lnTo>
                  <a:pt x="76200" y="63500"/>
                </a:lnTo>
                <a:lnTo>
                  <a:pt x="95250" y="38100"/>
                </a:lnTo>
                <a:lnTo>
                  <a:pt x="107950" y="25400"/>
                </a:lnTo>
                <a:lnTo>
                  <a:pt x="127000" y="31750"/>
                </a:lnTo>
                <a:lnTo>
                  <a:pt x="139700" y="63500"/>
                </a:lnTo>
                <a:lnTo>
                  <a:pt x="146050" y="95250"/>
                </a:lnTo>
                <a:lnTo>
                  <a:pt x="152400" y="120650"/>
                </a:lnTo>
                <a:lnTo>
                  <a:pt x="1651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1187449" y="290195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101600" y="12700"/>
                </a:moveTo>
                <a:lnTo>
                  <a:pt x="95250" y="0"/>
                </a:lnTo>
                <a:lnTo>
                  <a:pt x="69850" y="0"/>
                </a:lnTo>
                <a:lnTo>
                  <a:pt x="57150" y="6350"/>
                </a:lnTo>
                <a:lnTo>
                  <a:pt x="44450" y="19050"/>
                </a:lnTo>
                <a:lnTo>
                  <a:pt x="50800" y="38100"/>
                </a:lnTo>
                <a:lnTo>
                  <a:pt x="82550" y="63500"/>
                </a:lnTo>
                <a:lnTo>
                  <a:pt x="95250" y="76200"/>
                </a:lnTo>
                <a:lnTo>
                  <a:pt x="101600" y="88900"/>
                </a:lnTo>
                <a:lnTo>
                  <a:pt x="95250" y="101600"/>
                </a:lnTo>
                <a:lnTo>
                  <a:pt x="76200" y="114300"/>
                </a:lnTo>
                <a:lnTo>
                  <a:pt x="44450" y="114300"/>
                </a:lnTo>
                <a:lnTo>
                  <a:pt x="1905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1555749" y="270510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152400" y="0"/>
                </a:moveTo>
                <a:lnTo>
                  <a:pt x="139700" y="12700"/>
                </a:lnTo>
                <a:lnTo>
                  <a:pt x="114300" y="44450"/>
                </a:lnTo>
                <a:lnTo>
                  <a:pt x="95250" y="69850"/>
                </a:lnTo>
                <a:lnTo>
                  <a:pt x="76200" y="101600"/>
                </a:lnTo>
                <a:lnTo>
                  <a:pt x="57150" y="127000"/>
                </a:lnTo>
                <a:lnTo>
                  <a:pt x="38100" y="152400"/>
                </a:lnTo>
                <a:lnTo>
                  <a:pt x="19050" y="184150"/>
                </a:lnTo>
                <a:lnTo>
                  <a:pt x="6350" y="20955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1523999" y="2711450"/>
            <a:ext cx="215901" cy="184151"/>
          </a:xfrm>
          <a:custGeom>
            <a:avLst/>
            <a:gdLst/>
            <a:ahLst/>
            <a:cxnLst/>
            <a:rect l="0" t="0" r="0" b="0"/>
            <a:pathLst>
              <a:path w="215901" h="184151">
                <a:moveTo>
                  <a:pt x="0" y="0"/>
                </a:moveTo>
                <a:lnTo>
                  <a:pt x="25400" y="6350"/>
                </a:lnTo>
                <a:lnTo>
                  <a:pt x="57150" y="31750"/>
                </a:lnTo>
                <a:lnTo>
                  <a:pt x="76200" y="57150"/>
                </a:lnTo>
                <a:lnTo>
                  <a:pt x="101600" y="76200"/>
                </a:lnTo>
                <a:lnTo>
                  <a:pt x="120650" y="101600"/>
                </a:lnTo>
                <a:lnTo>
                  <a:pt x="152400" y="133350"/>
                </a:lnTo>
                <a:lnTo>
                  <a:pt x="177800" y="158750"/>
                </a:lnTo>
                <a:lnTo>
                  <a:pt x="196850" y="177800"/>
                </a:lnTo>
                <a:lnTo>
                  <a:pt x="2159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1904999" y="272415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82550" y="38100"/>
                </a:moveTo>
                <a:lnTo>
                  <a:pt x="95250" y="19050"/>
                </a:lnTo>
                <a:lnTo>
                  <a:pt x="82550" y="6350"/>
                </a:lnTo>
                <a:lnTo>
                  <a:pt x="69850" y="0"/>
                </a:lnTo>
                <a:lnTo>
                  <a:pt x="50800" y="6350"/>
                </a:lnTo>
                <a:lnTo>
                  <a:pt x="25400" y="31750"/>
                </a:lnTo>
                <a:lnTo>
                  <a:pt x="6350" y="50800"/>
                </a:lnTo>
                <a:lnTo>
                  <a:pt x="0" y="69850"/>
                </a:lnTo>
                <a:lnTo>
                  <a:pt x="0" y="88900"/>
                </a:lnTo>
                <a:lnTo>
                  <a:pt x="6350" y="114300"/>
                </a:lnTo>
                <a:lnTo>
                  <a:pt x="25400" y="127000"/>
                </a:lnTo>
                <a:lnTo>
                  <a:pt x="38100" y="133350"/>
                </a:lnTo>
                <a:lnTo>
                  <a:pt x="57150" y="133350"/>
                </a:lnTo>
                <a:lnTo>
                  <a:pt x="82550" y="13335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2025649" y="2857500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88900" y="19050"/>
                </a:moveTo>
                <a:lnTo>
                  <a:pt x="6985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44450" y="19050"/>
                </a:lnTo>
                <a:lnTo>
                  <a:pt x="50800" y="31750"/>
                </a:lnTo>
                <a:lnTo>
                  <a:pt x="82550" y="57150"/>
                </a:lnTo>
                <a:lnTo>
                  <a:pt x="107950" y="76200"/>
                </a:lnTo>
                <a:lnTo>
                  <a:pt x="114300" y="88900"/>
                </a:lnTo>
                <a:lnTo>
                  <a:pt x="95250" y="101600"/>
                </a:lnTo>
                <a:lnTo>
                  <a:pt x="76200" y="107950"/>
                </a:lnTo>
                <a:lnTo>
                  <a:pt x="44450" y="107950"/>
                </a:lnTo>
                <a:lnTo>
                  <a:pt x="12700" y="10795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2374899" y="2717800"/>
            <a:ext cx="139701" cy="203201"/>
          </a:xfrm>
          <a:custGeom>
            <a:avLst/>
            <a:gdLst/>
            <a:ahLst/>
            <a:cxnLst/>
            <a:rect l="0" t="0" r="0" b="0"/>
            <a:pathLst>
              <a:path w="139701" h="203201">
                <a:moveTo>
                  <a:pt x="139700" y="0"/>
                </a:moveTo>
                <a:lnTo>
                  <a:pt x="120650" y="19050"/>
                </a:lnTo>
                <a:lnTo>
                  <a:pt x="95250" y="50800"/>
                </a:lnTo>
                <a:lnTo>
                  <a:pt x="76200" y="76200"/>
                </a:lnTo>
                <a:lnTo>
                  <a:pt x="57150" y="101600"/>
                </a:lnTo>
                <a:lnTo>
                  <a:pt x="38100" y="127000"/>
                </a:lnTo>
                <a:lnTo>
                  <a:pt x="25400" y="152400"/>
                </a:lnTo>
                <a:lnTo>
                  <a:pt x="6350" y="177800"/>
                </a:lnTo>
                <a:lnTo>
                  <a:pt x="0" y="1968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2355849" y="2730500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0" y="0"/>
                </a:moveTo>
                <a:lnTo>
                  <a:pt x="19050" y="25400"/>
                </a:lnTo>
                <a:lnTo>
                  <a:pt x="44450" y="50800"/>
                </a:lnTo>
                <a:lnTo>
                  <a:pt x="69850" y="82550"/>
                </a:lnTo>
                <a:lnTo>
                  <a:pt x="95250" y="107950"/>
                </a:lnTo>
                <a:lnTo>
                  <a:pt x="114300" y="133350"/>
                </a:lnTo>
                <a:lnTo>
                  <a:pt x="139700" y="165100"/>
                </a:lnTo>
                <a:lnTo>
                  <a:pt x="146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4" name="SMARTINK"/>
          <p:cNvSpPr/>
          <p:nvPr/>
        </p:nvSpPr>
        <p:spPr bwMode="auto">
          <a:xfrm>
            <a:off x="3625849" y="2654300"/>
            <a:ext cx="228601" cy="457201"/>
          </a:xfrm>
          <a:custGeom>
            <a:avLst/>
            <a:gdLst/>
            <a:ahLst/>
            <a:cxnLst/>
            <a:rect l="0" t="0" r="0" b="0"/>
            <a:pathLst>
              <a:path w="228601" h="457201">
                <a:moveTo>
                  <a:pt x="44450" y="0"/>
                </a:moveTo>
                <a:lnTo>
                  <a:pt x="63500" y="6350"/>
                </a:lnTo>
                <a:lnTo>
                  <a:pt x="88900" y="25400"/>
                </a:lnTo>
                <a:lnTo>
                  <a:pt x="120650" y="44450"/>
                </a:lnTo>
                <a:lnTo>
                  <a:pt x="139700" y="57150"/>
                </a:lnTo>
                <a:lnTo>
                  <a:pt x="171450" y="88900"/>
                </a:lnTo>
                <a:lnTo>
                  <a:pt x="184150" y="107950"/>
                </a:lnTo>
                <a:lnTo>
                  <a:pt x="196850" y="127000"/>
                </a:lnTo>
                <a:lnTo>
                  <a:pt x="209550" y="146050"/>
                </a:lnTo>
                <a:lnTo>
                  <a:pt x="215900" y="171450"/>
                </a:lnTo>
                <a:lnTo>
                  <a:pt x="222250" y="190500"/>
                </a:lnTo>
                <a:lnTo>
                  <a:pt x="228600" y="215900"/>
                </a:lnTo>
                <a:lnTo>
                  <a:pt x="228600" y="234950"/>
                </a:lnTo>
                <a:lnTo>
                  <a:pt x="222250" y="260350"/>
                </a:lnTo>
                <a:lnTo>
                  <a:pt x="215900" y="279400"/>
                </a:lnTo>
                <a:lnTo>
                  <a:pt x="209550" y="298450"/>
                </a:lnTo>
                <a:lnTo>
                  <a:pt x="203200" y="317500"/>
                </a:lnTo>
                <a:lnTo>
                  <a:pt x="190500" y="336550"/>
                </a:lnTo>
                <a:lnTo>
                  <a:pt x="158750" y="368300"/>
                </a:lnTo>
                <a:lnTo>
                  <a:pt x="127000" y="393700"/>
                </a:lnTo>
                <a:lnTo>
                  <a:pt x="101600" y="412750"/>
                </a:lnTo>
                <a:lnTo>
                  <a:pt x="82550" y="419100"/>
                </a:lnTo>
                <a:lnTo>
                  <a:pt x="50800" y="431800"/>
                </a:lnTo>
                <a:lnTo>
                  <a:pt x="25400" y="444500"/>
                </a:lnTo>
                <a:lnTo>
                  <a:pt x="0" y="457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5" name="SMARTINK"/>
          <p:cNvSpPr/>
          <p:nvPr/>
        </p:nvSpPr>
        <p:spPr bwMode="auto">
          <a:xfrm>
            <a:off x="4178299" y="2781300"/>
            <a:ext cx="107951" cy="6351"/>
          </a:xfrm>
          <a:custGeom>
            <a:avLst/>
            <a:gdLst/>
            <a:ahLst/>
            <a:cxnLst/>
            <a:rect l="0" t="0" r="0" b="0"/>
            <a:pathLst>
              <a:path w="10795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6" name="SMARTINK"/>
          <p:cNvSpPr/>
          <p:nvPr/>
        </p:nvSpPr>
        <p:spPr bwMode="auto">
          <a:xfrm>
            <a:off x="4197349" y="2851150"/>
            <a:ext cx="133351" cy="6351"/>
          </a:xfrm>
          <a:custGeom>
            <a:avLst/>
            <a:gdLst/>
            <a:ahLst/>
            <a:cxnLst/>
            <a:rect l="0" t="0" r="0" b="0"/>
            <a:pathLst>
              <a:path w="133351" h="6351">
                <a:moveTo>
                  <a:pt x="0" y="6350"/>
                </a:moveTo>
                <a:lnTo>
                  <a:pt x="1905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7" name="SMARTINK"/>
          <p:cNvSpPr/>
          <p:nvPr/>
        </p:nvSpPr>
        <p:spPr bwMode="auto">
          <a:xfrm>
            <a:off x="4622799" y="2730500"/>
            <a:ext cx="203201" cy="114301"/>
          </a:xfrm>
          <a:custGeom>
            <a:avLst/>
            <a:gdLst/>
            <a:ahLst/>
            <a:cxnLst/>
            <a:rect l="0" t="0" r="0" b="0"/>
            <a:pathLst>
              <a:path w="203201" h="114301">
                <a:moveTo>
                  <a:pt x="0" y="12700"/>
                </a:moveTo>
                <a:lnTo>
                  <a:pt x="6350" y="0"/>
                </a:lnTo>
                <a:lnTo>
                  <a:pt x="19050" y="6350"/>
                </a:lnTo>
                <a:lnTo>
                  <a:pt x="25400" y="31750"/>
                </a:lnTo>
                <a:lnTo>
                  <a:pt x="31750" y="57150"/>
                </a:lnTo>
                <a:lnTo>
                  <a:pt x="31750" y="82550"/>
                </a:lnTo>
                <a:lnTo>
                  <a:pt x="25400" y="107950"/>
                </a:lnTo>
                <a:lnTo>
                  <a:pt x="38100" y="82550"/>
                </a:lnTo>
                <a:lnTo>
                  <a:pt x="44450" y="50800"/>
                </a:lnTo>
                <a:lnTo>
                  <a:pt x="57150" y="38100"/>
                </a:lnTo>
                <a:lnTo>
                  <a:pt x="69850" y="44450"/>
                </a:lnTo>
                <a:lnTo>
                  <a:pt x="76200" y="57150"/>
                </a:lnTo>
                <a:lnTo>
                  <a:pt x="82550" y="69850"/>
                </a:lnTo>
                <a:lnTo>
                  <a:pt x="101600" y="38100"/>
                </a:lnTo>
                <a:lnTo>
                  <a:pt x="107950" y="19050"/>
                </a:lnTo>
                <a:lnTo>
                  <a:pt x="120650" y="6350"/>
                </a:lnTo>
                <a:lnTo>
                  <a:pt x="146050" y="31750"/>
                </a:lnTo>
                <a:lnTo>
                  <a:pt x="152400" y="63500"/>
                </a:lnTo>
                <a:lnTo>
                  <a:pt x="158750" y="88900"/>
                </a:lnTo>
                <a:lnTo>
                  <a:pt x="177800" y="107950"/>
                </a:lnTo>
                <a:lnTo>
                  <a:pt x="190500" y="114300"/>
                </a:lnTo>
                <a:lnTo>
                  <a:pt x="203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8" name="SMARTINK"/>
          <p:cNvSpPr/>
          <p:nvPr/>
        </p:nvSpPr>
        <p:spPr bwMode="auto">
          <a:xfrm>
            <a:off x="4883149" y="2794000"/>
            <a:ext cx="158751" cy="107951"/>
          </a:xfrm>
          <a:custGeom>
            <a:avLst/>
            <a:gdLst/>
            <a:ahLst/>
            <a:cxnLst/>
            <a:rect l="0" t="0" r="0" b="0"/>
            <a:pathLst>
              <a:path w="158751" h="107951">
                <a:moveTo>
                  <a:pt x="0" y="38100"/>
                </a:moveTo>
                <a:lnTo>
                  <a:pt x="12700" y="57150"/>
                </a:lnTo>
                <a:lnTo>
                  <a:pt x="31750" y="88900"/>
                </a:lnTo>
                <a:lnTo>
                  <a:pt x="38100" y="107950"/>
                </a:lnTo>
                <a:lnTo>
                  <a:pt x="57150" y="69850"/>
                </a:lnTo>
                <a:lnTo>
                  <a:pt x="63500" y="57150"/>
                </a:lnTo>
                <a:lnTo>
                  <a:pt x="88900" y="88900"/>
                </a:lnTo>
                <a:lnTo>
                  <a:pt x="101600" y="82550"/>
                </a:lnTo>
                <a:lnTo>
                  <a:pt x="114300" y="76200"/>
                </a:lnTo>
                <a:lnTo>
                  <a:pt x="127000" y="50800"/>
                </a:lnTo>
                <a:lnTo>
                  <a:pt x="139700" y="19050"/>
                </a:lnTo>
                <a:lnTo>
                  <a:pt x="146050" y="635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79" name="SMARTINK"/>
          <p:cNvSpPr/>
          <p:nvPr/>
        </p:nvSpPr>
        <p:spPr bwMode="auto">
          <a:xfrm>
            <a:off x="2844799" y="2692400"/>
            <a:ext cx="95251" cy="222251"/>
          </a:xfrm>
          <a:custGeom>
            <a:avLst/>
            <a:gdLst/>
            <a:ahLst/>
            <a:cxnLst/>
            <a:rect l="0" t="0" r="0" b="0"/>
            <a:pathLst>
              <a:path w="95251" h="222251">
                <a:moveTo>
                  <a:pt x="95250" y="12700"/>
                </a:moveTo>
                <a:lnTo>
                  <a:pt x="88900" y="0"/>
                </a:lnTo>
                <a:lnTo>
                  <a:pt x="82550" y="12700"/>
                </a:lnTo>
                <a:lnTo>
                  <a:pt x="63500" y="44450"/>
                </a:lnTo>
                <a:lnTo>
                  <a:pt x="57150" y="69850"/>
                </a:lnTo>
                <a:lnTo>
                  <a:pt x="44450" y="95250"/>
                </a:lnTo>
                <a:lnTo>
                  <a:pt x="31750" y="127000"/>
                </a:lnTo>
                <a:lnTo>
                  <a:pt x="19050" y="152400"/>
                </a:lnTo>
                <a:lnTo>
                  <a:pt x="6350" y="184150"/>
                </a:lnTo>
                <a:lnTo>
                  <a:pt x="0" y="20320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0" name="SMARTINK"/>
          <p:cNvSpPr/>
          <p:nvPr/>
        </p:nvSpPr>
        <p:spPr bwMode="auto">
          <a:xfrm>
            <a:off x="2870199" y="2686050"/>
            <a:ext cx="171451" cy="203201"/>
          </a:xfrm>
          <a:custGeom>
            <a:avLst/>
            <a:gdLst/>
            <a:ahLst/>
            <a:cxnLst/>
            <a:rect l="0" t="0" r="0" b="0"/>
            <a:pathLst>
              <a:path w="171451" h="203201">
                <a:moveTo>
                  <a:pt x="69850" y="0"/>
                </a:moveTo>
                <a:lnTo>
                  <a:pt x="82550" y="25400"/>
                </a:lnTo>
                <a:lnTo>
                  <a:pt x="95250" y="57150"/>
                </a:lnTo>
                <a:lnTo>
                  <a:pt x="107950" y="76200"/>
                </a:lnTo>
                <a:lnTo>
                  <a:pt x="120650" y="101600"/>
                </a:lnTo>
                <a:lnTo>
                  <a:pt x="133350" y="120650"/>
                </a:lnTo>
                <a:lnTo>
                  <a:pt x="152400" y="152400"/>
                </a:lnTo>
                <a:lnTo>
                  <a:pt x="171450" y="177800"/>
                </a:lnTo>
                <a:lnTo>
                  <a:pt x="165100" y="190500"/>
                </a:lnTo>
                <a:lnTo>
                  <a:pt x="152400" y="196850"/>
                </a:lnTo>
                <a:lnTo>
                  <a:pt x="127000" y="196850"/>
                </a:lnTo>
                <a:lnTo>
                  <a:pt x="95250" y="196850"/>
                </a:lnTo>
                <a:lnTo>
                  <a:pt x="63500" y="203200"/>
                </a:lnTo>
                <a:lnTo>
                  <a:pt x="38100" y="203200"/>
                </a:lnTo>
                <a:lnTo>
                  <a:pt x="12700" y="20320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1" name="SMARTINK"/>
          <p:cNvSpPr/>
          <p:nvPr/>
        </p:nvSpPr>
        <p:spPr bwMode="auto">
          <a:xfrm>
            <a:off x="3086099" y="2679700"/>
            <a:ext cx="171451" cy="12701"/>
          </a:xfrm>
          <a:custGeom>
            <a:avLst/>
            <a:gdLst/>
            <a:ahLst/>
            <a:cxnLst/>
            <a:rect l="0" t="0" r="0" b="0"/>
            <a:pathLst>
              <a:path w="1714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  <a:lnTo>
                  <a:pt x="146050" y="0"/>
                </a:lnTo>
                <a:lnTo>
                  <a:pt x="171450" y="0"/>
                </a:lnTo>
                <a:lnTo>
                  <a:pt x="171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2" name="SMARTINK"/>
          <p:cNvSpPr/>
          <p:nvPr/>
        </p:nvSpPr>
        <p:spPr bwMode="auto">
          <a:xfrm>
            <a:off x="3194049" y="2692400"/>
            <a:ext cx="12701" cy="203201"/>
          </a:xfrm>
          <a:custGeom>
            <a:avLst/>
            <a:gdLst/>
            <a:ahLst/>
            <a:cxnLst/>
            <a:rect l="0" t="0" r="0" b="0"/>
            <a:pathLst>
              <a:path w="12701" h="203201">
                <a:moveTo>
                  <a:pt x="12700" y="0"/>
                </a:moveTo>
                <a:lnTo>
                  <a:pt x="0" y="12700"/>
                </a:lnTo>
                <a:lnTo>
                  <a:pt x="6350" y="44450"/>
                </a:lnTo>
                <a:lnTo>
                  <a:pt x="6350" y="76200"/>
                </a:lnTo>
                <a:lnTo>
                  <a:pt x="6350" y="107950"/>
                </a:lnTo>
                <a:lnTo>
                  <a:pt x="6350" y="133350"/>
                </a:lnTo>
                <a:lnTo>
                  <a:pt x="6350" y="158750"/>
                </a:lnTo>
                <a:lnTo>
                  <a:pt x="6350" y="19050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3" name="SMARTINK"/>
          <p:cNvSpPr/>
          <p:nvPr/>
        </p:nvSpPr>
        <p:spPr bwMode="auto">
          <a:xfrm>
            <a:off x="3244849" y="285115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82550" y="12700"/>
                </a:moveTo>
                <a:lnTo>
                  <a:pt x="76200" y="0"/>
                </a:lnTo>
                <a:lnTo>
                  <a:pt x="57150" y="0"/>
                </a:lnTo>
                <a:lnTo>
                  <a:pt x="44450" y="6350"/>
                </a:lnTo>
                <a:lnTo>
                  <a:pt x="38100" y="19050"/>
                </a:lnTo>
                <a:lnTo>
                  <a:pt x="50800" y="44450"/>
                </a:lnTo>
                <a:lnTo>
                  <a:pt x="82550" y="63500"/>
                </a:lnTo>
                <a:lnTo>
                  <a:pt x="95250" y="76200"/>
                </a:lnTo>
                <a:lnTo>
                  <a:pt x="101600" y="95250"/>
                </a:lnTo>
                <a:lnTo>
                  <a:pt x="82550" y="101600"/>
                </a:lnTo>
                <a:lnTo>
                  <a:pt x="57150" y="114300"/>
                </a:lnTo>
                <a:lnTo>
                  <a:pt x="31750" y="114300"/>
                </a:lnTo>
                <a:lnTo>
                  <a:pt x="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4" name="SMARTINK"/>
          <p:cNvSpPr/>
          <p:nvPr/>
        </p:nvSpPr>
        <p:spPr bwMode="auto">
          <a:xfrm>
            <a:off x="5289549" y="2686050"/>
            <a:ext cx="146051" cy="190501"/>
          </a:xfrm>
          <a:custGeom>
            <a:avLst/>
            <a:gdLst/>
            <a:ahLst/>
            <a:cxnLst/>
            <a:rect l="0" t="0" r="0" b="0"/>
            <a:pathLst>
              <a:path w="146051" h="190501">
                <a:moveTo>
                  <a:pt x="146050" y="0"/>
                </a:moveTo>
                <a:lnTo>
                  <a:pt x="120650" y="25400"/>
                </a:lnTo>
                <a:lnTo>
                  <a:pt x="95250" y="50800"/>
                </a:lnTo>
                <a:lnTo>
                  <a:pt x="69850" y="82550"/>
                </a:lnTo>
                <a:lnTo>
                  <a:pt x="50800" y="107950"/>
                </a:lnTo>
                <a:lnTo>
                  <a:pt x="31750" y="133350"/>
                </a:lnTo>
                <a:lnTo>
                  <a:pt x="12700" y="16510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5" name="SMARTINK"/>
          <p:cNvSpPr/>
          <p:nvPr/>
        </p:nvSpPr>
        <p:spPr bwMode="auto">
          <a:xfrm>
            <a:off x="5257799" y="2660650"/>
            <a:ext cx="184151" cy="209551"/>
          </a:xfrm>
          <a:custGeom>
            <a:avLst/>
            <a:gdLst/>
            <a:ahLst/>
            <a:cxnLst/>
            <a:rect l="0" t="0" r="0" b="0"/>
            <a:pathLst>
              <a:path w="184151" h="209551">
                <a:moveTo>
                  <a:pt x="0" y="0"/>
                </a:moveTo>
                <a:lnTo>
                  <a:pt x="12700" y="6350"/>
                </a:lnTo>
                <a:lnTo>
                  <a:pt x="38100" y="38100"/>
                </a:lnTo>
                <a:lnTo>
                  <a:pt x="63500" y="63500"/>
                </a:lnTo>
                <a:lnTo>
                  <a:pt x="95250" y="95250"/>
                </a:lnTo>
                <a:lnTo>
                  <a:pt x="114300" y="127000"/>
                </a:lnTo>
                <a:lnTo>
                  <a:pt x="133350" y="152400"/>
                </a:lnTo>
                <a:lnTo>
                  <a:pt x="158750" y="177800"/>
                </a:lnTo>
                <a:lnTo>
                  <a:pt x="1841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6" name="SMARTINK"/>
          <p:cNvSpPr/>
          <p:nvPr/>
        </p:nvSpPr>
        <p:spPr bwMode="auto">
          <a:xfrm>
            <a:off x="5670549" y="2686050"/>
            <a:ext cx="82551" cy="133351"/>
          </a:xfrm>
          <a:custGeom>
            <a:avLst/>
            <a:gdLst/>
            <a:ahLst/>
            <a:cxnLst/>
            <a:rect l="0" t="0" r="0" b="0"/>
            <a:pathLst>
              <a:path w="82551" h="133351">
                <a:moveTo>
                  <a:pt x="82550" y="38100"/>
                </a:moveTo>
                <a:lnTo>
                  <a:pt x="82550" y="19050"/>
                </a:lnTo>
                <a:lnTo>
                  <a:pt x="69850" y="6350"/>
                </a:lnTo>
                <a:lnTo>
                  <a:pt x="50800" y="0"/>
                </a:lnTo>
                <a:lnTo>
                  <a:pt x="38100" y="6350"/>
                </a:lnTo>
                <a:lnTo>
                  <a:pt x="31750" y="19050"/>
                </a:lnTo>
                <a:lnTo>
                  <a:pt x="12700" y="50800"/>
                </a:lnTo>
                <a:lnTo>
                  <a:pt x="0" y="76200"/>
                </a:lnTo>
                <a:lnTo>
                  <a:pt x="0" y="95250"/>
                </a:lnTo>
                <a:lnTo>
                  <a:pt x="12700" y="114300"/>
                </a:lnTo>
                <a:lnTo>
                  <a:pt x="25400" y="127000"/>
                </a:lnTo>
                <a:lnTo>
                  <a:pt x="57150" y="127000"/>
                </a:lnTo>
                <a:lnTo>
                  <a:pt x="825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7" name="SMARTINK"/>
          <p:cNvSpPr/>
          <p:nvPr/>
        </p:nvSpPr>
        <p:spPr bwMode="auto">
          <a:xfrm>
            <a:off x="5835649" y="2813050"/>
            <a:ext cx="146051" cy="82551"/>
          </a:xfrm>
          <a:custGeom>
            <a:avLst/>
            <a:gdLst/>
            <a:ahLst/>
            <a:cxnLst/>
            <a:rect l="0" t="0" r="0" b="0"/>
            <a:pathLst>
              <a:path w="146051" h="82551">
                <a:moveTo>
                  <a:pt x="0" y="12700"/>
                </a:moveTo>
                <a:lnTo>
                  <a:pt x="12700" y="38100"/>
                </a:lnTo>
                <a:lnTo>
                  <a:pt x="25400" y="63500"/>
                </a:lnTo>
                <a:lnTo>
                  <a:pt x="38100" y="69850"/>
                </a:lnTo>
                <a:lnTo>
                  <a:pt x="57150" y="57150"/>
                </a:lnTo>
                <a:lnTo>
                  <a:pt x="95250" y="82550"/>
                </a:lnTo>
                <a:lnTo>
                  <a:pt x="120650" y="69850"/>
                </a:lnTo>
                <a:lnTo>
                  <a:pt x="127000" y="57150"/>
                </a:lnTo>
                <a:lnTo>
                  <a:pt x="133350" y="31750"/>
                </a:lnTo>
                <a:lnTo>
                  <a:pt x="139700" y="1905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8" name="SMARTINK"/>
          <p:cNvSpPr/>
          <p:nvPr/>
        </p:nvSpPr>
        <p:spPr bwMode="auto">
          <a:xfrm>
            <a:off x="6210299" y="2635250"/>
            <a:ext cx="133351" cy="215901"/>
          </a:xfrm>
          <a:custGeom>
            <a:avLst/>
            <a:gdLst/>
            <a:ahLst/>
            <a:cxnLst/>
            <a:rect l="0" t="0" r="0" b="0"/>
            <a:pathLst>
              <a:path w="133351" h="215901">
                <a:moveTo>
                  <a:pt x="133350" y="0"/>
                </a:moveTo>
                <a:lnTo>
                  <a:pt x="120650" y="19050"/>
                </a:lnTo>
                <a:lnTo>
                  <a:pt x="107950" y="44450"/>
                </a:lnTo>
                <a:lnTo>
                  <a:pt x="95250" y="63500"/>
                </a:lnTo>
                <a:lnTo>
                  <a:pt x="82550" y="88900"/>
                </a:lnTo>
                <a:lnTo>
                  <a:pt x="69850" y="114300"/>
                </a:lnTo>
                <a:lnTo>
                  <a:pt x="50800" y="139700"/>
                </a:lnTo>
                <a:lnTo>
                  <a:pt x="38100" y="158750"/>
                </a:lnTo>
                <a:lnTo>
                  <a:pt x="19050" y="190500"/>
                </a:lnTo>
                <a:lnTo>
                  <a:pt x="0" y="21590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89" name="SMARTINK"/>
          <p:cNvSpPr/>
          <p:nvPr/>
        </p:nvSpPr>
        <p:spPr bwMode="auto">
          <a:xfrm>
            <a:off x="6197599" y="2635250"/>
            <a:ext cx="209551" cy="209551"/>
          </a:xfrm>
          <a:custGeom>
            <a:avLst/>
            <a:gdLst/>
            <a:ahLst/>
            <a:cxnLst/>
            <a:rect l="0" t="0" r="0" b="0"/>
            <a:pathLst>
              <a:path w="209551" h="209551">
                <a:moveTo>
                  <a:pt x="0" y="0"/>
                </a:moveTo>
                <a:lnTo>
                  <a:pt x="19050" y="19050"/>
                </a:lnTo>
                <a:lnTo>
                  <a:pt x="38100" y="44450"/>
                </a:lnTo>
                <a:lnTo>
                  <a:pt x="63500" y="69850"/>
                </a:lnTo>
                <a:lnTo>
                  <a:pt x="88900" y="95250"/>
                </a:lnTo>
                <a:lnTo>
                  <a:pt x="114300" y="120650"/>
                </a:lnTo>
                <a:lnTo>
                  <a:pt x="133350" y="146050"/>
                </a:lnTo>
                <a:lnTo>
                  <a:pt x="165100" y="177800"/>
                </a:lnTo>
                <a:lnTo>
                  <a:pt x="184150" y="203200"/>
                </a:lnTo>
                <a:lnTo>
                  <a:pt x="196850" y="209550"/>
                </a:lnTo>
                <a:lnTo>
                  <a:pt x="2095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0" name="SMARTINK"/>
          <p:cNvSpPr/>
          <p:nvPr/>
        </p:nvSpPr>
        <p:spPr bwMode="auto">
          <a:xfrm>
            <a:off x="6661149" y="2660650"/>
            <a:ext cx="63501" cy="177801"/>
          </a:xfrm>
          <a:custGeom>
            <a:avLst/>
            <a:gdLst/>
            <a:ahLst/>
            <a:cxnLst/>
            <a:rect l="0" t="0" r="0" b="0"/>
            <a:pathLst>
              <a:path w="63501" h="177801">
                <a:moveTo>
                  <a:pt x="63500" y="12700"/>
                </a:moveTo>
                <a:lnTo>
                  <a:pt x="57150" y="0"/>
                </a:lnTo>
                <a:lnTo>
                  <a:pt x="50800" y="25400"/>
                </a:lnTo>
                <a:lnTo>
                  <a:pt x="44450" y="50800"/>
                </a:lnTo>
                <a:lnTo>
                  <a:pt x="31750" y="76200"/>
                </a:lnTo>
                <a:lnTo>
                  <a:pt x="25400" y="101600"/>
                </a:lnTo>
                <a:lnTo>
                  <a:pt x="19050" y="120650"/>
                </a:lnTo>
                <a:lnTo>
                  <a:pt x="6350" y="152400"/>
                </a:lnTo>
                <a:lnTo>
                  <a:pt x="0" y="16510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1" name="SMARTINK"/>
          <p:cNvSpPr/>
          <p:nvPr/>
        </p:nvSpPr>
        <p:spPr bwMode="auto">
          <a:xfrm>
            <a:off x="6616699" y="2654300"/>
            <a:ext cx="196851" cy="215901"/>
          </a:xfrm>
          <a:custGeom>
            <a:avLst/>
            <a:gdLst/>
            <a:ahLst/>
            <a:cxnLst/>
            <a:rect l="0" t="0" r="0" b="0"/>
            <a:pathLst>
              <a:path w="196851" h="215901">
                <a:moveTo>
                  <a:pt x="95250" y="0"/>
                </a:moveTo>
                <a:lnTo>
                  <a:pt x="120650" y="25400"/>
                </a:lnTo>
                <a:lnTo>
                  <a:pt x="139700" y="57150"/>
                </a:lnTo>
                <a:lnTo>
                  <a:pt x="158750" y="88900"/>
                </a:lnTo>
                <a:lnTo>
                  <a:pt x="177800" y="114300"/>
                </a:lnTo>
                <a:lnTo>
                  <a:pt x="196850" y="139700"/>
                </a:lnTo>
                <a:lnTo>
                  <a:pt x="196850" y="158750"/>
                </a:lnTo>
                <a:lnTo>
                  <a:pt x="190500" y="171450"/>
                </a:lnTo>
                <a:lnTo>
                  <a:pt x="165100" y="184150"/>
                </a:lnTo>
                <a:lnTo>
                  <a:pt x="146050" y="190500"/>
                </a:lnTo>
                <a:lnTo>
                  <a:pt x="120650" y="196850"/>
                </a:lnTo>
                <a:lnTo>
                  <a:pt x="95250" y="203200"/>
                </a:lnTo>
                <a:lnTo>
                  <a:pt x="69850" y="203200"/>
                </a:lnTo>
                <a:lnTo>
                  <a:pt x="44450" y="209550"/>
                </a:lnTo>
                <a:lnTo>
                  <a:pt x="12700" y="215900"/>
                </a:lnTo>
                <a:lnTo>
                  <a:pt x="0" y="2095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2" name="SMARTINK"/>
          <p:cNvSpPr/>
          <p:nvPr/>
        </p:nvSpPr>
        <p:spPr bwMode="auto">
          <a:xfrm>
            <a:off x="6838949" y="2647950"/>
            <a:ext cx="190501" cy="228601"/>
          </a:xfrm>
          <a:custGeom>
            <a:avLst/>
            <a:gdLst/>
            <a:ahLst/>
            <a:cxnLst/>
            <a:rect l="0" t="0" r="0" b="0"/>
            <a:pathLst>
              <a:path w="190501" h="228601">
                <a:moveTo>
                  <a:pt x="0" y="1270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  <a:lnTo>
                  <a:pt x="133350" y="0"/>
                </a:lnTo>
                <a:lnTo>
                  <a:pt x="158750" y="0"/>
                </a:lnTo>
                <a:lnTo>
                  <a:pt x="190500" y="0"/>
                </a:lnTo>
                <a:lnTo>
                  <a:pt x="171450" y="0"/>
                </a:lnTo>
                <a:lnTo>
                  <a:pt x="146050" y="6350"/>
                </a:lnTo>
                <a:lnTo>
                  <a:pt x="133350" y="12700"/>
                </a:lnTo>
                <a:lnTo>
                  <a:pt x="120650" y="19050"/>
                </a:lnTo>
                <a:lnTo>
                  <a:pt x="120650" y="57150"/>
                </a:lnTo>
                <a:lnTo>
                  <a:pt x="127000" y="88900"/>
                </a:lnTo>
                <a:lnTo>
                  <a:pt x="127000" y="114300"/>
                </a:lnTo>
                <a:lnTo>
                  <a:pt x="127000" y="133350"/>
                </a:lnTo>
                <a:lnTo>
                  <a:pt x="127000" y="165100"/>
                </a:lnTo>
                <a:lnTo>
                  <a:pt x="120650" y="190500"/>
                </a:lnTo>
                <a:lnTo>
                  <a:pt x="120650" y="222250"/>
                </a:lnTo>
                <a:lnTo>
                  <a:pt x="1206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3" name="SMARTINK"/>
          <p:cNvSpPr/>
          <p:nvPr/>
        </p:nvSpPr>
        <p:spPr bwMode="auto">
          <a:xfrm>
            <a:off x="7054849" y="2806700"/>
            <a:ext cx="152401" cy="101601"/>
          </a:xfrm>
          <a:custGeom>
            <a:avLst/>
            <a:gdLst/>
            <a:ahLst/>
            <a:cxnLst/>
            <a:rect l="0" t="0" r="0" b="0"/>
            <a:pathLst>
              <a:path w="152401" h="101601">
                <a:moveTo>
                  <a:pt x="0" y="0"/>
                </a:moveTo>
                <a:lnTo>
                  <a:pt x="6350" y="25400"/>
                </a:lnTo>
                <a:lnTo>
                  <a:pt x="12700" y="57150"/>
                </a:lnTo>
                <a:lnTo>
                  <a:pt x="19050" y="82550"/>
                </a:lnTo>
                <a:lnTo>
                  <a:pt x="25400" y="101600"/>
                </a:lnTo>
                <a:lnTo>
                  <a:pt x="38100" y="88900"/>
                </a:lnTo>
                <a:lnTo>
                  <a:pt x="57150" y="76200"/>
                </a:lnTo>
                <a:lnTo>
                  <a:pt x="69850" y="82550"/>
                </a:lnTo>
                <a:lnTo>
                  <a:pt x="88900" y="101600"/>
                </a:lnTo>
                <a:lnTo>
                  <a:pt x="120650" y="76200"/>
                </a:lnTo>
                <a:lnTo>
                  <a:pt x="133350" y="50800"/>
                </a:lnTo>
                <a:lnTo>
                  <a:pt x="146050" y="25400"/>
                </a:lnTo>
                <a:lnTo>
                  <a:pt x="152400" y="635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4" name="SMARTINK"/>
          <p:cNvSpPr/>
          <p:nvPr/>
        </p:nvSpPr>
        <p:spPr bwMode="auto">
          <a:xfrm>
            <a:off x="253999" y="3460750"/>
            <a:ext cx="196851" cy="1"/>
          </a:xfrm>
          <a:custGeom>
            <a:avLst/>
            <a:gdLst/>
            <a:ahLst/>
            <a:cxnLst/>
            <a:rect l="0" t="0" r="0" b="0"/>
            <a:pathLst>
              <a:path w="196851" h="1">
                <a:moveTo>
                  <a:pt x="0" y="0"/>
                </a:moveTo>
                <a:lnTo>
                  <a:pt x="19050" y="0"/>
                </a:lnTo>
                <a:lnTo>
                  <a:pt x="50800" y="0"/>
                </a:lnTo>
                <a:lnTo>
                  <a:pt x="82550" y="0"/>
                </a:lnTo>
                <a:lnTo>
                  <a:pt x="101600" y="0"/>
                </a:lnTo>
                <a:lnTo>
                  <a:pt x="133350" y="0"/>
                </a:lnTo>
                <a:lnTo>
                  <a:pt x="158750" y="0"/>
                </a:lnTo>
                <a:lnTo>
                  <a:pt x="177800" y="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5" name="SMARTINK"/>
          <p:cNvSpPr/>
          <p:nvPr/>
        </p:nvSpPr>
        <p:spPr bwMode="auto">
          <a:xfrm>
            <a:off x="571499" y="3213100"/>
            <a:ext cx="146051" cy="419101"/>
          </a:xfrm>
          <a:custGeom>
            <a:avLst/>
            <a:gdLst/>
            <a:ahLst/>
            <a:cxnLst/>
            <a:rect l="0" t="0" r="0" b="0"/>
            <a:pathLst>
              <a:path w="146051" h="419101">
                <a:moveTo>
                  <a:pt x="146050" y="12700"/>
                </a:moveTo>
                <a:lnTo>
                  <a:pt x="139700" y="0"/>
                </a:lnTo>
                <a:lnTo>
                  <a:pt x="107950" y="25400"/>
                </a:lnTo>
                <a:lnTo>
                  <a:pt x="82550" y="50800"/>
                </a:lnTo>
                <a:lnTo>
                  <a:pt x="63500" y="76200"/>
                </a:lnTo>
                <a:lnTo>
                  <a:pt x="44450" y="101600"/>
                </a:lnTo>
                <a:lnTo>
                  <a:pt x="25400" y="133350"/>
                </a:lnTo>
                <a:lnTo>
                  <a:pt x="12700" y="158750"/>
                </a:lnTo>
                <a:lnTo>
                  <a:pt x="6350" y="177800"/>
                </a:lnTo>
                <a:lnTo>
                  <a:pt x="6350" y="196850"/>
                </a:lnTo>
                <a:lnTo>
                  <a:pt x="0" y="215900"/>
                </a:lnTo>
                <a:lnTo>
                  <a:pt x="0" y="260350"/>
                </a:lnTo>
                <a:lnTo>
                  <a:pt x="6350" y="292100"/>
                </a:lnTo>
                <a:lnTo>
                  <a:pt x="19050" y="317500"/>
                </a:lnTo>
                <a:lnTo>
                  <a:pt x="38100" y="342900"/>
                </a:lnTo>
                <a:lnTo>
                  <a:pt x="63500" y="374650"/>
                </a:lnTo>
                <a:lnTo>
                  <a:pt x="95250" y="400050"/>
                </a:lnTo>
                <a:lnTo>
                  <a:pt x="120650" y="419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6" name="SMARTINK"/>
          <p:cNvSpPr/>
          <p:nvPr/>
        </p:nvSpPr>
        <p:spPr bwMode="auto">
          <a:xfrm>
            <a:off x="742949" y="335280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0" y="2540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50800" y="12700"/>
                </a:lnTo>
                <a:lnTo>
                  <a:pt x="50800" y="31750"/>
                </a:lnTo>
                <a:lnTo>
                  <a:pt x="44450" y="57150"/>
                </a:lnTo>
                <a:lnTo>
                  <a:pt x="31750" y="88900"/>
                </a:lnTo>
                <a:lnTo>
                  <a:pt x="12700" y="120650"/>
                </a:lnTo>
                <a:lnTo>
                  <a:pt x="6350" y="133350"/>
                </a:lnTo>
                <a:lnTo>
                  <a:pt x="0" y="146050"/>
                </a:lnTo>
                <a:lnTo>
                  <a:pt x="44450" y="139700"/>
                </a:lnTo>
                <a:lnTo>
                  <a:pt x="762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7" name="SMARTINK"/>
          <p:cNvSpPr/>
          <p:nvPr/>
        </p:nvSpPr>
        <p:spPr bwMode="auto">
          <a:xfrm>
            <a:off x="882649" y="3346450"/>
            <a:ext cx="101601" cy="133351"/>
          </a:xfrm>
          <a:custGeom>
            <a:avLst/>
            <a:gdLst/>
            <a:ahLst/>
            <a:cxnLst/>
            <a:rect l="0" t="0" r="0" b="0"/>
            <a:pathLst>
              <a:path w="101601" h="133351">
                <a:moveTo>
                  <a:pt x="0" y="19050"/>
                </a:moveTo>
                <a:lnTo>
                  <a:pt x="6350" y="6350"/>
                </a:lnTo>
                <a:lnTo>
                  <a:pt x="25400" y="0"/>
                </a:lnTo>
                <a:lnTo>
                  <a:pt x="50800" y="0"/>
                </a:lnTo>
                <a:lnTo>
                  <a:pt x="63500" y="6350"/>
                </a:lnTo>
                <a:lnTo>
                  <a:pt x="63500" y="31750"/>
                </a:lnTo>
                <a:lnTo>
                  <a:pt x="63500" y="57150"/>
                </a:lnTo>
                <a:lnTo>
                  <a:pt x="38100" y="88900"/>
                </a:lnTo>
                <a:lnTo>
                  <a:pt x="19050" y="120650"/>
                </a:lnTo>
                <a:lnTo>
                  <a:pt x="12700" y="133350"/>
                </a:lnTo>
                <a:lnTo>
                  <a:pt x="31750" y="133350"/>
                </a:lnTo>
                <a:lnTo>
                  <a:pt x="57150" y="133350"/>
                </a:lnTo>
                <a:lnTo>
                  <a:pt x="82550" y="133350"/>
                </a:lnTo>
                <a:lnTo>
                  <a:pt x="1016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8" name="SMARTINK"/>
          <p:cNvSpPr/>
          <p:nvPr/>
        </p:nvSpPr>
        <p:spPr bwMode="auto">
          <a:xfrm>
            <a:off x="1041399" y="345440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0"/>
                </a:moveTo>
                <a:lnTo>
                  <a:pt x="635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99" name="SMARTINK"/>
          <p:cNvSpPr/>
          <p:nvPr/>
        </p:nvSpPr>
        <p:spPr bwMode="auto">
          <a:xfrm>
            <a:off x="1092199" y="3321050"/>
            <a:ext cx="82551" cy="139701"/>
          </a:xfrm>
          <a:custGeom>
            <a:avLst/>
            <a:gdLst/>
            <a:ahLst/>
            <a:cxnLst/>
            <a:rect l="0" t="0" r="0" b="0"/>
            <a:pathLst>
              <a:path w="82551" h="139701">
                <a:moveTo>
                  <a:pt x="44450" y="0"/>
                </a:moveTo>
                <a:lnTo>
                  <a:pt x="25400" y="0"/>
                </a:lnTo>
                <a:lnTo>
                  <a:pt x="12700" y="12700"/>
                </a:lnTo>
                <a:lnTo>
                  <a:pt x="635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39700"/>
                </a:lnTo>
                <a:lnTo>
                  <a:pt x="50800" y="133350"/>
                </a:lnTo>
                <a:lnTo>
                  <a:pt x="69850" y="120650"/>
                </a:lnTo>
                <a:lnTo>
                  <a:pt x="82550" y="88900"/>
                </a:lnTo>
                <a:lnTo>
                  <a:pt x="82550" y="63500"/>
                </a:lnTo>
                <a:lnTo>
                  <a:pt x="82550" y="38100"/>
                </a:lnTo>
                <a:lnTo>
                  <a:pt x="76200" y="19050"/>
                </a:lnTo>
                <a:lnTo>
                  <a:pt x="635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0" name="SMARTINK"/>
          <p:cNvSpPr/>
          <p:nvPr/>
        </p:nvSpPr>
        <p:spPr bwMode="auto">
          <a:xfrm>
            <a:off x="1225549" y="3295650"/>
            <a:ext cx="88901" cy="146051"/>
          </a:xfrm>
          <a:custGeom>
            <a:avLst/>
            <a:gdLst/>
            <a:ahLst/>
            <a:cxnLst/>
            <a:rect l="0" t="0" r="0" b="0"/>
            <a:pathLst>
              <a:path w="88901" h="146051">
                <a:moveTo>
                  <a:pt x="88900" y="12700"/>
                </a:moveTo>
                <a:lnTo>
                  <a:pt x="69850" y="12700"/>
                </a:lnTo>
                <a:lnTo>
                  <a:pt x="44450" y="6350"/>
                </a:lnTo>
                <a:lnTo>
                  <a:pt x="19050" y="0"/>
                </a:lnTo>
                <a:lnTo>
                  <a:pt x="635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12700" y="57150"/>
                </a:lnTo>
                <a:lnTo>
                  <a:pt x="38100" y="76200"/>
                </a:lnTo>
                <a:lnTo>
                  <a:pt x="69850" y="101600"/>
                </a:lnTo>
                <a:lnTo>
                  <a:pt x="76200" y="114300"/>
                </a:lnTo>
                <a:lnTo>
                  <a:pt x="82550" y="127000"/>
                </a:lnTo>
                <a:lnTo>
                  <a:pt x="69850" y="133350"/>
                </a:lnTo>
                <a:lnTo>
                  <a:pt x="57150" y="146050"/>
                </a:lnTo>
                <a:lnTo>
                  <a:pt x="38100" y="146050"/>
                </a:lnTo>
                <a:lnTo>
                  <a:pt x="317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1" name="SMARTINK"/>
          <p:cNvSpPr/>
          <p:nvPr/>
        </p:nvSpPr>
        <p:spPr bwMode="auto">
          <a:xfrm>
            <a:off x="1358899" y="3409950"/>
            <a:ext cx="63501" cy="196851"/>
          </a:xfrm>
          <a:custGeom>
            <a:avLst/>
            <a:gdLst/>
            <a:ahLst/>
            <a:cxnLst/>
            <a:rect l="0" t="0" r="0" b="0"/>
            <a:pathLst>
              <a:path w="63501" h="196851">
                <a:moveTo>
                  <a:pt x="57150" y="12700"/>
                </a:moveTo>
                <a:lnTo>
                  <a:pt x="3810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12700" y="38100"/>
                </a:lnTo>
                <a:lnTo>
                  <a:pt x="25400" y="50800"/>
                </a:lnTo>
                <a:lnTo>
                  <a:pt x="44450" y="44450"/>
                </a:lnTo>
                <a:lnTo>
                  <a:pt x="44450" y="12700"/>
                </a:lnTo>
                <a:lnTo>
                  <a:pt x="50800" y="25400"/>
                </a:lnTo>
                <a:lnTo>
                  <a:pt x="57150" y="50800"/>
                </a:lnTo>
                <a:lnTo>
                  <a:pt x="57150" y="76200"/>
                </a:lnTo>
                <a:lnTo>
                  <a:pt x="57150" y="101600"/>
                </a:lnTo>
                <a:lnTo>
                  <a:pt x="57150" y="120650"/>
                </a:lnTo>
                <a:lnTo>
                  <a:pt x="57150" y="152400"/>
                </a:lnTo>
                <a:lnTo>
                  <a:pt x="57150" y="171450"/>
                </a:lnTo>
                <a:lnTo>
                  <a:pt x="50800" y="184150"/>
                </a:lnTo>
                <a:lnTo>
                  <a:pt x="31750" y="196850"/>
                </a:lnTo>
                <a:lnTo>
                  <a:pt x="12700" y="190500"/>
                </a:lnTo>
                <a:lnTo>
                  <a:pt x="0" y="184150"/>
                </a:lnTo>
                <a:lnTo>
                  <a:pt x="0" y="165100"/>
                </a:lnTo>
                <a:lnTo>
                  <a:pt x="12700" y="120650"/>
                </a:lnTo>
                <a:lnTo>
                  <a:pt x="25400" y="107950"/>
                </a:lnTo>
                <a:lnTo>
                  <a:pt x="38100" y="101600"/>
                </a:lnTo>
                <a:lnTo>
                  <a:pt x="635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2" name="SMARTINK"/>
          <p:cNvSpPr/>
          <p:nvPr/>
        </p:nvSpPr>
        <p:spPr bwMode="auto">
          <a:xfrm>
            <a:off x="1606549" y="3276600"/>
            <a:ext cx="152401" cy="222251"/>
          </a:xfrm>
          <a:custGeom>
            <a:avLst/>
            <a:gdLst/>
            <a:ahLst/>
            <a:cxnLst/>
            <a:rect l="0" t="0" r="0" b="0"/>
            <a:pathLst>
              <a:path w="152401" h="222251">
                <a:moveTo>
                  <a:pt x="152400" y="12700"/>
                </a:moveTo>
                <a:lnTo>
                  <a:pt x="146050" y="0"/>
                </a:lnTo>
                <a:lnTo>
                  <a:pt x="133350" y="6350"/>
                </a:lnTo>
                <a:lnTo>
                  <a:pt x="107950" y="38100"/>
                </a:lnTo>
                <a:lnTo>
                  <a:pt x="95250" y="57150"/>
                </a:lnTo>
                <a:lnTo>
                  <a:pt x="76200" y="82550"/>
                </a:lnTo>
                <a:lnTo>
                  <a:pt x="63500" y="107950"/>
                </a:lnTo>
                <a:lnTo>
                  <a:pt x="44450" y="133350"/>
                </a:lnTo>
                <a:lnTo>
                  <a:pt x="31750" y="158750"/>
                </a:lnTo>
                <a:lnTo>
                  <a:pt x="12700" y="190500"/>
                </a:lnTo>
                <a:lnTo>
                  <a:pt x="0" y="21590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3" name="SMARTINK"/>
          <p:cNvSpPr/>
          <p:nvPr/>
        </p:nvSpPr>
        <p:spPr bwMode="auto">
          <a:xfrm>
            <a:off x="1606549" y="3263900"/>
            <a:ext cx="203201" cy="241301"/>
          </a:xfrm>
          <a:custGeom>
            <a:avLst/>
            <a:gdLst/>
            <a:ahLst/>
            <a:cxnLst/>
            <a:rect l="0" t="0" r="0" b="0"/>
            <a:pathLst>
              <a:path w="203201" h="241301">
                <a:moveTo>
                  <a:pt x="6350" y="12700"/>
                </a:moveTo>
                <a:lnTo>
                  <a:pt x="0" y="0"/>
                </a:lnTo>
                <a:lnTo>
                  <a:pt x="19050" y="25400"/>
                </a:lnTo>
                <a:lnTo>
                  <a:pt x="31750" y="50800"/>
                </a:lnTo>
                <a:lnTo>
                  <a:pt x="50800" y="76200"/>
                </a:lnTo>
                <a:lnTo>
                  <a:pt x="76200" y="101600"/>
                </a:lnTo>
                <a:lnTo>
                  <a:pt x="101600" y="127000"/>
                </a:lnTo>
                <a:lnTo>
                  <a:pt x="127000" y="152400"/>
                </a:lnTo>
                <a:lnTo>
                  <a:pt x="146050" y="177800"/>
                </a:lnTo>
                <a:lnTo>
                  <a:pt x="171450" y="203200"/>
                </a:lnTo>
                <a:lnTo>
                  <a:pt x="196850" y="228600"/>
                </a:lnTo>
                <a:lnTo>
                  <a:pt x="2032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4" name="SMARTINK"/>
          <p:cNvSpPr/>
          <p:nvPr/>
        </p:nvSpPr>
        <p:spPr bwMode="auto">
          <a:xfrm>
            <a:off x="1968499" y="3289300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88900" y="19050"/>
                </a:moveTo>
                <a:lnTo>
                  <a:pt x="76200" y="6350"/>
                </a:lnTo>
                <a:lnTo>
                  <a:pt x="57150" y="0"/>
                </a:lnTo>
                <a:lnTo>
                  <a:pt x="38100" y="6350"/>
                </a:lnTo>
                <a:lnTo>
                  <a:pt x="12700" y="2540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76200"/>
                </a:lnTo>
                <a:lnTo>
                  <a:pt x="31750" y="95250"/>
                </a:lnTo>
                <a:lnTo>
                  <a:pt x="63500" y="101600"/>
                </a:lnTo>
                <a:lnTo>
                  <a:pt x="952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5" name="SMARTINK"/>
          <p:cNvSpPr/>
          <p:nvPr/>
        </p:nvSpPr>
        <p:spPr bwMode="auto">
          <a:xfrm>
            <a:off x="2063749" y="337820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95250" y="19050"/>
                </a:moveTo>
                <a:lnTo>
                  <a:pt x="88900" y="6350"/>
                </a:lnTo>
                <a:lnTo>
                  <a:pt x="76200" y="0"/>
                </a:lnTo>
                <a:lnTo>
                  <a:pt x="63500" y="6350"/>
                </a:lnTo>
                <a:lnTo>
                  <a:pt x="57150" y="19050"/>
                </a:lnTo>
                <a:lnTo>
                  <a:pt x="50800" y="31750"/>
                </a:lnTo>
                <a:lnTo>
                  <a:pt x="82550" y="63500"/>
                </a:lnTo>
                <a:lnTo>
                  <a:pt x="95250" y="76200"/>
                </a:lnTo>
                <a:lnTo>
                  <a:pt x="101600" y="88900"/>
                </a:lnTo>
                <a:lnTo>
                  <a:pt x="88900" y="107950"/>
                </a:lnTo>
                <a:lnTo>
                  <a:pt x="76200" y="114300"/>
                </a:lnTo>
                <a:lnTo>
                  <a:pt x="57150" y="120650"/>
                </a:lnTo>
                <a:lnTo>
                  <a:pt x="31750" y="120650"/>
                </a:lnTo>
                <a:lnTo>
                  <a:pt x="0" y="12065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6" name="SMARTINK"/>
          <p:cNvSpPr/>
          <p:nvPr/>
        </p:nvSpPr>
        <p:spPr bwMode="auto">
          <a:xfrm>
            <a:off x="2406649" y="3257550"/>
            <a:ext cx="152401" cy="184151"/>
          </a:xfrm>
          <a:custGeom>
            <a:avLst/>
            <a:gdLst/>
            <a:ahLst/>
            <a:cxnLst/>
            <a:rect l="0" t="0" r="0" b="0"/>
            <a:pathLst>
              <a:path w="152401" h="184151">
                <a:moveTo>
                  <a:pt x="152400" y="0"/>
                </a:moveTo>
                <a:lnTo>
                  <a:pt x="120650" y="19050"/>
                </a:lnTo>
                <a:lnTo>
                  <a:pt x="95250" y="44450"/>
                </a:lnTo>
                <a:lnTo>
                  <a:pt x="69850" y="76200"/>
                </a:lnTo>
                <a:lnTo>
                  <a:pt x="50800" y="101600"/>
                </a:lnTo>
                <a:lnTo>
                  <a:pt x="31750" y="120650"/>
                </a:lnTo>
                <a:lnTo>
                  <a:pt x="12700" y="152400"/>
                </a:lnTo>
                <a:lnTo>
                  <a:pt x="0" y="1841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7" name="SMARTINK"/>
          <p:cNvSpPr/>
          <p:nvPr/>
        </p:nvSpPr>
        <p:spPr bwMode="auto">
          <a:xfrm>
            <a:off x="2393949" y="3225800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0" y="0"/>
                </a:moveTo>
                <a:lnTo>
                  <a:pt x="6350" y="19050"/>
                </a:lnTo>
                <a:lnTo>
                  <a:pt x="25400" y="50800"/>
                </a:lnTo>
                <a:lnTo>
                  <a:pt x="38100" y="76200"/>
                </a:lnTo>
                <a:lnTo>
                  <a:pt x="57150" y="101600"/>
                </a:lnTo>
                <a:lnTo>
                  <a:pt x="82550" y="120650"/>
                </a:lnTo>
                <a:lnTo>
                  <a:pt x="107950" y="146050"/>
                </a:lnTo>
                <a:lnTo>
                  <a:pt x="139700" y="171450"/>
                </a:lnTo>
                <a:lnTo>
                  <a:pt x="165100" y="203200"/>
                </a:lnTo>
                <a:lnTo>
                  <a:pt x="177800" y="215900"/>
                </a:lnTo>
                <a:lnTo>
                  <a:pt x="1778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8" name="SMARTINK"/>
          <p:cNvSpPr/>
          <p:nvPr/>
        </p:nvSpPr>
        <p:spPr bwMode="auto">
          <a:xfrm>
            <a:off x="2819399" y="3238500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38100" y="31750"/>
                </a:moveTo>
                <a:lnTo>
                  <a:pt x="19050" y="25400"/>
                </a:lnTo>
                <a:lnTo>
                  <a:pt x="25400" y="6350"/>
                </a:lnTo>
                <a:lnTo>
                  <a:pt x="50800" y="0"/>
                </a:lnTo>
                <a:lnTo>
                  <a:pt x="63500" y="6350"/>
                </a:lnTo>
                <a:lnTo>
                  <a:pt x="76200" y="12700"/>
                </a:lnTo>
                <a:lnTo>
                  <a:pt x="76200" y="31750"/>
                </a:lnTo>
                <a:lnTo>
                  <a:pt x="69850" y="57150"/>
                </a:lnTo>
                <a:lnTo>
                  <a:pt x="57150" y="82550"/>
                </a:lnTo>
                <a:lnTo>
                  <a:pt x="38100" y="114300"/>
                </a:lnTo>
                <a:lnTo>
                  <a:pt x="12700" y="146050"/>
                </a:lnTo>
                <a:lnTo>
                  <a:pt x="0" y="158750"/>
                </a:lnTo>
                <a:lnTo>
                  <a:pt x="12700" y="165100"/>
                </a:lnTo>
                <a:lnTo>
                  <a:pt x="38100" y="158750"/>
                </a:lnTo>
                <a:lnTo>
                  <a:pt x="63500" y="152400"/>
                </a:lnTo>
                <a:lnTo>
                  <a:pt x="889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09" name="SMARTINK"/>
          <p:cNvSpPr/>
          <p:nvPr/>
        </p:nvSpPr>
        <p:spPr bwMode="auto">
          <a:xfrm>
            <a:off x="2971799" y="3238500"/>
            <a:ext cx="76201" cy="133351"/>
          </a:xfrm>
          <a:custGeom>
            <a:avLst/>
            <a:gdLst/>
            <a:ahLst/>
            <a:cxnLst/>
            <a:rect l="0" t="0" r="0" b="0"/>
            <a:pathLst>
              <a:path w="76201" h="133351">
                <a:moveTo>
                  <a:pt x="76200" y="19050"/>
                </a:moveTo>
                <a:lnTo>
                  <a:pt x="69850" y="0"/>
                </a:lnTo>
                <a:lnTo>
                  <a:pt x="50800" y="0"/>
                </a:lnTo>
                <a:lnTo>
                  <a:pt x="1270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12700" y="63500"/>
                </a:lnTo>
                <a:lnTo>
                  <a:pt x="31750" y="76200"/>
                </a:lnTo>
                <a:lnTo>
                  <a:pt x="57150" y="88900"/>
                </a:lnTo>
                <a:lnTo>
                  <a:pt x="69850" y="107950"/>
                </a:lnTo>
                <a:lnTo>
                  <a:pt x="63500" y="127000"/>
                </a:lnTo>
                <a:lnTo>
                  <a:pt x="50800" y="133350"/>
                </a:lnTo>
                <a:lnTo>
                  <a:pt x="31750" y="133350"/>
                </a:lnTo>
                <a:lnTo>
                  <a:pt x="19050" y="120650"/>
                </a:lnTo>
                <a:lnTo>
                  <a:pt x="25400" y="95250"/>
                </a:lnTo>
                <a:lnTo>
                  <a:pt x="31750" y="76200"/>
                </a:lnTo>
                <a:lnTo>
                  <a:pt x="57150" y="57150"/>
                </a:lnTo>
                <a:lnTo>
                  <a:pt x="63500" y="44450"/>
                </a:lnTo>
                <a:lnTo>
                  <a:pt x="69850" y="31750"/>
                </a:lnTo>
                <a:lnTo>
                  <a:pt x="76200" y="1270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0" name="SMARTINK"/>
          <p:cNvSpPr/>
          <p:nvPr/>
        </p:nvSpPr>
        <p:spPr bwMode="auto">
          <a:xfrm>
            <a:off x="3124199" y="334645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1" name="SMARTINK"/>
          <p:cNvSpPr/>
          <p:nvPr/>
        </p:nvSpPr>
        <p:spPr bwMode="auto">
          <a:xfrm>
            <a:off x="3168649" y="3225800"/>
            <a:ext cx="88901" cy="152401"/>
          </a:xfrm>
          <a:custGeom>
            <a:avLst/>
            <a:gdLst/>
            <a:ahLst/>
            <a:cxnLst/>
            <a:rect l="0" t="0" r="0" b="0"/>
            <a:pathLst>
              <a:path w="88901" h="152401">
                <a:moveTo>
                  <a:pt x="25400" y="12700"/>
                </a:moveTo>
                <a:lnTo>
                  <a:pt x="31750" y="0"/>
                </a:lnTo>
                <a:lnTo>
                  <a:pt x="19050" y="31750"/>
                </a:lnTo>
                <a:lnTo>
                  <a:pt x="0" y="63500"/>
                </a:lnTo>
                <a:lnTo>
                  <a:pt x="6350" y="82550"/>
                </a:lnTo>
                <a:lnTo>
                  <a:pt x="25400" y="88900"/>
                </a:lnTo>
                <a:lnTo>
                  <a:pt x="44450" y="88900"/>
                </a:lnTo>
                <a:lnTo>
                  <a:pt x="63500" y="88900"/>
                </a:lnTo>
                <a:lnTo>
                  <a:pt x="76200" y="76200"/>
                </a:lnTo>
                <a:lnTo>
                  <a:pt x="82550" y="63500"/>
                </a:lnTo>
                <a:lnTo>
                  <a:pt x="82550" y="44450"/>
                </a:lnTo>
                <a:lnTo>
                  <a:pt x="82550" y="88900"/>
                </a:lnTo>
                <a:lnTo>
                  <a:pt x="82550" y="114300"/>
                </a:lnTo>
                <a:lnTo>
                  <a:pt x="76200" y="139700"/>
                </a:lnTo>
                <a:lnTo>
                  <a:pt x="889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2" name="SMARTINK"/>
          <p:cNvSpPr/>
          <p:nvPr/>
        </p:nvSpPr>
        <p:spPr bwMode="auto">
          <a:xfrm>
            <a:off x="3352799" y="3244850"/>
            <a:ext cx="57151" cy="146051"/>
          </a:xfrm>
          <a:custGeom>
            <a:avLst/>
            <a:gdLst/>
            <a:ahLst/>
            <a:cxnLst/>
            <a:rect l="0" t="0" r="0" b="0"/>
            <a:pathLst>
              <a:path w="57151" h="146051">
                <a:moveTo>
                  <a:pt x="57150" y="31750"/>
                </a:moveTo>
                <a:lnTo>
                  <a:pt x="4445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38100"/>
                </a:lnTo>
                <a:lnTo>
                  <a:pt x="38100" y="12700"/>
                </a:lnTo>
                <a:lnTo>
                  <a:pt x="50800" y="38100"/>
                </a:lnTo>
                <a:lnTo>
                  <a:pt x="57150" y="69850"/>
                </a:lnTo>
                <a:lnTo>
                  <a:pt x="57150" y="114300"/>
                </a:lnTo>
                <a:lnTo>
                  <a:pt x="57150" y="139700"/>
                </a:lnTo>
                <a:lnTo>
                  <a:pt x="571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3" name="SMARTINK"/>
          <p:cNvSpPr/>
          <p:nvPr/>
        </p:nvSpPr>
        <p:spPr bwMode="auto">
          <a:xfrm>
            <a:off x="3511549" y="3321050"/>
            <a:ext cx="127001" cy="6351"/>
          </a:xfrm>
          <a:custGeom>
            <a:avLst/>
            <a:gdLst/>
            <a:ahLst/>
            <a:cxnLst/>
            <a:rect l="0" t="0" r="0" b="0"/>
            <a:pathLst>
              <a:path w="127001" h="6351">
                <a:moveTo>
                  <a:pt x="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4" name="SMARTINK"/>
          <p:cNvSpPr/>
          <p:nvPr/>
        </p:nvSpPr>
        <p:spPr bwMode="auto">
          <a:xfrm>
            <a:off x="3727449" y="3232150"/>
            <a:ext cx="31751" cy="146051"/>
          </a:xfrm>
          <a:custGeom>
            <a:avLst/>
            <a:gdLst/>
            <a:ahLst/>
            <a:cxnLst/>
            <a:rect l="0" t="0" r="0" b="0"/>
            <a:pathLst>
              <a:path w="31751" h="1460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12700" y="139700"/>
                </a:lnTo>
                <a:lnTo>
                  <a:pt x="317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5" name="SMARTINK"/>
          <p:cNvSpPr/>
          <p:nvPr/>
        </p:nvSpPr>
        <p:spPr bwMode="auto">
          <a:xfrm>
            <a:off x="3809999" y="3244850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44450" y="6350"/>
                </a:moveTo>
                <a:lnTo>
                  <a:pt x="3175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14300"/>
                </a:lnTo>
                <a:lnTo>
                  <a:pt x="25400" y="127000"/>
                </a:lnTo>
                <a:lnTo>
                  <a:pt x="44450" y="120650"/>
                </a:lnTo>
                <a:lnTo>
                  <a:pt x="63500" y="95250"/>
                </a:lnTo>
                <a:lnTo>
                  <a:pt x="69850" y="69850"/>
                </a:lnTo>
                <a:lnTo>
                  <a:pt x="69850" y="38100"/>
                </a:lnTo>
                <a:lnTo>
                  <a:pt x="63500" y="25400"/>
                </a:lnTo>
                <a:lnTo>
                  <a:pt x="50800" y="6350"/>
                </a:lnTo>
                <a:lnTo>
                  <a:pt x="38100" y="0"/>
                </a:lnTo>
                <a:lnTo>
                  <a:pt x="317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6" name="SMARTINK"/>
          <p:cNvSpPr/>
          <p:nvPr/>
        </p:nvSpPr>
        <p:spPr bwMode="auto">
          <a:xfrm>
            <a:off x="3936999" y="3232150"/>
            <a:ext cx="69851" cy="120651"/>
          </a:xfrm>
          <a:custGeom>
            <a:avLst/>
            <a:gdLst/>
            <a:ahLst/>
            <a:cxnLst/>
            <a:rect l="0" t="0" r="0" b="0"/>
            <a:pathLst>
              <a:path w="69851" h="120651">
                <a:moveTo>
                  <a:pt x="25400" y="12700"/>
                </a:moveTo>
                <a:lnTo>
                  <a:pt x="19050" y="0"/>
                </a:lnTo>
                <a:lnTo>
                  <a:pt x="6350" y="12700"/>
                </a:lnTo>
                <a:lnTo>
                  <a:pt x="0" y="38100"/>
                </a:lnTo>
                <a:lnTo>
                  <a:pt x="0" y="63500"/>
                </a:lnTo>
                <a:lnTo>
                  <a:pt x="6350" y="88900"/>
                </a:lnTo>
                <a:lnTo>
                  <a:pt x="12700" y="114300"/>
                </a:lnTo>
                <a:lnTo>
                  <a:pt x="25400" y="120650"/>
                </a:lnTo>
                <a:lnTo>
                  <a:pt x="44450" y="114300"/>
                </a:lnTo>
                <a:lnTo>
                  <a:pt x="57150" y="107950"/>
                </a:lnTo>
                <a:lnTo>
                  <a:pt x="63500" y="95250"/>
                </a:lnTo>
                <a:lnTo>
                  <a:pt x="69850" y="69850"/>
                </a:lnTo>
                <a:lnTo>
                  <a:pt x="69850" y="44450"/>
                </a:lnTo>
                <a:lnTo>
                  <a:pt x="63500" y="19050"/>
                </a:lnTo>
                <a:lnTo>
                  <a:pt x="57150" y="6350"/>
                </a:lnTo>
                <a:lnTo>
                  <a:pt x="38100" y="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7" name="SMARTINK"/>
          <p:cNvSpPr/>
          <p:nvPr/>
        </p:nvSpPr>
        <p:spPr bwMode="auto">
          <a:xfrm>
            <a:off x="4070349" y="33464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0"/>
                </a:moveTo>
                <a:lnTo>
                  <a:pt x="127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8" name="SMARTINK"/>
          <p:cNvSpPr/>
          <p:nvPr/>
        </p:nvSpPr>
        <p:spPr bwMode="auto">
          <a:xfrm>
            <a:off x="4095749" y="3213100"/>
            <a:ext cx="107951" cy="139701"/>
          </a:xfrm>
          <a:custGeom>
            <a:avLst/>
            <a:gdLst/>
            <a:ahLst/>
            <a:cxnLst/>
            <a:rect l="0" t="0" r="0" b="0"/>
            <a:pathLst>
              <a:path w="107951" h="139701">
                <a:moveTo>
                  <a:pt x="50800" y="25400"/>
                </a:moveTo>
                <a:lnTo>
                  <a:pt x="44450" y="12700"/>
                </a:lnTo>
                <a:lnTo>
                  <a:pt x="25400" y="12700"/>
                </a:lnTo>
                <a:lnTo>
                  <a:pt x="12700" y="25400"/>
                </a:lnTo>
                <a:lnTo>
                  <a:pt x="0" y="57150"/>
                </a:lnTo>
                <a:lnTo>
                  <a:pt x="0" y="82550"/>
                </a:lnTo>
                <a:lnTo>
                  <a:pt x="6350" y="107950"/>
                </a:lnTo>
                <a:lnTo>
                  <a:pt x="12700" y="120650"/>
                </a:lnTo>
                <a:lnTo>
                  <a:pt x="25400" y="127000"/>
                </a:lnTo>
                <a:lnTo>
                  <a:pt x="38100" y="139700"/>
                </a:lnTo>
                <a:lnTo>
                  <a:pt x="57150" y="139700"/>
                </a:lnTo>
                <a:lnTo>
                  <a:pt x="76200" y="133350"/>
                </a:lnTo>
                <a:lnTo>
                  <a:pt x="88900" y="127000"/>
                </a:lnTo>
                <a:lnTo>
                  <a:pt x="101600" y="107950"/>
                </a:lnTo>
                <a:lnTo>
                  <a:pt x="107950" y="88900"/>
                </a:lnTo>
                <a:lnTo>
                  <a:pt x="107950" y="63500"/>
                </a:lnTo>
                <a:lnTo>
                  <a:pt x="95250" y="31750"/>
                </a:lnTo>
                <a:lnTo>
                  <a:pt x="88900" y="12700"/>
                </a:lnTo>
                <a:lnTo>
                  <a:pt x="69850" y="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19" name="SMARTINK"/>
          <p:cNvSpPr/>
          <p:nvPr/>
        </p:nvSpPr>
        <p:spPr bwMode="auto">
          <a:xfrm>
            <a:off x="4248149" y="3219450"/>
            <a:ext cx="88901" cy="114301"/>
          </a:xfrm>
          <a:custGeom>
            <a:avLst/>
            <a:gdLst/>
            <a:ahLst/>
            <a:cxnLst/>
            <a:rect l="0" t="0" r="0" b="0"/>
            <a:pathLst>
              <a:path w="88901" h="114301">
                <a:moveTo>
                  <a:pt x="50800" y="38100"/>
                </a:moveTo>
                <a:lnTo>
                  <a:pt x="50800" y="635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8100"/>
                </a:lnTo>
                <a:lnTo>
                  <a:pt x="0" y="69850"/>
                </a:lnTo>
                <a:lnTo>
                  <a:pt x="12700" y="88900"/>
                </a:lnTo>
                <a:lnTo>
                  <a:pt x="25400" y="101600"/>
                </a:lnTo>
                <a:lnTo>
                  <a:pt x="50800" y="114300"/>
                </a:lnTo>
                <a:lnTo>
                  <a:pt x="69850" y="107950"/>
                </a:lnTo>
                <a:lnTo>
                  <a:pt x="82550" y="101600"/>
                </a:lnTo>
                <a:lnTo>
                  <a:pt x="88900" y="82550"/>
                </a:lnTo>
                <a:lnTo>
                  <a:pt x="82550" y="57150"/>
                </a:lnTo>
                <a:lnTo>
                  <a:pt x="69850" y="2540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0" name="SMARTINK"/>
          <p:cNvSpPr/>
          <p:nvPr/>
        </p:nvSpPr>
        <p:spPr bwMode="auto">
          <a:xfrm>
            <a:off x="4305299" y="3111500"/>
            <a:ext cx="171451" cy="355601"/>
          </a:xfrm>
          <a:custGeom>
            <a:avLst/>
            <a:gdLst/>
            <a:ahLst/>
            <a:cxnLst/>
            <a:rect l="0" t="0" r="0" b="0"/>
            <a:pathLst>
              <a:path w="171451" h="355601">
                <a:moveTo>
                  <a:pt x="31750" y="12700"/>
                </a:moveTo>
                <a:lnTo>
                  <a:pt x="38100" y="0"/>
                </a:lnTo>
                <a:lnTo>
                  <a:pt x="50800" y="6350"/>
                </a:lnTo>
                <a:lnTo>
                  <a:pt x="76200" y="12700"/>
                </a:lnTo>
                <a:lnTo>
                  <a:pt x="101600" y="31750"/>
                </a:lnTo>
                <a:lnTo>
                  <a:pt x="127000" y="57150"/>
                </a:lnTo>
                <a:lnTo>
                  <a:pt x="146050" y="88900"/>
                </a:lnTo>
                <a:lnTo>
                  <a:pt x="152400" y="107950"/>
                </a:lnTo>
                <a:lnTo>
                  <a:pt x="158750" y="127000"/>
                </a:lnTo>
                <a:lnTo>
                  <a:pt x="165100" y="146050"/>
                </a:lnTo>
                <a:lnTo>
                  <a:pt x="171450" y="165100"/>
                </a:lnTo>
                <a:lnTo>
                  <a:pt x="171450" y="184150"/>
                </a:lnTo>
                <a:lnTo>
                  <a:pt x="165100" y="215900"/>
                </a:lnTo>
                <a:lnTo>
                  <a:pt x="165100" y="234950"/>
                </a:lnTo>
                <a:lnTo>
                  <a:pt x="146050" y="266700"/>
                </a:lnTo>
                <a:lnTo>
                  <a:pt x="127000" y="292100"/>
                </a:lnTo>
                <a:lnTo>
                  <a:pt x="95250" y="311150"/>
                </a:lnTo>
                <a:lnTo>
                  <a:pt x="76200" y="323850"/>
                </a:lnTo>
                <a:lnTo>
                  <a:pt x="57150" y="330200"/>
                </a:lnTo>
                <a:lnTo>
                  <a:pt x="38100" y="336550"/>
                </a:lnTo>
                <a:lnTo>
                  <a:pt x="6350" y="349250"/>
                </a:lnTo>
                <a:lnTo>
                  <a:pt x="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1" name="SMARTINK"/>
          <p:cNvSpPr/>
          <p:nvPr/>
        </p:nvSpPr>
        <p:spPr bwMode="auto">
          <a:xfrm>
            <a:off x="2743199" y="3136900"/>
            <a:ext cx="165101" cy="336551"/>
          </a:xfrm>
          <a:custGeom>
            <a:avLst/>
            <a:gdLst/>
            <a:ahLst/>
            <a:cxnLst/>
            <a:rect l="0" t="0" r="0" b="0"/>
            <a:pathLst>
              <a:path w="165101" h="336551">
                <a:moveTo>
                  <a:pt x="82550" y="0"/>
                </a:moveTo>
                <a:lnTo>
                  <a:pt x="63500" y="6350"/>
                </a:lnTo>
                <a:lnTo>
                  <a:pt x="44450" y="25400"/>
                </a:lnTo>
                <a:lnTo>
                  <a:pt x="31750" y="50800"/>
                </a:lnTo>
                <a:lnTo>
                  <a:pt x="25400" y="69850"/>
                </a:lnTo>
                <a:lnTo>
                  <a:pt x="19050" y="88900"/>
                </a:lnTo>
                <a:lnTo>
                  <a:pt x="12700" y="107950"/>
                </a:lnTo>
                <a:lnTo>
                  <a:pt x="6350" y="127000"/>
                </a:lnTo>
                <a:lnTo>
                  <a:pt x="6350" y="146050"/>
                </a:lnTo>
                <a:lnTo>
                  <a:pt x="0" y="16510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22250"/>
                </a:lnTo>
                <a:lnTo>
                  <a:pt x="12700" y="234950"/>
                </a:lnTo>
                <a:lnTo>
                  <a:pt x="31750" y="266700"/>
                </a:lnTo>
                <a:lnTo>
                  <a:pt x="50800" y="279400"/>
                </a:lnTo>
                <a:lnTo>
                  <a:pt x="69850" y="292100"/>
                </a:lnTo>
                <a:lnTo>
                  <a:pt x="88900" y="304800"/>
                </a:lnTo>
                <a:lnTo>
                  <a:pt x="114300" y="311150"/>
                </a:lnTo>
                <a:lnTo>
                  <a:pt x="139700" y="323850"/>
                </a:lnTo>
                <a:lnTo>
                  <a:pt x="16510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2" name="SMARTINK"/>
          <p:cNvSpPr/>
          <p:nvPr/>
        </p:nvSpPr>
        <p:spPr bwMode="auto">
          <a:xfrm>
            <a:off x="4400549" y="3022600"/>
            <a:ext cx="234951" cy="488951"/>
          </a:xfrm>
          <a:custGeom>
            <a:avLst/>
            <a:gdLst/>
            <a:ahLst/>
            <a:cxnLst/>
            <a:rect l="0" t="0" r="0" b="0"/>
            <a:pathLst>
              <a:path w="234951" h="488951">
                <a:moveTo>
                  <a:pt x="44450" y="0"/>
                </a:moveTo>
                <a:lnTo>
                  <a:pt x="63500" y="25400"/>
                </a:lnTo>
                <a:lnTo>
                  <a:pt x="88900" y="50800"/>
                </a:lnTo>
                <a:lnTo>
                  <a:pt x="107950" y="69850"/>
                </a:lnTo>
                <a:lnTo>
                  <a:pt x="120650" y="82550"/>
                </a:lnTo>
                <a:lnTo>
                  <a:pt x="139700" y="101600"/>
                </a:lnTo>
                <a:lnTo>
                  <a:pt x="158750" y="127000"/>
                </a:lnTo>
                <a:lnTo>
                  <a:pt x="171450" y="146050"/>
                </a:lnTo>
                <a:lnTo>
                  <a:pt x="190500" y="171450"/>
                </a:lnTo>
                <a:lnTo>
                  <a:pt x="203200" y="196850"/>
                </a:lnTo>
                <a:lnTo>
                  <a:pt x="215900" y="215900"/>
                </a:lnTo>
                <a:lnTo>
                  <a:pt x="222250" y="241300"/>
                </a:lnTo>
                <a:lnTo>
                  <a:pt x="228600" y="266700"/>
                </a:lnTo>
                <a:lnTo>
                  <a:pt x="234950" y="285750"/>
                </a:lnTo>
                <a:lnTo>
                  <a:pt x="234950" y="304800"/>
                </a:lnTo>
                <a:lnTo>
                  <a:pt x="228600" y="323850"/>
                </a:lnTo>
                <a:lnTo>
                  <a:pt x="222250" y="342900"/>
                </a:lnTo>
                <a:lnTo>
                  <a:pt x="215900" y="361950"/>
                </a:lnTo>
                <a:lnTo>
                  <a:pt x="190500" y="393700"/>
                </a:lnTo>
                <a:lnTo>
                  <a:pt x="171450" y="406400"/>
                </a:lnTo>
                <a:lnTo>
                  <a:pt x="158750" y="419100"/>
                </a:lnTo>
                <a:lnTo>
                  <a:pt x="133350" y="431800"/>
                </a:lnTo>
                <a:lnTo>
                  <a:pt x="114300" y="438150"/>
                </a:lnTo>
                <a:lnTo>
                  <a:pt x="95250" y="450850"/>
                </a:lnTo>
                <a:lnTo>
                  <a:pt x="69850" y="457200"/>
                </a:lnTo>
                <a:lnTo>
                  <a:pt x="44450" y="469900"/>
                </a:lnTo>
                <a:lnTo>
                  <a:pt x="19050" y="476250"/>
                </a:lnTo>
                <a:lnTo>
                  <a:pt x="0" y="488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3" name="SMARTINK"/>
          <p:cNvSpPr/>
          <p:nvPr/>
        </p:nvSpPr>
        <p:spPr bwMode="auto">
          <a:xfrm>
            <a:off x="4737099" y="3187700"/>
            <a:ext cx="146051" cy="6351"/>
          </a:xfrm>
          <a:custGeom>
            <a:avLst/>
            <a:gdLst/>
            <a:ahLst/>
            <a:cxnLst/>
            <a:rect l="0" t="0" r="0" b="0"/>
            <a:pathLst>
              <a:path w="146051" h="6351">
                <a:moveTo>
                  <a:pt x="12700" y="6350"/>
                </a:moveTo>
                <a:lnTo>
                  <a:pt x="0" y="0"/>
                </a:lnTo>
                <a:lnTo>
                  <a:pt x="31750" y="0"/>
                </a:lnTo>
                <a:lnTo>
                  <a:pt x="5715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4605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4" name="SMARTINK"/>
          <p:cNvSpPr/>
          <p:nvPr/>
        </p:nvSpPr>
        <p:spPr bwMode="auto">
          <a:xfrm>
            <a:off x="4762499" y="3263900"/>
            <a:ext cx="133351" cy="6351"/>
          </a:xfrm>
          <a:custGeom>
            <a:avLst/>
            <a:gdLst/>
            <a:ahLst/>
            <a:cxnLst/>
            <a:rect l="0" t="0" r="0" b="0"/>
            <a:pathLst>
              <a:path w="133351" h="6351">
                <a:moveTo>
                  <a:pt x="0" y="635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0"/>
                </a:lnTo>
                <a:lnTo>
                  <a:pt x="95250" y="0"/>
                </a:lnTo>
                <a:lnTo>
                  <a:pt x="12700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5" name="SMARTINK"/>
          <p:cNvSpPr/>
          <p:nvPr/>
        </p:nvSpPr>
        <p:spPr bwMode="auto">
          <a:xfrm>
            <a:off x="5048249" y="313055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152400" y="25400"/>
                </a:moveTo>
                <a:lnTo>
                  <a:pt x="127000" y="19050"/>
                </a:lnTo>
                <a:lnTo>
                  <a:pt x="95250" y="12700"/>
                </a:lnTo>
                <a:lnTo>
                  <a:pt x="63500" y="6350"/>
                </a:lnTo>
                <a:lnTo>
                  <a:pt x="38100" y="0"/>
                </a:lnTo>
                <a:lnTo>
                  <a:pt x="19050" y="0"/>
                </a:lnTo>
                <a:lnTo>
                  <a:pt x="0" y="19050"/>
                </a:lnTo>
                <a:lnTo>
                  <a:pt x="0" y="38100"/>
                </a:lnTo>
                <a:lnTo>
                  <a:pt x="6350" y="57150"/>
                </a:lnTo>
                <a:lnTo>
                  <a:pt x="44450" y="76200"/>
                </a:lnTo>
                <a:lnTo>
                  <a:pt x="69850" y="88900"/>
                </a:lnTo>
                <a:lnTo>
                  <a:pt x="95250" y="95250"/>
                </a:lnTo>
                <a:lnTo>
                  <a:pt x="107950" y="107950"/>
                </a:lnTo>
                <a:lnTo>
                  <a:pt x="114300" y="127000"/>
                </a:lnTo>
                <a:lnTo>
                  <a:pt x="107950" y="139700"/>
                </a:lnTo>
                <a:lnTo>
                  <a:pt x="95250" y="158750"/>
                </a:lnTo>
                <a:lnTo>
                  <a:pt x="76200" y="171450"/>
                </a:lnTo>
                <a:lnTo>
                  <a:pt x="63500" y="177800"/>
                </a:lnTo>
                <a:lnTo>
                  <a:pt x="50800" y="171450"/>
                </a:lnTo>
                <a:lnTo>
                  <a:pt x="444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6" name="SMARTINK"/>
          <p:cNvSpPr/>
          <p:nvPr/>
        </p:nvSpPr>
        <p:spPr bwMode="auto">
          <a:xfrm>
            <a:off x="5245099" y="316230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31750" y="31750"/>
                </a:moveTo>
                <a:lnTo>
                  <a:pt x="31750" y="12700"/>
                </a:lnTo>
                <a:lnTo>
                  <a:pt x="190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6350" y="101600"/>
                </a:lnTo>
                <a:lnTo>
                  <a:pt x="12700" y="114300"/>
                </a:lnTo>
                <a:lnTo>
                  <a:pt x="25400" y="120650"/>
                </a:lnTo>
                <a:lnTo>
                  <a:pt x="44450" y="127000"/>
                </a:lnTo>
                <a:lnTo>
                  <a:pt x="63500" y="114300"/>
                </a:lnTo>
                <a:lnTo>
                  <a:pt x="69850" y="101600"/>
                </a:lnTo>
                <a:lnTo>
                  <a:pt x="76200" y="82550"/>
                </a:lnTo>
                <a:lnTo>
                  <a:pt x="76200" y="57150"/>
                </a:lnTo>
                <a:lnTo>
                  <a:pt x="76200" y="25400"/>
                </a:lnTo>
                <a:lnTo>
                  <a:pt x="69850" y="12700"/>
                </a:lnTo>
                <a:lnTo>
                  <a:pt x="57150" y="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7" name="SMARTINK"/>
          <p:cNvSpPr/>
          <p:nvPr/>
        </p:nvSpPr>
        <p:spPr bwMode="auto">
          <a:xfrm>
            <a:off x="5410199" y="32766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8" name="SMARTINK"/>
          <p:cNvSpPr/>
          <p:nvPr/>
        </p:nvSpPr>
        <p:spPr bwMode="auto">
          <a:xfrm>
            <a:off x="5454649" y="316230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44450" y="0"/>
                </a:moveTo>
                <a:lnTo>
                  <a:pt x="25400" y="12700"/>
                </a:lnTo>
                <a:lnTo>
                  <a:pt x="1270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6350" y="127000"/>
                </a:lnTo>
                <a:lnTo>
                  <a:pt x="19050" y="139700"/>
                </a:lnTo>
                <a:lnTo>
                  <a:pt x="38100" y="146050"/>
                </a:lnTo>
                <a:lnTo>
                  <a:pt x="57150" y="139700"/>
                </a:lnTo>
                <a:lnTo>
                  <a:pt x="69850" y="120650"/>
                </a:lnTo>
                <a:lnTo>
                  <a:pt x="76200" y="107950"/>
                </a:lnTo>
                <a:lnTo>
                  <a:pt x="76200" y="88900"/>
                </a:lnTo>
                <a:lnTo>
                  <a:pt x="69850" y="57150"/>
                </a:lnTo>
                <a:lnTo>
                  <a:pt x="57150" y="38100"/>
                </a:lnTo>
                <a:lnTo>
                  <a:pt x="44450" y="1905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29" name="SMARTINK"/>
          <p:cNvSpPr/>
          <p:nvPr/>
        </p:nvSpPr>
        <p:spPr bwMode="auto">
          <a:xfrm>
            <a:off x="5587999" y="316865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50800" y="12700"/>
                </a:moveTo>
                <a:lnTo>
                  <a:pt x="44450" y="0"/>
                </a:lnTo>
                <a:lnTo>
                  <a:pt x="12700" y="25400"/>
                </a:lnTo>
                <a:lnTo>
                  <a:pt x="0" y="57150"/>
                </a:lnTo>
                <a:lnTo>
                  <a:pt x="0" y="88900"/>
                </a:lnTo>
                <a:lnTo>
                  <a:pt x="12700" y="107950"/>
                </a:lnTo>
                <a:lnTo>
                  <a:pt x="25400" y="127000"/>
                </a:lnTo>
                <a:lnTo>
                  <a:pt x="38100" y="133350"/>
                </a:lnTo>
                <a:lnTo>
                  <a:pt x="57150" y="133350"/>
                </a:lnTo>
                <a:lnTo>
                  <a:pt x="69850" y="127000"/>
                </a:lnTo>
                <a:lnTo>
                  <a:pt x="82550" y="114300"/>
                </a:lnTo>
                <a:lnTo>
                  <a:pt x="95250" y="101600"/>
                </a:lnTo>
                <a:lnTo>
                  <a:pt x="95250" y="82550"/>
                </a:lnTo>
                <a:lnTo>
                  <a:pt x="95250" y="57150"/>
                </a:lnTo>
                <a:lnTo>
                  <a:pt x="88900" y="38100"/>
                </a:lnTo>
                <a:lnTo>
                  <a:pt x="82550" y="19050"/>
                </a:lnTo>
                <a:lnTo>
                  <a:pt x="69850" y="0"/>
                </a:lnTo>
                <a:lnTo>
                  <a:pt x="44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0" name="SMARTINK"/>
          <p:cNvSpPr/>
          <p:nvPr/>
        </p:nvSpPr>
        <p:spPr bwMode="auto">
          <a:xfrm>
            <a:off x="5727699" y="3276600"/>
            <a:ext cx="82551" cy="209551"/>
          </a:xfrm>
          <a:custGeom>
            <a:avLst/>
            <a:gdLst/>
            <a:ahLst/>
            <a:cxnLst/>
            <a:rect l="0" t="0" r="0" b="0"/>
            <a:pathLst>
              <a:path w="82551" h="209551">
                <a:moveTo>
                  <a:pt x="69850" y="25400"/>
                </a:moveTo>
                <a:lnTo>
                  <a:pt x="63500" y="12700"/>
                </a:lnTo>
                <a:lnTo>
                  <a:pt x="50800" y="6350"/>
                </a:lnTo>
                <a:lnTo>
                  <a:pt x="38100" y="0"/>
                </a:lnTo>
                <a:lnTo>
                  <a:pt x="12700" y="0"/>
                </a:lnTo>
                <a:lnTo>
                  <a:pt x="0" y="6350"/>
                </a:lnTo>
                <a:lnTo>
                  <a:pt x="6350" y="25400"/>
                </a:lnTo>
                <a:lnTo>
                  <a:pt x="19050" y="38100"/>
                </a:lnTo>
                <a:lnTo>
                  <a:pt x="31750" y="44450"/>
                </a:lnTo>
                <a:lnTo>
                  <a:pt x="50800" y="44450"/>
                </a:lnTo>
                <a:lnTo>
                  <a:pt x="69850" y="25400"/>
                </a:lnTo>
                <a:lnTo>
                  <a:pt x="76200" y="50800"/>
                </a:lnTo>
                <a:lnTo>
                  <a:pt x="76200" y="69850"/>
                </a:lnTo>
                <a:lnTo>
                  <a:pt x="82550" y="101600"/>
                </a:lnTo>
                <a:lnTo>
                  <a:pt x="82550" y="127000"/>
                </a:lnTo>
                <a:lnTo>
                  <a:pt x="82550" y="152400"/>
                </a:lnTo>
                <a:lnTo>
                  <a:pt x="76200" y="171450"/>
                </a:lnTo>
                <a:lnTo>
                  <a:pt x="76200" y="190500"/>
                </a:lnTo>
                <a:lnTo>
                  <a:pt x="63500" y="203200"/>
                </a:lnTo>
                <a:lnTo>
                  <a:pt x="50800" y="209550"/>
                </a:lnTo>
                <a:lnTo>
                  <a:pt x="25400" y="209550"/>
                </a:lnTo>
                <a:lnTo>
                  <a:pt x="12700" y="196850"/>
                </a:lnTo>
                <a:lnTo>
                  <a:pt x="6350" y="177800"/>
                </a:lnTo>
                <a:lnTo>
                  <a:pt x="6350" y="158750"/>
                </a:lnTo>
                <a:lnTo>
                  <a:pt x="19050" y="120650"/>
                </a:lnTo>
                <a:lnTo>
                  <a:pt x="50800" y="88900"/>
                </a:lnTo>
                <a:lnTo>
                  <a:pt x="635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1" name="SMARTINK"/>
          <p:cNvSpPr/>
          <p:nvPr/>
        </p:nvSpPr>
        <p:spPr bwMode="auto">
          <a:xfrm>
            <a:off x="5918199" y="3143250"/>
            <a:ext cx="158751" cy="209551"/>
          </a:xfrm>
          <a:custGeom>
            <a:avLst/>
            <a:gdLst/>
            <a:ahLst/>
            <a:cxnLst/>
            <a:rect l="0" t="0" r="0" b="0"/>
            <a:pathLst>
              <a:path w="158751" h="209551">
                <a:moveTo>
                  <a:pt x="158750" y="0"/>
                </a:moveTo>
                <a:lnTo>
                  <a:pt x="146050" y="6350"/>
                </a:lnTo>
                <a:lnTo>
                  <a:pt x="114300" y="25400"/>
                </a:lnTo>
                <a:lnTo>
                  <a:pt x="95250" y="44450"/>
                </a:lnTo>
                <a:lnTo>
                  <a:pt x="69850" y="69850"/>
                </a:lnTo>
                <a:lnTo>
                  <a:pt x="50800" y="101600"/>
                </a:lnTo>
                <a:lnTo>
                  <a:pt x="31750" y="127000"/>
                </a:lnTo>
                <a:lnTo>
                  <a:pt x="19050" y="152400"/>
                </a:lnTo>
                <a:lnTo>
                  <a:pt x="6350" y="171450"/>
                </a:lnTo>
                <a:lnTo>
                  <a:pt x="0" y="18415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2" name="SMARTINK"/>
          <p:cNvSpPr/>
          <p:nvPr/>
        </p:nvSpPr>
        <p:spPr bwMode="auto">
          <a:xfrm>
            <a:off x="5905499" y="3162300"/>
            <a:ext cx="158751" cy="171451"/>
          </a:xfrm>
          <a:custGeom>
            <a:avLst/>
            <a:gdLst/>
            <a:ahLst/>
            <a:cxnLst/>
            <a:rect l="0" t="0" r="0" b="0"/>
            <a:pathLst>
              <a:path w="158751" h="171451">
                <a:moveTo>
                  <a:pt x="0" y="0"/>
                </a:moveTo>
                <a:lnTo>
                  <a:pt x="38100" y="31750"/>
                </a:lnTo>
                <a:lnTo>
                  <a:pt x="57150" y="57150"/>
                </a:lnTo>
                <a:lnTo>
                  <a:pt x="76200" y="82550"/>
                </a:lnTo>
                <a:lnTo>
                  <a:pt x="107950" y="107950"/>
                </a:lnTo>
                <a:lnTo>
                  <a:pt x="133350" y="139700"/>
                </a:lnTo>
                <a:lnTo>
                  <a:pt x="152400" y="158750"/>
                </a:lnTo>
                <a:lnTo>
                  <a:pt x="1587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3" name="SMARTINK"/>
          <p:cNvSpPr/>
          <p:nvPr/>
        </p:nvSpPr>
        <p:spPr bwMode="auto">
          <a:xfrm>
            <a:off x="6184899" y="3143250"/>
            <a:ext cx="107951" cy="196851"/>
          </a:xfrm>
          <a:custGeom>
            <a:avLst/>
            <a:gdLst/>
            <a:ahLst/>
            <a:cxnLst/>
            <a:rect l="0" t="0" r="0" b="0"/>
            <a:pathLst>
              <a:path w="107951" h="196851">
                <a:moveTo>
                  <a:pt x="63500" y="0"/>
                </a:moveTo>
                <a:lnTo>
                  <a:pt x="50800" y="19050"/>
                </a:lnTo>
                <a:lnTo>
                  <a:pt x="25400" y="50800"/>
                </a:lnTo>
                <a:lnTo>
                  <a:pt x="6350" y="76200"/>
                </a:lnTo>
                <a:lnTo>
                  <a:pt x="0" y="88900"/>
                </a:lnTo>
                <a:lnTo>
                  <a:pt x="6350" y="101600"/>
                </a:lnTo>
                <a:lnTo>
                  <a:pt x="25400" y="107950"/>
                </a:lnTo>
                <a:lnTo>
                  <a:pt x="57150" y="101600"/>
                </a:lnTo>
                <a:lnTo>
                  <a:pt x="82550" y="95250"/>
                </a:lnTo>
                <a:lnTo>
                  <a:pt x="95250" y="88900"/>
                </a:lnTo>
                <a:lnTo>
                  <a:pt x="101600" y="57150"/>
                </a:lnTo>
                <a:lnTo>
                  <a:pt x="101600" y="88900"/>
                </a:lnTo>
                <a:lnTo>
                  <a:pt x="101600" y="114300"/>
                </a:lnTo>
                <a:lnTo>
                  <a:pt x="101600" y="146050"/>
                </a:lnTo>
                <a:lnTo>
                  <a:pt x="101600" y="171450"/>
                </a:lnTo>
                <a:lnTo>
                  <a:pt x="101600" y="190500"/>
                </a:lnTo>
                <a:lnTo>
                  <a:pt x="1079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4" name="SMARTINK"/>
          <p:cNvSpPr/>
          <p:nvPr/>
        </p:nvSpPr>
        <p:spPr bwMode="auto">
          <a:xfrm>
            <a:off x="6349999" y="3282950"/>
            <a:ext cx="6351" cy="38101"/>
          </a:xfrm>
          <a:custGeom>
            <a:avLst/>
            <a:gdLst/>
            <a:ahLst/>
            <a:cxnLst/>
            <a:rect l="0" t="0" r="0" b="0"/>
            <a:pathLst>
              <a:path w="6351" h="38101">
                <a:moveTo>
                  <a:pt x="0" y="0"/>
                </a:moveTo>
                <a:lnTo>
                  <a:pt x="6350" y="381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5" name="SMARTINK"/>
          <p:cNvSpPr/>
          <p:nvPr/>
        </p:nvSpPr>
        <p:spPr bwMode="auto">
          <a:xfrm>
            <a:off x="6426199" y="3168650"/>
            <a:ext cx="6351" cy="146051"/>
          </a:xfrm>
          <a:custGeom>
            <a:avLst/>
            <a:gdLst/>
            <a:ahLst/>
            <a:cxnLst/>
            <a:rect l="0" t="0" r="0" b="0"/>
            <a:pathLst>
              <a:path w="6351" h="14605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63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6" name="SMARTINK"/>
          <p:cNvSpPr/>
          <p:nvPr/>
        </p:nvSpPr>
        <p:spPr bwMode="auto">
          <a:xfrm>
            <a:off x="6502399" y="3155950"/>
            <a:ext cx="57151" cy="139701"/>
          </a:xfrm>
          <a:custGeom>
            <a:avLst/>
            <a:gdLst/>
            <a:ahLst/>
            <a:cxnLst/>
            <a:rect l="0" t="0" r="0" b="0"/>
            <a:pathLst>
              <a:path w="57151" h="139701">
                <a:moveTo>
                  <a:pt x="3810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0" y="12700"/>
                </a:lnTo>
                <a:lnTo>
                  <a:pt x="0" y="38100"/>
                </a:lnTo>
                <a:lnTo>
                  <a:pt x="6350" y="57150"/>
                </a:lnTo>
                <a:lnTo>
                  <a:pt x="38100" y="88900"/>
                </a:lnTo>
                <a:lnTo>
                  <a:pt x="57150" y="107950"/>
                </a:lnTo>
                <a:lnTo>
                  <a:pt x="50800" y="133350"/>
                </a:lnTo>
                <a:lnTo>
                  <a:pt x="38100" y="139700"/>
                </a:lnTo>
                <a:lnTo>
                  <a:pt x="25400" y="133350"/>
                </a:lnTo>
                <a:lnTo>
                  <a:pt x="19050" y="120650"/>
                </a:lnTo>
                <a:lnTo>
                  <a:pt x="19050" y="101600"/>
                </a:lnTo>
                <a:lnTo>
                  <a:pt x="31750" y="82550"/>
                </a:lnTo>
                <a:lnTo>
                  <a:pt x="50800" y="57150"/>
                </a:lnTo>
                <a:lnTo>
                  <a:pt x="44450" y="3175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7" name="SMARTINK"/>
          <p:cNvSpPr/>
          <p:nvPr/>
        </p:nvSpPr>
        <p:spPr bwMode="auto">
          <a:xfrm>
            <a:off x="6642099" y="3149600"/>
            <a:ext cx="88901" cy="177801"/>
          </a:xfrm>
          <a:custGeom>
            <a:avLst/>
            <a:gdLst/>
            <a:ahLst/>
            <a:cxnLst/>
            <a:rect l="0" t="0" r="0" b="0"/>
            <a:pathLst>
              <a:path w="88901" h="177801">
                <a:moveTo>
                  <a:pt x="38100" y="12700"/>
                </a:moveTo>
                <a:lnTo>
                  <a:pt x="44450" y="0"/>
                </a:lnTo>
                <a:lnTo>
                  <a:pt x="25400" y="38100"/>
                </a:lnTo>
                <a:lnTo>
                  <a:pt x="0" y="63500"/>
                </a:lnTo>
                <a:lnTo>
                  <a:pt x="6350" y="82550"/>
                </a:lnTo>
                <a:lnTo>
                  <a:pt x="44450" y="82550"/>
                </a:lnTo>
                <a:lnTo>
                  <a:pt x="69850" y="82550"/>
                </a:lnTo>
                <a:lnTo>
                  <a:pt x="88900" y="44450"/>
                </a:lnTo>
                <a:lnTo>
                  <a:pt x="76200" y="63500"/>
                </a:lnTo>
                <a:lnTo>
                  <a:pt x="76200" y="82550"/>
                </a:lnTo>
                <a:lnTo>
                  <a:pt x="76200" y="107950"/>
                </a:lnTo>
                <a:lnTo>
                  <a:pt x="76200" y="133350"/>
                </a:lnTo>
                <a:lnTo>
                  <a:pt x="76200" y="158750"/>
                </a:lnTo>
                <a:lnTo>
                  <a:pt x="825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8" name="SMARTINK"/>
          <p:cNvSpPr/>
          <p:nvPr/>
        </p:nvSpPr>
        <p:spPr bwMode="auto">
          <a:xfrm>
            <a:off x="6877049" y="3130550"/>
            <a:ext cx="63501" cy="171451"/>
          </a:xfrm>
          <a:custGeom>
            <a:avLst/>
            <a:gdLst/>
            <a:ahLst/>
            <a:cxnLst/>
            <a:rect l="0" t="0" r="0" b="0"/>
            <a:pathLst>
              <a:path w="63501" h="171451">
                <a:moveTo>
                  <a:pt x="0" y="19050"/>
                </a:moveTo>
                <a:lnTo>
                  <a:pt x="25400" y="12700"/>
                </a:lnTo>
                <a:lnTo>
                  <a:pt x="50800" y="6350"/>
                </a:lnTo>
                <a:lnTo>
                  <a:pt x="63500" y="0"/>
                </a:lnTo>
                <a:lnTo>
                  <a:pt x="50800" y="6350"/>
                </a:lnTo>
                <a:lnTo>
                  <a:pt x="38100" y="19050"/>
                </a:lnTo>
                <a:lnTo>
                  <a:pt x="38100" y="44450"/>
                </a:lnTo>
                <a:lnTo>
                  <a:pt x="38100" y="69850"/>
                </a:lnTo>
                <a:lnTo>
                  <a:pt x="44450" y="101600"/>
                </a:lnTo>
                <a:lnTo>
                  <a:pt x="44450" y="127000"/>
                </a:lnTo>
                <a:lnTo>
                  <a:pt x="44450" y="146050"/>
                </a:lnTo>
                <a:lnTo>
                  <a:pt x="38100" y="158750"/>
                </a:lnTo>
                <a:lnTo>
                  <a:pt x="25400" y="17145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39" name="SMARTINK"/>
          <p:cNvSpPr/>
          <p:nvPr/>
        </p:nvSpPr>
        <p:spPr bwMode="auto">
          <a:xfrm>
            <a:off x="6997699" y="3098800"/>
            <a:ext cx="69851" cy="209551"/>
          </a:xfrm>
          <a:custGeom>
            <a:avLst/>
            <a:gdLst/>
            <a:ahLst/>
            <a:cxnLst/>
            <a:rect l="0" t="0" r="0" b="0"/>
            <a:pathLst>
              <a:path w="69851" h="209551">
                <a:moveTo>
                  <a:pt x="69850" y="0"/>
                </a:moveTo>
                <a:lnTo>
                  <a:pt x="63500" y="25400"/>
                </a:lnTo>
                <a:lnTo>
                  <a:pt x="57150" y="44450"/>
                </a:lnTo>
                <a:lnTo>
                  <a:pt x="44450" y="69850"/>
                </a:lnTo>
                <a:lnTo>
                  <a:pt x="38100" y="95250"/>
                </a:lnTo>
                <a:lnTo>
                  <a:pt x="31750" y="120650"/>
                </a:lnTo>
                <a:lnTo>
                  <a:pt x="19050" y="146050"/>
                </a:lnTo>
                <a:lnTo>
                  <a:pt x="6350" y="171450"/>
                </a:lnTo>
                <a:lnTo>
                  <a:pt x="0" y="2032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0" name="SMARTINK"/>
          <p:cNvSpPr/>
          <p:nvPr/>
        </p:nvSpPr>
        <p:spPr bwMode="auto">
          <a:xfrm>
            <a:off x="7073899" y="3225800"/>
            <a:ext cx="63501" cy="184151"/>
          </a:xfrm>
          <a:custGeom>
            <a:avLst/>
            <a:gdLst/>
            <a:ahLst/>
            <a:cxnLst/>
            <a:rect l="0" t="0" r="0" b="0"/>
            <a:pathLst>
              <a:path w="63501" h="184151">
                <a:moveTo>
                  <a:pt x="63500" y="19050"/>
                </a:moveTo>
                <a:lnTo>
                  <a:pt x="5715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3500"/>
                </a:lnTo>
                <a:lnTo>
                  <a:pt x="12700" y="76200"/>
                </a:lnTo>
                <a:lnTo>
                  <a:pt x="31750" y="69850"/>
                </a:lnTo>
                <a:lnTo>
                  <a:pt x="50800" y="50800"/>
                </a:lnTo>
                <a:lnTo>
                  <a:pt x="57150" y="76200"/>
                </a:lnTo>
                <a:lnTo>
                  <a:pt x="57150" y="101600"/>
                </a:lnTo>
                <a:lnTo>
                  <a:pt x="57150" y="133350"/>
                </a:lnTo>
                <a:lnTo>
                  <a:pt x="57150" y="152400"/>
                </a:lnTo>
                <a:lnTo>
                  <a:pt x="50800" y="165100"/>
                </a:lnTo>
                <a:lnTo>
                  <a:pt x="38100" y="177800"/>
                </a:lnTo>
                <a:lnTo>
                  <a:pt x="25400" y="184150"/>
                </a:lnTo>
                <a:lnTo>
                  <a:pt x="6350" y="177800"/>
                </a:lnTo>
                <a:lnTo>
                  <a:pt x="0" y="165100"/>
                </a:lnTo>
                <a:lnTo>
                  <a:pt x="0" y="146050"/>
                </a:lnTo>
                <a:lnTo>
                  <a:pt x="12700" y="120650"/>
                </a:lnTo>
                <a:lnTo>
                  <a:pt x="19050" y="107950"/>
                </a:lnTo>
                <a:lnTo>
                  <a:pt x="57150" y="95250"/>
                </a:lnTo>
                <a:lnTo>
                  <a:pt x="635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1" name="SMARTINK"/>
          <p:cNvSpPr/>
          <p:nvPr/>
        </p:nvSpPr>
        <p:spPr bwMode="auto">
          <a:xfrm>
            <a:off x="7200899" y="3143250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12700" y="0"/>
                </a:moveTo>
                <a:lnTo>
                  <a:pt x="1270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2" name="SMARTINK"/>
          <p:cNvSpPr/>
          <p:nvPr/>
        </p:nvSpPr>
        <p:spPr bwMode="auto">
          <a:xfrm>
            <a:off x="7213599" y="3162300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107950" y="0"/>
                </a:moveTo>
                <a:lnTo>
                  <a:pt x="82550" y="25400"/>
                </a:lnTo>
                <a:lnTo>
                  <a:pt x="57150" y="44450"/>
                </a:lnTo>
                <a:lnTo>
                  <a:pt x="25400" y="57150"/>
                </a:lnTo>
                <a:lnTo>
                  <a:pt x="0" y="69850"/>
                </a:lnTo>
                <a:lnTo>
                  <a:pt x="31750" y="101600"/>
                </a:lnTo>
                <a:lnTo>
                  <a:pt x="57150" y="114300"/>
                </a:lnTo>
                <a:lnTo>
                  <a:pt x="88900" y="133350"/>
                </a:lnTo>
                <a:lnTo>
                  <a:pt x="95250" y="146050"/>
                </a:lnTo>
                <a:lnTo>
                  <a:pt x="825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3" name="SMARTINK"/>
          <p:cNvSpPr/>
          <p:nvPr/>
        </p:nvSpPr>
        <p:spPr bwMode="auto">
          <a:xfrm>
            <a:off x="7429499" y="3162300"/>
            <a:ext cx="158751" cy="190501"/>
          </a:xfrm>
          <a:custGeom>
            <a:avLst/>
            <a:gdLst/>
            <a:ahLst/>
            <a:cxnLst/>
            <a:rect l="0" t="0" r="0" b="0"/>
            <a:pathLst>
              <a:path w="158751" h="190501">
                <a:moveTo>
                  <a:pt x="158750" y="0"/>
                </a:moveTo>
                <a:lnTo>
                  <a:pt x="133350" y="19050"/>
                </a:lnTo>
                <a:lnTo>
                  <a:pt x="107950" y="50800"/>
                </a:lnTo>
                <a:lnTo>
                  <a:pt x="82550" y="76200"/>
                </a:lnTo>
                <a:lnTo>
                  <a:pt x="57150" y="107950"/>
                </a:lnTo>
                <a:lnTo>
                  <a:pt x="31750" y="139700"/>
                </a:lnTo>
                <a:lnTo>
                  <a:pt x="12700" y="165100"/>
                </a:lnTo>
                <a:lnTo>
                  <a:pt x="0" y="17780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4" name="SMARTINK"/>
          <p:cNvSpPr/>
          <p:nvPr/>
        </p:nvSpPr>
        <p:spPr bwMode="auto">
          <a:xfrm>
            <a:off x="7442199" y="316230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0"/>
                </a:moveTo>
                <a:lnTo>
                  <a:pt x="19050" y="25400"/>
                </a:lnTo>
                <a:lnTo>
                  <a:pt x="31750" y="50800"/>
                </a:lnTo>
                <a:lnTo>
                  <a:pt x="50800" y="69850"/>
                </a:lnTo>
                <a:lnTo>
                  <a:pt x="69850" y="95250"/>
                </a:lnTo>
                <a:lnTo>
                  <a:pt x="82550" y="120650"/>
                </a:lnTo>
                <a:lnTo>
                  <a:pt x="114300" y="152400"/>
                </a:lnTo>
                <a:lnTo>
                  <a:pt x="133350" y="177800"/>
                </a:lnTo>
                <a:lnTo>
                  <a:pt x="139700" y="190500"/>
                </a:lnTo>
                <a:lnTo>
                  <a:pt x="152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5" name="SMARTINK"/>
          <p:cNvSpPr/>
          <p:nvPr/>
        </p:nvSpPr>
        <p:spPr bwMode="auto">
          <a:xfrm>
            <a:off x="7804149" y="3175000"/>
            <a:ext cx="63501" cy="146051"/>
          </a:xfrm>
          <a:custGeom>
            <a:avLst/>
            <a:gdLst/>
            <a:ahLst/>
            <a:cxnLst/>
            <a:rect l="0" t="0" r="0" b="0"/>
            <a:pathLst>
              <a:path w="63501" h="146051">
                <a:moveTo>
                  <a:pt x="0" y="19050"/>
                </a:moveTo>
                <a:lnTo>
                  <a:pt x="6350" y="635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31750"/>
                </a:lnTo>
                <a:lnTo>
                  <a:pt x="57150" y="50800"/>
                </a:lnTo>
                <a:lnTo>
                  <a:pt x="44450" y="76200"/>
                </a:lnTo>
                <a:lnTo>
                  <a:pt x="25400" y="101600"/>
                </a:lnTo>
                <a:lnTo>
                  <a:pt x="6350" y="133350"/>
                </a:lnTo>
                <a:lnTo>
                  <a:pt x="0" y="146050"/>
                </a:lnTo>
                <a:lnTo>
                  <a:pt x="31750" y="146050"/>
                </a:lnTo>
                <a:lnTo>
                  <a:pt x="635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6" name="SMARTINK"/>
          <p:cNvSpPr/>
          <p:nvPr/>
        </p:nvSpPr>
        <p:spPr bwMode="auto">
          <a:xfrm>
            <a:off x="7943849" y="3175000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50800" y="19050"/>
                </a:moveTo>
                <a:lnTo>
                  <a:pt x="4445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19050" y="76200"/>
                </a:lnTo>
                <a:lnTo>
                  <a:pt x="50800" y="101600"/>
                </a:lnTo>
                <a:lnTo>
                  <a:pt x="44450" y="120650"/>
                </a:lnTo>
                <a:lnTo>
                  <a:pt x="31750" y="127000"/>
                </a:lnTo>
                <a:lnTo>
                  <a:pt x="19050" y="133350"/>
                </a:lnTo>
                <a:lnTo>
                  <a:pt x="6350" y="127000"/>
                </a:lnTo>
                <a:lnTo>
                  <a:pt x="19050" y="95250"/>
                </a:lnTo>
                <a:lnTo>
                  <a:pt x="31750" y="76200"/>
                </a:lnTo>
                <a:lnTo>
                  <a:pt x="50800" y="57150"/>
                </a:lnTo>
                <a:lnTo>
                  <a:pt x="57150" y="44450"/>
                </a:lnTo>
                <a:lnTo>
                  <a:pt x="508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7" name="SMARTINK"/>
          <p:cNvSpPr/>
          <p:nvPr/>
        </p:nvSpPr>
        <p:spPr bwMode="auto">
          <a:xfrm>
            <a:off x="8064499" y="32956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0" y="0"/>
                </a:moveTo>
                <a:lnTo>
                  <a:pt x="1270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8" name="SMARTINK"/>
          <p:cNvSpPr/>
          <p:nvPr/>
        </p:nvSpPr>
        <p:spPr bwMode="auto">
          <a:xfrm>
            <a:off x="8115299" y="3187700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12700" y="0"/>
                </a:moveTo>
                <a:lnTo>
                  <a:pt x="0" y="38100"/>
                </a:lnTo>
                <a:lnTo>
                  <a:pt x="0" y="57150"/>
                </a:lnTo>
                <a:lnTo>
                  <a:pt x="19050" y="69850"/>
                </a:lnTo>
                <a:lnTo>
                  <a:pt x="44450" y="69850"/>
                </a:lnTo>
                <a:lnTo>
                  <a:pt x="57150" y="50800"/>
                </a:lnTo>
                <a:lnTo>
                  <a:pt x="63500" y="76200"/>
                </a:lnTo>
                <a:lnTo>
                  <a:pt x="63500" y="101600"/>
                </a:lnTo>
                <a:lnTo>
                  <a:pt x="698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49" name="SMARTINK"/>
          <p:cNvSpPr/>
          <p:nvPr/>
        </p:nvSpPr>
        <p:spPr bwMode="auto">
          <a:xfrm>
            <a:off x="8254999" y="3219450"/>
            <a:ext cx="44451" cy="133351"/>
          </a:xfrm>
          <a:custGeom>
            <a:avLst/>
            <a:gdLst/>
            <a:ahLst/>
            <a:cxnLst/>
            <a:rect l="0" t="0" r="0" b="0"/>
            <a:pathLst>
              <a:path w="44451" h="133351">
                <a:moveTo>
                  <a:pt x="44450" y="1270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38100"/>
                </a:lnTo>
                <a:lnTo>
                  <a:pt x="12700" y="50800"/>
                </a:lnTo>
                <a:lnTo>
                  <a:pt x="31750" y="44450"/>
                </a:lnTo>
                <a:lnTo>
                  <a:pt x="44450" y="25400"/>
                </a:lnTo>
                <a:lnTo>
                  <a:pt x="44450" y="57150"/>
                </a:lnTo>
                <a:lnTo>
                  <a:pt x="44450" y="82550"/>
                </a:lnTo>
                <a:lnTo>
                  <a:pt x="44450" y="114300"/>
                </a:lnTo>
                <a:lnTo>
                  <a:pt x="444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0" name="SMARTINK"/>
          <p:cNvSpPr/>
          <p:nvPr/>
        </p:nvSpPr>
        <p:spPr bwMode="auto">
          <a:xfrm>
            <a:off x="8394699" y="328930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6350"/>
                </a:lnTo>
                <a:lnTo>
                  <a:pt x="5715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1" name="SMARTINK"/>
          <p:cNvSpPr/>
          <p:nvPr/>
        </p:nvSpPr>
        <p:spPr bwMode="auto">
          <a:xfrm>
            <a:off x="8515349" y="320675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0" y="12700"/>
                </a:moveTo>
                <a:lnTo>
                  <a:pt x="19050" y="0"/>
                </a:lnTo>
                <a:lnTo>
                  <a:pt x="3810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50800" y="63500"/>
                </a:lnTo>
                <a:lnTo>
                  <a:pt x="31750" y="95250"/>
                </a:lnTo>
                <a:lnTo>
                  <a:pt x="19050" y="114300"/>
                </a:lnTo>
                <a:lnTo>
                  <a:pt x="38100" y="120650"/>
                </a:lnTo>
                <a:lnTo>
                  <a:pt x="63500" y="120650"/>
                </a:lnTo>
                <a:lnTo>
                  <a:pt x="762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2" name="SMARTINK"/>
          <p:cNvSpPr/>
          <p:nvPr/>
        </p:nvSpPr>
        <p:spPr bwMode="auto">
          <a:xfrm>
            <a:off x="8623299" y="3225800"/>
            <a:ext cx="69851" cy="95251"/>
          </a:xfrm>
          <a:custGeom>
            <a:avLst/>
            <a:gdLst/>
            <a:ahLst/>
            <a:cxnLst/>
            <a:rect l="0" t="0" r="0" b="0"/>
            <a:pathLst>
              <a:path w="69851" h="95251">
                <a:moveTo>
                  <a:pt x="69850" y="6350"/>
                </a:moveTo>
                <a:lnTo>
                  <a:pt x="57150" y="0"/>
                </a:lnTo>
                <a:lnTo>
                  <a:pt x="31750" y="0"/>
                </a:lnTo>
                <a:lnTo>
                  <a:pt x="6350" y="0"/>
                </a:lnTo>
                <a:lnTo>
                  <a:pt x="0" y="12700"/>
                </a:lnTo>
                <a:lnTo>
                  <a:pt x="6350" y="31750"/>
                </a:lnTo>
                <a:lnTo>
                  <a:pt x="19050" y="44450"/>
                </a:lnTo>
                <a:lnTo>
                  <a:pt x="31750" y="63500"/>
                </a:lnTo>
                <a:lnTo>
                  <a:pt x="38100" y="82550"/>
                </a:lnTo>
                <a:lnTo>
                  <a:pt x="127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3" name="SMARTINK"/>
          <p:cNvSpPr/>
          <p:nvPr/>
        </p:nvSpPr>
        <p:spPr bwMode="auto">
          <a:xfrm>
            <a:off x="8699499" y="33274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4" name="SMARTINK"/>
          <p:cNvSpPr/>
          <p:nvPr/>
        </p:nvSpPr>
        <p:spPr bwMode="auto">
          <a:xfrm>
            <a:off x="8750299" y="3244850"/>
            <a:ext cx="6351" cy="107951"/>
          </a:xfrm>
          <a:custGeom>
            <a:avLst/>
            <a:gdLst/>
            <a:ahLst/>
            <a:cxnLst/>
            <a:rect l="0" t="0" r="0" b="0"/>
            <a:pathLst>
              <a:path w="6351" h="107951">
                <a:moveTo>
                  <a:pt x="6350" y="0"/>
                </a:moveTo>
                <a:lnTo>
                  <a:pt x="6350" y="25400"/>
                </a:lnTo>
                <a:lnTo>
                  <a:pt x="0" y="57150"/>
                </a:lnTo>
                <a:lnTo>
                  <a:pt x="0" y="88900"/>
                </a:lnTo>
                <a:lnTo>
                  <a:pt x="63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5" name="SMARTINK"/>
          <p:cNvSpPr/>
          <p:nvPr/>
        </p:nvSpPr>
        <p:spPr bwMode="auto">
          <a:xfrm>
            <a:off x="8794749" y="3270250"/>
            <a:ext cx="31751" cy="57151"/>
          </a:xfrm>
          <a:custGeom>
            <a:avLst/>
            <a:gdLst/>
            <a:ahLst/>
            <a:cxnLst/>
            <a:rect l="0" t="0" r="0" b="0"/>
            <a:pathLst>
              <a:path w="31751" h="57151">
                <a:moveTo>
                  <a:pt x="12700" y="635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57150"/>
                </a:lnTo>
                <a:lnTo>
                  <a:pt x="31750" y="50800"/>
                </a:lnTo>
                <a:lnTo>
                  <a:pt x="31750" y="31750"/>
                </a:lnTo>
                <a:lnTo>
                  <a:pt x="25400" y="127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6" name="SMARTINK"/>
          <p:cNvSpPr/>
          <p:nvPr/>
        </p:nvSpPr>
        <p:spPr bwMode="auto">
          <a:xfrm>
            <a:off x="8794749" y="3181350"/>
            <a:ext cx="120651" cy="285751"/>
          </a:xfrm>
          <a:custGeom>
            <a:avLst/>
            <a:gdLst/>
            <a:ahLst/>
            <a:cxnLst/>
            <a:rect l="0" t="0" r="0" b="0"/>
            <a:pathLst>
              <a:path w="120651" h="285751">
                <a:moveTo>
                  <a:pt x="50800" y="0"/>
                </a:moveTo>
                <a:lnTo>
                  <a:pt x="88900" y="25400"/>
                </a:lnTo>
                <a:lnTo>
                  <a:pt x="101600" y="44450"/>
                </a:lnTo>
                <a:lnTo>
                  <a:pt x="114300" y="76200"/>
                </a:lnTo>
                <a:lnTo>
                  <a:pt x="120650" y="107950"/>
                </a:lnTo>
                <a:lnTo>
                  <a:pt x="120650" y="139700"/>
                </a:lnTo>
                <a:lnTo>
                  <a:pt x="101600" y="184150"/>
                </a:lnTo>
                <a:lnTo>
                  <a:pt x="88900" y="209550"/>
                </a:lnTo>
                <a:lnTo>
                  <a:pt x="63500" y="234950"/>
                </a:lnTo>
                <a:lnTo>
                  <a:pt x="38100" y="260350"/>
                </a:lnTo>
                <a:lnTo>
                  <a:pt x="6350" y="273050"/>
                </a:lnTo>
                <a:lnTo>
                  <a:pt x="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7" name="SMARTINK"/>
          <p:cNvSpPr/>
          <p:nvPr/>
        </p:nvSpPr>
        <p:spPr bwMode="auto">
          <a:xfrm>
            <a:off x="7753349" y="3079750"/>
            <a:ext cx="69851" cy="311151"/>
          </a:xfrm>
          <a:custGeom>
            <a:avLst/>
            <a:gdLst/>
            <a:ahLst/>
            <a:cxnLst/>
            <a:rect l="0" t="0" r="0" b="0"/>
            <a:pathLst>
              <a:path w="69851" h="311151">
                <a:moveTo>
                  <a:pt x="69850" y="0"/>
                </a:moveTo>
                <a:lnTo>
                  <a:pt x="50800" y="25400"/>
                </a:lnTo>
                <a:lnTo>
                  <a:pt x="38100" y="50800"/>
                </a:lnTo>
                <a:lnTo>
                  <a:pt x="31750" y="69850"/>
                </a:lnTo>
                <a:lnTo>
                  <a:pt x="25400" y="82550"/>
                </a:lnTo>
                <a:lnTo>
                  <a:pt x="19050" y="101600"/>
                </a:lnTo>
                <a:lnTo>
                  <a:pt x="12700" y="12065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203200"/>
                </a:lnTo>
                <a:lnTo>
                  <a:pt x="6350" y="228600"/>
                </a:lnTo>
                <a:lnTo>
                  <a:pt x="12700" y="247650"/>
                </a:lnTo>
                <a:lnTo>
                  <a:pt x="31750" y="273050"/>
                </a:lnTo>
                <a:lnTo>
                  <a:pt x="63500" y="304800"/>
                </a:lnTo>
                <a:lnTo>
                  <a:pt x="6985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8" name="SMARTINK"/>
          <p:cNvSpPr/>
          <p:nvPr/>
        </p:nvSpPr>
        <p:spPr bwMode="auto">
          <a:xfrm>
            <a:off x="1701799" y="4127500"/>
            <a:ext cx="101601" cy="139701"/>
          </a:xfrm>
          <a:custGeom>
            <a:avLst/>
            <a:gdLst/>
            <a:ahLst/>
            <a:cxnLst/>
            <a:rect l="0" t="0" r="0" b="0"/>
            <a:pathLst>
              <a:path w="101601" h="139701">
                <a:moveTo>
                  <a:pt x="82550" y="25400"/>
                </a:moveTo>
                <a:lnTo>
                  <a:pt x="88900" y="38100"/>
                </a:lnTo>
                <a:lnTo>
                  <a:pt x="76200" y="12700"/>
                </a:lnTo>
                <a:lnTo>
                  <a:pt x="69850" y="0"/>
                </a:lnTo>
                <a:lnTo>
                  <a:pt x="50800" y="0"/>
                </a:lnTo>
                <a:lnTo>
                  <a:pt x="38100" y="6350"/>
                </a:lnTo>
                <a:lnTo>
                  <a:pt x="31750" y="19050"/>
                </a:lnTo>
                <a:lnTo>
                  <a:pt x="12700" y="38100"/>
                </a:lnTo>
                <a:lnTo>
                  <a:pt x="6350" y="63500"/>
                </a:lnTo>
                <a:lnTo>
                  <a:pt x="0" y="82550"/>
                </a:lnTo>
                <a:lnTo>
                  <a:pt x="12700" y="120650"/>
                </a:lnTo>
                <a:lnTo>
                  <a:pt x="31750" y="133350"/>
                </a:lnTo>
                <a:lnTo>
                  <a:pt x="57150" y="133350"/>
                </a:lnTo>
                <a:lnTo>
                  <a:pt x="82550" y="133350"/>
                </a:lnTo>
                <a:lnTo>
                  <a:pt x="1016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59" name="SMARTINK"/>
          <p:cNvSpPr/>
          <p:nvPr/>
        </p:nvSpPr>
        <p:spPr bwMode="auto">
          <a:xfrm>
            <a:off x="1866899" y="423545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76200" y="12700"/>
                </a:moveTo>
                <a:lnTo>
                  <a:pt x="63500" y="0"/>
                </a:lnTo>
                <a:lnTo>
                  <a:pt x="44450" y="0"/>
                </a:lnTo>
                <a:lnTo>
                  <a:pt x="31750" y="6350"/>
                </a:lnTo>
                <a:lnTo>
                  <a:pt x="25400" y="25400"/>
                </a:lnTo>
                <a:lnTo>
                  <a:pt x="38100" y="50800"/>
                </a:lnTo>
                <a:lnTo>
                  <a:pt x="50800" y="63500"/>
                </a:lnTo>
                <a:lnTo>
                  <a:pt x="63500" y="76200"/>
                </a:lnTo>
                <a:lnTo>
                  <a:pt x="76200" y="88900"/>
                </a:lnTo>
                <a:lnTo>
                  <a:pt x="69850" y="101600"/>
                </a:lnTo>
                <a:lnTo>
                  <a:pt x="63500" y="114300"/>
                </a:lnTo>
                <a:lnTo>
                  <a:pt x="25400" y="11430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0" name="SMARTINK"/>
          <p:cNvSpPr/>
          <p:nvPr/>
        </p:nvSpPr>
        <p:spPr bwMode="auto">
          <a:xfrm>
            <a:off x="2184399" y="4121150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33350" y="0"/>
                </a:lnTo>
                <a:lnTo>
                  <a:pt x="15240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1" name="SMARTINK"/>
          <p:cNvSpPr/>
          <p:nvPr/>
        </p:nvSpPr>
        <p:spPr bwMode="auto">
          <a:xfrm>
            <a:off x="2216149" y="4222750"/>
            <a:ext cx="152401" cy="12701"/>
          </a:xfrm>
          <a:custGeom>
            <a:avLst/>
            <a:gdLst/>
            <a:ahLst/>
            <a:cxnLst/>
            <a:rect l="0" t="0" r="0" b="0"/>
            <a:pathLst>
              <a:path w="15240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2" name="SMARTINK"/>
          <p:cNvSpPr/>
          <p:nvPr/>
        </p:nvSpPr>
        <p:spPr bwMode="auto">
          <a:xfrm>
            <a:off x="2578099" y="4089400"/>
            <a:ext cx="3263901" cy="88901"/>
          </a:xfrm>
          <a:custGeom>
            <a:avLst/>
            <a:gdLst/>
            <a:ahLst/>
            <a:cxnLst/>
            <a:rect l="0" t="0" r="0" b="0"/>
            <a:pathLst>
              <a:path w="3263901" h="88901">
                <a:moveTo>
                  <a:pt x="0" y="88900"/>
                </a:moveTo>
                <a:lnTo>
                  <a:pt x="31750" y="76200"/>
                </a:lnTo>
                <a:lnTo>
                  <a:pt x="57150" y="76200"/>
                </a:lnTo>
                <a:lnTo>
                  <a:pt x="88900" y="76200"/>
                </a:lnTo>
                <a:lnTo>
                  <a:pt x="114300" y="76200"/>
                </a:lnTo>
                <a:lnTo>
                  <a:pt x="139700" y="76200"/>
                </a:lnTo>
                <a:lnTo>
                  <a:pt x="171450" y="76200"/>
                </a:lnTo>
                <a:lnTo>
                  <a:pt x="203200" y="76200"/>
                </a:lnTo>
                <a:lnTo>
                  <a:pt x="234950" y="76200"/>
                </a:lnTo>
                <a:lnTo>
                  <a:pt x="254000" y="76200"/>
                </a:lnTo>
                <a:lnTo>
                  <a:pt x="279400" y="76200"/>
                </a:lnTo>
                <a:lnTo>
                  <a:pt x="311150" y="76200"/>
                </a:lnTo>
                <a:lnTo>
                  <a:pt x="342900" y="76200"/>
                </a:lnTo>
                <a:lnTo>
                  <a:pt x="374650" y="76200"/>
                </a:lnTo>
                <a:lnTo>
                  <a:pt x="393700" y="76200"/>
                </a:lnTo>
                <a:lnTo>
                  <a:pt x="412750" y="76200"/>
                </a:lnTo>
                <a:lnTo>
                  <a:pt x="431800" y="69850"/>
                </a:lnTo>
                <a:lnTo>
                  <a:pt x="450850" y="69850"/>
                </a:lnTo>
                <a:lnTo>
                  <a:pt x="469900" y="69850"/>
                </a:lnTo>
                <a:lnTo>
                  <a:pt x="488950" y="69850"/>
                </a:lnTo>
                <a:lnTo>
                  <a:pt x="508000" y="69850"/>
                </a:lnTo>
                <a:lnTo>
                  <a:pt x="527050" y="69850"/>
                </a:lnTo>
                <a:lnTo>
                  <a:pt x="552450" y="63500"/>
                </a:lnTo>
                <a:lnTo>
                  <a:pt x="571500" y="63500"/>
                </a:lnTo>
                <a:lnTo>
                  <a:pt x="590550" y="63500"/>
                </a:lnTo>
                <a:lnTo>
                  <a:pt x="615950" y="63500"/>
                </a:lnTo>
                <a:lnTo>
                  <a:pt x="635000" y="63500"/>
                </a:lnTo>
                <a:lnTo>
                  <a:pt x="660400" y="57150"/>
                </a:lnTo>
                <a:lnTo>
                  <a:pt x="685800" y="57150"/>
                </a:lnTo>
                <a:lnTo>
                  <a:pt x="704850" y="57150"/>
                </a:lnTo>
                <a:lnTo>
                  <a:pt x="730250" y="57150"/>
                </a:lnTo>
                <a:lnTo>
                  <a:pt x="755650" y="50800"/>
                </a:lnTo>
                <a:lnTo>
                  <a:pt x="774700" y="50800"/>
                </a:lnTo>
                <a:lnTo>
                  <a:pt x="800100" y="50800"/>
                </a:lnTo>
                <a:lnTo>
                  <a:pt x="825500" y="50800"/>
                </a:lnTo>
                <a:lnTo>
                  <a:pt x="844550" y="50800"/>
                </a:lnTo>
                <a:lnTo>
                  <a:pt x="869950" y="44450"/>
                </a:lnTo>
                <a:lnTo>
                  <a:pt x="889000" y="44450"/>
                </a:lnTo>
                <a:lnTo>
                  <a:pt x="914400" y="38100"/>
                </a:lnTo>
                <a:lnTo>
                  <a:pt x="933450" y="38100"/>
                </a:lnTo>
                <a:lnTo>
                  <a:pt x="958850" y="38100"/>
                </a:lnTo>
                <a:lnTo>
                  <a:pt x="984250" y="38100"/>
                </a:lnTo>
                <a:lnTo>
                  <a:pt x="1009650" y="38100"/>
                </a:lnTo>
                <a:lnTo>
                  <a:pt x="1028700" y="31750"/>
                </a:lnTo>
                <a:lnTo>
                  <a:pt x="1054100" y="31750"/>
                </a:lnTo>
                <a:lnTo>
                  <a:pt x="1079500" y="31750"/>
                </a:lnTo>
                <a:lnTo>
                  <a:pt x="1098550" y="25400"/>
                </a:lnTo>
                <a:lnTo>
                  <a:pt x="1123950" y="25400"/>
                </a:lnTo>
                <a:lnTo>
                  <a:pt x="1149350" y="25400"/>
                </a:lnTo>
                <a:lnTo>
                  <a:pt x="1168400" y="19050"/>
                </a:lnTo>
                <a:lnTo>
                  <a:pt x="1193800" y="19050"/>
                </a:lnTo>
                <a:lnTo>
                  <a:pt x="1219200" y="19050"/>
                </a:lnTo>
                <a:lnTo>
                  <a:pt x="1244600" y="12700"/>
                </a:lnTo>
                <a:lnTo>
                  <a:pt x="1270000" y="12700"/>
                </a:lnTo>
                <a:lnTo>
                  <a:pt x="1295400" y="12700"/>
                </a:lnTo>
                <a:lnTo>
                  <a:pt x="1314450" y="12700"/>
                </a:lnTo>
                <a:lnTo>
                  <a:pt x="1339850" y="12700"/>
                </a:lnTo>
                <a:lnTo>
                  <a:pt x="1365250" y="12700"/>
                </a:lnTo>
                <a:lnTo>
                  <a:pt x="1384300" y="12700"/>
                </a:lnTo>
                <a:lnTo>
                  <a:pt x="1409700" y="12700"/>
                </a:lnTo>
                <a:lnTo>
                  <a:pt x="1435100" y="6350"/>
                </a:lnTo>
                <a:lnTo>
                  <a:pt x="1454150" y="6350"/>
                </a:lnTo>
                <a:lnTo>
                  <a:pt x="1479550" y="6350"/>
                </a:lnTo>
                <a:lnTo>
                  <a:pt x="1504950" y="6350"/>
                </a:lnTo>
                <a:lnTo>
                  <a:pt x="1524000" y="6350"/>
                </a:lnTo>
                <a:lnTo>
                  <a:pt x="1549400" y="6350"/>
                </a:lnTo>
                <a:lnTo>
                  <a:pt x="1574800" y="6350"/>
                </a:lnTo>
                <a:lnTo>
                  <a:pt x="1593850" y="6350"/>
                </a:lnTo>
                <a:lnTo>
                  <a:pt x="1619250" y="6350"/>
                </a:lnTo>
                <a:lnTo>
                  <a:pt x="1638300" y="6350"/>
                </a:lnTo>
                <a:lnTo>
                  <a:pt x="1657350" y="6350"/>
                </a:lnTo>
                <a:lnTo>
                  <a:pt x="1682750" y="6350"/>
                </a:lnTo>
                <a:lnTo>
                  <a:pt x="1701800" y="6350"/>
                </a:lnTo>
                <a:lnTo>
                  <a:pt x="1720850" y="6350"/>
                </a:lnTo>
                <a:lnTo>
                  <a:pt x="1746250" y="6350"/>
                </a:lnTo>
                <a:lnTo>
                  <a:pt x="1765300" y="6350"/>
                </a:lnTo>
                <a:lnTo>
                  <a:pt x="1784350" y="6350"/>
                </a:lnTo>
                <a:lnTo>
                  <a:pt x="1803400" y="6350"/>
                </a:lnTo>
                <a:lnTo>
                  <a:pt x="1822450" y="6350"/>
                </a:lnTo>
                <a:lnTo>
                  <a:pt x="1841500" y="6350"/>
                </a:lnTo>
                <a:lnTo>
                  <a:pt x="1860550" y="6350"/>
                </a:lnTo>
                <a:lnTo>
                  <a:pt x="1879600" y="6350"/>
                </a:lnTo>
                <a:lnTo>
                  <a:pt x="1898650" y="6350"/>
                </a:lnTo>
                <a:lnTo>
                  <a:pt x="1917700" y="6350"/>
                </a:lnTo>
                <a:lnTo>
                  <a:pt x="1936750" y="6350"/>
                </a:lnTo>
                <a:lnTo>
                  <a:pt x="1955800" y="6350"/>
                </a:lnTo>
                <a:lnTo>
                  <a:pt x="1974850" y="6350"/>
                </a:lnTo>
                <a:lnTo>
                  <a:pt x="2006600" y="6350"/>
                </a:lnTo>
                <a:lnTo>
                  <a:pt x="2025650" y="6350"/>
                </a:lnTo>
                <a:lnTo>
                  <a:pt x="2044700" y="6350"/>
                </a:lnTo>
                <a:lnTo>
                  <a:pt x="2076450" y="6350"/>
                </a:lnTo>
                <a:lnTo>
                  <a:pt x="2108200" y="6350"/>
                </a:lnTo>
                <a:lnTo>
                  <a:pt x="2139950" y="0"/>
                </a:lnTo>
                <a:lnTo>
                  <a:pt x="2159000" y="0"/>
                </a:lnTo>
                <a:lnTo>
                  <a:pt x="2190750" y="0"/>
                </a:lnTo>
                <a:lnTo>
                  <a:pt x="2209800" y="0"/>
                </a:lnTo>
                <a:lnTo>
                  <a:pt x="2241550" y="0"/>
                </a:lnTo>
                <a:lnTo>
                  <a:pt x="2260600" y="0"/>
                </a:lnTo>
                <a:lnTo>
                  <a:pt x="2279650" y="0"/>
                </a:lnTo>
                <a:lnTo>
                  <a:pt x="2298700" y="0"/>
                </a:lnTo>
                <a:lnTo>
                  <a:pt x="2317750" y="0"/>
                </a:lnTo>
                <a:lnTo>
                  <a:pt x="2336800" y="0"/>
                </a:lnTo>
                <a:lnTo>
                  <a:pt x="2368550" y="0"/>
                </a:lnTo>
                <a:lnTo>
                  <a:pt x="2387600" y="0"/>
                </a:lnTo>
                <a:lnTo>
                  <a:pt x="2406650" y="0"/>
                </a:lnTo>
                <a:lnTo>
                  <a:pt x="2425700" y="0"/>
                </a:lnTo>
                <a:lnTo>
                  <a:pt x="2444750" y="0"/>
                </a:lnTo>
                <a:lnTo>
                  <a:pt x="2463800" y="0"/>
                </a:lnTo>
                <a:lnTo>
                  <a:pt x="2482850" y="0"/>
                </a:lnTo>
                <a:lnTo>
                  <a:pt x="2501900" y="0"/>
                </a:lnTo>
                <a:lnTo>
                  <a:pt x="2520950" y="0"/>
                </a:lnTo>
                <a:lnTo>
                  <a:pt x="2540000" y="0"/>
                </a:lnTo>
                <a:lnTo>
                  <a:pt x="2559050" y="0"/>
                </a:lnTo>
                <a:lnTo>
                  <a:pt x="2578100" y="0"/>
                </a:lnTo>
                <a:lnTo>
                  <a:pt x="2597150" y="0"/>
                </a:lnTo>
                <a:lnTo>
                  <a:pt x="2616200" y="0"/>
                </a:lnTo>
                <a:lnTo>
                  <a:pt x="2635250" y="0"/>
                </a:lnTo>
                <a:lnTo>
                  <a:pt x="2654300" y="0"/>
                </a:lnTo>
                <a:lnTo>
                  <a:pt x="2673350" y="0"/>
                </a:lnTo>
                <a:lnTo>
                  <a:pt x="2692400" y="0"/>
                </a:lnTo>
                <a:lnTo>
                  <a:pt x="2711450" y="0"/>
                </a:lnTo>
                <a:lnTo>
                  <a:pt x="2730500" y="0"/>
                </a:lnTo>
                <a:lnTo>
                  <a:pt x="2749550" y="0"/>
                </a:lnTo>
                <a:lnTo>
                  <a:pt x="2768600" y="0"/>
                </a:lnTo>
                <a:lnTo>
                  <a:pt x="2787650" y="0"/>
                </a:lnTo>
                <a:lnTo>
                  <a:pt x="2806700" y="0"/>
                </a:lnTo>
                <a:lnTo>
                  <a:pt x="2825750" y="0"/>
                </a:lnTo>
                <a:lnTo>
                  <a:pt x="2844800" y="0"/>
                </a:lnTo>
                <a:lnTo>
                  <a:pt x="2863850" y="6350"/>
                </a:lnTo>
                <a:lnTo>
                  <a:pt x="2882900" y="6350"/>
                </a:lnTo>
                <a:lnTo>
                  <a:pt x="2901950" y="6350"/>
                </a:lnTo>
                <a:lnTo>
                  <a:pt x="2921000" y="6350"/>
                </a:lnTo>
                <a:lnTo>
                  <a:pt x="2940050" y="6350"/>
                </a:lnTo>
                <a:lnTo>
                  <a:pt x="2959100" y="6350"/>
                </a:lnTo>
                <a:lnTo>
                  <a:pt x="2978150" y="6350"/>
                </a:lnTo>
                <a:lnTo>
                  <a:pt x="2997200" y="6350"/>
                </a:lnTo>
                <a:lnTo>
                  <a:pt x="3016250" y="6350"/>
                </a:lnTo>
                <a:lnTo>
                  <a:pt x="3035300" y="6350"/>
                </a:lnTo>
                <a:lnTo>
                  <a:pt x="3054350" y="6350"/>
                </a:lnTo>
                <a:lnTo>
                  <a:pt x="3073400" y="6350"/>
                </a:lnTo>
                <a:lnTo>
                  <a:pt x="3092450" y="6350"/>
                </a:lnTo>
                <a:lnTo>
                  <a:pt x="3111500" y="6350"/>
                </a:lnTo>
                <a:lnTo>
                  <a:pt x="3130550" y="6350"/>
                </a:lnTo>
                <a:lnTo>
                  <a:pt x="3162300" y="6350"/>
                </a:lnTo>
                <a:lnTo>
                  <a:pt x="3187700" y="6350"/>
                </a:lnTo>
                <a:lnTo>
                  <a:pt x="3213100" y="6350"/>
                </a:lnTo>
                <a:lnTo>
                  <a:pt x="3238500" y="6350"/>
                </a:lnTo>
                <a:lnTo>
                  <a:pt x="3257550" y="0"/>
                </a:lnTo>
                <a:lnTo>
                  <a:pt x="32639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3" name="SMARTINK"/>
          <p:cNvSpPr/>
          <p:nvPr/>
        </p:nvSpPr>
        <p:spPr bwMode="auto">
          <a:xfrm>
            <a:off x="2781299" y="385445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120650" y="6350"/>
                </a:moveTo>
                <a:lnTo>
                  <a:pt x="88900" y="6350"/>
                </a:lnTo>
                <a:lnTo>
                  <a:pt x="63500" y="6350"/>
                </a:lnTo>
                <a:lnTo>
                  <a:pt x="38100" y="0"/>
                </a:lnTo>
                <a:lnTo>
                  <a:pt x="12700" y="0"/>
                </a:lnTo>
                <a:lnTo>
                  <a:pt x="0" y="25400"/>
                </a:lnTo>
                <a:lnTo>
                  <a:pt x="12700" y="38100"/>
                </a:lnTo>
                <a:lnTo>
                  <a:pt x="38100" y="57150"/>
                </a:lnTo>
                <a:lnTo>
                  <a:pt x="69850" y="76200"/>
                </a:lnTo>
                <a:lnTo>
                  <a:pt x="95250" y="88900"/>
                </a:lnTo>
                <a:lnTo>
                  <a:pt x="107950" y="101600"/>
                </a:lnTo>
                <a:lnTo>
                  <a:pt x="101600" y="127000"/>
                </a:lnTo>
                <a:lnTo>
                  <a:pt x="88900" y="133350"/>
                </a:lnTo>
                <a:lnTo>
                  <a:pt x="63500" y="146050"/>
                </a:lnTo>
                <a:lnTo>
                  <a:pt x="44450" y="146050"/>
                </a:lnTo>
                <a:lnTo>
                  <a:pt x="25400" y="139700"/>
                </a:lnTo>
                <a:lnTo>
                  <a:pt x="190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4" name="SMARTINK"/>
          <p:cNvSpPr/>
          <p:nvPr/>
        </p:nvSpPr>
        <p:spPr bwMode="auto">
          <a:xfrm>
            <a:off x="2952749" y="3854450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44450" y="12700"/>
                </a:moveTo>
                <a:lnTo>
                  <a:pt x="3810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25400" y="114300"/>
                </a:lnTo>
                <a:lnTo>
                  <a:pt x="50800" y="107950"/>
                </a:lnTo>
                <a:lnTo>
                  <a:pt x="63500" y="101600"/>
                </a:lnTo>
                <a:lnTo>
                  <a:pt x="69850" y="88900"/>
                </a:lnTo>
                <a:lnTo>
                  <a:pt x="69850" y="63500"/>
                </a:lnTo>
                <a:lnTo>
                  <a:pt x="63500" y="38100"/>
                </a:lnTo>
                <a:lnTo>
                  <a:pt x="50800" y="1270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5" name="SMARTINK"/>
          <p:cNvSpPr/>
          <p:nvPr/>
        </p:nvSpPr>
        <p:spPr bwMode="auto">
          <a:xfrm>
            <a:off x="3105149" y="3930650"/>
            <a:ext cx="6351" cy="12701"/>
          </a:xfrm>
          <a:custGeom>
            <a:avLst/>
            <a:gdLst/>
            <a:ahLst/>
            <a:cxnLst/>
            <a:rect l="0" t="0" r="0" b="0"/>
            <a:pathLst>
              <a:path w="6351" h="12701">
                <a:moveTo>
                  <a:pt x="0" y="12700"/>
                </a:moveTo>
                <a:lnTo>
                  <a:pt x="635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6" name="SMARTINK"/>
          <p:cNvSpPr/>
          <p:nvPr/>
        </p:nvSpPr>
        <p:spPr bwMode="auto">
          <a:xfrm>
            <a:off x="3174999" y="3829050"/>
            <a:ext cx="82551" cy="133351"/>
          </a:xfrm>
          <a:custGeom>
            <a:avLst/>
            <a:gdLst/>
            <a:ahLst/>
            <a:cxnLst/>
            <a:rect l="0" t="0" r="0" b="0"/>
            <a:pathLst>
              <a:path w="82551" h="133351">
                <a:moveTo>
                  <a:pt x="38100" y="44450"/>
                </a:moveTo>
                <a:lnTo>
                  <a:pt x="38100" y="25400"/>
                </a:lnTo>
                <a:lnTo>
                  <a:pt x="25400" y="12700"/>
                </a:lnTo>
                <a:lnTo>
                  <a:pt x="12700" y="25400"/>
                </a:lnTo>
                <a:lnTo>
                  <a:pt x="6350" y="50800"/>
                </a:lnTo>
                <a:lnTo>
                  <a:pt x="0" y="69850"/>
                </a:lnTo>
                <a:lnTo>
                  <a:pt x="0" y="95250"/>
                </a:lnTo>
                <a:lnTo>
                  <a:pt x="6350" y="107950"/>
                </a:lnTo>
                <a:lnTo>
                  <a:pt x="12700" y="120650"/>
                </a:lnTo>
                <a:lnTo>
                  <a:pt x="31750" y="133350"/>
                </a:lnTo>
                <a:lnTo>
                  <a:pt x="50800" y="133350"/>
                </a:lnTo>
                <a:lnTo>
                  <a:pt x="69850" y="114300"/>
                </a:lnTo>
                <a:lnTo>
                  <a:pt x="82550" y="88900"/>
                </a:lnTo>
                <a:lnTo>
                  <a:pt x="76200" y="76200"/>
                </a:lnTo>
                <a:lnTo>
                  <a:pt x="69850" y="44450"/>
                </a:lnTo>
                <a:lnTo>
                  <a:pt x="63500" y="25400"/>
                </a:lnTo>
                <a:lnTo>
                  <a:pt x="44450" y="12700"/>
                </a:lnTo>
                <a:lnTo>
                  <a:pt x="31750" y="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7" name="SMARTINK"/>
          <p:cNvSpPr/>
          <p:nvPr/>
        </p:nvSpPr>
        <p:spPr bwMode="auto">
          <a:xfrm>
            <a:off x="3308349" y="382270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44450" y="38100"/>
                </a:moveTo>
                <a:lnTo>
                  <a:pt x="38100" y="12700"/>
                </a:lnTo>
                <a:lnTo>
                  <a:pt x="19050" y="19050"/>
                </a:lnTo>
                <a:lnTo>
                  <a:pt x="12700" y="31750"/>
                </a:lnTo>
                <a:lnTo>
                  <a:pt x="12700" y="63500"/>
                </a:lnTo>
                <a:lnTo>
                  <a:pt x="12700" y="82550"/>
                </a:lnTo>
                <a:lnTo>
                  <a:pt x="19050" y="95250"/>
                </a:lnTo>
                <a:lnTo>
                  <a:pt x="25400" y="107950"/>
                </a:lnTo>
                <a:lnTo>
                  <a:pt x="38100" y="120650"/>
                </a:lnTo>
                <a:lnTo>
                  <a:pt x="50800" y="127000"/>
                </a:lnTo>
                <a:lnTo>
                  <a:pt x="69850" y="120650"/>
                </a:lnTo>
                <a:lnTo>
                  <a:pt x="82550" y="101600"/>
                </a:lnTo>
                <a:lnTo>
                  <a:pt x="82550" y="82550"/>
                </a:lnTo>
                <a:lnTo>
                  <a:pt x="69850" y="50800"/>
                </a:lnTo>
                <a:lnTo>
                  <a:pt x="63500" y="31750"/>
                </a:lnTo>
                <a:lnTo>
                  <a:pt x="50800" y="19050"/>
                </a:lnTo>
                <a:lnTo>
                  <a:pt x="31750" y="635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8" name="SMARTINK"/>
          <p:cNvSpPr/>
          <p:nvPr/>
        </p:nvSpPr>
        <p:spPr bwMode="auto">
          <a:xfrm>
            <a:off x="3454399" y="3867150"/>
            <a:ext cx="82551" cy="177801"/>
          </a:xfrm>
          <a:custGeom>
            <a:avLst/>
            <a:gdLst/>
            <a:ahLst/>
            <a:cxnLst/>
            <a:rect l="0" t="0" r="0" b="0"/>
            <a:pathLst>
              <a:path w="82551" h="177801">
                <a:moveTo>
                  <a:pt x="76200" y="38100"/>
                </a:moveTo>
                <a:lnTo>
                  <a:pt x="69850" y="19050"/>
                </a:lnTo>
                <a:lnTo>
                  <a:pt x="57150" y="1270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38100"/>
                </a:lnTo>
                <a:lnTo>
                  <a:pt x="0" y="57150"/>
                </a:lnTo>
                <a:lnTo>
                  <a:pt x="19050" y="76200"/>
                </a:lnTo>
                <a:lnTo>
                  <a:pt x="31750" y="82550"/>
                </a:lnTo>
                <a:lnTo>
                  <a:pt x="44450" y="76200"/>
                </a:lnTo>
                <a:lnTo>
                  <a:pt x="57150" y="69850"/>
                </a:lnTo>
                <a:lnTo>
                  <a:pt x="63500" y="57150"/>
                </a:lnTo>
                <a:lnTo>
                  <a:pt x="82550" y="88900"/>
                </a:lnTo>
                <a:lnTo>
                  <a:pt x="82550" y="120650"/>
                </a:lnTo>
                <a:lnTo>
                  <a:pt x="82550" y="139700"/>
                </a:lnTo>
                <a:lnTo>
                  <a:pt x="63500" y="171450"/>
                </a:lnTo>
                <a:lnTo>
                  <a:pt x="50800" y="177800"/>
                </a:lnTo>
                <a:lnTo>
                  <a:pt x="38100" y="165100"/>
                </a:lnTo>
                <a:lnTo>
                  <a:pt x="38100" y="146050"/>
                </a:lnTo>
                <a:lnTo>
                  <a:pt x="44450" y="120650"/>
                </a:lnTo>
                <a:lnTo>
                  <a:pt x="69850" y="76200"/>
                </a:lnTo>
                <a:lnTo>
                  <a:pt x="7620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69" name="SMARTINK"/>
          <p:cNvSpPr/>
          <p:nvPr/>
        </p:nvSpPr>
        <p:spPr bwMode="auto">
          <a:xfrm>
            <a:off x="3676649" y="377825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133350" y="0"/>
                </a:moveTo>
                <a:lnTo>
                  <a:pt x="101600" y="25400"/>
                </a:lnTo>
                <a:lnTo>
                  <a:pt x="88900" y="44450"/>
                </a:lnTo>
                <a:lnTo>
                  <a:pt x="69850" y="69850"/>
                </a:lnTo>
                <a:lnTo>
                  <a:pt x="50800" y="95250"/>
                </a:lnTo>
                <a:lnTo>
                  <a:pt x="31750" y="120650"/>
                </a:lnTo>
                <a:lnTo>
                  <a:pt x="19050" y="146050"/>
                </a:lnTo>
                <a:lnTo>
                  <a:pt x="0" y="17780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0" name="SMARTINK"/>
          <p:cNvSpPr/>
          <p:nvPr/>
        </p:nvSpPr>
        <p:spPr bwMode="auto">
          <a:xfrm>
            <a:off x="3663949" y="3778250"/>
            <a:ext cx="133351" cy="184151"/>
          </a:xfrm>
          <a:custGeom>
            <a:avLst/>
            <a:gdLst/>
            <a:ahLst/>
            <a:cxnLst/>
            <a:rect l="0" t="0" r="0" b="0"/>
            <a:pathLst>
              <a:path w="133351" h="184151">
                <a:moveTo>
                  <a:pt x="0" y="0"/>
                </a:moveTo>
                <a:lnTo>
                  <a:pt x="25400" y="38100"/>
                </a:lnTo>
                <a:lnTo>
                  <a:pt x="44450" y="69850"/>
                </a:lnTo>
                <a:lnTo>
                  <a:pt x="69850" y="95250"/>
                </a:lnTo>
                <a:lnTo>
                  <a:pt x="88900" y="127000"/>
                </a:lnTo>
                <a:lnTo>
                  <a:pt x="114300" y="152400"/>
                </a:lnTo>
                <a:lnTo>
                  <a:pt x="133350" y="171450"/>
                </a:lnTo>
                <a:lnTo>
                  <a:pt x="133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1" name="SMARTINK"/>
          <p:cNvSpPr/>
          <p:nvPr/>
        </p:nvSpPr>
        <p:spPr bwMode="auto">
          <a:xfrm>
            <a:off x="4000499" y="374015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31750" y="0"/>
                </a:moveTo>
                <a:lnTo>
                  <a:pt x="44450" y="12700"/>
                </a:lnTo>
                <a:lnTo>
                  <a:pt x="31750" y="38100"/>
                </a:lnTo>
                <a:lnTo>
                  <a:pt x="1270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12700" y="120650"/>
                </a:lnTo>
                <a:lnTo>
                  <a:pt x="44450" y="120650"/>
                </a:lnTo>
                <a:lnTo>
                  <a:pt x="69850" y="114300"/>
                </a:lnTo>
                <a:lnTo>
                  <a:pt x="88900" y="107950"/>
                </a:lnTo>
                <a:lnTo>
                  <a:pt x="95250" y="95250"/>
                </a:lnTo>
                <a:lnTo>
                  <a:pt x="95250" y="63500"/>
                </a:lnTo>
                <a:lnTo>
                  <a:pt x="101600" y="82550"/>
                </a:lnTo>
                <a:lnTo>
                  <a:pt x="101600" y="107950"/>
                </a:lnTo>
                <a:lnTo>
                  <a:pt x="101600" y="133350"/>
                </a:lnTo>
                <a:lnTo>
                  <a:pt x="101600" y="158750"/>
                </a:lnTo>
                <a:lnTo>
                  <a:pt x="107950" y="177800"/>
                </a:lnTo>
                <a:lnTo>
                  <a:pt x="1143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2" name="SMARTINK"/>
          <p:cNvSpPr/>
          <p:nvPr/>
        </p:nvSpPr>
        <p:spPr bwMode="auto">
          <a:xfrm>
            <a:off x="4210049" y="3873500"/>
            <a:ext cx="12701" cy="38101"/>
          </a:xfrm>
          <a:custGeom>
            <a:avLst/>
            <a:gdLst/>
            <a:ahLst/>
            <a:cxnLst/>
            <a:rect l="0" t="0" r="0" b="0"/>
            <a:pathLst>
              <a:path w="12701" h="38101">
                <a:moveTo>
                  <a:pt x="6350" y="0"/>
                </a:moveTo>
                <a:lnTo>
                  <a:pt x="0" y="19050"/>
                </a:lnTo>
                <a:lnTo>
                  <a:pt x="127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3" name="SMARTINK"/>
          <p:cNvSpPr/>
          <p:nvPr/>
        </p:nvSpPr>
        <p:spPr bwMode="auto">
          <a:xfrm>
            <a:off x="4298949" y="3765550"/>
            <a:ext cx="25401" cy="171451"/>
          </a:xfrm>
          <a:custGeom>
            <a:avLst/>
            <a:gdLst/>
            <a:ahLst/>
            <a:cxnLst/>
            <a:rect l="0" t="0" r="0" b="0"/>
            <a:pathLst>
              <a:path w="25401" h="1714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76200"/>
                </a:lnTo>
                <a:lnTo>
                  <a:pt x="12700" y="107950"/>
                </a:lnTo>
                <a:lnTo>
                  <a:pt x="12700" y="133350"/>
                </a:lnTo>
                <a:lnTo>
                  <a:pt x="19050" y="15875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4" name="SMARTINK"/>
          <p:cNvSpPr/>
          <p:nvPr/>
        </p:nvSpPr>
        <p:spPr bwMode="auto">
          <a:xfrm>
            <a:off x="4381499" y="3778250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44450" y="31750"/>
                </a:moveTo>
                <a:lnTo>
                  <a:pt x="38100" y="6350"/>
                </a:ln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38100"/>
                </a:lnTo>
                <a:lnTo>
                  <a:pt x="19050" y="57150"/>
                </a:lnTo>
                <a:lnTo>
                  <a:pt x="44450" y="82550"/>
                </a:lnTo>
                <a:lnTo>
                  <a:pt x="63500" y="101600"/>
                </a:lnTo>
                <a:lnTo>
                  <a:pt x="69850" y="114300"/>
                </a:lnTo>
                <a:lnTo>
                  <a:pt x="63500" y="127000"/>
                </a:lnTo>
                <a:lnTo>
                  <a:pt x="31750" y="127000"/>
                </a:lnTo>
                <a:lnTo>
                  <a:pt x="19050" y="107950"/>
                </a:lnTo>
                <a:lnTo>
                  <a:pt x="19050" y="88900"/>
                </a:lnTo>
                <a:lnTo>
                  <a:pt x="25400" y="76200"/>
                </a:lnTo>
                <a:lnTo>
                  <a:pt x="44450" y="50800"/>
                </a:lnTo>
                <a:lnTo>
                  <a:pt x="50800" y="38100"/>
                </a:lnTo>
                <a:lnTo>
                  <a:pt x="44450" y="1905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5" name="SMARTINK"/>
          <p:cNvSpPr/>
          <p:nvPr/>
        </p:nvSpPr>
        <p:spPr bwMode="auto">
          <a:xfrm>
            <a:off x="4546599" y="3740150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38100" y="0"/>
                </a:moveTo>
                <a:lnTo>
                  <a:pt x="25400" y="25400"/>
                </a:lnTo>
                <a:lnTo>
                  <a:pt x="12700" y="57150"/>
                </a:lnTo>
                <a:lnTo>
                  <a:pt x="0" y="69850"/>
                </a:lnTo>
                <a:lnTo>
                  <a:pt x="0" y="88900"/>
                </a:lnTo>
                <a:lnTo>
                  <a:pt x="12700" y="95250"/>
                </a:lnTo>
                <a:lnTo>
                  <a:pt x="31750" y="95250"/>
                </a:lnTo>
                <a:lnTo>
                  <a:pt x="50800" y="95250"/>
                </a:lnTo>
                <a:lnTo>
                  <a:pt x="63500" y="88900"/>
                </a:lnTo>
                <a:lnTo>
                  <a:pt x="76200" y="76200"/>
                </a:lnTo>
                <a:lnTo>
                  <a:pt x="76200" y="57150"/>
                </a:lnTo>
                <a:lnTo>
                  <a:pt x="69850" y="69850"/>
                </a:lnTo>
                <a:lnTo>
                  <a:pt x="69850" y="95250"/>
                </a:lnTo>
                <a:lnTo>
                  <a:pt x="63500" y="120650"/>
                </a:lnTo>
                <a:lnTo>
                  <a:pt x="63500" y="146050"/>
                </a:lnTo>
                <a:lnTo>
                  <a:pt x="63500" y="177800"/>
                </a:lnTo>
                <a:lnTo>
                  <a:pt x="635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6" name="SMARTINK"/>
          <p:cNvSpPr/>
          <p:nvPr/>
        </p:nvSpPr>
        <p:spPr bwMode="auto">
          <a:xfrm>
            <a:off x="4794249" y="3733800"/>
            <a:ext cx="127001" cy="171451"/>
          </a:xfrm>
          <a:custGeom>
            <a:avLst/>
            <a:gdLst/>
            <a:ahLst/>
            <a:cxnLst/>
            <a:rect l="0" t="0" r="0" b="0"/>
            <a:pathLst>
              <a:path w="127001" h="1714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0"/>
                </a:lnTo>
                <a:lnTo>
                  <a:pt x="101600" y="0"/>
                </a:lnTo>
                <a:lnTo>
                  <a:pt x="82550" y="6350"/>
                </a:lnTo>
                <a:lnTo>
                  <a:pt x="69850" y="12700"/>
                </a:lnTo>
                <a:lnTo>
                  <a:pt x="63500" y="31750"/>
                </a:lnTo>
                <a:lnTo>
                  <a:pt x="69850" y="57150"/>
                </a:lnTo>
                <a:lnTo>
                  <a:pt x="76200" y="82550"/>
                </a:lnTo>
                <a:lnTo>
                  <a:pt x="76200" y="107950"/>
                </a:lnTo>
                <a:lnTo>
                  <a:pt x="76200" y="133350"/>
                </a:lnTo>
                <a:lnTo>
                  <a:pt x="57150" y="158750"/>
                </a:lnTo>
                <a:lnTo>
                  <a:pt x="38100" y="171450"/>
                </a:lnTo>
                <a:lnTo>
                  <a:pt x="25400" y="165100"/>
                </a:lnTo>
                <a:lnTo>
                  <a:pt x="317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7" name="SMARTINK"/>
          <p:cNvSpPr/>
          <p:nvPr/>
        </p:nvSpPr>
        <p:spPr bwMode="auto">
          <a:xfrm>
            <a:off x="4965699" y="3702050"/>
            <a:ext cx="107951" cy="209551"/>
          </a:xfrm>
          <a:custGeom>
            <a:avLst/>
            <a:gdLst/>
            <a:ahLst/>
            <a:cxnLst/>
            <a:rect l="0" t="0" r="0" b="0"/>
            <a:pathLst>
              <a:path w="107951" h="209551">
                <a:moveTo>
                  <a:pt x="107950" y="0"/>
                </a:moveTo>
                <a:lnTo>
                  <a:pt x="88900" y="12700"/>
                </a:lnTo>
                <a:lnTo>
                  <a:pt x="76200" y="44450"/>
                </a:lnTo>
                <a:lnTo>
                  <a:pt x="63500" y="69850"/>
                </a:lnTo>
                <a:lnTo>
                  <a:pt x="50800" y="95250"/>
                </a:lnTo>
                <a:lnTo>
                  <a:pt x="38100" y="120650"/>
                </a:lnTo>
                <a:lnTo>
                  <a:pt x="19050" y="146050"/>
                </a:lnTo>
                <a:lnTo>
                  <a:pt x="12700" y="177800"/>
                </a:lnTo>
                <a:lnTo>
                  <a:pt x="0" y="196850"/>
                </a:lnTo>
                <a:lnTo>
                  <a:pt x="127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8" name="SMARTINK"/>
          <p:cNvSpPr/>
          <p:nvPr/>
        </p:nvSpPr>
        <p:spPr bwMode="auto">
          <a:xfrm>
            <a:off x="5073649" y="3816350"/>
            <a:ext cx="57151" cy="152401"/>
          </a:xfrm>
          <a:custGeom>
            <a:avLst/>
            <a:gdLst/>
            <a:ahLst/>
            <a:cxnLst/>
            <a:rect l="0" t="0" r="0" b="0"/>
            <a:pathLst>
              <a:path w="57151" h="152401">
                <a:moveTo>
                  <a:pt x="44450" y="0"/>
                </a:moveTo>
                <a:lnTo>
                  <a:pt x="12700" y="19050"/>
                </a:lnTo>
                <a:lnTo>
                  <a:pt x="0" y="31750"/>
                </a:lnTo>
                <a:lnTo>
                  <a:pt x="12700" y="50800"/>
                </a:lnTo>
                <a:lnTo>
                  <a:pt x="31750" y="44450"/>
                </a:lnTo>
                <a:lnTo>
                  <a:pt x="44450" y="38100"/>
                </a:lnTo>
                <a:lnTo>
                  <a:pt x="50800" y="50800"/>
                </a:lnTo>
                <a:lnTo>
                  <a:pt x="57150" y="76200"/>
                </a:lnTo>
                <a:lnTo>
                  <a:pt x="57150" y="95250"/>
                </a:lnTo>
                <a:lnTo>
                  <a:pt x="50800" y="120650"/>
                </a:lnTo>
                <a:lnTo>
                  <a:pt x="44450" y="139700"/>
                </a:lnTo>
                <a:lnTo>
                  <a:pt x="31750" y="146050"/>
                </a:lnTo>
                <a:lnTo>
                  <a:pt x="19050" y="152400"/>
                </a:lnTo>
                <a:lnTo>
                  <a:pt x="6350" y="139700"/>
                </a:lnTo>
                <a:lnTo>
                  <a:pt x="0" y="127000"/>
                </a:lnTo>
                <a:lnTo>
                  <a:pt x="6350" y="107950"/>
                </a:lnTo>
                <a:lnTo>
                  <a:pt x="12700" y="95250"/>
                </a:lnTo>
                <a:lnTo>
                  <a:pt x="25400" y="76200"/>
                </a:lnTo>
                <a:lnTo>
                  <a:pt x="508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79" name="SMARTINK"/>
          <p:cNvSpPr/>
          <p:nvPr/>
        </p:nvSpPr>
        <p:spPr bwMode="auto">
          <a:xfrm>
            <a:off x="5226049" y="372745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635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39700"/>
                </a:lnTo>
                <a:lnTo>
                  <a:pt x="6350" y="158750"/>
                </a:lnTo>
                <a:lnTo>
                  <a:pt x="6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0" name="SMARTINK"/>
          <p:cNvSpPr/>
          <p:nvPr/>
        </p:nvSpPr>
        <p:spPr bwMode="auto">
          <a:xfrm>
            <a:off x="5232399" y="3746500"/>
            <a:ext cx="127001" cy="158751"/>
          </a:xfrm>
          <a:custGeom>
            <a:avLst/>
            <a:gdLst/>
            <a:ahLst/>
            <a:cxnLst/>
            <a:rect l="0" t="0" r="0" b="0"/>
            <a:pathLst>
              <a:path w="127001" h="158751">
                <a:moveTo>
                  <a:pt x="127000" y="0"/>
                </a:moveTo>
                <a:lnTo>
                  <a:pt x="107950" y="19050"/>
                </a:lnTo>
                <a:lnTo>
                  <a:pt x="82550" y="44450"/>
                </a:lnTo>
                <a:lnTo>
                  <a:pt x="57150" y="57150"/>
                </a:lnTo>
                <a:lnTo>
                  <a:pt x="38100" y="69850"/>
                </a:lnTo>
                <a:lnTo>
                  <a:pt x="6350" y="82550"/>
                </a:lnTo>
                <a:lnTo>
                  <a:pt x="0" y="95250"/>
                </a:lnTo>
                <a:lnTo>
                  <a:pt x="31750" y="120650"/>
                </a:lnTo>
                <a:lnTo>
                  <a:pt x="63500" y="139700"/>
                </a:lnTo>
                <a:lnTo>
                  <a:pt x="82550" y="152400"/>
                </a:lnTo>
                <a:lnTo>
                  <a:pt x="1016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1" name="SMARTINK"/>
          <p:cNvSpPr/>
          <p:nvPr/>
        </p:nvSpPr>
        <p:spPr bwMode="auto">
          <a:xfrm>
            <a:off x="5486399" y="374015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133350" y="0"/>
                </a:moveTo>
                <a:lnTo>
                  <a:pt x="107950" y="19050"/>
                </a:lnTo>
                <a:lnTo>
                  <a:pt x="82550" y="50800"/>
                </a:lnTo>
                <a:lnTo>
                  <a:pt x="63500" y="76200"/>
                </a:lnTo>
                <a:lnTo>
                  <a:pt x="44450" y="101600"/>
                </a:lnTo>
                <a:lnTo>
                  <a:pt x="25400" y="127000"/>
                </a:lnTo>
                <a:lnTo>
                  <a:pt x="6350" y="15240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2" name="SMARTINK"/>
          <p:cNvSpPr/>
          <p:nvPr/>
        </p:nvSpPr>
        <p:spPr bwMode="auto">
          <a:xfrm>
            <a:off x="5492749" y="3740150"/>
            <a:ext cx="146051" cy="171451"/>
          </a:xfrm>
          <a:custGeom>
            <a:avLst/>
            <a:gdLst/>
            <a:ahLst/>
            <a:cxnLst/>
            <a:rect l="0" t="0" r="0" b="0"/>
            <a:pathLst>
              <a:path w="146051" h="171451">
                <a:moveTo>
                  <a:pt x="0" y="0"/>
                </a:moveTo>
                <a:lnTo>
                  <a:pt x="25400" y="25400"/>
                </a:lnTo>
                <a:lnTo>
                  <a:pt x="50800" y="57150"/>
                </a:lnTo>
                <a:lnTo>
                  <a:pt x="76200" y="88900"/>
                </a:lnTo>
                <a:lnTo>
                  <a:pt x="95250" y="114300"/>
                </a:lnTo>
                <a:lnTo>
                  <a:pt x="120650" y="139700"/>
                </a:lnTo>
                <a:lnTo>
                  <a:pt x="127000" y="158750"/>
                </a:lnTo>
                <a:lnTo>
                  <a:pt x="1460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3" name="SMARTINK"/>
          <p:cNvSpPr/>
          <p:nvPr/>
        </p:nvSpPr>
        <p:spPr bwMode="auto">
          <a:xfrm>
            <a:off x="5734049" y="3651250"/>
            <a:ext cx="88901" cy="285751"/>
          </a:xfrm>
          <a:custGeom>
            <a:avLst/>
            <a:gdLst/>
            <a:ahLst/>
            <a:cxnLst/>
            <a:rect l="0" t="0" r="0" b="0"/>
            <a:pathLst>
              <a:path w="88901" h="285751">
                <a:moveTo>
                  <a:pt x="88900" y="12700"/>
                </a:moveTo>
                <a:lnTo>
                  <a:pt x="82550" y="0"/>
                </a:lnTo>
                <a:lnTo>
                  <a:pt x="69850" y="12700"/>
                </a:lnTo>
                <a:lnTo>
                  <a:pt x="50800" y="38100"/>
                </a:lnTo>
                <a:lnTo>
                  <a:pt x="38100" y="63500"/>
                </a:lnTo>
                <a:lnTo>
                  <a:pt x="25400" y="95250"/>
                </a:lnTo>
                <a:lnTo>
                  <a:pt x="12700" y="1206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9550"/>
                </a:lnTo>
                <a:lnTo>
                  <a:pt x="6350" y="241300"/>
                </a:lnTo>
                <a:lnTo>
                  <a:pt x="25400" y="260350"/>
                </a:lnTo>
                <a:lnTo>
                  <a:pt x="38100" y="273050"/>
                </a:lnTo>
                <a:lnTo>
                  <a:pt x="50800" y="279400"/>
                </a:lnTo>
                <a:lnTo>
                  <a:pt x="82550" y="279400"/>
                </a:lnTo>
                <a:lnTo>
                  <a:pt x="8890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4" name="SMARTINK"/>
          <p:cNvSpPr/>
          <p:nvPr/>
        </p:nvSpPr>
        <p:spPr bwMode="auto">
          <a:xfrm>
            <a:off x="5803899" y="4019550"/>
            <a:ext cx="1289051" cy="44451"/>
          </a:xfrm>
          <a:custGeom>
            <a:avLst/>
            <a:gdLst/>
            <a:ahLst/>
            <a:cxnLst/>
            <a:rect l="0" t="0" r="0" b="0"/>
            <a:pathLst>
              <a:path w="1289051" h="44451">
                <a:moveTo>
                  <a:pt x="0" y="44450"/>
                </a:moveTo>
                <a:lnTo>
                  <a:pt x="19050" y="38100"/>
                </a:lnTo>
                <a:lnTo>
                  <a:pt x="44450" y="38100"/>
                </a:lnTo>
                <a:lnTo>
                  <a:pt x="69850" y="38100"/>
                </a:lnTo>
                <a:lnTo>
                  <a:pt x="95250" y="38100"/>
                </a:lnTo>
                <a:lnTo>
                  <a:pt x="120650" y="38100"/>
                </a:lnTo>
                <a:lnTo>
                  <a:pt x="152400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209550" y="38100"/>
                </a:lnTo>
                <a:lnTo>
                  <a:pt x="228600" y="38100"/>
                </a:lnTo>
                <a:lnTo>
                  <a:pt x="254000" y="38100"/>
                </a:lnTo>
                <a:lnTo>
                  <a:pt x="273050" y="38100"/>
                </a:lnTo>
                <a:lnTo>
                  <a:pt x="298450" y="31750"/>
                </a:lnTo>
                <a:lnTo>
                  <a:pt x="323850" y="31750"/>
                </a:lnTo>
                <a:lnTo>
                  <a:pt x="342900" y="31750"/>
                </a:lnTo>
                <a:lnTo>
                  <a:pt x="368300" y="31750"/>
                </a:lnTo>
                <a:lnTo>
                  <a:pt x="393700" y="31750"/>
                </a:lnTo>
                <a:lnTo>
                  <a:pt x="419100" y="31750"/>
                </a:lnTo>
                <a:lnTo>
                  <a:pt x="444500" y="31750"/>
                </a:lnTo>
                <a:lnTo>
                  <a:pt x="463550" y="31750"/>
                </a:lnTo>
                <a:lnTo>
                  <a:pt x="488950" y="31750"/>
                </a:lnTo>
                <a:lnTo>
                  <a:pt x="514350" y="31750"/>
                </a:lnTo>
                <a:lnTo>
                  <a:pt x="533400" y="31750"/>
                </a:lnTo>
                <a:lnTo>
                  <a:pt x="558800" y="31750"/>
                </a:lnTo>
                <a:lnTo>
                  <a:pt x="584200" y="25400"/>
                </a:lnTo>
                <a:lnTo>
                  <a:pt x="603250" y="25400"/>
                </a:lnTo>
                <a:lnTo>
                  <a:pt x="628650" y="25400"/>
                </a:lnTo>
                <a:lnTo>
                  <a:pt x="654050" y="25400"/>
                </a:lnTo>
                <a:lnTo>
                  <a:pt x="679450" y="19050"/>
                </a:lnTo>
                <a:lnTo>
                  <a:pt x="704850" y="19050"/>
                </a:lnTo>
                <a:lnTo>
                  <a:pt x="730250" y="19050"/>
                </a:lnTo>
                <a:lnTo>
                  <a:pt x="755650" y="19050"/>
                </a:lnTo>
                <a:lnTo>
                  <a:pt x="781050" y="19050"/>
                </a:lnTo>
                <a:lnTo>
                  <a:pt x="806450" y="19050"/>
                </a:lnTo>
                <a:lnTo>
                  <a:pt x="838200" y="19050"/>
                </a:lnTo>
                <a:lnTo>
                  <a:pt x="863600" y="19050"/>
                </a:lnTo>
                <a:lnTo>
                  <a:pt x="895350" y="19050"/>
                </a:lnTo>
                <a:lnTo>
                  <a:pt x="920750" y="19050"/>
                </a:lnTo>
                <a:lnTo>
                  <a:pt x="946150" y="19050"/>
                </a:lnTo>
                <a:lnTo>
                  <a:pt x="971550" y="19050"/>
                </a:lnTo>
                <a:lnTo>
                  <a:pt x="1003300" y="19050"/>
                </a:lnTo>
                <a:lnTo>
                  <a:pt x="1028700" y="19050"/>
                </a:lnTo>
                <a:lnTo>
                  <a:pt x="1054100" y="19050"/>
                </a:lnTo>
                <a:lnTo>
                  <a:pt x="1079500" y="19050"/>
                </a:lnTo>
                <a:lnTo>
                  <a:pt x="1098550" y="19050"/>
                </a:lnTo>
                <a:lnTo>
                  <a:pt x="1123950" y="19050"/>
                </a:lnTo>
                <a:lnTo>
                  <a:pt x="1143000" y="19050"/>
                </a:lnTo>
                <a:lnTo>
                  <a:pt x="1162050" y="19050"/>
                </a:lnTo>
                <a:lnTo>
                  <a:pt x="1193800" y="19050"/>
                </a:lnTo>
                <a:lnTo>
                  <a:pt x="1225550" y="19050"/>
                </a:lnTo>
                <a:lnTo>
                  <a:pt x="1250950" y="12700"/>
                </a:lnTo>
                <a:lnTo>
                  <a:pt x="1270000" y="12700"/>
                </a:lnTo>
                <a:lnTo>
                  <a:pt x="1282700" y="6350"/>
                </a:lnTo>
                <a:lnTo>
                  <a:pt x="128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5" name="SMARTINK"/>
          <p:cNvSpPr/>
          <p:nvPr/>
        </p:nvSpPr>
        <p:spPr bwMode="auto">
          <a:xfrm>
            <a:off x="5918199" y="372745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6350" y="31750"/>
                </a:moveTo>
                <a:lnTo>
                  <a:pt x="0" y="19050"/>
                </a:lnTo>
                <a:lnTo>
                  <a:pt x="12700" y="6350"/>
                </a:lnTo>
                <a:lnTo>
                  <a:pt x="38100" y="0"/>
                </a:lnTo>
                <a:lnTo>
                  <a:pt x="63500" y="0"/>
                </a:lnTo>
                <a:lnTo>
                  <a:pt x="76200" y="12700"/>
                </a:lnTo>
                <a:lnTo>
                  <a:pt x="76200" y="31750"/>
                </a:lnTo>
                <a:lnTo>
                  <a:pt x="69850" y="50800"/>
                </a:lnTo>
                <a:lnTo>
                  <a:pt x="57150" y="76200"/>
                </a:lnTo>
                <a:lnTo>
                  <a:pt x="38100" y="101600"/>
                </a:lnTo>
                <a:lnTo>
                  <a:pt x="19050" y="127000"/>
                </a:lnTo>
                <a:lnTo>
                  <a:pt x="31750" y="133350"/>
                </a:lnTo>
                <a:lnTo>
                  <a:pt x="63500" y="127000"/>
                </a:lnTo>
                <a:lnTo>
                  <a:pt x="952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6" name="SMARTINK"/>
          <p:cNvSpPr/>
          <p:nvPr/>
        </p:nvSpPr>
        <p:spPr bwMode="auto">
          <a:xfrm>
            <a:off x="6095999" y="3721100"/>
            <a:ext cx="69851" cy="127001"/>
          </a:xfrm>
          <a:custGeom>
            <a:avLst/>
            <a:gdLst/>
            <a:ahLst/>
            <a:cxnLst/>
            <a:rect l="0" t="0" r="0" b="0"/>
            <a:pathLst>
              <a:path w="69851" h="127001">
                <a:moveTo>
                  <a:pt x="44450" y="19050"/>
                </a:moveTo>
                <a:lnTo>
                  <a:pt x="31750" y="0"/>
                </a:lnTo>
                <a:lnTo>
                  <a:pt x="12700" y="0"/>
                </a:lnTo>
                <a:lnTo>
                  <a:pt x="0" y="6350"/>
                </a:lnTo>
                <a:lnTo>
                  <a:pt x="0" y="25400"/>
                </a:lnTo>
                <a:lnTo>
                  <a:pt x="6350" y="38100"/>
                </a:lnTo>
                <a:lnTo>
                  <a:pt x="31750" y="69850"/>
                </a:lnTo>
                <a:lnTo>
                  <a:pt x="50800" y="95250"/>
                </a:lnTo>
                <a:lnTo>
                  <a:pt x="57150" y="107950"/>
                </a:lnTo>
                <a:lnTo>
                  <a:pt x="38100" y="127000"/>
                </a:lnTo>
                <a:lnTo>
                  <a:pt x="12700" y="120650"/>
                </a:lnTo>
                <a:lnTo>
                  <a:pt x="0" y="114300"/>
                </a:lnTo>
                <a:lnTo>
                  <a:pt x="6350" y="101600"/>
                </a:lnTo>
                <a:lnTo>
                  <a:pt x="25400" y="76200"/>
                </a:lnTo>
                <a:lnTo>
                  <a:pt x="50800" y="57150"/>
                </a:lnTo>
                <a:lnTo>
                  <a:pt x="63500" y="44450"/>
                </a:lnTo>
                <a:lnTo>
                  <a:pt x="69850" y="3175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7" name="SMARTINK"/>
          <p:cNvSpPr/>
          <p:nvPr/>
        </p:nvSpPr>
        <p:spPr bwMode="auto">
          <a:xfrm>
            <a:off x="6273799" y="381635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0" y="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8" name="SMARTINK"/>
          <p:cNvSpPr/>
          <p:nvPr/>
        </p:nvSpPr>
        <p:spPr bwMode="auto">
          <a:xfrm>
            <a:off x="6394449" y="3708400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31750" y="0"/>
                </a:moveTo>
                <a:lnTo>
                  <a:pt x="12700" y="25400"/>
                </a:lnTo>
                <a:lnTo>
                  <a:pt x="0" y="44450"/>
                </a:lnTo>
                <a:lnTo>
                  <a:pt x="0" y="69850"/>
                </a:lnTo>
                <a:lnTo>
                  <a:pt x="19050" y="82550"/>
                </a:lnTo>
                <a:lnTo>
                  <a:pt x="44450" y="82550"/>
                </a:lnTo>
                <a:lnTo>
                  <a:pt x="63500" y="82550"/>
                </a:lnTo>
                <a:lnTo>
                  <a:pt x="82550" y="76200"/>
                </a:lnTo>
                <a:lnTo>
                  <a:pt x="95250" y="50800"/>
                </a:lnTo>
                <a:lnTo>
                  <a:pt x="88900" y="69850"/>
                </a:lnTo>
                <a:lnTo>
                  <a:pt x="88900" y="95250"/>
                </a:lnTo>
                <a:lnTo>
                  <a:pt x="88900" y="114300"/>
                </a:lnTo>
                <a:lnTo>
                  <a:pt x="88900" y="139700"/>
                </a:lnTo>
                <a:lnTo>
                  <a:pt x="95250" y="158750"/>
                </a:lnTo>
                <a:lnTo>
                  <a:pt x="1143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89" name="SMARTINK"/>
          <p:cNvSpPr/>
          <p:nvPr/>
        </p:nvSpPr>
        <p:spPr bwMode="auto">
          <a:xfrm>
            <a:off x="6572249" y="3733800"/>
            <a:ext cx="88901" cy="165101"/>
          </a:xfrm>
          <a:custGeom>
            <a:avLst/>
            <a:gdLst/>
            <a:ahLst/>
            <a:cxnLst/>
            <a:rect l="0" t="0" r="0" b="0"/>
            <a:pathLst>
              <a:path w="88901" h="165101">
                <a:moveTo>
                  <a:pt x="69850" y="6350"/>
                </a:moveTo>
                <a:lnTo>
                  <a:pt x="571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63500"/>
                </a:lnTo>
                <a:lnTo>
                  <a:pt x="25400" y="69850"/>
                </a:lnTo>
                <a:lnTo>
                  <a:pt x="50800" y="63500"/>
                </a:lnTo>
                <a:lnTo>
                  <a:pt x="57150" y="50800"/>
                </a:lnTo>
                <a:lnTo>
                  <a:pt x="69850" y="31750"/>
                </a:lnTo>
                <a:lnTo>
                  <a:pt x="76200" y="63500"/>
                </a:lnTo>
                <a:lnTo>
                  <a:pt x="76200" y="88900"/>
                </a:lnTo>
                <a:lnTo>
                  <a:pt x="76200" y="120650"/>
                </a:lnTo>
                <a:lnTo>
                  <a:pt x="82550" y="146050"/>
                </a:lnTo>
                <a:lnTo>
                  <a:pt x="889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0" name="SMARTINK"/>
          <p:cNvSpPr/>
          <p:nvPr/>
        </p:nvSpPr>
        <p:spPr bwMode="auto">
          <a:xfrm>
            <a:off x="6800849" y="3778250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0" y="12700"/>
                </a:moveTo>
                <a:lnTo>
                  <a:pt x="25400" y="12700"/>
                </a:lnTo>
                <a:lnTo>
                  <a:pt x="50800" y="12700"/>
                </a:lnTo>
                <a:lnTo>
                  <a:pt x="82550" y="12700"/>
                </a:lnTo>
                <a:lnTo>
                  <a:pt x="107950" y="12700"/>
                </a:lnTo>
                <a:lnTo>
                  <a:pt x="120650" y="635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1" name="SMARTINK"/>
          <p:cNvSpPr/>
          <p:nvPr/>
        </p:nvSpPr>
        <p:spPr bwMode="auto">
          <a:xfrm>
            <a:off x="7035799" y="3702050"/>
            <a:ext cx="107951" cy="158751"/>
          </a:xfrm>
          <a:custGeom>
            <a:avLst/>
            <a:gdLst/>
            <a:ahLst/>
            <a:cxnLst/>
            <a:rect l="0" t="0" r="0" b="0"/>
            <a:pathLst>
              <a:path w="107951" h="1587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50800" y="0"/>
                </a:lnTo>
                <a:lnTo>
                  <a:pt x="69850" y="0"/>
                </a:lnTo>
                <a:lnTo>
                  <a:pt x="82550" y="6350"/>
                </a:lnTo>
                <a:lnTo>
                  <a:pt x="95250" y="19050"/>
                </a:lnTo>
                <a:lnTo>
                  <a:pt x="88900" y="44450"/>
                </a:lnTo>
                <a:lnTo>
                  <a:pt x="63500" y="76200"/>
                </a:lnTo>
                <a:lnTo>
                  <a:pt x="38100" y="107950"/>
                </a:lnTo>
                <a:lnTo>
                  <a:pt x="12700" y="133350"/>
                </a:lnTo>
                <a:lnTo>
                  <a:pt x="6350" y="146050"/>
                </a:lnTo>
                <a:lnTo>
                  <a:pt x="12700" y="158750"/>
                </a:lnTo>
                <a:lnTo>
                  <a:pt x="38100" y="158750"/>
                </a:lnTo>
                <a:lnTo>
                  <a:pt x="63500" y="152400"/>
                </a:lnTo>
                <a:lnTo>
                  <a:pt x="95250" y="152400"/>
                </a:lnTo>
                <a:lnTo>
                  <a:pt x="1079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2" name="SMARTINK"/>
          <p:cNvSpPr/>
          <p:nvPr/>
        </p:nvSpPr>
        <p:spPr bwMode="auto">
          <a:xfrm>
            <a:off x="7219949" y="3708400"/>
            <a:ext cx="101601" cy="139701"/>
          </a:xfrm>
          <a:custGeom>
            <a:avLst/>
            <a:gdLst/>
            <a:ahLst/>
            <a:cxnLst/>
            <a:rect l="0" t="0" r="0" b="0"/>
            <a:pathLst>
              <a:path w="101601" h="139701">
                <a:moveTo>
                  <a:pt x="101600" y="6350"/>
                </a:moveTo>
                <a:lnTo>
                  <a:pt x="88900" y="0"/>
                </a:lnTo>
                <a:lnTo>
                  <a:pt x="63500" y="0"/>
                </a:lnTo>
                <a:lnTo>
                  <a:pt x="38100" y="0"/>
                </a:lnTo>
                <a:lnTo>
                  <a:pt x="12700" y="0"/>
                </a:lnTo>
                <a:lnTo>
                  <a:pt x="0" y="12700"/>
                </a:lnTo>
                <a:lnTo>
                  <a:pt x="12700" y="50800"/>
                </a:lnTo>
                <a:lnTo>
                  <a:pt x="31750" y="82550"/>
                </a:lnTo>
                <a:lnTo>
                  <a:pt x="38100" y="95250"/>
                </a:lnTo>
                <a:lnTo>
                  <a:pt x="31750" y="114300"/>
                </a:lnTo>
                <a:lnTo>
                  <a:pt x="12700" y="133350"/>
                </a:lnTo>
                <a:lnTo>
                  <a:pt x="0" y="1397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3" name="SMARTINK"/>
          <p:cNvSpPr/>
          <p:nvPr/>
        </p:nvSpPr>
        <p:spPr bwMode="auto">
          <a:xfrm>
            <a:off x="7334249" y="38227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0" y="0"/>
                </a:moveTo>
                <a:lnTo>
                  <a:pt x="635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4" name="SMARTINK"/>
          <p:cNvSpPr/>
          <p:nvPr/>
        </p:nvSpPr>
        <p:spPr bwMode="auto">
          <a:xfrm>
            <a:off x="7416799" y="3721100"/>
            <a:ext cx="6351" cy="133351"/>
          </a:xfrm>
          <a:custGeom>
            <a:avLst/>
            <a:gdLst/>
            <a:ahLst/>
            <a:cxnLst/>
            <a:rect l="0" t="0" r="0" b="0"/>
            <a:pathLst>
              <a:path w="6351" h="133351">
                <a:moveTo>
                  <a:pt x="635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5" name="SMARTINK"/>
          <p:cNvSpPr/>
          <p:nvPr/>
        </p:nvSpPr>
        <p:spPr bwMode="auto">
          <a:xfrm>
            <a:off x="7492999" y="3752850"/>
            <a:ext cx="50801" cy="88901"/>
          </a:xfrm>
          <a:custGeom>
            <a:avLst/>
            <a:gdLst/>
            <a:ahLst/>
            <a:cxnLst/>
            <a:rect l="0" t="0" r="0" b="0"/>
            <a:pathLst>
              <a:path w="50801" h="88901">
                <a:moveTo>
                  <a:pt x="31750" y="12700"/>
                </a:moveTo>
                <a:lnTo>
                  <a:pt x="25400" y="0"/>
                </a:lnTo>
                <a:lnTo>
                  <a:pt x="12700" y="12700"/>
                </a:lnTo>
                <a:lnTo>
                  <a:pt x="0" y="31750"/>
                </a:lnTo>
                <a:lnTo>
                  <a:pt x="6350" y="69850"/>
                </a:lnTo>
                <a:lnTo>
                  <a:pt x="19050" y="82550"/>
                </a:lnTo>
                <a:lnTo>
                  <a:pt x="31750" y="88900"/>
                </a:lnTo>
                <a:lnTo>
                  <a:pt x="44450" y="82550"/>
                </a:lnTo>
                <a:lnTo>
                  <a:pt x="50800" y="69850"/>
                </a:lnTo>
                <a:lnTo>
                  <a:pt x="50800" y="50800"/>
                </a:lnTo>
                <a:lnTo>
                  <a:pt x="38100" y="25400"/>
                </a:ln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6" name="SMARTINK"/>
          <p:cNvSpPr/>
          <p:nvPr/>
        </p:nvSpPr>
        <p:spPr bwMode="auto">
          <a:xfrm>
            <a:off x="7581899" y="3651250"/>
            <a:ext cx="95251" cy="266701"/>
          </a:xfrm>
          <a:custGeom>
            <a:avLst/>
            <a:gdLst/>
            <a:ahLst/>
            <a:cxnLst/>
            <a:rect l="0" t="0" r="0" b="0"/>
            <a:pathLst>
              <a:path w="95251" h="266701">
                <a:moveTo>
                  <a:pt x="0" y="0"/>
                </a:moveTo>
                <a:lnTo>
                  <a:pt x="19050" y="12700"/>
                </a:lnTo>
                <a:lnTo>
                  <a:pt x="50800" y="44450"/>
                </a:lnTo>
                <a:lnTo>
                  <a:pt x="69850" y="69850"/>
                </a:lnTo>
                <a:lnTo>
                  <a:pt x="82550" y="95250"/>
                </a:lnTo>
                <a:lnTo>
                  <a:pt x="88900" y="120650"/>
                </a:lnTo>
                <a:lnTo>
                  <a:pt x="95250" y="146050"/>
                </a:lnTo>
                <a:lnTo>
                  <a:pt x="88900" y="165100"/>
                </a:lnTo>
                <a:lnTo>
                  <a:pt x="69850" y="196850"/>
                </a:lnTo>
                <a:lnTo>
                  <a:pt x="50800" y="222250"/>
                </a:lnTo>
                <a:lnTo>
                  <a:pt x="31750" y="247650"/>
                </a:lnTo>
                <a:lnTo>
                  <a:pt x="381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7" name="SMARTINK"/>
          <p:cNvSpPr/>
          <p:nvPr/>
        </p:nvSpPr>
        <p:spPr bwMode="auto">
          <a:xfrm>
            <a:off x="7042149" y="4006850"/>
            <a:ext cx="692151" cy="25401"/>
          </a:xfrm>
          <a:custGeom>
            <a:avLst/>
            <a:gdLst/>
            <a:ahLst/>
            <a:cxnLst/>
            <a:rect l="0" t="0" r="0" b="0"/>
            <a:pathLst>
              <a:path w="692151" h="25401">
                <a:moveTo>
                  <a:pt x="0" y="25400"/>
                </a:moveTo>
                <a:lnTo>
                  <a:pt x="19050" y="19050"/>
                </a:lnTo>
                <a:lnTo>
                  <a:pt x="44450" y="19050"/>
                </a:lnTo>
                <a:lnTo>
                  <a:pt x="63500" y="19050"/>
                </a:lnTo>
                <a:lnTo>
                  <a:pt x="82550" y="12700"/>
                </a:lnTo>
                <a:lnTo>
                  <a:pt x="107950" y="12700"/>
                </a:lnTo>
                <a:lnTo>
                  <a:pt x="139700" y="12700"/>
                </a:lnTo>
                <a:lnTo>
                  <a:pt x="171450" y="12700"/>
                </a:lnTo>
                <a:lnTo>
                  <a:pt x="203200" y="12700"/>
                </a:lnTo>
                <a:lnTo>
                  <a:pt x="234950" y="12700"/>
                </a:lnTo>
                <a:lnTo>
                  <a:pt x="273050" y="12700"/>
                </a:lnTo>
                <a:lnTo>
                  <a:pt x="311150" y="12700"/>
                </a:lnTo>
                <a:lnTo>
                  <a:pt x="349250" y="12700"/>
                </a:lnTo>
                <a:lnTo>
                  <a:pt x="387350" y="12700"/>
                </a:lnTo>
                <a:lnTo>
                  <a:pt x="425450" y="12700"/>
                </a:lnTo>
                <a:lnTo>
                  <a:pt x="463550" y="12700"/>
                </a:lnTo>
                <a:lnTo>
                  <a:pt x="501650" y="12700"/>
                </a:lnTo>
                <a:lnTo>
                  <a:pt x="533400" y="12700"/>
                </a:lnTo>
                <a:lnTo>
                  <a:pt x="565150" y="12700"/>
                </a:lnTo>
                <a:lnTo>
                  <a:pt x="590550" y="12700"/>
                </a:lnTo>
                <a:lnTo>
                  <a:pt x="615950" y="12700"/>
                </a:lnTo>
                <a:lnTo>
                  <a:pt x="641350" y="12700"/>
                </a:lnTo>
                <a:lnTo>
                  <a:pt x="660400" y="6350"/>
                </a:lnTo>
                <a:lnTo>
                  <a:pt x="685800" y="0"/>
                </a:lnTo>
                <a:lnTo>
                  <a:pt x="692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8" name="SMARTINK"/>
          <p:cNvSpPr/>
          <p:nvPr/>
        </p:nvSpPr>
        <p:spPr bwMode="auto">
          <a:xfrm>
            <a:off x="2793999" y="443865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12700"/>
                </a:moveTo>
                <a:lnTo>
                  <a:pt x="2540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95250" y="0"/>
                </a:lnTo>
                <a:lnTo>
                  <a:pt x="12065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99" name="SMARTINK"/>
          <p:cNvSpPr/>
          <p:nvPr/>
        </p:nvSpPr>
        <p:spPr bwMode="auto">
          <a:xfrm>
            <a:off x="3225799" y="432435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0" y="25400"/>
                </a:moveTo>
                <a:lnTo>
                  <a:pt x="6350" y="12700"/>
                </a:lnTo>
                <a:lnTo>
                  <a:pt x="25400" y="0"/>
                </a:lnTo>
                <a:lnTo>
                  <a:pt x="44450" y="0"/>
                </a:lnTo>
                <a:lnTo>
                  <a:pt x="69850" y="6350"/>
                </a:lnTo>
                <a:lnTo>
                  <a:pt x="76200" y="25400"/>
                </a:lnTo>
                <a:lnTo>
                  <a:pt x="63500" y="63500"/>
                </a:lnTo>
                <a:lnTo>
                  <a:pt x="44450" y="88900"/>
                </a:lnTo>
                <a:lnTo>
                  <a:pt x="25400" y="120650"/>
                </a:lnTo>
                <a:lnTo>
                  <a:pt x="12700" y="139700"/>
                </a:lnTo>
                <a:lnTo>
                  <a:pt x="19050" y="152400"/>
                </a:lnTo>
                <a:lnTo>
                  <a:pt x="38100" y="152400"/>
                </a:lnTo>
                <a:lnTo>
                  <a:pt x="63500" y="146050"/>
                </a:lnTo>
                <a:lnTo>
                  <a:pt x="95250" y="146050"/>
                </a:lnTo>
                <a:lnTo>
                  <a:pt x="1079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0" name="SMARTINK"/>
          <p:cNvSpPr/>
          <p:nvPr/>
        </p:nvSpPr>
        <p:spPr bwMode="auto">
          <a:xfrm>
            <a:off x="3390899" y="4311650"/>
            <a:ext cx="114301" cy="158751"/>
          </a:xfrm>
          <a:custGeom>
            <a:avLst/>
            <a:gdLst/>
            <a:ahLst/>
            <a:cxnLst/>
            <a:rect l="0" t="0" r="0" b="0"/>
            <a:pathLst>
              <a:path w="114301" h="158751">
                <a:moveTo>
                  <a:pt x="0" y="19050"/>
                </a:moveTo>
                <a:lnTo>
                  <a:pt x="6350" y="6350"/>
                </a:lnTo>
                <a:lnTo>
                  <a:pt x="19050" y="0"/>
                </a:lnTo>
                <a:lnTo>
                  <a:pt x="38100" y="0"/>
                </a:lnTo>
                <a:lnTo>
                  <a:pt x="69850" y="12700"/>
                </a:lnTo>
                <a:lnTo>
                  <a:pt x="82550" y="19050"/>
                </a:lnTo>
                <a:lnTo>
                  <a:pt x="88900" y="38100"/>
                </a:lnTo>
                <a:lnTo>
                  <a:pt x="82550" y="63500"/>
                </a:lnTo>
                <a:lnTo>
                  <a:pt x="69850" y="95250"/>
                </a:lnTo>
                <a:lnTo>
                  <a:pt x="50800" y="120650"/>
                </a:lnTo>
                <a:lnTo>
                  <a:pt x="38100" y="139700"/>
                </a:lnTo>
                <a:lnTo>
                  <a:pt x="31750" y="152400"/>
                </a:lnTo>
                <a:lnTo>
                  <a:pt x="63500" y="158750"/>
                </a:lnTo>
                <a:lnTo>
                  <a:pt x="95250" y="158750"/>
                </a:lnTo>
                <a:lnTo>
                  <a:pt x="1143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1" name="SMARTINK"/>
          <p:cNvSpPr/>
          <p:nvPr/>
        </p:nvSpPr>
        <p:spPr bwMode="auto">
          <a:xfrm>
            <a:off x="3581399" y="4432300"/>
            <a:ext cx="1" cy="31751"/>
          </a:xfrm>
          <a:custGeom>
            <a:avLst/>
            <a:gdLst/>
            <a:ahLst/>
            <a:cxnLst/>
            <a:rect l="0" t="0" r="0" b="0"/>
            <a:pathLst>
              <a:path w="1" h="31751">
                <a:moveTo>
                  <a:pt x="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2" name="SMARTINK"/>
          <p:cNvSpPr/>
          <p:nvPr/>
        </p:nvSpPr>
        <p:spPr bwMode="auto">
          <a:xfrm>
            <a:off x="3638549" y="4305300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31750" y="12700"/>
                </a:moveTo>
                <a:lnTo>
                  <a:pt x="25400" y="0"/>
                </a:lnTo>
                <a:lnTo>
                  <a:pt x="1270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82550"/>
                </a:lnTo>
                <a:lnTo>
                  <a:pt x="12700" y="107950"/>
                </a:lnTo>
                <a:lnTo>
                  <a:pt x="25400" y="120650"/>
                </a:lnTo>
                <a:lnTo>
                  <a:pt x="44450" y="133350"/>
                </a:lnTo>
                <a:lnTo>
                  <a:pt x="69850" y="127000"/>
                </a:lnTo>
                <a:lnTo>
                  <a:pt x="88900" y="114300"/>
                </a:lnTo>
                <a:lnTo>
                  <a:pt x="95250" y="101600"/>
                </a:lnTo>
                <a:lnTo>
                  <a:pt x="95250" y="57150"/>
                </a:lnTo>
                <a:lnTo>
                  <a:pt x="82550" y="31750"/>
                </a:lnTo>
                <a:lnTo>
                  <a:pt x="69850" y="1270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3" name="SMARTINK"/>
          <p:cNvSpPr/>
          <p:nvPr/>
        </p:nvSpPr>
        <p:spPr bwMode="auto">
          <a:xfrm>
            <a:off x="3784599" y="429895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107950" y="12700"/>
                </a:moveTo>
                <a:lnTo>
                  <a:pt x="76200" y="0"/>
                </a:lnTo>
                <a:lnTo>
                  <a:pt x="31750" y="0"/>
                </a:lnTo>
                <a:lnTo>
                  <a:pt x="6350" y="12700"/>
                </a:lnTo>
                <a:lnTo>
                  <a:pt x="0" y="25400"/>
                </a:lnTo>
                <a:lnTo>
                  <a:pt x="6350" y="44450"/>
                </a:lnTo>
                <a:lnTo>
                  <a:pt x="31750" y="69850"/>
                </a:lnTo>
                <a:lnTo>
                  <a:pt x="63500" y="88900"/>
                </a:lnTo>
                <a:lnTo>
                  <a:pt x="76200" y="101600"/>
                </a:lnTo>
                <a:lnTo>
                  <a:pt x="82550" y="114300"/>
                </a:lnTo>
                <a:lnTo>
                  <a:pt x="82550" y="133350"/>
                </a:lnTo>
                <a:lnTo>
                  <a:pt x="63500" y="146050"/>
                </a:lnTo>
                <a:lnTo>
                  <a:pt x="38100" y="146050"/>
                </a:lnTo>
                <a:lnTo>
                  <a:pt x="317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4" name="SMARTINK"/>
          <p:cNvSpPr/>
          <p:nvPr/>
        </p:nvSpPr>
        <p:spPr bwMode="auto">
          <a:xfrm>
            <a:off x="4203699" y="4305300"/>
            <a:ext cx="158751" cy="158751"/>
          </a:xfrm>
          <a:custGeom>
            <a:avLst/>
            <a:gdLst/>
            <a:ahLst/>
            <a:cxnLst/>
            <a:rect l="0" t="0" r="0" b="0"/>
            <a:pathLst>
              <a:path w="158751" h="158751">
                <a:moveTo>
                  <a:pt x="158750" y="0"/>
                </a:moveTo>
                <a:lnTo>
                  <a:pt x="146050" y="6350"/>
                </a:lnTo>
                <a:lnTo>
                  <a:pt x="120650" y="25400"/>
                </a:lnTo>
                <a:lnTo>
                  <a:pt x="95250" y="57150"/>
                </a:lnTo>
                <a:lnTo>
                  <a:pt x="63500" y="88900"/>
                </a:lnTo>
                <a:lnTo>
                  <a:pt x="38100" y="114300"/>
                </a:lnTo>
                <a:lnTo>
                  <a:pt x="12700" y="146050"/>
                </a:lnTo>
                <a:lnTo>
                  <a:pt x="0" y="158750"/>
                </a:lnTo>
                <a:lnTo>
                  <a:pt x="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5" name="SMARTINK"/>
          <p:cNvSpPr/>
          <p:nvPr/>
        </p:nvSpPr>
        <p:spPr bwMode="auto">
          <a:xfrm>
            <a:off x="4190999" y="4279900"/>
            <a:ext cx="190501" cy="190501"/>
          </a:xfrm>
          <a:custGeom>
            <a:avLst/>
            <a:gdLst/>
            <a:ahLst/>
            <a:cxnLst/>
            <a:rect l="0" t="0" r="0" b="0"/>
            <a:pathLst>
              <a:path w="190501" h="190501">
                <a:moveTo>
                  <a:pt x="0" y="0"/>
                </a:moveTo>
                <a:lnTo>
                  <a:pt x="12700" y="19050"/>
                </a:lnTo>
                <a:lnTo>
                  <a:pt x="38100" y="50800"/>
                </a:lnTo>
                <a:lnTo>
                  <a:pt x="63500" y="69850"/>
                </a:lnTo>
                <a:lnTo>
                  <a:pt x="82550" y="95250"/>
                </a:lnTo>
                <a:lnTo>
                  <a:pt x="101600" y="114300"/>
                </a:lnTo>
                <a:lnTo>
                  <a:pt x="133350" y="139700"/>
                </a:lnTo>
                <a:lnTo>
                  <a:pt x="158750" y="171450"/>
                </a:lnTo>
                <a:lnTo>
                  <a:pt x="177800" y="184150"/>
                </a:lnTo>
                <a:lnTo>
                  <a:pt x="1905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6" name="SMARTINK"/>
          <p:cNvSpPr/>
          <p:nvPr/>
        </p:nvSpPr>
        <p:spPr bwMode="auto">
          <a:xfrm>
            <a:off x="4660899" y="4210050"/>
            <a:ext cx="88901" cy="228601"/>
          </a:xfrm>
          <a:custGeom>
            <a:avLst/>
            <a:gdLst/>
            <a:ahLst/>
            <a:cxnLst/>
            <a:rect l="0" t="0" r="0" b="0"/>
            <a:pathLst>
              <a:path w="88901" h="228601">
                <a:moveTo>
                  <a:pt x="88900" y="0"/>
                </a:moveTo>
                <a:lnTo>
                  <a:pt x="63500" y="6350"/>
                </a:lnTo>
                <a:lnTo>
                  <a:pt x="50800" y="19050"/>
                </a:lnTo>
                <a:lnTo>
                  <a:pt x="38100" y="38100"/>
                </a:lnTo>
                <a:lnTo>
                  <a:pt x="25400" y="63500"/>
                </a:lnTo>
                <a:lnTo>
                  <a:pt x="1270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0" y="184150"/>
                </a:lnTo>
                <a:lnTo>
                  <a:pt x="6350" y="203200"/>
                </a:lnTo>
                <a:lnTo>
                  <a:pt x="25400" y="215900"/>
                </a:lnTo>
                <a:lnTo>
                  <a:pt x="5080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7" name="SMARTINK"/>
          <p:cNvSpPr/>
          <p:nvPr/>
        </p:nvSpPr>
        <p:spPr bwMode="auto">
          <a:xfrm>
            <a:off x="4819649" y="4273550"/>
            <a:ext cx="107951" cy="152401"/>
          </a:xfrm>
          <a:custGeom>
            <a:avLst/>
            <a:gdLst/>
            <a:ahLst/>
            <a:cxnLst/>
            <a:rect l="0" t="0" r="0" b="0"/>
            <a:pathLst>
              <a:path w="107951" h="152401">
                <a:moveTo>
                  <a:pt x="6350" y="38100"/>
                </a:moveTo>
                <a:lnTo>
                  <a:pt x="6350" y="19050"/>
                </a:lnTo>
                <a:lnTo>
                  <a:pt x="19050" y="6350"/>
                </a:lnTo>
                <a:lnTo>
                  <a:pt x="44450" y="0"/>
                </a:lnTo>
                <a:lnTo>
                  <a:pt x="63500" y="6350"/>
                </a:lnTo>
                <a:lnTo>
                  <a:pt x="76200" y="25400"/>
                </a:lnTo>
                <a:lnTo>
                  <a:pt x="76200" y="57150"/>
                </a:lnTo>
                <a:lnTo>
                  <a:pt x="63500" y="69850"/>
                </a:lnTo>
                <a:lnTo>
                  <a:pt x="44450" y="95250"/>
                </a:lnTo>
                <a:lnTo>
                  <a:pt x="12700" y="127000"/>
                </a:lnTo>
                <a:lnTo>
                  <a:pt x="0" y="146050"/>
                </a:lnTo>
                <a:lnTo>
                  <a:pt x="19050" y="152400"/>
                </a:lnTo>
                <a:lnTo>
                  <a:pt x="44450" y="146050"/>
                </a:lnTo>
                <a:lnTo>
                  <a:pt x="69850" y="146050"/>
                </a:lnTo>
                <a:lnTo>
                  <a:pt x="95250" y="146050"/>
                </a:lnTo>
                <a:lnTo>
                  <a:pt x="1079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8" name="SMARTINK"/>
          <p:cNvSpPr/>
          <p:nvPr/>
        </p:nvSpPr>
        <p:spPr bwMode="auto">
          <a:xfrm>
            <a:off x="5016499" y="4260850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76200" y="25400"/>
                </a:moveTo>
                <a:lnTo>
                  <a:pt x="69850" y="6350"/>
                </a:lnTo>
                <a:lnTo>
                  <a:pt x="57150" y="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63500"/>
                </a:lnTo>
                <a:lnTo>
                  <a:pt x="44450" y="88900"/>
                </a:lnTo>
                <a:lnTo>
                  <a:pt x="63500" y="107950"/>
                </a:lnTo>
                <a:lnTo>
                  <a:pt x="82550" y="127000"/>
                </a:lnTo>
                <a:lnTo>
                  <a:pt x="76200" y="139700"/>
                </a:lnTo>
                <a:lnTo>
                  <a:pt x="63500" y="146050"/>
                </a:lnTo>
                <a:lnTo>
                  <a:pt x="44450" y="146050"/>
                </a:lnTo>
                <a:lnTo>
                  <a:pt x="31750" y="139700"/>
                </a:lnTo>
                <a:lnTo>
                  <a:pt x="25400" y="127000"/>
                </a:lnTo>
                <a:lnTo>
                  <a:pt x="38100" y="101600"/>
                </a:lnTo>
                <a:lnTo>
                  <a:pt x="50800" y="76200"/>
                </a:lnTo>
                <a:lnTo>
                  <a:pt x="57150" y="63500"/>
                </a:lnTo>
                <a:lnTo>
                  <a:pt x="57150" y="44450"/>
                </a:lnTo>
                <a:lnTo>
                  <a:pt x="444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09" name="SMARTINK"/>
          <p:cNvSpPr/>
          <p:nvPr/>
        </p:nvSpPr>
        <p:spPr bwMode="auto">
          <a:xfrm>
            <a:off x="5187949" y="43561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0"/>
                </a:moveTo>
                <a:lnTo>
                  <a:pt x="0" y="317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0" name="SMARTINK"/>
          <p:cNvSpPr/>
          <p:nvPr/>
        </p:nvSpPr>
        <p:spPr bwMode="auto">
          <a:xfrm>
            <a:off x="5270499" y="4241800"/>
            <a:ext cx="76201" cy="203201"/>
          </a:xfrm>
          <a:custGeom>
            <a:avLst/>
            <a:gdLst/>
            <a:ahLst/>
            <a:cxnLst/>
            <a:rect l="0" t="0" r="0" b="0"/>
            <a:pathLst>
              <a:path w="76201" h="203201">
                <a:moveTo>
                  <a:pt x="50800" y="0"/>
                </a:moveTo>
                <a:lnTo>
                  <a:pt x="38100" y="25400"/>
                </a:lnTo>
                <a:lnTo>
                  <a:pt x="19050" y="50800"/>
                </a:lnTo>
                <a:lnTo>
                  <a:pt x="0" y="82550"/>
                </a:lnTo>
                <a:lnTo>
                  <a:pt x="6350" y="101600"/>
                </a:lnTo>
                <a:lnTo>
                  <a:pt x="25400" y="114300"/>
                </a:lnTo>
                <a:lnTo>
                  <a:pt x="63500" y="107950"/>
                </a:lnTo>
                <a:lnTo>
                  <a:pt x="69850" y="95250"/>
                </a:lnTo>
                <a:lnTo>
                  <a:pt x="69850" y="63500"/>
                </a:lnTo>
                <a:lnTo>
                  <a:pt x="63500" y="88900"/>
                </a:lnTo>
                <a:lnTo>
                  <a:pt x="63500" y="120650"/>
                </a:lnTo>
                <a:lnTo>
                  <a:pt x="63500" y="146050"/>
                </a:lnTo>
                <a:lnTo>
                  <a:pt x="63500" y="171450"/>
                </a:lnTo>
                <a:lnTo>
                  <a:pt x="63500" y="190500"/>
                </a:lnTo>
                <a:lnTo>
                  <a:pt x="69850" y="203200"/>
                </a:lnTo>
                <a:lnTo>
                  <a:pt x="762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1" name="SMARTINK"/>
          <p:cNvSpPr/>
          <p:nvPr/>
        </p:nvSpPr>
        <p:spPr bwMode="auto">
          <a:xfrm>
            <a:off x="5448299" y="4267200"/>
            <a:ext cx="107951" cy="190501"/>
          </a:xfrm>
          <a:custGeom>
            <a:avLst/>
            <a:gdLst/>
            <a:ahLst/>
            <a:cxnLst/>
            <a:rect l="0" t="0" r="0" b="0"/>
            <a:pathLst>
              <a:path w="107951" h="190501">
                <a:moveTo>
                  <a:pt x="88900" y="57150"/>
                </a:moveTo>
                <a:lnTo>
                  <a:pt x="88900" y="25400"/>
                </a:lnTo>
                <a:lnTo>
                  <a:pt x="82550" y="12700"/>
                </a:lnTo>
                <a:lnTo>
                  <a:pt x="63500" y="0"/>
                </a:lnTo>
                <a:lnTo>
                  <a:pt x="38100" y="0"/>
                </a:lnTo>
                <a:lnTo>
                  <a:pt x="12700" y="1270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63500"/>
                </a:lnTo>
                <a:lnTo>
                  <a:pt x="31750" y="69850"/>
                </a:lnTo>
                <a:lnTo>
                  <a:pt x="57150" y="69850"/>
                </a:lnTo>
                <a:lnTo>
                  <a:pt x="69850" y="57150"/>
                </a:lnTo>
                <a:lnTo>
                  <a:pt x="76200" y="44450"/>
                </a:lnTo>
                <a:lnTo>
                  <a:pt x="95250" y="76200"/>
                </a:lnTo>
                <a:lnTo>
                  <a:pt x="101600" y="101600"/>
                </a:lnTo>
                <a:lnTo>
                  <a:pt x="101600" y="133350"/>
                </a:lnTo>
                <a:lnTo>
                  <a:pt x="101600" y="165100"/>
                </a:lnTo>
                <a:lnTo>
                  <a:pt x="1079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2" name="SMARTINK"/>
          <p:cNvSpPr/>
          <p:nvPr/>
        </p:nvSpPr>
        <p:spPr bwMode="auto">
          <a:xfrm>
            <a:off x="5683249" y="4368800"/>
            <a:ext cx="158751" cy="19051"/>
          </a:xfrm>
          <a:custGeom>
            <a:avLst/>
            <a:gdLst/>
            <a:ahLst/>
            <a:cxnLst/>
            <a:rect l="0" t="0" r="0" b="0"/>
            <a:pathLst>
              <a:path w="158751" h="19051">
                <a:moveTo>
                  <a:pt x="0" y="19050"/>
                </a:moveTo>
                <a:lnTo>
                  <a:pt x="2540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27000" y="12700"/>
                </a:lnTo>
                <a:lnTo>
                  <a:pt x="152400" y="635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3" name="SMARTINK"/>
          <p:cNvSpPr/>
          <p:nvPr/>
        </p:nvSpPr>
        <p:spPr bwMode="auto">
          <a:xfrm>
            <a:off x="5994399" y="424180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1450"/>
                </a:lnTo>
                <a:lnTo>
                  <a:pt x="6350" y="18415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4" name="SMARTINK"/>
          <p:cNvSpPr/>
          <p:nvPr/>
        </p:nvSpPr>
        <p:spPr bwMode="auto">
          <a:xfrm>
            <a:off x="6070599" y="427355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63500" y="19050"/>
                </a:moveTo>
                <a:lnTo>
                  <a:pt x="50800" y="12700"/>
                </a:lnTo>
                <a:lnTo>
                  <a:pt x="25400" y="19050"/>
                </a:lnTo>
                <a:lnTo>
                  <a:pt x="12700" y="31750"/>
                </a:lnTo>
                <a:lnTo>
                  <a:pt x="6350" y="44450"/>
                </a:lnTo>
                <a:lnTo>
                  <a:pt x="0" y="76200"/>
                </a:lnTo>
                <a:lnTo>
                  <a:pt x="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31750" y="139700"/>
                </a:lnTo>
                <a:lnTo>
                  <a:pt x="57150" y="146050"/>
                </a:lnTo>
                <a:lnTo>
                  <a:pt x="76200" y="139700"/>
                </a:lnTo>
                <a:lnTo>
                  <a:pt x="88900" y="127000"/>
                </a:lnTo>
                <a:lnTo>
                  <a:pt x="101600" y="101600"/>
                </a:lnTo>
                <a:lnTo>
                  <a:pt x="107950" y="76200"/>
                </a:lnTo>
                <a:lnTo>
                  <a:pt x="107950" y="50800"/>
                </a:lnTo>
                <a:lnTo>
                  <a:pt x="107950" y="31750"/>
                </a:lnTo>
                <a:lnTo>
                  <a:pt x="95250" y="12700"/>
                </a:lnTo>
                <a:lnTo>
                  <a:pt x="76200" y="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5" name="SMARTINK"/>
          <p:cNvSpPr/>
          <p:nvPr/>
        </p:nvSpPr>
        <p:spPr bwMode="auto">
          <a:xfrm>
            <a:off x="6242049" y="4273550"/>
            <a:ext cx="76201" cy="127001"/>
          </a:xfrm>
          <a:custGeom>
            <a:avLst/>
            <a:gdLst/>
            <a:ahLst/>
            <a:cxnLst/>
            <a:rect l="0" t="0" r="0" b="0"/>
            <a:pathLst>
              <a:path w="76201" h="127001">
                <a:moveTo>
                  <a:pt x="31750" y="6350"/>
                </a:moveTo>
                <a:lnTo>
                  <a:pt x="19050" y="0"/>
                </a:lnTo>
                <a:lnTo>
                  <a:pt x="12700" y="12700"/>
                </a:lnTo>
                <a:lnTo>
                  <a:pt x="0" y="44450"/>
                </a:lnTo>
                <a:lnTo>
                  <a:pt x="0" y="69850"/>
                </a:lnTo>
                <a:lnTo>
                  <a:pt x="6350" y="101600"/>
                </a:lnTo>
                <a:lnTo>
                  <a:pt x="19050" y="120650"/>
                </a:lnTo>
                <a:lnTo>
                  <a:pt x="38100" y="127000"/>
                </a:lnTo>
                <a:lnTo>
                  <a:pt x="50800" y="120650"/>
                </a:lnTo>
                <a:lnTo>
                  <a:pt x="63500" y="107950"/>
                </a:lnTo>
                <a:lnTo>
                  <a:pt x="76200" y="82550"/>
                </a:lnTo>
                <a:lnTo>
                  <a:pt x="76200" y="57150"/>
                </a:lnTo>
                <a:lnTo>
                  <a:pt x="69850" y="31750"/>
                </a:lnTo>
                <a:lnTo>
                  <a:pt x="57150" y="12700"/>
                </a:lnTo>
                <a:lnTo>
                  <a:pt x="44450" y="635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6" name="SMARTINK"/>
          <p:cNvSpPr/>
          <p:nvPr/>
        </p:nvSpPr>
        <p:spPr bwMode="auto">
          <a:xfrm>
            <a:off x="6400799" y="437515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7" name="SMARTINK"/>
          <p:cNvSpPr/>
          <p:nvPr/>
        </p:nvSpPr>
        <p:spPr bwMode="auto">
          <a:xfrm>
            <a:off x="6483349" y="4254500"/>
            <a:ext cx="107951" cy="133351"/>
          </a:xfrm>
          <a:custGeom>
            <a:avLst/>
            <a:gdLst/>
            <a:ahLst/>
            <a:cxnLst/>
            <a:rect l="0" t="0" r="0" b="0"/>
            <a:pathLst>
              <a:path w="107951" h="133351">
                <a:moveTo>
                  <a:pt x="38100" y="25400"/>
                </a:moveTo>
                <a:lnTo>
                  <a:pt x="38100" y="6350"/>
                </a:lnTo>
                <a:lnTo>
                  <a:pt x="1270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88900"/>
                </a:lnTo>
                <a:lnTo>
                  <a:pt x="12700" y="107950"/>
                </a:lnTo>
                <a:lnTo>
                  <a:pt x="25400" y="120650"/>
                </a:lnTo>
                <a:lnTo>
                  <a:pt x="50800" y="133350"/>
                </a:lnTo>
                <a:lnTo>
                  <a:pt x="69850" y="127000"/>
                </a:lnTo>
                <a:lnTo>
                  <a:pt x="95250" y="114300"/>
                </a:lnTo>
                <a:lnTo>
                  <a:pt x="107950" y="101600"/>
                </a:lnTo>
                <a:lnTo>
                  <a:pt x="107950" y="76200"/>
                </a:lnTo>
                <a:lnTo>
                  <a:pt x="107950" y="50800"/>
                </a:lnTo>
                <a:lnTo>
                  <a:pt x="88900" y="25400"/>
                </a:lnTo>
                <a:lnTo>
                  <a:pt x="76200" y="6350"/>
                </a:lnTo>
                <a:lnTo>
                  <a:pt x="63500" y="0"/>
                </a:lnTo>
                <a:lnTo>
                  <a:pt x="44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8" name="SMARTINK"/>
          <p:cNvSpPr/>
          <p:nvPr/>
        </p:nvSpPr>
        <p:spPr bwMode="auto">
          <a:xfrm>
            <a:off x="6667499" y="4260850"/>
            <a:ext cx="101601" cy="114301"/>
          </a:xfrm>
          <a:custGeom>
            <a:avLst/>
            <a:gdLst/>
            <a:ahLst/>
            <a:cxnLst/>
            <a:rect l="0" t="0" r="0" b="0"/>
            <a:pathLst>
              <a:path w="101601" h="114301">
                <a:moveTo>
                  <a:pt x="38100" y="44450"/>
                </a:moveTo>
                <a:lnTo>
                  <a:pt x="44450" y="19050"/>
                </a:lnTo>
                <a:lnTo>
                  <a:pt x="25400" y="19050"/>
                </a:lnTo>
                <a:lnTo>
                  <a:pt x="12700" y="25400"/>
                </a:ln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12700" y="95250"/>
                </a:lnTo>
                <a:lnTo>
                  <a:pt x="25400" y="107950"/>
                </a:lnTo>
                <a:lnTo>
                  <a:pt x="44450" y="114300"/>
                </a:lnTo>
                <a:lnTo>
                  <a:pt x="63500" y="114300"/>
                </a:lnTo>
                <a:lnTo>
                  <a:pt x="76200" y="107950"/>
                </a:lnTo>
                <a:lnTo>
                  <a:pt x="88900" y="101600"/>
                </a:lnTo>
                <a:lnTo>
                  <a:pt x="101600" y="82550"/>
                </a:lnTo>
                <a:lnTo>
                  <a:pt x="101600" y="63500"/>
                </a:lnTo>
                <a:lnTo>
                  <a:pt x="95250" y="44450"/>
                </a:lnTo>
                <a:lnTo>
                  <a:pt x="82550" y="19050"/>
                </a:lnTo>
                <a:lnTo>
                  <a:pt x="69850" y="635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19" name="SMARTINK"/>
          <p:cNvSpPr/>
          <p:nvPr/>
        </p:nvSpPr>
        <p:spPr bwMode="auto">
          <a:xfrm>
            <a:off x="6851649" y="4133850"/>
            <a:ext cx="120651" cy="355601"/>
          </a:xfrm>
          <a:custGeom>
            <a:avLst/>
            <a:gdLst/>
            <a:ahLst/>
            <a:cxnLst/>
            <a:rect l="0" t="0" r="0" b="0"/>
            <a:pathLst>
              <a:path w="120651" h="355601">
                <a:moveTo>
                  <a:pt x="0" y="6350"/>
                </a:moveTo>
                <a:lnTo>
                  <a:pt x="12700" y="0"/>
                </a:lnTo>
                <a:lnTo>
                  <a:pt x="31750" y="25400"/>
                </a:lnTo>
                <a:lnTo>
                  <a:pt x="44450" y="38100"/>
                </a:lnTo>
                <a:lnTo>
                  <a:pt x="57150" y="57150"/>
                </a:lnTo>
                <a:lnTo>
                  <a:pt x="69850" y="76200"/>
                </a:lnTo>
                <a:lnTo>
                  <a:pt x="82550" y="95250"/>
                </a:lnTo>
                <a:lnTo>
                  <a:pt x="88900" y="120650"/>
                </a:lnTo>
                <a:lnTo>
                  <a:pt x="101600" y="146050"/>
                </a:lnTo>
                <a:lnTo>
                  <a:pt x="107950" y="171450"/>
                </a:lnTo>
                <a:lnTo>
                  <a:pt x="114300" y="190500"/>
                </a:lnTo>
                <a:lnTo>
                  <a:pt x="120650" y="215900"/>
                </a:lnTo>
                <a:lnTo>
                  <a:pt x="120650" y="234950"/>
                </a:lnTo>
                <a:lnTo>
                  <a:pt x="114300" y="254000"/>
                </a:lnTo>
                <a:lnTo>
                  <a:pt x="107950" y="273050"/>
                </a:lnTo>
                <a:lnTo>
                  <a:pt x="95250" y="292100"/>
                </a:lnTo>
                <a:lnTo>
                  <a:pt x="69850" y="317500"/>
                </a:lnTo>
                <a:lnTo>
                  <a:pt x="38100" y="336550"/>
                </a:lnTo>
                <a:lnTo>
                  <a:pt x="1905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20" name="SMARTINK"/>
          <p:cNvSpPr/>
          <p:nvPr/>
        </p:nvSpPr>
        <p:spPr bwMode="auto">
          <a:xfrm>
            <a:off x="3041649" y="4184650"/>
            <a:ext cx="171451" cy="438151"/>
          </a:xfrm>
          <a:custGeom>
            <a:avLst/>
            <a:gdLst/>
            <a:ahLst/>
            <a:cxnLst/>
            <a:rect l="0" t="0" r="0" b="0"/>
            <a:pathLst>
              <a:path w="171451" h="438151">
                <a:moveTo>
                  <a:pt x="146050" y="25400"/>
                </a:moveTo>
                <a:lnTo>
                  <a:pt x="146050" y="6350"/>
                </a:lnTo>
                <a:lnTo>
                  <a:pt x="133350" y="0"/>
                </a:lnTo>
                <a:lnTo>
                  <a:pt x="120650" y="6350"/>
                </a:lnTo>
                <a:lnTo>
                  <a:pt x="95250" y="25400"/>
                </a:lnTo>
                <a:lnTo>
                  <a:pt x="69850" y="44450"/>
                </a:lnTo>
                <a:lnTo>
                  <a:pt x="50800" y="76200"/>
                </a:lnTo>
                <a:lnTo>
                  <a:pt x="38100" y="95250"/>
                </a:lnTo>
                <a:lnTo>
                  <a:pt x="31750" y="114300"/>
                </a:lnTo>
                <a:lnTo>
                  <a:pt x="19050" y="133350"/>
                </a:lnTo>
                <a:lnTo>
                  <a:pt x="12700" y="158750"/>
                </a:lnTo>
                <a:lnTo>
                  <a:pt x="635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3050"/>
                </a:lnTo>
                <a:lnTo>
                  <a:pt x="0" y="298450"/>
                </a:lnTo>
                <a:lnTo>
                  <a:pt x="0" y="317500"/>
                </a:lnTo>
                <a:lnTo>
                  <a:pt x="6350" y="336550"/>
                </a:lnTo>
                <a:lnTo>
                  <a:pt x="25400" y="368300"/>
                </a:lnTo>
                <a:lnTo>
                  <a:pt x="50800" y="393700"/>
                </a:lnTo>
                <a:lnTo>
                  <a:pt x="82550" y="412750"/>
                </a:lnTo>
                <a:lnTo>
                  <a:pt x="95250" y="419100"/>
                </a:lnTo>
                <a:lnTo>
                  <a:pt x="114300" y="425450"/>
                </a:lnTo>
                <a:lnTo>
                  <a:pt x="146050" y="431800"/>
                </a:lnTo>
                <a:lnTo>
                  <a:pt x="171450" y="438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21" name="SMARTINK"/>
          <p:cNvSpPr/>
          <p:nvPr/>
        </p:nvSpPr>
        <p:spPr bwMode="auto">
          <a:xfrm>
            <a:off x="7067549" y="4083050"/>
            <a:ext cx="171451" cy="438151"/>
          </a:xfrm>
          <a:custGeom>
            <a:avLst/>
            <a:gdLst/>
            <a:ahLst/>
            <a:cxnLst/>
            <a:rect l="0" t="0" r="0" b="0"/>
            <a:pathLst>
              <a:path w="171451" h="438151">
                <a:moveTo>
                  <a:pt x="0" y="0"/>
                </a:moveTo>
                <a:lnTo>
                  <a:pt x="25400" y="12700"/>
                </a:lnTo>
                <a:lnTo>
                  <a:pt x="57150" y="31750"/>
                </a:lnTo>
                <a:lnTo>
                  <a:pt x="69850" y="50800"/>
                </a:lnTo>
                <a:lnTo>
                  <a:pt x="88900" y="69850"/>
                </a:lnTo>
                <a:lnTo>
                  <a:pt x="107950" y="88900"/>
                </a:lnTo>
                <a:lnTo>
                  <a:pt x="120650" y="107950"/>
                </a:lnTo>
                <a:lnTo>
                  <a:pt x="139700" y="127000"/>
                </a:lnTo>
                <a:lnTo>
                  <a:pt x="152400" y="152400"/>
                </a:lnTo>
                <a:lnTo>
                  <a:pt x="158750" y="177800"/>
                </a:lnTo>
                <a:lnTo>
                  <a:pt x="165100" y="203200"/>
                </a:lnTo>
                <a:lnTo>
                  <a:pt x="171450" y="228600"/>
                </a:lnTo>
                <a:lnTo>
                  <a:pt x="165100" y="254000"/>
                </a:lnTo>
                <a:lnTo>
                  <a:pt x="158750" y="279400"/>
                </a:lnTo>
                <a:lnTo>
                  <a:pt x="152400" y="304800"/>
                </a:lnTo>
                <a:lnTo>
                  <a:pt x="133350" y="330200"/>
                </a:lnTo>
                <a:lnTo>
                  <a:pt x="107950" y="355600"/>
                </a:lnTo>
                <a:lnTo>
                  <a:pt x="76200" y="381000"/>
                </a:lnTo>
                <a:lnTo>
                  <a:pt x="44450" y="412750"/>
                </a:lnTo>
                <a:lnTo>
                  <a:pt x="25400" y="438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22" name="SMARTINK"/>
          <p:cNvSpPr/>
          <p:nvPr/>
        </p:nvSpPr>
        <p:spPr bwMode="auto">
          <a:xfrm>
            <a:off x="1727199" y="5264150"/>
            <a:ext cx="88901" cy="139701"/>
          </a:xfrm>
          <a:custGeom>
            <a:avLst/>
            <a:gdLst/>
            <a:ahLst/>
            <a:cxnLst/>
            <a:rect l="0" t="0" r="0" b="0"/>
            <a:pathLst>
              <a:path w="88901" h="139701">
                <a:moveTo>
                  <a:pt x="38100" y="12700"/>
                </a:moveTo>
                <a:lnTo>
                  <a:pt x="50800" y="25400"/>
                </a:lnTo>
                <a:lnTo>
                  <a:pt x="5080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25400" y="101600"/>
                </a:lnTo>
                <a:lnTo>
                  <a:pt x="44450" y="120650"/>
                </a:lnTo>
                <a:lnTo>
                  <a:pt x="76200" y="133350"/>
                </a:lnTo>
                <a:lnTo>
                  <a:pt x="889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23" name="SMARTINK"/>
          <p:cNvSpPr/>
          <p:nvPr/>
        </p:nvSpPr>
        <p:spPr bwMode="auto">
          <a:xfrm>
            <a:off x="1917699" y="5346700"/>
            <a:ext cx="63501" cy="127001"/>
          </a:xfrm>
          <a:custGeom>
            <a:avLst/>
            <a:gdLst/>
            <a:ahLst/>
            <a:cxnLst/>
            <a:rect l="0" t="0" r="0" b="0"/>
            <a:pathLst>
              <a:path w="63501" h="127001">
                <a:moveTo>
                  <a:pt x="44450" y="6350"/>
                </a:moveTo>
                <a:lnTo>
                  <a:pt x="31750" y="0"/>
                </a:lnTo>
                <a:lnTo>
                  <a:pt x="12700" y="0"/>
                </a:lnTo>
                <a:lnTo>
                  <a:pt x="0" y="6350"/>
                </a:lnTo>
                <a:lnTo>
                  <a:pt x="12700" y="31750"/>
                </a:lnTo>
                <a:lnTo>
                  <a:pt x="38100" y="57150"/>
                </a:lnTo>
                <a:lnTo>
                  <a:pt x="57150" y="88900"/>
                </a:lnTo>
                <a:lnTo>
                  <a:pt x="63500" y="101600"/>
                </a:lnTo>
                <a:lnTo>
                  <a:pt x="57150" y="114300"/>
                </a:lnTo>
                <a:lnTo>
                  <a:pt x="38100" y="127000"/>
                </a:lnTo>
                <a:lnTo>
                  <a:pt x="190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24" name="SMARTINK"/>
          <p:cNvSpPr/>
          <p:nvPr/>
        </p:nvSpPr>
        <p:spPr bwMode="auto">
          <a:xfrm>
            <a:off x="2330449" y="516255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12700" y="6350"/>
                </a:moveTo>
                <a:lnTo>
                  <a:pt x="0" y="0"/>
                </a:lnTo>
                <a:lnTo>
                  <a:pt x="3175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6350"/>
                </a:lnTo>
                <a:lnTo>
                  <a:pt x="165100" y="6350"/>
                </a:lnTo>
                <a:lnTo>
                  <a:pt x="184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25" name="SMARTINK"/>
          <p:cNvSpPr/>
          <p:nvPr/>
        </p:nvSpPr>
        <p:spPr bwMode="auto">
          <a:xfrm>
            <a:off x="2381249" y="5276850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45" name="SMARTINK"/>
          <p:cNvSpPr/>
          <p:nvPr/>
        </p:nvSpPr>
        <p:spPr bwMode="auto">
          <a:xfrm>
            <a:off x="2876549" y="5073650"/>
            <a:ext cx="171451" cy="234951"/>
          </a:xfrm>
          <a:custGeom>
            <a:avLst/>
            <a:gdLst/>
            <a:ahLst/>
            <a:cxnLst/>
            <a:rect l="0" t="0" r="0" b="0"/>
            <a:pathLst>
              <a:path w="171451" h="234951">
                <a:moveTo>
                  <a:pt x="171450" y="19050"/>
                </a:moveTo>
                <a:lnTo>
                  <a:pt x="165100" y="6350"/>
                </a:lnTo>
                <a:lnTo>
                  <a:pt x="139700" y="0"/>
                </a:lnTo>
                <a:lnTo>
                  <a:pt x="120650" y="6350"/>
                </a:lnTo>
                <a:lnTo>
                  <a:pt x="101600" y="19050"/>
                </a:lnTo>
                <a:lnTo>
                  <a:pt x="76200" y="44450"/>
                </a:lnTo>
                <a:lnTo>
                  <a:pt x="57150" y="63500"/>
                </a:lnTo>
                <a:lnTo>
                  <a:pt x="44450" y="88900"/>
                </a:lnTo>
                <a:lnTo>
                  <a:pt x="31750" y="114300"/>
                </a:lnTo>
                <a:lnTo>
                  <a:pt x="19050" y="139700"/>
                </a:lnTo>
                <a:lnTo>
                  <a:pt x="6350" y="165100"/>
                </a:lnTo>
                <a:lnTo>
                  <a:pt x="0" y="196850"/>
                </a:lnTo>
                <a:lnTo>
                  <a:pt x="12700" y="215900"/>
                </a:lnTo>
                <a:lnTo>
                  <a:pt x="25400" y="228600"/>
                </a:lnTo>
                <a:lnTo>
                  <a:pt x="50800" y="234950"/>
                </a:lnTo>
                <a:lnTo>
                  <a:pt x="69850" y="228600"/>
                </a:lnTo>
                <a:lnTo>
                  <a:pt x="95250" y="222250"/>
                </a:lnTo>
                <a:lnTo>
                  <a:pt x="114300" y="209550"/>
                </a:lnTo>
                <a:lnTo>
                  <a:pt x="139700" y="190500"/>
                </a:lnTo>
                <a:lnTo>
                  <a:pt x="152400" y="177800"/>
                </a:lnTo>
                <a:lnTo>
                  <a:pt x="165100" y="152400"/>
                </a:lnTo>
                <a:lnTo>
                  <a:pt x="171450" y="127000"/>
                </a:lnTo>
                <a:lnTo>
                  <a:pt x="171450" y="101600"/>
                </a:lnTo>
                <a:lnTo>
                  <a:pt x="165100" y="76200"/>
                </a:lnTo>
                <a:lnTo>
                  <a:pt x="152400" y="57150"/>
                </a:lnTo>
                <a:lnTo>
                  <a:pt x="133350" y="31750"/>
                </a:lnTo>
                <a:lnTo>
                  <a:pt x="120650" y="25400"/>
                </a:lnTo>
                <a:lnTo>
                  <a:pt x="1079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46" name="SMARTINK"/>
          <p:cNvSpPr/>
          <p:nvPr/>
        </p:nvSpPr>
        <p:spPr bwMode="auto">
          <a:xfrm>
            <a:off x="3155949" y="5219700"/>
            <a:ext cx="12701" cy="31751"/>
          </a:xfrm>
          <a:custGeom>
            <a:avLst/>
            <a:gdLst/>
            <a:ahLst/>
            <a:cxnLst/>
            <a:rect l="0" t="0" r="0" b="0"/>
            <a:pathLst>
              <a:path w="12701" h="31751">
                <a:moveTo>
                  <a:pt x="0" y="31750"/>
                </a:moveTo>
                <a:lnTo>
                  <a:pt x="6350" y="1270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47" name="SMARTINK"/>
          <p:cNvSpPr/>
          <p:nvPr/>
        </p:nvSpPr>
        <p:spPr bwMode="auto">
          <a:xfrm>
            <a:off x="3301999" y="5029200"/>
            <a:ext cx="171451" cy="222251"/>
          </a:xfrm>
          <a:custGeom>
            <a:avLst/>
            <a:gdLst/>
            <a:ahLst/>
            <a:cxnLst/>
            <a:rect l="0" t="0" r="0" b="0"/>
            <a:pathLst>
              <a:path w="171451" h="222251">
                <a:moveTo>
                  <a:pt x="63500" y="0"/>
                </a:moveTo>
                <a:lnTo>
                  <a:pt x="57150" y="31750"/>
                </a:lnTo>
                <a:lnTo>
                  <a:pt x="38100" y="57150"/>
                </a:lnTo>
                <a:lnTo>
                  <a:pt x="19050" y="88900"/>
                </a:lnTo>
                <a:lnTo>
                  <a:pt x="6350" y="101600"/>
                </a:lnTo>
                <a:lnTo>
                  <a:pt x="0" y="120650"/>
                </a:lnTo>
                <a:lnTo>
                  <a:pt x="12700" y="133350"/>
                </a:lnTo>
                <a:lnTo>
                  <a:pt x="50800" y="133350"/>
                </a:lnTo>
                <a:lnTo>
                  <a:pt x="76200" y="127000"/>
                </a:lnTo>
                <a:lnTo>
                  <a:pt x="101600" y="127000"/>
                </a:lnTo>
                <a:lnTo>
                  <a:pt x="127000" y="120650"/>
                </a:lnTo>
                <a:lnTo>
                  <a:pt x="152400" y="114300"/>
                </a:lnTo>
                <a:lnTo>
                  <a:pt x="165100" y="101600"/>
                </a:lnTo>
                <a:lnTo>
                  <a:pt x="171450" y="82550"/>
                </a:lnTo>
                <a:lnTo>
                  <a:pt x="165100" y="50800"/>
                </a:lnTo>
                <a:lnTo>
                  <a:pt x="165100" y="69850"/>
                </a:lnTo>
                <a:lnTo>
                  <a:pt x="165100" y="95250"/>
                </a:lnTo>
                <a:lnTo>
                  <a:pt x="165100" y="127000"/>
                </a:lnTo>
                <a:lnTo>
                  <a:pt x="165100" y="158750"/>
                </a:lnTo>
                <a:lnTo>
                  <a:pt x="165100" y="184150"/>
                </a:lnTo>
                <a:lnTo>
                  <a:pt x="158750" y="215900"/>
                </a:lnTo>
                <a:lnTo>
                  <a:pt x="1714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48" name="SMARTINK"/>
          <p:cNvSpPr/>
          <p:nvPr/>
        </p:nvSpPr>
        <p:spPr bwMode="auto">
          <a:xfrm>
            <a:off x="3606799" y="5067300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133350" y="0"/>
                </a:moveTo>
                <a:lnTo>
                  <a:pt x="101600" y="0"/>
                </a:lnTo>
                <a:lnTo>
                  <a:pt x="76200" y="0"/>
                </a:lnTo>
                <a:lnTo>
                  <a:pt x="50800" y="0"/>
                </a:lnTo>
                <a:lnTo>
                  <a:pt x="25400" y="0"/>
                </a:lnTo>
                <a:lnTo>
                  <a:pt x="6350" y="0"/>
                </a:lnTo>
                <a:lnTo>
                  <a:pt x="0" y="12700"/>
                </a:lnTo>
                <a:lnTo>
                  <a:pt x="12700" y="50800"/>
                </a:lnTo>
                <a:lnTo>
                  <a:pt x="44450" y="69850"/>
                </a:lnTo>
                <a:lnTo>
                  <a:pt x="69850" y="101600"/>
                </a:lnTo>
                <a:lnTo>
                  <a:pt x="76200" y="114300"/>
                </a:lnTo>
                <a:lnTo>
                  <a:pt x="82550" y="127000"/>
                </a:lnTo>
                <a:lnTo>
                  <a:pt x="50800" y="152400"/>
                </a:lnTo>
                <a:lnTo>
                  <a:pt x="31750" y="15875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49" name="SMARTINK"/>
          <p:cNvSpPr/>
          <p:nvPr/>
        </p:nvSpPr>
        <p:spPr bwMode="auto">
          <a:xfrm>
            <a:off x="3784599" y="5041900"/>
            <a:ext cx="107951" cy="165101"/>
          </a:xfrm>
          <a:custGeom>
            <a:avLst/>
            <a:gdLst/>
            <a:ahLst/>
            <a:cxnLst/>
            <a:rect l="0" t="0" r="0" b="0"/>
            <a:pathLst>
              <a:path w="107951" h="165101">
                <a:moveTo>
                  <a:pt x="63500" y="12700"/>
                </a:moveTo>
                <a:lnTo>
                  <a:pt x="50800" y="6350"/>
                </a:lnTo>
                <a:lnTo>
                  <a:pt x="38100" y="12700"/>
                </a:lnTo>
                <a:lnTo>
                  <a:pt x="19050" y="25400"/>
                </a:lnTo>
                <a:lnTo>
                  <a:pt x="6350" y="5715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20650"/>
                </a:lnTo>
                <a:lnTo>
                  <a:pt x="19050" y="139700"/>
                </a:lnTo>
                <a:lnTo>
                  <a:pt x="38100" y="152400"/>
                </a:lnTo>
                <a:lnTo>
                  <a:pt x="57150" y="165100"/>
                </a:lnTo>
                <a:lnTo>
                  <a:pt x="82550" y="165100"/>
                </a:lnTo>
                <a:lnTo>
                  <a:pt x="101600" y="146050"/>
                </a:lnTo>
                <a:lnTo>
                  <a:pt x="107950" y="120650"/>
                </a:lnTo>
                <a:lnTo>
                  <a:pt x="107950" y="88900"/>
                </a:lnTo>
                <a:lnTo>
                  <a:pt x="95250" y="63500"/>
                </a:lnTo>
                <a:lnTo>
                  <a:pt x="82550" y="44450"/>
                </a:lnTo>
                <a:lnTo>
                  <a:pt x="69850" y="25400"/>
                </a:lnTo>
                <a:lnTo>
                  <a:pt x="5080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0" name="SMARTINK"/>
          <p:cNvSpPr/>
          <p:nvPr/>
        </p:nvSpPr>
        <p:spPr bwMode="auto">
          <a:xfrm>
            <a:off x="4121149" y="4984750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0" y="19050"/>
                </a:moveTo>
                <a:lnTo>
                  <a:pt x="6350" y="6350"/>
                </a:lnTo>
                <a:lnTo>
                  <a:pt x="25400" y="6350"/>
                </a:lnTo>
                <a:lnTo>
                  <a:pt x="57150" y="6350"/>
                </a:lnTo>
                <a:lnTo>
                  <a:pt x="88900" y="6350"/>
                </a:lnTo>
                <a:lnTo>
                  <a:pt x="114300" y="0"/>
                </a:lnTo>
                <a:lnTo>
                  <a:pt x="139700" y="0"/>
                </a:lnTo>
                <a:lnTo>
                  <a:pt x="114300" y="6350"/>
                </a:lnTo>
                <a:lnTo>
                  <a:pt x="95250" y="19050"/>
                </a:lnTo>
                <a:lnTo>
                  <a:pt x="82550" y="44450"/>
                </a:lnTo>
                <a:lnTo>
                  <a:pt x="82550" y="69850"/>
                </a:lnTo>
                <a:lnTo>
                  <a:pt x="88900" y="101600"/>
                </a:lnTo>
                <a:lnTo>
                  <a:pt x="101600" y="133350"/>
                </a:lnTo>
                <a:lnTo>
                  <a:pt x="101600" y="158750"/>
                </a:lnTo>
                <a:lnTo>
                  <a:pt x="88900" y="171450"/>
                </a:lnTo>
                <a:lnTo>
                  <a:pt x="69850" y="190500"/>
                </a:lnTo>
                <a:lnTo>
                  <a:pt x="44450" y="209550"/>
                </a:lnTo>
                <a:lnTo>
                  <a:pt x="31750" y="203200"/>
                </a:lnTo>
                <a:lnTo>
                  <a:pt x="317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1" name="SMARTINK"/>
          <p:cNvSpPr/>
          <p:nvPr/>
        </p:nvSpPr>
        <p:spPr bwMode="auto">
          <a:xfrm>
            <a:off x="4375149" y="4978400"/>
            <a:ext cx="127001" cy="241301"/>
          </a:xfrm>
          <a:custGeom>
            <a:avLst/>
            <a:gdLst/>
            <a:ahLst/>
            <a:cxnLst/>
            <a:rect l="0" t="0" r="0" b="0"/>
            <a:pathLst>
              <a:path w="127001" h="241301">
                <a:moveTo>
                  <a:pt x="127000" y="6350"/>
                </a:moveTo>
                <a:lnTo>
                  <a:pt x="114300" y="0"/>
                </a:lnTo>
                <a:lnTo>
                  <a:pt x="95250" y="31750"/>
                </a:lnTo>
                <a:lnTo>
                  <a:pt x="82550" y="50800"/>
                </a:lnTo>
                <a:lnTo>
                  <a:pt x="69850" y="76200"/>
                </a:lnTo>
                <a:lnTo>
                  <a:pt x="50800" y="107950"/>
                </a:lnTo>
                <a:lnTo>
                  <a:pt x="38100" y="133350"/>
                </a:lnTo>
                <a:lnTo>
                  <a:pt x="25400" y="158750"/>
                </a:lnTo>
                <a:lnTo>
                  <a:pt x="19050" y="184150"/>
                </a:lnTo>
                <a:lnTo>
                  <a:pt x="6350" y="209550"/>
                </a:lnTo>
                <a:lnTo>
                  <a:pt x="0" y="222250"/>
                </a:lnTo>
                <a:lnTo>
                  <a:pt x="63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2" name="SMARTINK"/>
          <p:cNvSpPr/>
          <p:nvPr/>
        </p:nvSpPr>
        <p:spPr bwMode="auto">
          <a:xfrm>
            <a:off x="4533899" y="5124450"/>
            <a:ext cx="69851" cy="209551"/>
          </a:xfrm>
          <a:custGeom>
            <a:avLst/>
            <a:gdLst/>
            <a:ahLst/>
            <a:cxnLst/>
            <a:rect l="0" t="0" r="0" b="0"/>
            <a:pathLst>
              <a:path w="69851" h="209551">
                <a:moveTo>
                  <a:pt x="57150" y="12700"/>
                </a:moveTo>
                <a:lnTo>
                  <a:pt x="44450" y="0"/>
                </a:lnTo>
                <a:lnTo>
                  <a:pt x="3175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6350" y="50800"/>
                </a:lnTo>
                <a:lnTo>
                  <a:pt x="19050" y="63500"/>
                </a:lnTo>
                <a:lnTo>
                  <a:pt x="38100" y="69850"/>
                </a:lnTo>
                <a:lnTo>
                  <a:pt x="50800" y="57150"/>
                </a:lnTo>
                <a:lnTo>
                  <a:pt x="57150" y="44450"/>
                </a:lnTo>
                <a:lnTo>
                  <a:pt x="63500" y="63500"/>
                </a:lnTo>
                <a:lnTo>
                  <a:pt x="69850" y="88900"/>
                </a:lnTo>
                <a:lnTo>
                  <a:pt x="69850" y="114300"/>
                </a:lnTo>
                <a:lnTo>
                  <a:pt x="69850" y="133350"/>
                </a:lnTo>
                <a:lnTo>
                  <a:pt x="63500" y="158750"/>
                </a:lnTo>
                <a:lnTo>
                  <a:pt x="57150" y="190500"/>
                </a:lnTo>
                <a:lnTo>
                  <a:pt x="44450" y="196850"/>
                </a:lnTo>
                <a:lnTo>
                  <a:pt x="25400" y="209550"/>
                </a:lnTo>
                <a:lnTo>
                  <a:pt x="12700" y="203200"/>
                </a:lnTo>
                <a:lnTo>
                  <a:pt x="0" y="184150"/>
                </a:lnTo>
                <a:lnTo>
                  <a:pt x="6350" y="152400"/>
                </a:lnTo>
                <a:lnTo>
                  <a:pt x="12700" y="133350"/>
                </a:lnTo>
                <a:lnTo>
                  <a:pt x="25400" y="120650"/>
                </a:lnTo>
                <a:lnTo>
                  <a:pt x="57150" y="95250"/>
                </a:lnTo>
                <a:lnTo>
                  <a:pt x="6350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3" name="SMARTINK"/>
          <p:cNvSpPr/>
          <p:nvPr/>
        </p:nvSpPr>
        <p:spPr bwMode="auto">
          <a:xfrm>
            <a:off x="4781549" y="4972050"/>
            <a:ext cx="12701" cy="260351"/>
          </a:xfrm>
          <a:custGeom>
            <a:avLst/>
            <a:gdLst/>
            <a:ahLst/>
            <a:cxnLst/>
            <a:rect l="0" t="0" r="0" b="0"/>
            <a:pathLst>
              <a:path w="12701" h="26035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82550"/>
                </a:lnTo>
                <a:lnTo>
                  <a:pt x="12700" y="114300"/>
                </a:lnTo>
                <a:lnTo>
                  <a:pt x="12700" y="133350"/>
                </a:lnTo>
                <a:lnTo>
                  <a:pt x="12700" y="152400"/>
                </a:lnTo>
                <a:lnTo>
                  <a:pt x="6350" y="184150"/>
                </a:lnTo>
                <a:lnTo>
                  <a:pt x="6350" y="209550"/>
                </a:lnTo>
                <a:lnTo>
                  <a:pt x="0" y="234950"/>
                </a:lnTo>
                <a:lnTo>
                  <a:pt x="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4" name="SMARTINK"/>
          <p:cNvSpPr/>
          <p:nvPr/>
        </p:nvSpPr>
        <p:spPr bwMode="auto">
          <a:xfrm>
            <a:off x="4787899" y="5029200"/>
            <a:ext cx="165101" cy="177801"/>
          </a:xfrm>
          <a:custGeom>
            <a:avLst/>
            <a:gdLst/>
            <a:ahLst/>
            <a:cxnLst/>
            <a:rect l="0" t="0" r="0" b="0"/>
            <a:pathLst>
              <a:path w="165101" h="177801">
                <a:moveTo>
                  <a:pt x="165100" y="0"/>
                </a:moveTo>
                <a:lnTo>
                  <a:pt x="152400" y="12700"/>
                </a:lnTo>
                <a:lnTo>
                  <a:pt x="127000" y="25400"/>
                </a:lnTo>
                <a:lnTo>
                  <a:pt x="95250" y="38100"/>
                </a:lnTo>
                <a:lnTo>
                  <a:pt x="63500" y="50800"/>
                </a:lnTo>
                <a:lnTo>
                  <a:pt x="38100" y="57150"/>
                </a:lnTo>
                <a:lnTo>
                  <a:pt x="6350" y="69850"/>
                </a:lnTo>
                <a:lnTo>
                  <a:pt x="0" y="82550"/>
                </a:lnTo>
                <a:lnTo>
                  <a:pt x="12700" y="101600"/>
                </a:lnTo>
                <a:lnTo>
                  <a:pt x="38100" y="120650"/>
                </a:lnTo>
                <a:lnTo>
                  <a:pt x="69850" y="139700"/>
                </a:lnTo>
                <a:lnTo>
                  <a:pt x="101600" y="158750"/>
                </a:lnTo>
                <a:lnTo>
                  <a:pt x="1206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5" name="SMARTINK"/>
          <p:cNvSpPr/>
          <p:nvPr/>
        </p:nvSpPr>
        <p:spPr bwMode="auto">
          <a:xfrm>
            <a:off x="5003799" y="521335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1270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6" name="SMARTINK"/>
          <p:cNvSpPr/>
          <p:nvPr/>
        </p:nvSpPr>
        <p:spPr bwMode="auto">
          <a:xfrm>
            <a:off x="2952749" y="5448300"/>
            <a:ext cx="2330451" cy="44451"/>
          </a:xfrm>
          <a:custGeom>
            <a:avLst/>
            <a:gdLst/>
            <a:ahLst/>
            <a:cxnLst/>
            <a:rect l="0" t="0" r="0" b="0"/>
            <a:pathLst>
              <a:path w="2330451" h="44451">
                <a:moveTo>
                  <a:pt x="0" y="44450"/>
                </a:moveTo>
                <a:lnTo>
                  <a:pt x="19050" y="38100"/>
                </a:lnTo>
                <a:lnTo>
                  <a:pt x="38100" y="31750"/>
                </a:lnTo>
                <a:lnTo>
                  <a:pt x="57150" y="31750"/>
                </a:lnTo>
                <a:lnTo>
                  <a:pt x="76200" y="31750"/>
                </a:lnTo>
                <a:lnTo>
                  <a:pt x="107950" y="31750"/>
                </a:lnTo>
                <a:lnTo>
                  <a:pt x="133350" y="31750"/>
                </a:lnTo>
                <a:lnTo>
                  <a:pt x="171450" y="31750"/>
                </a:lnTo>
                <a:lnTo>
                  <a:pt x="209550" y="25400"/>
                </a:lnTo>
                <a:lnTo>
                  <a:pt x="254000" y="25400"/>
                </a:lnTo>
                <a:lnTo>
                  <a:pt x="304800" y="25400"/>
                </a:lnTo>
                <a:lnTo>
                  <a:pt x="355600" y="19050"/>
                </a:lnTo>
                <a:lnTo>
                  <a:pt x="412750" y="19050"/>
                </a:lnTo>
                <a:lnTo>
                  <a:pt x="482600" y="19050"/>
                </a:lnTo>
                <a:lnTo>
                  <a:pt x="552450" y="12700"/>
                </a:lnTo>
                <a:lnTo>
                  <a:pt x="622300" y="12700"/>
                </a:lnTo>
                <a:lnTo>
                  <a:pt x="704850" y="6350"/>
                </a:lnTo>
                <a:lnTo>
                  <a:pt x="793750" y="6350"/>
                </a:lnTo>
                <a:lnTo>
                  <a:pt x="889000" y="0"/>
                </a:lnTo>
                <a:lnTo>
                  <a:pt x="984250" y="0"/>
                </a:lnTo>
                <a:lnTo>
                  <a:pt x="1079500" y="0"/>
                </a:lnTo>
                <a:lnTo>
                  <a:pt x="1181100" y="0"/>
                </a:lnTo>
                <a:lnTo>
                  <a:pt x="1282700" y="0"/>
                </a:lnTo>
                <a:lnTo>
                  <a:pt x="1384300" y="0"/>
                </a:lnTo>
                <a:lnTo>
                  <a:pt x="1485900" y="6350"/>
                </a:lnTo>
                <a:lnTo>
                  <a:pt x="1587500" y="6350"/>
                </a:lnTo>
                <a:lnTo>
                  <a:pt x="1682750" y="12700"/>
                </a:lnTo>
                <a:lnTo>
                  <a:pt x="1771650" y="12700"/>
                </a:lnTo>
                <a:lnTo>
                  <a:pt x="1860550" y="19050"/>
                </a:lnTo>
                <a:lnTo>
                  <a:pt x="1936750" y="25400"/>
                </a:lnTo>
                <a:lnTo>
                  <a:pt x="2012950" y="31750"/>
                </a:lnTo>
                <a:lnTo>
                  <a:pt x="2082800" y="31750"/>
                </a:lnTo>
                <a:lnTo>
                  <a:pt x="2139950" y="38100"/>
                </a:lnTo>
                <a:lnTo>
                  <a:pt x="2197100" y="44450"/>
                </a:lnTo>
                <a:lnTo>
                  <a:pt x="2241550" y="44450"/>
                </a:lnTo>
                <a:lnTo>
                  <a:pt x="2279650" y="44450"/>
                </a:lnTo>
                <a:lnTo>
                  <a:pt x="2311400" y="44450"/>
                </a:lnTo>
                <a:lnTo>
                  <a:pt x="2330450" y="38100"/>
                </a:lnTo>
                <a:lnTo>
                  <a:pt x="23114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57" name="SMARTINK"/>
          <p:cNvSpPr/>
          <p:nvPr/>
        </p:nvSpPr>
        <p:spPr bwMode="auto">
          <a:xfrm>
            <a:off x="3575049" y="5543550"/>
            <a:ext cx="1498601" cy="38101"/>
          </a:xfrm>
          <a:custGeom>
            <a:avLst/>
            <a:gdLst/>
            <a:ahLst/>
            <a:cxnLst/>
            <a:rect l="0" t="0" r="0" b="0"/>
            <a:pathLst>
              <a:path w="1498601" h="38101">
                <a:moveTo>
                  <a:pt x="19050" y="19050"/>
                </a:moveTo>
                <a:lnTo>
                  <a:pt x="0" y="19050"/>
                </a:lnTo>
                <a:lnTo>
                  <a:pt x="19050" y="25400"/>
                </a:lnTo>
                <a:lnTo>
                  <a:pt x="38100" y="25400"/>
                </a:lnTo>
                <a:lnTo>
                  <a:pt x="63500" y="25400"/>
                </a:lnTo>
                <a:lnTo>
                  <a:pt x="95250" y="25400"/>
                </a:lnTo>
                <a:lnTo>
                  <a:pt x="133350" y="25400"/>
                </a:lnTo>
                <a:lnTo>
                  <a:pt x="177800" y="25400"/>
                </a:lnTo>
                <a:lnTo>
                  <a:pt x="228600" y="19050"/>
                </a:lnTo>
                <a:lnTo>
                  <a:pt x="285750" y="19050"/>
                </a:lnTo>
                <a:lnTo>
                  <a:pt x="355600" y="12700"/>
                </a:lnTo>
                <a:lnTo>
                  <a:pt x="419100" y="12700"/>
                </a:lnTo>
                <a:lnTo>
                  <a:pt x="495300" y="6350"/>
                </a:lnTo>
                <a:lnTo>
                  <a:pt x="571500" y="6350"/>
                </a:lnTo>
                <a:lnTo>
                  <a:pt x="654050" y="6350"/>
                </a:lnTo>
                <a:lnTo>
                  <a:pt x="736600" y="0"/>
                </a:lnTo>
                <a:lnTo>
                  <a:pt x="812800" y="0"/>
                </a:lnTo>
                <a:lnTo>
                  <a:pt x="895350" y="0"/>
                </a:lnTo>
                <a:lnTo>
                  <a:pt x="971550" y="0"/>
                </a:lnTo>
                <a:lnTo>
                  <a:pt x="1047750" y="0"/>
                </a:lnTo>
                <a:lnTo>
                  <a:pt x="1117600" y="6350"/>
                </a:lnTo>
                <a:lnTo>
                  <a:pt x="1187450" y="6350"/>
                </a:lnTo>
                <a:lnTo>
                  <a:pt x="1244600" y="6350"/>
                </a:lnTo>
                <a:lnTo>
                  <a:pt x="1295400" y="12700"/>
                </a:lnTo>
                <a:lnTo>
                  <a:pt x="1346200" y="12700"/>
                </a:lnTo>
                <a:lnTo>
                  <a:pt x="1384300" y="19050"/>
                </a:lnTo>
                <a:lnTo>
                  <a:pt x="1416050" y="25400"/>
                </a:lnTo>
                <a:lnTo>
                  <a:pt x="1441450" y="25400"/>
                </a:lnTo>
                <a:lnTo>
                  <a:pt x="1473200" y="31750"/>
                </a:lnTo>
                <a:lnTo>
                  <a:pt x="149860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5374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395" grpId="0" animBg="1"/>
      <p:bldP spid="15396" grpId="0" animBg="1"/>
      <p:bldP spid="15397" grpId="0" animBg="1"/>
      <p:bldP spid="15398" grpId="0" animBg="1"/>
      <p:bldP spid="15399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5" grpId="0" animBg="1"/>
      <p:bldP spid="15406" grpId="0" animBg="1"/>
      <p:bldP spid="15407" grpId="0" animBg="1"/>
      <p:bldP spid="15408" grpId="0" animBg="1"/>
      <p:bldP spid="15409" grpId="0" animBg="1"/>
      <p:bldP spid="15410" grpId="0" animBg="1"/>
      <p:bldP spid="15411" grpId="0" animBg="1"/>
      <p:bldP spid="15412" grpId="0" animBg="1"/>
      <p:bldP spid="15413" grpId="0" animBg="1"/>
      <p:bldP spid="15414" grpId="0" animBg="1"/>
      <p:bldP spid="15415" grpId="0" animBg="1"/>
      <p:bldP spid="15416" grpId="0" animBg="1"/>
      <p:bldP spid="15417" grpId="0" animBg="1"/>
      <p:bldP spid="15418" grpId="0" animBg="1"/>
      <p:bldP spid="15419" grpId="0" animBg="1"/>
      <p:bldP spid="15420" grpId="0" animBg="1"/>
      <p:bldP spid="15421" grpId="0" animBg="1"/>
      <p:bldP spid="15422" grpId="0" animBg="1"/>
      <p:bldP spid="15423" grpId="0" animBg="1"/>
      <p:bldP spid="15424" grpId="0" animBg="1"/>
      <p:bldP spid="15425" grpId="0" animBg="1"/>
      <p:bldP spid="15426" grpId="0" animBg="1"/>
      <p:bldP spid="15427" grpId="0" animBg="1"/>
      <p:bldP spid="15428" grpId="0" animBg="1"/>
      <p:bldP spid="15429" grpId="0" animBg="1"/>
      <p:bldP spid="15430" grpId="0" animBg="1"/>
      <p:bldP spid="15431" grpId="0" animBg="1"/>
      <p:bldP spid="15432" grpId="0" animBg="1"/>
      <p:bldP spid="15433" grpId="0" animBg="1"/>
      <p:bldP spid="15434" grpId="0" animBg="1"/>
      <p:bldP spid="15435" grpId="0" animBg="1"/>
      <p:bldP spid="15436" grpId="0" animBg="1"/>
      <p:bldP spid="15437" grpId="0" animBg="1"/>
      <p:bldP spid="15438" grpId="0" animBg="1"/>
      <p:bldP spid="15439" grpId="0" animBg="1"/>
      <p:bldP spid="15440" grpId="0" animBg="1"/>
      <p:bldP spid="15441" grpId="0" animBg="1"/>
      <p:bldP spid="15442" grpId="0" animBg="1"/>
      <p:bldP spid="15443" grpId="0" animBg="1"/>
      <p:bldP spid="15444" grpId="0" animBg="1"/>
      <p:bldP spid="15445" grpId="0" animBg="1"/>
      <p:bldP spid="15446" grpId="0" animBg="1"/>
      <p:bldP spid="15447" grpId="0" animBg="1"/>
      <p:bldP spid="15448" grpId="0" animBg="1"/>
      <p:bldP spid="15449" grpId="0" animBg="1"/>
      <p:bldP spid="15450" grpId="0" animBg="1"/>
      <p:bldP spid="15451" grpId="0" animBg="1"/>
      <p:bldP spid="15452" grpId="0" animBg="1"/>
      <p:bldP spid="15453" grpId="0" animBg="1"/>
      <p:bldP spid="15454" grpId="0" animBg="1"/>
      <p:bldP spid="15455" grpId="0" animBg="1"/>
      <p:bldP spid="15456" grpId="0" animBg="1"/>
      <p:bldP spid="15457" grpId="0" animBg="1"/>
      <p:bldP spid="15458" grpId="0" animBg="1"/>
      <p:bldP spid="15459" grpId="0" animBg="1"/>
      <p:bldP spid="15460" grpId="0" animBg="1"/>
      <p:bldP spid="15461" grpId="0" animBg="1"/>
      <p:bldP spid="15462" grpId="0" animBg="1"/>
      <p:bldP spid="15463" grpId="0" animBg="1"/>
      <p:bldP spid="15464" grpId="0" animBg="1"/>
      <p:bldP spid="15465" grpId="0" animBg="1"/>
      <p:bldP spid="15466" grpId="0" animBg="1"/>
      <p:bldP spid="15467" grpId="0" animBg="1"/>
      <p:bldP spid="15468" grpId="0" animBg="1"/>
      <p:bldP spid="15469" grpId="0" animBg="1"/>
      <p:bldP spid="15470" grpId="0" animBg="1"/>
      <p:bldP spid="15471" grpId="0" animBg="1"/>
      <p:bldP spid="15472" grpId="0" animBg="1"/>
      <p:bldP spid="15473" grpId="0" animBg="1"/>
      <p:bldP spid="15474" grpId="0" animBg="1"/>
      <p:bldP spid="15475" grpId="0" animBg="1"/>
      <p:bldP spid="15476" grpId="0" animBg="1"/>
      <p:bldP spid="15477" grpId="0" animBg="1"/>
      <p:bldP spid="15478" grpId="0" animBg="1"/>
      <p:bldP spid="15479" grpId="0" animBg="1"/>
      <p:bldP spid="15480" grpId="0" animBg="1"/>
      <p:bldP spid="15481" grpId="0" animBg="1"/>
      <p:bldP spid="15482" grpId="0" animBg="1"/>
      <p:bldP spid="15483" grpId="0" animBg="1"/>
      <p:bldP spid="15484" grpId="0" animBg="1"/>
      <p:bldP spid="15485" grpId="0" animBg="1"/>
      <p:bldP spid="15486" grpId="0" animBg="1"/>
      <p:bldP spid="15487" grpId="0" animBg="1"/>
      <p:bldP spid="15488" grpId="0" animBg="1"/>
      <p:bldP spid="15489" grpId="0" animBg="1"/>
      <p:bldP spid="15490" grpId="0" animBg="1"/>
      <p:bldP spid="15491" grpId="0" animBg="1"/>
      <p:bldP spid="15492" grpId="0" animBg="1"/>
      <p:bldP spid="15493" grpId="0" animBg="1"/>
      <p:bldP spid="15494" grpId="0" animBg="1"/>
      <p:bldP spid="15495" grpId="0" animBg="1"/>
      <p:bldP spid="15496" grpId="0" animBg="1"/>
      <p:bldP spid="15497" grpId="0" animBg="1"/>
      <p:bldP spid="15498" grpId="0" animBg="1"/>
      <p:bldP spid="15499" grpId="0" animBg="1"/>
      <p:bldP spid="15500" grpId="0" animBg="1"/>
      <p:bldP spid="15501" grpId="0" animBg="1"/>
      <p:bldP spid="15502" grpId="0" animBg="1"/>
      <p:bldP spid="15503" grpId="0" animBg="1"/>
      <p:bldP spid="15504" grpId="0" animBg="1"/>
      <p:bldP spid="15505" grpId="0" animBg="1"/>
      <p:bldP spid="15506" grpId="0" animBg="1"/>
      <p:bldP spid="15507" grpId="0" animBg="1"/>
      <p:bldP spid="15508" grpId="0" animBg="1"/>
      <p:bldP spid="15509" grpId="0" animBg="1"/>
      <p:bldP spid="15510" grpId="0" animBg="1"/>
      <p:bldP spid="15511" grpId="0" animBg="1"/>
      <p:bldP spid="15512" grpId="0" animBg="1"/>
      <p:bldP spid="15513" grpId="0" animBg="1"/>
      <p:bldP spid="15514" grpId="0" animBg="1"/>
      <p:bldP spid="15515" grpId="0" animBg="1"/>
      <p:bldP spid="15516" grpId="0" animBg="1"/>
      <p:bldP spid="15517" grpId="0" animBg="1"/>
      <p:bldP spid="15518" grpId="0" animBg="1"/>
      <p:bldP spid="15519" grpId="0" animBg="1"/>
      <p:bldP spid="15520" grpId="0" animBg="1"/>
      <p:bldP spid="15521" grpId="0" animBg="1"/>
      <p:bldP spid="15522" grpId="0" animBg="1"/>
      <p:bldP spid="15523" grpId="0" animBg="1"/>
      <p:bldP spid="15524" grpId="0" animBg="1"/>
      <p:bldP spid="15525" grpId="0" animBg="1"/>
      <p:bldP spid="15545" grpId="0" animBg="1"/>
      <p:bldP spid="15546" grpId="0" animBg="1"/>
      <p:bldP spid="15547" grpId="0" animBg="1"/>
      <p:bldP spid="15548" grpId="0" animBg="1"/>
      <p:bldP spid="15549" grpId="0" animBg="1"/>
      <p:bldP spid="15550" grpId="0" animBg="1"/>
      <p:bldP spid="15551" grpId="0" animBg="1"/>
      <p:bldP spid="15552" grpId="0" animBg="1"/>
      <p:bldP spid="15553" grpId="0" animBg="1"/>
      <p:bldP spid="15554" grpId="0" animBg="1"/>
      <p:bldP spid="15555" grpId="0" animBg="1"/>
      <p:bldP spid="15556" grpId="0" animBg="1"/>
      <p:bldP spid="155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598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1800" b="1" dirty="0" smtClean="0"/>
              <a:t>Sample Problem 6.6</a:t>
            </a:r>
          </a:p>
          <a:p>
            <a:pPr>
              <a:spcBef>
                <a:spcPts val="0"/>
              </a:spcBef>
            </a:pPr>
            <a:r>
              <a:rPr lang="en-US" altLang="en-US" sz="1800" dirty="0" smtClean="0"/>
              <a:t>50.0 </a:t>
            </a:r>
            <a:r>
              <a:rPr lang="en-US" altLang="en-US" sz="1800" dirty="0"/>
              <a:t>mL of 0.500 </a:t>
            </a:r>
            <a:r>
              <a:rPr lang="en-US" altLang="en-US" sz="1800" i="1" dirty="0"/>
              <a:t>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NaOH</a:t>
            </a:r>
            <a:r>
              <a:rPr lang="en-US" altLang="en-US" sz="1800" dirty="0"/>
              <a:t> is placed in a coffee-cup calorimeter at 25.00</a:t>
            </a:r>
            <a:r>
              <a:rPr lang="en-US" altLang="en-US" sz="1800" dirty="0">
                <a:cs typeface="Arial" pitchFamily="34" charset="0"/>
              </a:rPr>
              <a:t>º</a:t>
            </a:r>
            <a:r>
              <a:rPr lang="en-US" altLang="en-US" sz="1800" dirty="0"/>
              <a:t>C and 25.0 mL of 0.500 </a:t>
            </a:r>
            <a:r>
              <a:rPr lang="en-US" altLang="en-US" sz="1800" i="1" dirty="0"/>
              <a:t>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HCl</a:t>
            </a:r>
            <a:r>
              <a:rPr lang="en-US" altLang="en-US" sz="1800" dirty="0"/>
              <a:t> is carefully added, also at 25.00</a:t>
            </a:r>
            <a:r>
              <a:rPr lang="en-US" altLang="en-US" sz="1800" dirty="0">
                <a:cs typeface="Arial" pitchFamily="34" charset="0"/>
              </a:rPr>
              <a:t>º</a:t>
            </a:r>
            <a:r>
              <a:rPr lang="en-US" altLang="en-US" sz="1800" dirty="0"/>
              <a:t>C. </a:t>
            </a:r>
            <a:r>
              <a:rPr lang="en-US" altLang="en-US" sz="1800" dirty="0" smtClean="0"/>
              <a:t>After </a:t>
            </a:r>
            <a:r>
              <a:rPr lang="en-US" altLang="en-US" sz="1800" dirty="0"/>
              <a:t>stirring, the final temperature is 27.21</a:t>
            </a:r>
            <a:r>
              <a:rPr lang="en-US" altLang="en-US" sz="1800" dirty="0">
                <a:cs typeface="Arial" pitchFamily="34" charset="0"/>
              </a:rPr>
              <a:t>º</a:t>
            </a:r>
            <a:r>
              <a:rPr lang="en-US" altLang="en-US" sz="1800" dirty="0"/>
              <a:t>C</a:t>
            </a:r>
            <a:r>
              <a:rPr lang="en-US" altLang="en-US" sz="1800" dirty="0" smtClean="0"/>
              <a:t>. </a:t>
            </a:r>
          </a:p>
          <a:p>
            <a:pPr>
              <a:spcBef>
                <a:spcPts val="0"/>
              </a:spcBef>
            </a:pPr>
            <a:r>
              <a:rPr lang="en-US" altLang="en-US" sz="1800" dirty="0" smtClean="0"/>
              <a:t>Calculate </a:t>
            </a:r>
            <a:r>
              <a:rPr lang="en-US" altLang="en-US" sz="1800" b="1" dirty="0" smtClean="0"/>
              <a:t>(a)</a:t>
            </a:r>
            <a:r>
              <a:rPr lang="en-US" altLang="en-US" sz="1800" dirty="0" smtClean="0"/>
              <a:t> </a:t>
            </a:r>
            <a:r>
              <a:rPr lang="en-US" altLang="en-US" sz="1800" i="1" dirty="0" err="1" smtClean="0"/>
              <a:t>q</a:t>
            </a:r>
            <a:r>
              <a:rPr lang="en-US" altLang="en-US" sz="1800" baseline="-25000" dirty="0" err="1" smtClean="0"/>
              <a:t>soln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(in J) and </a:t>
            </a:r>
            <a:r>
              <a:rPr lang="en-US" altLang="en-US" sz="1800" b="1" dirty="0" smtClean="0"/>
              <a:t>(b)</a:t>
            </a:r>
            <a:r>
              <a:rPr lang="en-US" altLang="en-US" sz="1800" dirty="0" smtClean="0"/>
              <a:t> the </a:t>
            </a:r>
            <a:r>
              <a:rPr lang="en-US" altLang="en-US" sz="1800" dirty="0"/>
              <a:t>change in enthalpy, </a:t>
            </a:r>
            <a:r>
              <a:rPr lang="en-US" altLang="en-US" sz="1800" dirty="0">
                <a:latin typeface="Symbol" pitchFamily="18" charset="2"/>
              </a:rPr>
              <a:t>D</a:t>
            </a:r>
            <a:r>
              <a:rPr lang="en-US" altLang="en-US" sz="1800" i="1" dirty="0"/>
              <a:t>H</a:t>
            </a:r>
            <a:r>
              <a:rPr lang="en-US" altLang="en-US" sz="1800" dirty="0"/>
              <a:t>, (in kJ/</a:t>
            </a:r>
            <a:r>
              <a:rPr lang="en-US" altLang="en-US" sz="1800" dirty="0" err="1"/>
              <a:t>mol</a:t>
            </a:r>
            <a:r>
              <a:rPr lang="en-US" altLang="en-US" sz="1800" dirty="0"/>
              <a:t> of H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O formed). </a:t>
            </a:r>
          </a:p>
          <a:p>
            <a:pPr>
              <a:spcBef>
                <a:spcPts val="0"/>
              </a:spcBef>
            </a:pPr>
            <a:r>
              <a:rPr lang="en-US" altLang="en-US" sz="1800" dirty="0"/>
              <a:t>Assume that the total volume is the sum of the individual volumes, that </a:t>
            </a:r>
            <a:r>
              <a:rPr lang="en-US" altLang="en-US" sz="1800" dirty="0" smtClean="0"/>
              <a:t>density </a:t>
            </a:r>
            <a:r>
              <a:rPr lang="en-US" altLang="en-US" sz="1800" dirty="0"/>
              <a:t>= 1.00 g/mL, and that </a:t>
            </a:r>
            <a:r>
              <a:rPr lang="en-US" altLang="en-US" sz="1800" i="1" dirty="0"/>
              <a:t>c</a:t>
            </a:r>
            <a:r>
              <a:rPr lang="en-US" altLang="en-US" sz="1800" dirty="0"/>
              <a:t> = 4.184 J/</a:t>
            </a:r>
            <a:r>
              <a:rPr lang="en-US" altLang="en-US" sz="1800" dirty="0" err="1"/>
              <a:t>g</a:t>
            </a:r>
            <a:r>
              <a:rPr lang="en-US" altLang="en-US" sz="1800" dirty="0" err="1">
                <a:cs typeface="Arial" pitchFamily="34" charset="0"/>
              </a:rPr>
              <a:t>∙</a:t>
            </a:r>
            <a:r>
              <a:rPr lang="en-US" altLang="en-US" sz="1800" dirty="0" err="1"/>
              <a:t>K</a:t>
            </a:r>
            <a:endParaRPr lang="en-US" alt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73674" y="2329805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(a)</a:t>
            </a:r>
            <a:endParaRPr lang="en-US" b="1" dirty="0"/>
          </a:p>
        </p:txBody>
      </p:sp>
      <p:sp>
        <p:nvSpPr>
          <p:cNvPr id="3" name="SMARTINK"/>
          <p:cNvSpPr/>
          <p:nvPr/>
        </p:nvSpPr>
        <p:spPr bwMode="auto">
          <a:xfrm>
            <a:off x="1714499" y="2679700"/>
            <a:ext cx="203201" cy="260351"/>
          </a:xfrm>
          <a:custGeom>
            <a:avLst/>
            <a:gdLst/>
            <a:ahLst/>
            <a:cxnLst/>
            <a:rect l="0" t="0" r="0" b="0"/>
            <a:pathLst>
              <a:path w="203201" h="260351">
                <a:moveTo>
                  <a:pt x="114300" y="57150"/>
                </a:moveTo>
                <a:lnTo>
                  <a:pt x="120650" y="44450"/>
                </a:lnTo>
                <a:lnTo>
                  <a:pt x="114300" y="25400"/>
                </a:lnTo>
                <a:lnTo>
                  <a:pt x="107950" y="12700"/>
                </a:lnTo>
                <a:lnTo>
                  <a:pt x="82550" y="0"/>
                </a:lnTo>
                <a:lnTo>
                  <a:pt x="5715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6350" y="3810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1750" y="127000"/>
                </a:lnTo>
                <a:lnTo>
                  <a:pt x="57150" y="120650"/>
                </a:lnTo>
                <a:lnTo>
                  <a:pt x="76200" y="101600"/>
                </a:lnTo>
                <a:lnTo>
                  <a:pt x="88900" y="76200"/>
                </a:lnTo>
                <a:lnTo>
                  <a:pt x="95250" y="44450"/>
                </a:lnTo>
                <a:lnTo>
                  <a:pt x="107950" y="38100"/>
                </a:lnTo>
                <a:lnTo>
                  <a:pt x="114300" y="57150"/>
                </a:lnTo>
                <a:lnTo>
                  <a:pt x="114300" y="88900"/>
                </a:lnTo>
                <a:lnTo>
                  <a:pt x="114300" y="120650"/>
                </a:lnTo>
                <a:lnTo>
                  <a:pt x="114300" y="146050"/>
                </a:lnTo>
                <a:lnTo>
                  <a:pt x="114300" y="171450"/>
                </a:lnTo>
                <a:lnTo>
                  <a:pt x="114300" y="196850"/>
                </a:lnTo>
                <a:lnTo>
                  <a:pt x="114300" y="222250"/>
                </a:lnTo>
                <a:lnTo>
                  <a:pt x="114300" y="254000"/>
                </a:lnTo>
                <a:lnTo>
                  <a:pt x="127000" y="260350"/>
                </a:lnTo>
                <a:lnTo>
                  <a:pt x="152400" y="228600"/>
                </a:lnTo>
                <a:lnTo>
                  <a:pt x="165100" y="203200"/>
                </a:lnTo>
                <a:lnTo>
                  <a:pt x="184150" y="171450"/>
                </a:lnTo>
                <a:lnTo>
                  <a:pt x="190500" y="158750"/>
                </a:lnTo>
                <a:lnTo>
                  <a:pt x="2032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2006599" y="2857500"/>
            <a:ext cx="63501" cy="120651"/>
          </a:xfrm>
          <a:custGeom>
            <a:avLst/>
            <a:gdLst/>
            <a:ahLst/>
            <a:cxnLst/>
            <a:rect l="0" t="0" r="0" b="0"/>
            <a:pathLst>
              <a:path w="63501" h="120651">
                <a:moveTo>
                  <a:pt x="57150" y="25400"/>
                </a:moveTo>
                <a:lnTo>
                  <a:pt x="63500" y="12700"/>
                </a:lnTo>
                <a:lnTo>
                  <a:pt x="44450" y="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38100" y="57150"/>
                </a:lnTo>
                <a:lnTo>
                  <a:pt x="57150" y="76200"/>
                </a:lnTo>
                <a:lnTo>
                  <a:pt x="63500" y="95250"/>
                </a:lnTo>
                <a:lnTo>
                  <a:pt x="50800" y="101600"/>
                </a:lnTo>
                <a:lnTo>
                  <a:pt x="44450" y="114300"/>
                </a:lnTo>
                <a:lnTo>
                  <a:pt x="12700" y="12065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2108199" y="2863850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76200" y="12700"/>
                </a:moveTo>
                <a:lnTo>
                  <a:pt x="57150" y="0"/>
                </a:lnTo>
                <a:lnTo>
                  <a:pt x="25400" y="12700"/>
                </a:lnTo>
                <a:lnTo>
                  <a:pt x="12700" y="31750"/>
                </a:lnTo>
                <a:lnTo>
                  <a:pt x="0" y="50800"/>
                </a:lnTo>
                <a:lnTo>
                  <a:pt x="6350" y="69850"/>
                </a:lnTo>
                <a:lnTo>
                  <a:pt x="12700" y="82550"/>
                </a:lnTo>
                <a:lnTo>
                  <a:pt x="25400" y="88900"/>
                </a:lnTo>
                <a:lnTo>
                  <a:pt x="38100" y="69850"/>
                </a:lnTo>
                <a:lnTo>
                  <a:pt x="38100" y="44450"/>
                </a:lnTo>
                <a:lnTo>
                  <a:pt x="38100" y="25400"/>
                </a:lnTo>
                <a:lnTo>
                  <a:pt x="38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228849" y="2832100"/>
            <a:ext cx="50801" cy="133351"/>
          </a:xfrm>
          <a:custGeom>
            <a:avLst/>
            <a:gdLst/>
            <a:ahLst/>
            <a:cxnLst/>
            <a:rect l="0" t="0" r="0" b="0"/>
            <a:pathLst>
              <a:path w="50801" h="133351">
                <a:moveTo>
                  <a:pt x="6350" y="0"/>
                </a:moveTo>
                <a:lnTo>
                  <a:pt x="0" y="31750"/>
                </a:lnTo>
                <a:lnTo>
                  <a:pt x="0" y="50800"/>
                </a:lnTo>
                <a:lnTo>
                  <a:pt x="0" y="82550"/>
                </a:lnTo>
                <a:lnTo>
                  <a:pt x="0" y="101600"/>
                </a:lnTo>
                <a:lnTo>
                  <a:pt x="19050" y="127000"/>
                </a:lnTo>
                <a:lnTo>
                  <a:pt x="31750" y="133350"/>
                </a:lnTo>
                <a:lnTo>
                  <a:pt x="508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476499" y="2660650"/>
            <a:ext cx="139701" cy="19051"/>
          </a:xfrm>
          <a:custGeom>
            <a:avLst/>
            <a:gdLst/>
            <a:ahLst/>
            <a:cxnLst/>
            <a:rect l="0" t="0" r="0" b="0"/>
            <a:pathLst>
              <a:path w="139701" h="19051">
                <a:moveTo>
                  <a:pt x="0" y="6350"/>
                </a:moveTo>
                <a:lnTo>
                  <a:pt x="25400" y="0"/>
                </a:lnTo>
                <a:lnTo>
                  <a:pt x="57150" y="0"/>
                </a:lnTo>
                <a:lnTo>
                  <a:pt x="82550" y="0"/>
                </a:lnTo>
                <a:lnTo>
                  <a:pt x="114300" y="0"/>
                </a:lnTo>
                <a:lnTo>
                  <a:pt x="139700" y="0"/>
                </a:lnTo>
                <a:lnTo>
                  <a:pt x="1397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520949" y="2724150"/>
            <a:ext cx="120651" cy="6351"/>
          </a:xfrm>
          <a:custGeom>
            <a:avLst/>
            <a:gdLst/>
            <a:ahLst/>
            <a:cxnLst/>
            <a:rect l="0" t="0" r="0" b="0"/>
            <a:pathLst>
              <a:path w="120651" h="6351">
                <a:moveTo>
                  <a:pt x="0" y="0"/>
                </a:moveTo>
                <a:lnTo>
                  <a:pt x="1905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101600" y="6350"/>
                </a:lnTo>
                <a:lnTo>
                  <a:pt x="1206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2914649" y="2635250"/>
            <a:ext cx="247651" cy="101601"/>
          </a:xfrm>
          <a:custGeom>
            <a:avLst/>
            <a:gdLst/>
            <a:ahLst/>
            <a:cxnLst/>
            <a:rect l="0" t="0" r="0" b="0"/>
            <a:pathLst>
              <a:path w="247651" h="101601">
                <a:moveTo>
                  <a:pt x="0" y="0"/>
                </a:moveTo>
                <a:lnTo>
                  <a:pt x="12700" y="12700"/>
                </a:lnTo>
                <a:lnTo>
                  <a:pt x="19050" y="44450"/>
                </a:lnTo>
                <a:lnTo>
                  <a:pt x="25400" y="57150"/>
                </a:lnTo>
                <a:lnTo>
                  <a:pt x="25400" y="82550"/>
                </a:lnTo>
                <a:lnTo>
                  <a:pt x="19050" y="101600"/>
                </a:lnTo>
                <a:lnTo>
                  <a:pt x="31750" y="76200"/>
                </a:lnTo>
                <a:lnTo>
                  <a:pt x="38100" y="44450"/>
                </a:lnTo>
                <a:lnTo>
                  <a:pt x="44450" y="31750"/>
                </a:lnTo>
                <a:lnTo>
                  <a:pt x="63500" y="31750"/>
                </a:lnTo>
                <a:lnTo>
                  <a:pt x="76200" y="38100"/>
                </a:lnTo>
                <a:lnTo>
                  <a:pt x="82550" y="50800"/>
                </a:lnTo>
                <a:lnTo>
                  <a:pt x="88900" y="76200"/>
                </a:lnTo>
                <a:lnTo>
                  <a:pt x="114300" y="44450"/>
                </a:lnTo>
                <a:lnTo>
                  <a:pt x="127000" y="19050"/>
                </a:lnTo>
                <a:lnTo>
                  <a:pt x="139700" y="6350"/>
                </a:lnTo>
                <a:lnTo>
                  <a:pt x="165100" y="12700"/>
                </a:lnTo>
                <a:lnTo>
                  <a:pt x="171450" y="25400"/>
                </a:lnTo>
                <a:lnTo>
                  <a:pt x="177800" y="38100"/>
                </a:lnTo>
                <a:lnTo>
                  <a:pt x="184150" y="63500"/>
                </a:lnTo>
                <a:lnTo>
                  <a:pt x="190500" y="82550"/>
                </a:lnTo>
                <a:lnTo>
                  <a:pt x="203200" y="95250"/>
                </a:lnTo>
                <a:lnTo>
                  <a:pt x="222250" y="95250"/>
                </a:lnTo>
                <a:lnTo>
                  <a:pt x="2476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3441699" y="2578100"/>
            <a:ext cx="146051" cy="184151"/>
          </a:xfrm>
          <a:custGeom>
            <a:avLst/>
            <a:gdLst/>
            <a:ahLst/>
            <a:cxnLst/>
            <a:rect l="0" t="0" r="0" b="0"/>
            <a:pathLst>
              <a:path w="146051" h="184151">
                <a:moveTo>
                  <a:pt x="146050" y="6350"/>
                </a:moveTo>
                <a:lnTo>
                  <a:pt x="133350" y="0"/>
                </a:lnTo>
                <a:lnTo>
                  <a:pt x="114300" y="12700"/>
                </a:lnTo>
                <a:lnTo>
                  <a:pt x="101600" y="31750"/>
                </a:lnTo>
                <a:lnTo>
                  <a:pt x="76200" y="63500"/>
                </a:lnTo>
                <a:lnTo>
                  <a:pt x="50800" y="95250"/>
                </a:lnTo>
                <a:lnTo>
                  <a:pt x="31750" y="120650"/>
                </a:lnTo>
                <a:lnTo>
                  <a:pt x="12700" y="146050"/>
                </a:lnTo>
                <a:lnTo>
                  <a:pt x="6350" y="15875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422649" y="2546350"/>
            <a:ext cx="139701" cy="190501"/>
          </a:xfrm>
          <a:custGeom>
            <a:avLst/>
            <a:gdLst/>
            <a:ahLst/>
            <a:cxnLst/>
            <a:rect l="0" t="0" r="0" b="0"/>
            <a:pathLst>
              <a:path w="139701" h="190501">
                <a:moveTo>
                  <a:pt x="0" y="0"/>
                </a:moveTo>
                <a:lnTo>
                  <a:pt x="19050" y="25400"/>
                </a:lnTo>
                <a:lnTo>
                  <a:pt x="38100" y="57150"/>
                </a:lnTo>
                <a:lnTo>
                  <a:pt x="57150" y="76200"/>
                </a:lnTo>
                <a:lnTo>
                  <a:pt x="69850" y="95250"/>
                </a:lnTo>
                <a:lnTo>
                  <a:pt x="95250" y="127000"/>
                </a:lnTo>
                <a:lnTo>
                  <a:pt x="120650" y="152400"/>
                </a:lnTo>
                <a:lnTo>
                  <a:pt x="133350" y="184150"/>
                </a:lnTo>
                <a:lnTo>
                  <a:pt x="139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930649" y="2571750"/>
            <a:ext cx="127001" cy="133351"/>
          </a:xfrm>
          <a:custGeom>
            <a:avLst/>
            <a:gdLst/>
            <a:ahLst/>
            <a:cxnLst/>
            <a:rect l="0" t="0" r="0" b="0"/>
            <a:pathLst>
              <a:path w="127001" h="133351">
                <a:moveTo>
                  <a:pt x="127000" y="44450"/>
                </a:moveTo>
                <a:lnTo>
                  <a:pt x="120650" y="31750"/>
                </a:lnTo>
                <a:lnTo>
                  <a:pt x="95250" y="12700"/>
                </a:lnTo>
                <a:lnTo>
                  <a:pt x="82550" y="0"/>
                </a:lnTo>
                <a:lnTo>
                  <a:pt x="57150" y="0"/>
                </a:lnTo>
                <a:lnTo>
                  <a:pt x="44450" y="6350"/>
                </a:lnTo>
                <a:lnTo>
                  <a:pt x="25400" y="254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8100" y="133350"/>
                </a:lnTo>
                <a:lnTo>
                  <a:pt x="63500" y="133350"/>
                </a:lnTo>
                <a:lnTo>
                  <a:pt x="88900" y="133350"/>
                </a:lnTo>
                <a:lnTo>
                  <a:pt x="1143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4438649" y="2552700"/>
            <a:ext cx="120651" cy="177801"/>
          </a:xfrm>
          <a:custGeom>
            <a:avLst/>
            <a:gdLst/>
            <a:ahLst/>
            <a:cxnLst/>
            <a:rect l="0" t="0" r="0" b="0"/>
            <a:pathLst>
              <a:path w="120651" h="177801">
                <a:moveTo>
                  <a:pt x="120650" y="6350"/>
                </a:moveTo>
                <a:lnTo>
                  <a:pt x="107950" y="0"/>
                </a:lnTo>
                <a:lnTo>
                  <a:pt x="76200" y="31750"/>
                </a:lnTo>
                <a:lnTo>
                  <a:pt x="57150" y="57150"/>
                </a:lnTo>
                <a:lnTo>
                  <a:pt x="44450" y="82550"/>
                </a:lnTo>
                <a:lnTo>
                  <a:pt x="31750" y="101600"/>
                </a:lnTo>
                <a:lnTo>
                  <a:pt x="19050" y="127000"/>
                </a:lnTo>
                <a:lnTo>
                  <a:pt x="0" y="158750"/>
                </a:lnTo>
                <a:lnTo>
                  <a:pt x="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4400549" y="2520950"/>
            <a:ext cx="184151" cy="209551"/>
          </a:xfrm>
          <a:custGeom>
            <a:avLst/>
            <a:gdLst/>
            <a:ahLst/>
            <a:cxnLst/>
            <a:rect l="0" t="0" r="0" b="0"/>
            <a:pathLst>
              <a:path w="184151" h="209551">
                <a:moveTo>
                  <a:pt x="6350" y="12700"/>
                </a:moveTo>
                <a:lnTo>
                  <a:pt x="0" y="0"/>
                </a:lnTo>
                <a:lnTo>
                  <a:pt x="25400" y="31750"/>
                </a:lnTo>
                <a:lnTo>
                  <a:pt x="57150" y="63500"/>
                </a:lnTo>
                <a:lnTo>
                  <a:pt x="82550" y="88900"/>
                </a:lnTo>
                <a:lnTo>
                  <a:pt x="101600" y="107950"/>
                </a:lnTo>
                <a:lnTo>
                  <a:pt x="127000" y="139700"/>
                </a:lnTo>
                <a:lnTo>
                  <a:pt x="146050" y="165100"/>
                </a:lnTo>
                <a:lnTo>
                  <a:pt x="171450" y="190500"/>
                </a:lnTo>
                <a:lnTo>
                  <a:pt x="1841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4952999" y="2552700"/>
            <a:ext cx="57151" cy="171451"/>
          </a:xfrm>
          <a:custGeom>
            <a:avLst/>
            <a:gdLst/>
            <a:ahLst/>
            <a:cxnLst/>
            <a:rect l="0" t="0" r="0" b="0"/>
            <a:pathLst>
              <a:path w="57151" h="171451">
                <a:moveTo>
                  <a:pt x="57150" y="0"/>
                </a:moveTo>
                <a:lnTo>
                  <a:pt x="44450" y="19050"/>
                </a:lnTo>
                <a:lnTo>
                  <a:pt x="31750" y="50800"/>
                </a:lnTo>
                <a:lnTo>
                  <a:pt x="25400" y="69850"/>
                </a:lnTo>
                <a:lnTo>
                  <a:pt x="19050" y="95250"/>
                </a:lnTo>
                <a:lnTo>
                  <a:pt x="6350" y="127000"/>
                </a:lnTo>
                <a:lnTo>
                  <a:pt x="0" y="152400"/>
                </a:lnTo>
                <a:lnTo>
                  <a:pt x="6350" y="16510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946649" y="2527300"/>
            <a:ext cx="171451" cy="190501"/>
          </a:xfrm>
          <a:custGeom>
            <a:avLst/>
            <a:gdLst/>
            <a:ahLst/>
            <a:cxnLst/>
            <a:rect l="0" t="0" r="0" b="0"/>
            <a:pathLst>
              <a:path w="171451" h="190501">
                <a:moveTo>
                  <a:pt x="44450" y="12700"/>
                </a:moveTo>
                <a:lnTo>
                  <a:pt x="50800" y="0"/>
                </a:lnTo>
                <a:lnTo>
                  <a:pt x="82550" y="38100"/>
                </a:lnTo>
                <a:lnTo>
                  <a:pt x="101600" y="69850"/>
                </a:lnTo>
                <a:lnTo>
                  <a:pt x="120650" y="95250"/>
                </a:lnTo>
                <a:lnTo>
                  <a:pt x="139700" y="120650"/>
                </a:lnTo>
                <a:lnTo>
                  <a:pt x="158750" y="146050"/>
                </a:lnTo>
                <a:lnTo>
                  <a:pt x="171450" y="158750"/>
                </a:lnTo>
                <a:lnTo>
                  <a:pt x="165100" y="171450"/>
                </a:lnTo>
                <a:lnTo>
                  <a:pt x="133350" y="177800"/>
                </a:lnTo>
                <a:lnTo>
                  <a:pt x="101600" y="184150"/>
                </a:lnTo>
                <a:lnTo>
                  <a:pt x="76200" y="184150"/>
                </a:lnTo>
                <a:lnTo>
                  <a:pt x="57150" y="184150"/>
                </a:lnTo>
                <a:lnTo>
                  <a:pt x="25400" y="190500"/>
                </a:lnTo>
                <a:lnTo>
                  <a:pt x="6350" y="19050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5168899" y="2514600"/>
            <a:ext cx="222251" cy="6351"/>
          </a:xfrm>
          <a:custGeom>
            <a:avLst/>
            <a:gdLst/>
            <a:ahLst/>
            <a:cxnLst/>
            <a:rect l="0" t="0" r="0" b="0"/>
            <a:pathLst>
              <a:path w="222251" h="635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6050" y="0"/>
                </a:lnTo>
                <a:lnTo>
                  <a:pt x="177800" y="0"/>
                </a:lnTo>
                <a:lnTo>
                  <a:pt x="203200" y="0"/>
                </a:lnTo>
                <a:lnTo>
                  <a:pt x="2222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5270499" y="2520950"/>
            <a:ext cx="31751" cy="190501"/>
          </a:xfrm>
          <a:custGeom>
            <a:avLst/>
            <a:gdLst/>
            <a:ahLst/>
            <a:cxnLst/>
            <a:rect l="0" t="0" r="0" b="0"/>
            <a:pathLst>
              <a:path w="31751" h="190501">
                <a:moveTo>
                  <a:pt x="31750" y="0"/>
                </a:moveTo>
                <a:lnTo>
                  <a:pt x="12700" y="0"/>
                </a:lnTo>
                <a:lnTo>
                  <a:pt x="0" y="31750"/>
                </a:lnTo>
                <a:lnTo>
                  <a:pt x="0" y="57150"/>
                </a:lnTo>
                <a:lnTo>
                  <a:pt x="6350" y="82550"/>
                </a:lnTo>
                <a:lnTo>
                  <a:pt x="6350" y="101600"/>
                </a:lnTo>
                <a:lnTo>
                  <a:pt x="6350" y="133350"/>
                </a:lnTo>
                <a:lnTo>
                  <a:pt x="12700" y="15875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6781800" y="2476500"/>
            <a:ext cx="114301" cy="2476501"/>
          </a:xfrm>
          <a:custGeom>
            <a:avLst/>
            <a:gdLst/>
            <a:ahLst/>
            <a:cxnLst/>
            <a:rect l="0" t="0" r="0" b="0"/>
            <a:pathLst>
              <a:path w="114301" h="2476501">
                <a:moveTo>
                  <a:pt x="114300" y="12700"/>
                </a:moveTo>
                <a:lnTo>
                  <a:pt x="107950" y="0"/>
                </a:lnTo>
                <a:lnTo>
                  <a:pt x="107950" y="31750"/>
                </a:lnTo>
                <a:lnTo>
                  <a:pt x="101600" y="63500"/>
                </a:lnTo>
                <a:lnTo>
                  <a:pt x="101600" y="88900"/>
                </a:lnTo>
                <a:lnTo>
                  <a:pt x="95250" y="107950"/>
                </a:lnTo>
                <a:lnTo>
                  <a:pt x="95250" y="139700"/>
                </a:lnTo>
                <a:lnTo>
                  <a:pt x="88900" y="158750"/>
                </a:lnTo>
                <a:lnTo>
                  <a:pt x="88900" y="177800"/>
                </a:lnTo>
                <a:lnTo>
                  <a:pt x="88900" y="203200"/>
                </a:lnTo>
                <a:lnTo>
                  <a:pt x="82550" y="222250"/>
                </a:lnTo>
                <a:lnTo>
                  <a:pt x="82550" y="241300"/>
                </a:lnTo>
                <a:lnTo>
                  <a:pt x="82550" y="266700"/>
                </a:lnTo>
                <a:lnTo>
                  <a:pt x="76200" y="298450"/>
                </a:lnTo>
                <a:lnTo>
                  <a:pt x="76200" y="323850"/>
                </a:lnTo>
                <a:lnTo>
                  <a:pt x="69850" y="349250"/>
                </a:lnTo>
                <a:lnTo>
                  <a:pt x="69850" y="381000"/>
                </a:lnTo>
                <a:lnTo>
                  <a:pt x="63500" y="406400"/>
                </a:lnTo>
                <a:lnTo>
                  <a:pt x="63500" y="438150"/>
                </a:lnTo>
                <a:lnTo>
                  <a:pt x="57150" y="469900"/>
                </a:lnTo>
                <a:lnTo>
                  <a:pt x="57150" y="501650"/>
                </a:lnTo>
                <a:lnTo>
                  <a:pt x="50800" y="533400"/>
                </a:lnTo>
                <a:lnTo>
                  <a:pt x="50800" y="565150"/>
                </a:lnTo>
                <a:lnTo>
                  <a:pt x="50800" y="603250"/>
                </a:lnTo>
                <a:lnTo>
                  <a:pt x="50800" y="635000"/>
                </a:lnTo>
                <a:lnTo>
                  <a:pt x="44450" y="673100"/>
                </a:lnTo>
                <a:lnTo>
                  <a:pt x="44450" y="704850"/>
                </a:lnTo>
                <a:lnTo>
                  <a:pt x="44450" y="742950"/>
                </a:lnTo>
                <a:lnTo>
                  <a:pt x="38100" y="781050"/>
                </a:lnTo>
                <a:lnTo>
                  <a:pt x="38100" y="819150"/>
                </a:lnTo>
                <a:lnTo>
                  <a:pt x="38100" y="857250"/>
                </a:lnTo>
                <a:lnTo>
                  <a:pt x="31750" y="895350"/>
                </a:lnTo>
                <a:lnTo>
                  <a:pt x="31750" y="933450"/>
                </a:lnTo>
                <a:lnTo>
                  <a:pt x="31750" y="971550"/>
                </a:lnTo>
                <a:lnTo>
                  <a:pt x="31750" y="1009650"/>
                </a:lnTo>
                <a:lnTo>
                  <a:pt x="31750" y="1047750"/>
                </a:lnTo>
                <a:lnTo>
                  <a:pt x="31750" y="1085850"/>
                </a:lnTo>
                <a:lnTo>
                  <a:pt x="25400" y="1123950"/>
                </a:lnTo>
                <a:lnTo>
                  <a:pt x="25400" y="1162050"/>
                </a:lnTo>
                <a:lnTo>
                  <a:pt x="25400" y="1206500"/>
                </a:lnTo>
                <a:lnTo>
                  <a:pt x="19050" y="1244600"/>
                </a:lnTo>
                <a:lnTo>
                  <a:pt x="19050" y="1282700"/>
                </a:lnTo>
                <a:lnTo>
                  <a:pt x="19050" y="1320800"/>
                </a:lnTo>
                <a:lnTo>
                  <a:pt x="19050" y="1365250"/>
                </a:lnTo>
                <a:lnTo>
                  <a:pt x="19050" y="1403350"/>
                </a:lnTo>
                <a:lnTo>
                  <a:pt x="19050" y="1441450"/>
                </a:lnTo>
                <a:lnTo>
                  <a:pt x="12700" y="1485900"/>
                </a:lnTo>
                <a:lnTo>
                  <a:pt x="12700" y="1524000"/>
                </a:lnTo>
                <a:lnTo>
                  <a:pt x="12700" y="1562100"/>
                </a:lnTo>
                <a:lnTo>
                  <a:pt x="6350" y="1606550"/>
                </a:lnTo>
                <a:lnTo>
                  <a:pt x="6350" y="1644650"/>
                </a:lnTo>
                <a:lnTo>
                  <a:pt x="0" y="1682750"/>
                </a:lnTo>
                <a:lnTo>
                  <a:pt x="0" y="1720850"/>
                </a:lnTo>
                <a:lnTo>
                  <a:pt x="0" y="1758950"/>
                </a:lnTo>
                <a:lnTo>
                  <a:pt x="0" y="1797050"/>
                </a:lnTo>
                <a:lnTo>
                  <a:pt x="0" y="1828800"/>
                </a:lnTo>
                <a:lnTo>
                  <a:pt x="0" y="1866900"/>
                </a:lnTo>
                <a:lnTo>
                  <a:pt x="0" y="1905000"/>
                </a:lnTo>
                <a:lnTo>
                  <a:pt x="0" y="1936750"/>
                </a:lnTo>
                <a:lnTo>
                  <a:pt x="0" y="1974850"/>
                </a:lnTo>
                <a:lnTo>
                  <a:pt x="0" y="2006600"/>
                </a:lnTo>
                <a:lnTo>
                  <a:pt x="0" y="2038350"/>
                </a:lnTo>
                <a:lnTo>
                  <a:pt x="0" y="2070100"/>
                </a:lnTo>
                <a:lnTo>
                  <a:pt x="0" y="2095500"/>
                </a:lnTo>
                <a:lnTo>
                  <a:pt x="6350" y="2127250"/>
                </a:lnTo>
                <a:lnTo>
                  <a:pt x="6350" y="2152650"/>
                </a:lnTo>
                <a:lnTo>
                  <a:pt x="12700" y="2184400"/>
                </a:lnTo>
                <a:lnTo>
                  <a:pt x="12700" y="2209800"/>
                </a:lnTo>
                <a:lnTo>
                  <a:pt x="19050" y="2235200"/>
                </a:lnTo>
                <a:lnTo>
                  <a:pt x="19050" y="2254250"/>
                </a:lnTo>
                <a:lnTo>
                  <a:pt x="25400" y="2279650"/>
                </a:lnTo>
                <a:lnTo>
                  <a:pt x="31750" y="2298700"/>
                </a:lnTo>
                <a:lnTo>
                  <a:pt x="38100" y="2317750"/>
                </a:lnTo>
                <a:lnTo>
                  <a:pt x="38100" y="2336800"/>
                </a:lnTo>
                <a:lnTo>
                  <a:pt x="44450" y="2349500"/>
                </a:lnTo>
                <a:lnTo>
                  <a:pt x="50800" y="2381250"/>
                </a:lnTo>
                <a:lnTo>
                  <a:pt x="63500" y="2406650"/>
                </a:lnTo>
                <a:lnTo>
                  <a:pt x="69850" y="2432050"/>
                </a:lnTo>
                <a:lnTo>
                  <a:pt x="82550" y="2457450"/>
                </a:lnTo>
                <a:lnTo>
                  <a:pt x="88900" y="2476500"/>
                </a:lnTo>
                <a:lnTo>
                  <a:pt x="88900" y="2476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7042150" y="2609850"/>
            <a:ext cx="120651" cy="139701"/>
          </a:xfrm>
          <a:custGeom>
            <a:avLst/>
            <a:gdLst/>
            <a:ahLst/>
            <a:cxnLst/>
            <a:rect l="0" t="0" r="0" b="0"/>
            <a:pathLst>
              <a:path w="120651" h="139701">
                <a:moveTo>
                  <a:pt x="120650" y="12700"/>
                </a:moveTo>
                <a:lnTo>
                  <a:pt x="95250" y="0"/>
                </a:lnTo>
                <a:lnTo>
                  <a:pt x="69850" y="0"/>
                </a:lnTo>
                <a:lnTo>
                  <a:pt x="44450" y="0"/>
                </a:lnTo>
                <a:lnTo>
                  <a:pt x="31750" y="6350"/>
                </a:lnTo>
                <a:lnTo>
                  <a:pt x="25400" y="25400"/>
                </a:lnTo>
                <a:lnTo>
                  <a:pt x="31750" y="38100"/>
                </a:lnTo>
                <a:lnTo>
                  <a:pt x="57150" y="57150"/>
                </a:lnTo>
                <a:lnTo>
                  <a:pt x="69850" y="69850"/>
                </a:lnTo>
                <a:lnTo>
                  <a:pt x="82550" y="76200"/>
                </a:lnTo>
                <a:lnTo>
                  <a:pt x="88900" y="88900"/>
                </a:lnTo>
                <a:lnTo>
                  <a:pt x="82550" y="107950"/>
                </a:lnTo>
                <a:lnTo>
                  <a:pt x="63500" y="120650"/>
                </a:lnTo>
                <a:lnTo>
                  <a:pt x="38100" y="139700"/>
                </a:lnTo>
                <a:lnTo>
                  <a:pt x="19050" y="139700"/>
                </a:lnTo>
                <a:lnTo>
                  <a:pt x="6350" y="13335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7213600" y="2628900"/>
            <a:ext cx="63501" cy="101601"/>
          </a:xfrm>
          <a:custGeom>
            <a:avLst/>
            <a:gdLst/>
            <a:ahLst/>
            <a:cxnLst/>
            <a:rect l="0" t="0" r="0" b="0"/>
            <a:pathLst>
              <a:path w="63501" h="101601">
                <a:moveTo>
                  <a:pt x="31750" y="25400"/>
                </a:moveTo>
                <a:lnTo>
                  <a:pt x="25400" y="12700"/>
                </a:lnTo>
                <a:lnTo>
                  <a:pt x="6350" y="50800"/>
                </a:lnTo>
                <a:lnTo>
                  <a:pt x="0" y="69850"/>
                </a:lnTo>
                <a:lnTo>
                  <a:pt x="12700" y="88900"/>
                </a:lnTo>
                <a:lnTo>
                  <a:pt x="25400" y="95250"/>
                </a:lnTo>
                <a:lnTo>
                  <a:pt x="38100" y="101600"/>
                </a:lnTo>
                <a:lnTo>
                  <a:pt x="57150" y="95250"/>
                </a:lnTo>
                <a:lnTo>
                  <a:pt x="63500" y="82550"/>
                </a:lnTo>
                <a:lnTo>
                  <a:pt x="63500" y="57150"/>
                </a:lnTo>
                <a:lnTo>
                  <a:pt x="63500" y="31750"/>
                </a:lnTo>
                <a:lnTo>
                  <a:pt x="57150" y="12700"/>
                </a:lnTo>
                <a:lnTo>
                  <a:pt x="44450" y="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7385050" y="2679700"/>
            <a:ext cx="127001" cy="63501"/>
          </a:xfrm>
          <a:custGeom>
            <a:avLst/>
            <a:gdLst/>
            <a:ahLst/>
            <a:cxnLst/>
            <a:rect l="0" t="0" r="0" b="0"/>
            <a:pathLst>
              <a:path w="127001" h="635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12700" y="31750"/>
                </a:lnTo>
                <a:lnTo>
                  <a:pt x="25400" y="25400"/>
                </a:lnTo>
                <a:lnTo>
                  <a:pt x="38100" y="38100"/>
                </a:lnTo>
                <a:lnTo>
                  <a:pt x="44450" y="50800"/>
                </a:lnTo>
                <a:lnTo>
                  <a:pt x="57150" y="31750"/>
                </a:lnTo>
                <a:lnTo>
                  <a:pt x="69850" y="25400"/>
                </a:lnTo>
                <a:lnTo>
                  <a:pt x="88900" y="31750"/>
                </a:lnTo>
                <a:lnTo>
                  <a:pt x="107950" y="63500"/>
                </a:lnTo>
                <a:lnTo>
                  <a:pt x="1270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7569200" y="2616200"/>
            <a:ext cx="63501" cy="127001"/>
          </a:xfrm>
          <a:custGeom>
            <a:avLst/>
            <a:gdLst/>
            <a:ahLst/>
            <a:cxnLst/>
            <a:rect l="0" t="0" r="0" b="0"/>
            <a:pathLst>
              <a:path w="63501" h="1270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6350" y="101600"/>
                </a:lnTo>
                <a:lnTo>
                  <a:pt x="12700" y="120650"/>
                </a:lnTo>
                <a:lnTo>
                  <a:pt x="31750" y="127000"/>
                </a:lnTo>
                <a:lnTo>
                  <a:pt x="635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7854950" y="2590800"/>
            <a:ext cx="31751" cy="152401"/>
          </a:xfrm>
          <a:custGeom>
            <a:avLst/>
            <a:gdLst/>
            <a:ahLst/>
            <a:cxnLst/>
            <a:rect l="0" t="0" r="0" b="0"/>
            <a:pathLst>
              <a:path w="31751" h="152401">
                <a:moveTo>
                  <a:pt x="0" y="0"/>
                </a:moveTo>
                <a:lnTo>
                  <a:pt x="6350" y="31750"/>
                </a:lnTo>
                <a:lnTo>
                  <a:pt x="12700" y="57150"/>
                </a:lnTo>
                <a:lnTo>
                  <a:pt x="19050" y="82550"/>
                </a:lnTo>
                <a:lnTo>
                  <a:pt x="25400" y="114300"/>
                </a:lnTo>
                <a:lnTo>
                  <a:pt x="25400" y="139700"/>
                </a:lnTo>
                <a:lnTo>
                  <a:pt x="317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7829550" y="2692400"/>
            <a:ext cx="133351" cy="6351"/>
          </a:xfrm>
          <a:custGeom>
            <a:avLst/>
            <a:gdLst/>
            <a:ahLst/>
            <a:cxnLst/>
            <a:rect l="0" t="0" r="0" b="0"/>
            <a:pathLst>
              <a:path w="133351" h="6351">
                <a:moveTo>
                  <a:pt x="0" y="635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14300" y="6350"/>
                </a:lnTo>
                <a:lnTo>
                  <a:pt x="12700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SMARTINK"/>
          <p:cNvSpPr/>
          <p:nvPr/>
        </p:nvSpPr>
        <p:spPr bwMode="auto">
          <a:xfrm>
            <a:off x="8108950" y="2609850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0" y="12700"/>
                </a:moveTo>
                <a:lnTo>
                  <a:pt x="25400" y="0"/>
                </a:lnTo>
                <a:lnTo>
                  <a:pt x="57150" y="0"/>
                </a:lnTo>
                <a:lnTo>
                  <a:pt x="69850" y="6350"/>
                </a:lnTo>
                <a:lnTo>
                  <a:pt x="76200" y="31750"/>
                </a:lnTo>
                <a:lnTo>
                  <a:pt x="57150" y="76200"/>
                </a:lnTo>
                <a:lnTo>
                  <a:pt x="38100" y="101600"/>
                </a:lnTo>
                <a:lnTo>
                  <a:pt x="31750" y="114300"/>
                </a:lnTo>
                <a:lnTo>
                  <a:pt x="44450" y="127000"/>
                </a:lnTo>
                <a:lnTo>
                  <a:pt x="76200" y="120650"/>
                </a:lnTo>
                <a:lnTo>
                  <a:pt x="1016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8293100" y="2597150"/>
            <a:ext cx="101601" cy="127001"/>
          </a:xfrm>
          <a:custGeom>
            <a:avLst/>
            <a:gdLst/>
            <a:ahLst/>
            <a:cxnLst/>
            <a:rect l="0" t="0" r="0" b="0"/>
            <a:pathLst>
              <a:path w="101601" h="127001">
                <a:moveTo>
                  <a:pt x="101600" y="12700"/>
                </a:moveTo>
                <a:lnTo>
                  <a:pt x="88900" y="6350"/>
                </a:lnTo>
                <a:lnTo>
                  <a:pt x="63500" y="6350"/>
                </a:lnTo>
                <a:lnTo>
                  <a:pt x="381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31750" y="63500"/>
                </a:lnTo>
                <a:lnTo>
                  <a:pt x="63500" y="88900"/>
                </a:lnTo>
                <a:lnTo>
                  <a:pt x="69850" y="101600"/>
                </a:lnTo>
                <a:lnTo>
                  <a:pt x="57150" y="114300"/>
                </a:lnTo>
                <a:lnTo>
                  <a:pt x="44450" y="127000"/>
                </a:lnTo>
                <a:lnTo>
                  <a:pt x="254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8458200" y="2686050"/>
            <a:ext cx="158751" cy="69851"/>
          </a:xfrm>
          <a:custGeom>
            <a:avLst/>
            <a:gdLst/>
            <a:ahLst/>
            <a:cxnLst/>
            <a:rect l="0" t="0" r="0" b="0"/>
            <a:pathLst>
              <a:path w="158751" h="69851">
                <a:moveTo>
                  <a:pt x="0" y="0"/>
                </a:moveTo>
                <a:lnTo>
                  <a:pt x="12700" y="6350"/>
                </a:lnTo>
                <a:lnTo>
                  <a:pt x="12700" y="38100"/>
                </a:lnTo>
                <a:lnTo>
                  <a:pt x="19050" y="50800"/>
                </a:lnTo>
                <a:lnTo>
                  <a:pt x="31750" y="38100"/>
                </a:lnTo>
                <a:lnTo>
                  <a:pt x="38100" y="25400"/>
                </a:lnTo>
                <a:lnTo>
                  <a:pt x="57150" y="25400"/>
                </a:lnTo>
                <a:lnTo>
                  <a:pt x="63500" y="44450"/>
                </a:lnTo>
                <a:lnTo>
                  <a:pt x="76200" y="31750"/>
                </a:lnTo>
                <a:lnTo>
                  <a:pt x="88900" y="25400"/>
                </a:lnTo>
                <a:lnTo>
                  <a:pt x="101600" y="38100"/>
                </a:lnTo>
                <a:lnTo>
                  <a:pt x="139700" y="57150"/>
                </a:lnTo>
                <a:lnTo>
                  <a:pt x="1587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8667750" y="2609850"/>
            <a:ext cx="120651" cy="146051"/>
          </a:xfrm>
          <a:custGeom>
            <a:avLst/>
            <a:gdLst/>
            <a:ahLst/>
            <a:cxnLst/>
            <a:rect l="0" t="0" r="0" b="0"/>
            <a:pathLst>
              <a:path w="120651" h="146051">
                <a:moveTo>
                  <a:pt x="0" y="133350"/>
                </a:moveTo>
                <a:lnTo>
                  <a:pt x="12700" y="120650"/>
                </a:lnTo>
                <a:lnTo>
                  <a:pt x="31750" y="101600"/>
                </a:lnTo>
                <a:lnTo>
                  <a:pt x="44450" y="82550"/>
                </a:lnTo>
                <a:lnTo>
                  <a:pt x="57150" y="50800"/>
                </a:lnTo>
                <a:lnTo>
                  <a:pt x="63500" y="25400"/>
                </a:lnTo>
                <a:lnTo>
                  <a:pt x="69850" y="12700"/>
                </a:lnTo>
                <a:lnTo>
                  <a:pt x="63500" y="0"/>
                </a:lnTo>
                <a:lnTo>
                  <a:pt x="50800" y="12700"/>
                </a:lnTo>
                <a:lnTo>
                  <a:pt x="38100" y="25400"/>
                </a:lnTo>
                <a:lnTo>
                  <a:pt x="31750" y="57150"/>
                </a:lnTo>
                <a:lnTo>
                  <a:pt x="31750" y="82550"/>
                </a:lnTo>
                <a:lnTo>
                  <a:pt x="38100" y="107950"/>
                </a:lnTo>
                <a:lnTo>
                  <a:pt x="50800" y="120650"/>
                </a:lnTo>
                <a:lnTo>
                  <a:pt x="63500" y="133350"/>
                </a:lnTo>
                <a:lnTo>
                  <a:pt x="76200" y="139700"/>
                </a:lnTo>
                <a:lnTo>
                  <a:pt x="107950" y="139700"/>
                </a:lnTo>
                <a:lnTo>
                  <a:pt x="1206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7150100" y="2971800"/>
            <a:ext cx="184151" cy="6351"/>
          </a:xfrm>
          <a:custGeom>
            <a:avLst/>
            <a:gdLst/>
            <a:ahLst/>
            <a:cxnLst/>
            <a:rect l="0" t="0" r="0" b="0"/>
            <a:pathLst>
              <a:path w="184151" h="6351">
                <a:moveTo>
                  <a:pt x="0" y="0"/>
                </a:moveTo>
                <a:lnTo>
                  <a:pt x="2540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14300" y="6350"/>
                </a:lnTo>
                <a:lnTo>
                  <a:pt x="133350" y="6350"/>
                </a:lnTo>
                <a:lnTo>
                  <a:pt x="165100" y="635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7194550" y="3060700"/>
            <a:ext cx="139701" cy="12701"/>
          </a:xfrm>
          <a:custGeom>
            <a:avLst/>
            <a:gdLst/>
            <a:ahLst/>
            <a:cxnLst/>
            <a:rect l="0" t="0" r="0" b="0"/>
            <a:pathLst>
              <a:path w="139701" h="12701">
                <a:moveTo>
                  <a:pt x="0" y="12700"/>
                </a:moveTo>
                <a:lnTo>
                  <a:pt x="1905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08" name="SMARTINK"/>
          <p:cNvSpPr/>
          <p:nvPr/>
        </p:nvSpPr>
        <p:spPr bwMode="auto">
          <a:xfrm>
            <a:off x="7550150" y="293370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01600" y="0"/>
                </a:lnTo>
                <a:lnTo>
                  <a:pt x="101600" y="19050"/>
                </a:lnTo>
                <a:lnTo>
                  <a:pt x="95250" y="50800"/>
                </a:lnTo>
                <a:lnTo>
                  <a:pt x="88900" y="76200"/>
                </a:lnTo>
                <a:lnTo>
                  <a:pt x="82550" y="107950"/>
                </a:lnTo>
                <a:lnTo>
                  <a:pt x="76200" y="133350"/>
                </a:lnTo>
                <a:lnTo>
                  <a:pt x="63500" y="158750"/>
                </a:lnTo>
                <a:lnTo>
                  <a:pt x="635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09" name="SMARTINK"/>
          <p:cNvSpPr/>
          <p:nvPr/>
        </p:nvSpPr>
        <p:spPr bwMode="auto">
          <a:xfrm>
            <a:off x="7575550" y="3022600"/>
            <a:ext cx="152401" cy="12701"/>
          </a:xfrm>
          <a:custGeom>
            <a:avLst/>
            <a:gdLst/>
            <a:ahLst/>
            <a:cxnLst/>
            <a:rect l="0" t="0" r="0" b="0"/>
            <a:pathLst>
              <a:path w="152401" h="12701">
                <a:moveTo>
                  <a:pt x="0" y="12700"/>
                </a:moveTo>
                <a:lnTo>
                  <a:pt x="19050" y="0"/>
                </a:lnTo>
                <a:lnTo>
                  <a:pt x="5715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6350"/>
                </a:lnTo>
                <a:lnTo>
                  <a:pt x="152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2" name="SMARTINK"/>
          <p:cNvSpPr/>
          <p:nvPr/>
        </p:nvSpPr>
        <p:spPr bwMode="auto">
          <a:xfrm>
            <a:off x="7823200" y="2946400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127000" y="6350"/>
                </a:moveTo>
                <a:lnTo>
                  <a:pt x="95250" y="6350"/>
                </a:lnTo>
                <a:lnTo>
                  <a:pt x="57150" y="6350"/>
                </a:lnTo>
                <a:lnTo>
                  <a:pt x="31750" y="0"/>
                </a:lnTo>
                <a:lnTo>
                  <a:pt x="12700" y="6350"/>
                </a:lnTo>
                <a:lnTo>
                  <a:pt x="0" y="19050"/>
                </a:lnTo>
                <a:lnTo>
                  <a:pt x="0" y="38100"/>
                </a:lnTo>
                <a:lnTo>
                  <a:pt x="6350" y="50800"/>
                </a:lnTo>
                <a:lnTo>
                  <a:pt x="44450" y="76200"/>
                </a:lnTo>
                <a:lnTo>
                  <a:pt x="69850" y="88900"/>
                </a:lnTo>
                <a:lnTo>
                  <a:pt x="95250" y="101600"/>
                </a:lnTo>
                <a:lnTo>
                  <a:pt x="101600" y="114300"/>
                </a:lnTo>
                <a:lnTo>
                  <a:pt x="101600" y="133350"/>
                </a:lnTo>
                <a:lnTo>
                  <a:pt x="88900" y="146050"/>
                </a:lnTo>
                <a:lnTo>
                  <a:pt x="76200" y="152400"/>
                </a:lnTo>
                <a:lnTo>
                  <a:pt x="50800" y="152400"/>
                </a:lnTo>
                <a:lnTo>
                  <a:pt x="254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3" name="SMARTINK"/>
          <p:cNvSpPr/>
          <p:nvPr/>
        </p:nvSpPr>
        <p:spPr bwMode="auto">
          <a:xfrm>
            <a:off x="8083550" y="3016250"/>
            <a:ext cx="152401" cy="69851"/>
          </a:xfrm>
          <a:custGeom>
            <a:avLst/>
            <a:gdLst/>
            <a:ahLst/>
            <a:cxnLst/>
            <a:rect l="0" t="0" r="0" b="0"/>
            <a:pathLst>
              <a:path w="152401" h="6985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25400" y="31750"/>
                </a:lnTo>
                <a:lnTo>
                  <a:pt x="44450" y="31750"/>
                </a:lnTo>
                <a:lnTo>
                  <a:pt x="57150" y="44450"/>
                </a:lnTo>
                <a:lnTo>
                  <a:pt x="88900" y="25400"/>
                </a:lnTo>
                <a:lnTo>
                  <a:pt x="101600" y="38100"/>
                </a:lnTo>
                <a:lnTo>
                  <a:pt x="114300" y="50800"/>
                </a:lnTo>
                <a:lnTo>
                  <a:pt x="133350" y="57150"/>
                </a:lnTo>
                <a:lnTo>
                  <a:pt x="1524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4" name="SMARTINK"/>
          <p:cNvSpPr/>
          <p:nvPr/>
        </p:nvSpPr>
        <p:spPr bwMode="auto">
          <a:xfrm>
            <a:off x="8312150" y="2940050"/>
            <a:ext cx="152401" cy="146051"/>
          </a:xfrm>
          <a:custGeom>
            <a:avLst/>
            <a:gdLst/>
            <a:ahLst/>
            <a:cxnLst/>
            <a:rect l="0" t="0" r="0" b="0"/>
            <a:pathLst>
              <a:path w="152401" h="146051">
                <a:moveTo>
                  <a:pt x="0" y="146050"/>
                </a:moveTo>
                <a:lnTo>
                  <a:pt x="25400" y="120650"/>
                </a:lnTo>
                <a:lnTo>
                  <a:pt x="38100" y="101600"/>
                </a:lnTo>
                <a:lnTo>
                  <a:pt x="57150" y="76200"/>
                </a:lnTo>
                <a:lnTo>
                  <a:pt x="63500" y="57150"/>
                </a:lnTo>
                <a:lnTo>
                  <a:pt x="69850" y="25400"/>
                </a:lnTo>
                <a:lnTo>
                  <a:pt x="69850" y="6350"/>
                </a:lnTo>
                <a:lnTo>
                  <a:pt x="57150" y="0"/>
                </a:lnTo>
                <a:lnTo>
                  <a:pt x="50800" y="12700"/>
                </a:lnTo>
                <a:lnTo>
                  <a:pt x="44450" y="25400"/>
                </a:lnTo>
                <a:lnTo>
                  <a:pt x="38100" y="50800"/>
                </a:lnTo>
                <a:lnTo>
                  <a:pt x="38100" y="76200"/>
                </a:lnTo>
                <a:lnTo>
                  <a:pt x="44450" y="95250"/>
                </a:lnTo>
                <a:lnTo>
                  <a:pt x="63500" y="114300"/>
                </a:lnTo>
                <a:lnTo>
                  <a:pt x="76200" y="127000"/>
                </a:lnTo>
                <a:lnTo>
                  <a:pt x="101600" y="139700"/>
                </a:lnTo>
                <a:lnTo>
                  <a:pt x="133350" y="139700"/>
                </a:lnTo>
                <a:lnTo>
                  <a:pt x="1524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5" name="SMARTINK"/>
          <p:cNvSpPr/>
          <p:nvPr/>
        </p:nvSpPr>
        <p:spPr bwMode="auto">
          <a:xfrm>
            <a:off x="6940550" y="2914650"/>
            <a:ext cx="127001" cy="171451"/>
          </a:xfrm>
          <a:custGeom>
            <a:avLst/>
            <a:gdLst/>
            <a:ahLst/>
            <a:cxnLst/>
            <a:rect l="0" t="0" r="0" b="0"/>
            <a:pathLst>
              <a:path w="127001" h="171451">
                <a:moveTo>
                  <a:pt x="6350" y="25400"/>
                </a:moveTo>
                <a:lnTo>
                  <a:pt x="0" y="12700"/>
                </a:lnTo>
                <a:lnTo>
                  <a:pt x="6350" y="44450"/>
                </a:lnTo>
                <a:lnTo>
                  <a:pt x="6350" y="76200"/>
                </a:lnTo>
                <a:lnTo>
                  <a:pt x="12700" y="101600"/>
                </a:lnTo>
                <a:lnTo>
                  <a:pt x="19050" y="127000"/>
                </a:lnTo>
                <a:lnTo>
                  <a:pt x="19050" y="152400"/>
                </a:lnTo>
                <a:lnTo>
                  <a:pt x="25400" y="171450"/>
                </a:lnTo>
                <a:lnTo>
                  <a:pt x="50800" y="146050"/>
                </a:lnTo>
                <a:lnTo>
                  <a:pt x="63500" y="120650"/>
                </a:lnTo>
                <a:lnTo>
                  <a:pt x="82550" y="88900"/>
                </a:lnTo>
                <a:lnTo>
                  <a:pt x="95250" y="57150"/>
                </a:lnTo>
                <a:lnTo>
                  <a:pt x="107950" y="25400"/>
                </a:lnTo>
                <a:lnTo>
                  <a:pt x="1206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6" name="SMARTINK"/>
          <p:cNvSpPr/>
          <p:nvPr/>
        </p:nvSpPr>
        <p:spPr bwMode="auto">
          <a:xfrm>
            <a:off x="7054850" y="33020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82550" y="0"/>
                </a:moveTo>
                <a:lnTo>
                  <a:pt x="82550" y="19050"/>
                </a:lnTo>
                <a:lnTo>
                  <a:pt x="88900" y="44450"/>
                </a:lnTo>
                <a:lnTo>
                  <a:pt x="88900" y="76200"/>
                </a:lnTo>
                <a:lnTo>
                  <a:pt x="88900" y="107950"/>
                </a:lnTo>
                <a:lnTo>
                  <a:pt x="88900" y="133350"/>
                </a:lnTo>
                <a:lnTo>
                  <a:pt x="88900" y="158750"/>
                </a:lnTo>
                <a:lnTo>
                  <a:pt x="88900" y="190500"/>
                </a:lnTo>
                <a:lnTo>
                  <a:pt x="88900" y="165100"/>
                </a:lnTo>
                <a:lnTo>
                  <a:pt x="82550" y="139700"/>
                </a:lnTo>
                <a:lnTo>
                  <a:pt x="76200" y="127000"/>
                </a:lnTo>
                <a:lnTo>
                  <a:pt x="57150" y="107950"/>
                </a:lnTo>
                <a:lnTo>
                  <a:pt x="25400" y="114300"/>
                </a:lnTo>
                <a:lnTo>
                  <a:pt x="12700" y="120650"/>
                </a:lnTo>
                <a:lnTo>
                  <a:pt x="0" y="133350"/>
                </a:lnTo>
                <a:lnTo>
                  <a:pt x="0" y="152400"/>
                </a:lnTo>
                <a:lnTo>
                  <a:pt x="12700" y="165100"/>
                </a:lnTo>
                <a:lnTo>
                  <a:pt x="44450" y="184150"/>
                </a:lnTo>
                <a:lnTo>
                  <a:pt x="63500" y="184150"/>
                </a:lnTo>
                <a:lnTo>
                  <a:pt x="88900" y="177800"/>
                </a:lnTo>
                <a:lnTo>
                  <a:pt x="1143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8" name="SMARTINK"/>
          <p:cNvSpPr/>
          <p:nvPr/>
        </p:nvSpPr>
        <p:spPr bwMode="auto">
          <a:xfrm>
            <a:off x="7366000" y="3371850"/>
            <a:ext cx="120651" cy="1"/>
          </a:xfrm>
          <a:custGeom>
            <a:avLst/>
            <a:gdLst/>
            <a:ahLst/>
            <a:cxnLst/>
            <a:rect l="0" t="0" r="0" b="0"/>
            <a:pathLst>
              <a:path w="12065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9" name="SMARTINK"/>
          <p:cNvSpPr/>
          <p:nvPr/>
        </p:nvSpPr>
        <p:spPr bwMode="auto">
          <a:xfrm>
            <a:off x="7397750" y="3435350"/>
            <a:ext cx="107951" cy="6351"/>
          </a:xfrm>
          <a:custGeom>
            <a:avLst/>
            <a:gdLst/>
            <a:ahLst/>
            <a:cxnLst/>
            <a:rect l="0" t="0" r="0" b="0"/>
            <a:pathLst>
              <a:path w="10795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0" name="SMARTINK"/>
          <p:cNvSpPr/>
          <p:nvPr/>
        </p:nvSpPr>
        <p:spPr bwMode="auto">
          <a:xfrm>
            <a:off x="7727950" y="3295650"/>
            <a:ext cx="31751" cy="152401"/>
          </a:xfrm>
          <a:custGeom>
            <a:avLst/>
            <a:gdLst/>
            <a:ahLst/>
            <a:cxnLst/>
            <a:rect l="0" t="0" r="0" b="0"/>
            <a:pathLst>
              <a:path w="31751" h="152401">
                <a:moveTo>
                  <a:pt x="0" y="0"/>
                </a:moveTo>
                <a:lnTo>
                  <a:pt x="12700" y="19050"/>
                </a:lnTo>
                <a:lnTo>
                  <a:pt x="12700" y="44450"/>
                </a:lnTo>
                <a:lnTo>
                  <a:pt x="12700" y="69850"/>
                </a:lnTo>
                <a:lnTo>
                  <a:pt x="19050" y="95250"/>
                </a:lnTo>
                <a:lnTo>
                  <a:pt x="19050" y="120650"/>
                </a:lnTo>
                <a:lnTo>
                  <a:pt x="25400" y="139700"/>
                </a:lnTo>
                <a:lnTo>
                  <a:pt x="317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1" name="SMARTINK"/>
          <p:cNvSpPr/>
          <p:nvPr/>
        </p:nvSpPr>
        <p:spPr bwMode="auto">
          <a:xfrm>
            <a:off x="7867650" y="34036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6350" y="635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2" name="SMARTINK"/>
          <p:cNvSpPr/>
          <p:nvPr/>
        </p:nvSpPr>
        <p:spPr bwMode="auto">
          <a:xfrm>
            <a:off x="7962900" y="330200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44450" y="25400"/>
                </a:moveTo>
                <a:lnTo>
                  <a:pt x="38100" y="12700"/>
                </a:ln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20650"/>
                </a:lnTo>
                <a:lnTo>
                  <a:pt x="12700" y="133350"/>
                </a:lnTo>
                <a:lnTo>
                  <a:pt x="31750" y="139700"/>
                </a:lnTo>
                <a:lnTo>
                  <a:pt x="50800" y="127000"/>
                </a:lnTo>
                <a:lnTo>
                  <a:pt x="63500" y="114300"/>
                </a:lnTo>
                <a:lnTo>
                  <a:pt x="76200" y="95250"/>
                </a:lnTo>
                <a:lnTo>
                  <a:pt x="76200" y="69850"/>
                </a:lnTo>
                <a:lnTo>
                  <a:pt x="69850" y="38100"/>
                </a:lnTo>
                <a:lnTo>
                  <a:pt x="63500" y="19050"/>
                </a:lnTo>
                <a:lnTo>
                  <a:pt x="50800" y="1270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3" name="SMARTINK"/>
          <p:cNvSpPr/>
          <p:nvPr/>
        </p:nvSpPr>
        <p:spPr bwMode="auto">
          <a:xfrm>
            <a:off x="8108950" y="3308350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50800" y="25400"/>
                </a:moveTo>
                <a:lnTo>
                  <a:pt x="38100" y="12700"/>
                </a:lnTo>
                <a:lnTo>
                  <a:pt x="25400" y="1905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95250"/>
                </a:lnTo>
                <a:lnTo>
                  <a:pt x="6350" y="107950"/>
                </a:lnTo>
                <a:lnTo>
                  <a:pt x="19050" y="120650"/>
                </a:lnTo>
                <a:lnTo>
                  <a:pt x="38100" y="114300"/>
                </a:lnTo>
                <a:lnTo>
                  <a:pt x="57150" y="107950"/>
                </a:lnTo>
                <a:lnTo>
                  <a:pt x="69850" y="88900"/>
                </a:lnTo>
                <a:lnTo>
                  <a:pt x="76200" y="63500"/>
                </a:lnTo>
                <a:lnTo>
                  <a:pt x="76200" y="38100"/>
                </a:lnTo>
                <a:lnTo>
                  <a:pt x="69850" y="19050"/>
                </a:lnTo>
                <a:lnTo>
                  <a:pt x="57150" y="635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4" name="SMARTINK"/>
          <p:cNvSpPr/>
          <p:nvPr/>
        </p:nvSpPr>
        <p:spPr bwMode="auto">
          <a:xfrm>
            <a:off x="8280400" y="3352800"/>
            <a:ext cx="69851" cy="196851"/>
          </a:xfrm>
          <a:custGeom>
            <a:avLst/>
            <a:gdLst/>
            <a:ahLst/>
            <a:cxnLst/>
            <a:rect l="0" t="0" r="0" b="0"/>
            <a:pathLst>
              <a:path w="69851" h="196851">
                <a:moveTo>
                  <a:pt x="69850" y="31750"/>
                </a:moveTo>
                <a:lnTo>
                  <a:pt x="63500" y="12700"/>
                </a:lnTo>
                <a:lnTo>
                  <a:pt x="50800" y="0"/>
                </a:lnTo>
                <a:lnTo>
                  <a:pt x="254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63500"/>
                </a:lnTo>
                <a:lnTo>
                  <a:pt x="12700" y="69850"/>
                </a:lnTo>
                <a:lnTo>
                  <a:pt x="25400" y="76200"/>
                </a:lnTo>
                <a:lnTo>
                  <a:pt x="38100" y="69850"/>
                </a:lnTo>
                <a:lnTo>
                  <a:pt x="50800" y="50800"/>
                </a:lnTo>
                <a:lnTo>
                  <a:pt x="57150" y="76200"/>
                </a:lnTo>
                <a:lnTo>
                  <a:pt x="57150" y="107950"/>
                </a:lnTo>
                <a:lnTo>
                  <a:pt x="57150" y="127000"/>
                </a:lnTo>
                <a:lnTo>
                  <a:pt x="57150" y="158750"/>
                </a:lnTo>
                <a:lnTo>
                  <a:pt x="50800" y="184150"/>
                </a:lnTo>
                <a:lnTo>
                  <a:pt x="44450" y="196850"/>
                </a:lnTo>
                <a:lnTo>
                  <a:pt x="25400" y="196850"/>
                </a:lnTo>
                <a:lnTo>
                  <a:pt x="12700" y="184150"/>
                </a:lnTo>
                <a:lnTo>
                  <a:pt x="6350" y="171450"/>
                </a:lnTo>
                <a:lnTo>
                  <a:pt x="6350" y="152400"/>
                </a:lnTo>
                <a:lnTo>
                  <a:pt x="6350" y="133350"/>
                </a:lnTo>
                <a:lnTo>
                  <a:pt x="25400" y="107950"/>
                </a:lnTo>
                <a:lnTo>
                  <a:pt x="38100" y="95250"/>
                </a:lnTo>
                <a:lnTo>
                  <a:pt x="635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5" name="SMARTINK"/>
          <p:cNvSpPr/>
          <p:nvPr/>
        </p:nvSpPr>
        <p:spPr bwMode="auto">
          <a:xfrm>
            <a:off x="8496300" y="328930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88900" y="0"/>
                </a:moveTo>
                <a:lnTo>
                  <a:pt x="76200" y="6350"/>
                </a:lnTo>
                <a:lnTo>
                  <a:pt x="63500" y="31750"/>
                </a:lnTo>
                <a:lnTo>
                  <a:pt x="50800" y="63500"/>
                </a:lnTo>
                <a:lnTo>
                  <a:pt x="38100" y="88900"/>
                </a:lnTo>
                <a:lnTo>
                  <a:pt x="25400" y="114300"/>
                </a:lnTo>
                <a:lnTo>
                  <a:pt x="6350" y="139700"/>
                </a:lnTo>
                <a:lnTo>
                  <a:pt x="0" y="1587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6" name="SMARTINK"/>
          <p:cNvSpPr/>
          <p:nvPr/>
        </p:nvSpPr>
        <p:spPr bwMode="auto">
          <a:xfrm>
            <a:off x="8616950" y="3308350"/>
            <a:ext cx="266701" cy="146051"/>
          </a:xfrm>
          <a:custGeom>
            <a:avLst/>
            <a:gdLst/>
            <a:ahLst/>
            <a:cxnLst/>
            <a:rect l="0" t="0" r="0" b="0"/>
            <a:pathLst>
              <a:path w="266701" h="146051">
                <a:moveTo>
                  <a:pt x="6350" y="63500"/>
                </a:moveTo>
                <a:lnTo>
                  <a:pt x="6350" y="88900"/>
                </a:lnTo>
                <a:lnTo>
                  <a:pt x="0" y="114300"/>
                </a:lnTo>
                <a:lnTo>
                  <a:pt x="0" y="133350"/>
                </a:lnTo>
                <a:lnTo>
                  <a:pt x="12700" y="127000"/>
                </a:lnTo>
                <a:lnTo>
                  <a:pt x="25400" y="107950"/>
                </a:lnTo>
                <a:lnTo>
                  <a:pt x="38100" y="101600"/>
                </a:lnTo>
                <a:lnTo>
                  <a:pt x="44450" y="120650"/>
                </a:lnTo>
                <a:lnTo>
                  <a:pt x="76200" y="101600"/>
                </a:lnTo>
                <a:lnTo>
                  <a:pt x="88900" y="107950"/>
                </a:lnTo>
                <a:lnTo>
                  <a:pt x="107950" y="120650"/>
                </a:lnTo>
                <a:lnTo>
                  <a:pt x="120650" y="127000"/>
                </a:lnTo>
                <a:lnTo>
                  <a:pt x="152400" y="120650"/>
                </a:lnTo>
                <a:lnTo>
                  <a:pt x="171450" y="107950"/>
                </a:lnTo>
                <a:lnTo>
                  <a:pt x="190500" y="82550"/>
                </a:lnTo>
                <a:lnTo>
                  <a:pt x="196850" y="57150"/>
                </a:lnTo>
                <a:lnTo>
                  <a:pt x="209550" y="38100"/>
                </a:lnTo>
                <a:lnTo>
                  <a:pt x="209550" y="19050"/>
                </a:lnTo>
                <a:lnTo>
                  <a:pt x="203200" y="6350"/>
                </a:lnTo>
                <a:lnTo>
                  <a:pt x="190500" y="0"/>
                </a:lnTo>
                <a:lnTo>
                  <a:pt x="184150" y="19050"/>
                </a:lnTo>
                <a:lnTo>
                  <a:pt x="177800" y="44450"/>
                </a:lnTo>
                <a:lnTo>
                  <a:pt x="177800" y="69850"/>
                </a:lnTo>
                <a:lnTo>
                  <a:pt x="184150" y="88900"/>
                </a:lnTo>
                <a:lnTo>
                  <a:pt x="196850" y="120650"/>
                </a:lnTo>
                <a:lnTo>
                  <a:pt x="209550" y="133350"/>
                </a:lnTo>
                <a:lnTo>
                  <a:pt x="234950" y="146050"/>
                </a:lnTo>
                <a:lnTo>
                  <a:pt x="2667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7" name="SMARTINK"/>
          <p:cNvSpPr/>
          <p:nvPr/>
        </p:nvSpPr>
        <p:spPr bwMode="auto">
          <a:xfrm>
            <a:off x="7867650" y="340995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6350" y="12700"/>
                </a:lnTo>
                <a:lnTo>
                  <a:pt x="12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8" name="SMARTINK"/>
          <p:cNvSpPr/>
          <p:nvPr/>
        </p:nvSpPr>
        <p:spPr bwMode="auto">
          <a:xfrm>
            <a:off x="6946900" y="3803650"/>
            <a:ext cx="12701" cy="139701"/>
          </a:xfrm>
          <a:custGeom>
            <a:avLst/>
            <a:gdLst/>
            <a:ahLst/>
            <a:cxnLst/>
            <a:rect l="0" t="0" r="0" b="0"/>
            <a:pathLst>
              <a:path w="12701" h="13970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6350" y="88900"/>
                </a:lnTo>
                <a:lnTo>
                  <a:pt x="6350" y="114300"/>
                </a:lnTo>
                <a:lnTo>
                  <a:pt x="127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9" name="SMARTINK"/>
          <p:cNvSpPr/>
          <p:nvPr/>
        </p:nvSpPr>
        <p:spPr bwMode="auto">
          <a:xfrm>
            <a:off x="6965950" y="3778250"/>
            <a:ext cx="139701" cy="146051"/>
          </a:xfrm>
          <a:custGeom>
            <a:avLst/>
            <a:gdLst/>
            <a:ahLst/>
            <a:cxnLst/>
            <a:rect l="0" t="0" r="0" b="0"/>
            <a:pathLst>
              <a:path w="139701" h="146051">
                <a:moveTo>
                  <a:pt x="0" y="25400"/>
                </a:moveTo>
                <a:lnTo>
                  <a:pt x="6350" y="12700"/>
                </a:lnTo>
                <a:lnTo>
                  <a:pt x="19050" y="19050"/>
                </a:lnTo>
                <a:lnTo>
                  <a:pt x="44450" y="50800"/>
                </a:lnTo>
                <a:lnTo>
                  <a:pt x="57150" y="76200"/>
                </a:lnTo>
                <a:lnTo>
                  <a:pt x="69850" y="69850"/>
                </a:lnTo>
                <a:lnTo>
                  <a:pt x="88900" y="38100"/>
                </a:lnTo>
                <a:lnTo>
                  <a:pt x="101600" y="12700"/>
                </a:lnTo>
                <a:lnTo>
                  <a:pt x="107950" y="0"/>
                </a:lnTo>
                <a:lnTo>
                  <a:pt x="120650" y="25400"/>
                </a:lnTo>
                <a:lnTo>
                  <a:pt x="120650" y="50800"/>
                </a:lnTo>
                <a:lnTo>
                  <a:pt x="127000" y="82550"/>
                </a:lnTo>
                <a:lnTo>
                  <a:pt x="127000" y="107950"/>
                </a:lnTo>
                <a:lnTo>
                  <a:pt x="133350" y="133350"/>
                </a:lnTo>
                <a:lnTo>
                  <a:pt x="1397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0" name="SMARTINK"/>
          <p:cNvSpPr/>
          <p:nvPr/>
        </p:nvSpPr>
        <p:spPr bwMode="auto">
          <a:xfrm>
            <a:off x="7162800" y="3835400"/>
            <a:ext cx="101601" cy="88901"/>
          </a:xfrm>
          <a:custGeom>
            <a:avLst/>
            <a:gdLst/>
            <a:ahLst/>
            <a:cxnLst/>
            <a:rect l="0" t="0" r="0" b="0"/>
            <a:pathLst>
              <a:path w="101601" h="88901">
                <a:moveTo>
                  <a:pt x="63500" y="25400"/>
                </a:moveTo>
                <a:lnTo>
                  <a:pt x="57150" y="1270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69850"/>
                </a:lnTo>
                <a:lnTo>
                  <a:pt x="38100" y="63500"/>
                </a:lnTo>
                <a:lnTo>
                  <a:pt x="50800" y="38100"/>
                </a:lnTo>
                <a:lnTo>
                  <a:pt x="57150" y="57150"/>
                </a:lnTo>
                <a:lnTo>
                  <a:pt x="69850" y="82550"/>
                </a:lnTo>
                <a:lnTo>
                  <a:pt x="1016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1" name="SMARTINK"/>
          <p:cNvSpPr/>
          <p:nvPr/>
        </p:nvSpPr>
        <p:spPr bwMode="auto">
          <a:xfrm>
            <a:off x="7302500" y="3829050"/>
            <a:ext cx="31751" cy="95251"/>
          </a:xfrm>
          <a:custGeom>
            <a:avLst/>
            <a:gdLst/>
            <a:ahLst/>
            <a:cxnLst/>
            <a:rect l="0" t="0" r="0" b="0"/>
            <a:pathLst>
              <a:path w="31751" h="95251">
                <a:moveTo>
                  <a:pt x="31750" y="12700"/>
                </a:move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9050" y="57150"/>
                </a:lnTo>
                <a:lnTo>
                  <a:pt x="31750" y="69850"/>
                </a:lnTo>
                <a:lnTo>
                  <a:pt x="31750" y="88900"/>
                </a:lnTo>
                <a:lnTo>
                  <a:pt x="19050" y="95250"/>
                </a:lnTo>
                <a:lnTo>
                  <a:pt x="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2" name="SMARTINK"/>
          <p:cNvSpPr/>
          <p:nvPr/>
        </p:nvSpPr>
        <p:spPr bwMode="auto">
          <a:xfrm>
            <a:off x="7404100" y="3822700"/>
            <a:ext cx="57151" cy="101601"/>
          </a:xfrm>
          <a:custGeom>
            <a:avLst/>
            <a:gdLst/>
            <a:ahLst/>
            <a:cxnLst/>
            <a:rect l="0" t="0" r="0" b="0"/>
            <a:pathLst>
              <a:path w="57151" h="101601">
                <a:moveTo>
                  <a:pt x="4445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12700" y="25400"/>
                </a:lnTo>
                <a:lnTo>
                  <a:pt x="44450" y="57150"/>
                </a:lnTo>
                <a:lnTo>
                  <a:pt x="50800" y="69850"/>
                </a:lnTo>
                <a:lnTo>
                  <a:pt x="57150" y="82550"/>
                </a:lnTo>
                <a:lnTo>
                  <a:pt x="44450" y="95250"/>
                </a:lnTo>
                <a:lnTo>
                  <a:pt x="12700" y="101600"/>
                </a:lnTo>
                <a:lnTo>
                  <a:pt x="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3" name="SMARTINK"/>
          <p:cNvSpPr/>
          <p:nvPr/>
        </p:nvSpPr>
        <p:spPr bwMode="auto">
          <a:xfrm>
            <a:off x="7562850" y="3803650"/>
            <a:ext cx="133351" cy="6351"/>
          </a:xfrm>
          <a:custGeom>
            <a:avLst/>
            <a:gdLst/>
            <a:ahLst/>
            <a:cxnLst/>
            <a:rect l="0" t="0" r="0" b="0"/>
            <a:pathLst>
              <a:path w="133351" h="6351">
                <a:moveTo>
                  <a:pt x="0" y="6350"/>
                </a:moveTo>
                <a:lnTo>
                  <a:pt x="31750" y="0"/>
                </a:lnTo>
                <a:lnTo>
                  <a:pt x="50800" y="0"/>
                </a:lnTo>
                <a:lnTo>
                  <a:pt x="82550" y="0"/>
                </a:lnTo>
                <a:lnTo>
                  <a:pt x="10795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4" name="SMARTINK"/>
          <p:cNvSpPr/>
          <p:nvPr/>
        </p:nvSpPr>
        <p:spPr bwMode="auto">
          <a:xfrm>
            <a:off x="7600950" y="3867150"/>
            <a:ext cx="107951" cy="6351"/>
          </a:xfrm>
          <a:custGeom>
            <a:avLst/>
            <a:gdLst/>
            <a:ahLst/>
            <a:cxnLst/>
            <a:rect l="0" t="0" r="0" b="0"/>
            <a:pathLst>
              <a:path w="10795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5" name="SMARTINK"/>
          <p:cNvSpPr/>
          <p:nvPr/>
        </p:nvSpPr>
        <p:spPr bwMode="auto">
          <a:xfrm>
            <a:off x="7912100" y="3740150"/>
            <a:ext cx="139701" cy="158751"/>
          </a:xfrm>
          <a:custGeom>
            <a:avLst/>
            <a:gdLst/>
            <a:ahLst/>
            <a:cxnLst/>
            <a:rect l="0" t="0" r="0" b="0"/>
            <a:pathLst>
              <a:path w="139701" h="158751">
                <a:moveTo>
                  <a:pt x="82550" y="0"/>
                </a:moveTo>
                <a:lnTo>
                  <a:pt x="82550" y="25400"/>
                </a:lnTo>
                <a:lnTo>
                  <a:pt x="76200" y="50800"/>
                </a:lnTo>
                <a:lnTo>
                  <a:pt x="76200" y="82550"/>
                </a:lnTo>
                <a:lnTo>
                  <a:pt x="76200" y="107950"/>
                </a:lnTo>
                <a:lnTo>
                  <a:pt x="82550" y="139700"/>
                </a:lnTo>
                <a:lnTo>
                  <a:pt x="76200" y="120650"/>
                </a:lnTo>
                <a:lnTo>
                  <a:pt x="50800" y="95250"/>
                </a:lnTo>
                <a:lnTo>
                  <a:pt x="31750" y="88900"/>
                </a:lnTo>
                <a:lnTo>
                  <a:pt x="12700" y="95250"/>
                </a:lnTo>
                <a:lnTo>
                  <a:pt x="6350" y="107950"/>
                </a:lnTo>
                <a:lnTo>
                  <a:pt x="0" y="127000"/>
                </a:lnTo>
                <a:lnTo>
                  <a:pt x="6350" y="139700"/>
                </a:lnTo>
                <a:lnTo>
                  <a:pt x="38100" y="158750"/>
                </a:lnTo>
                <a:lnTo>
                  <a:pt x="76200" y="152400"/>
                </a:lnTo>
                <a:lnTo>
                  <a:pt x="101600" y="146050"/>
                </a:lnTo>
                <a:lnTo>
                  <a:pt x="133350" y="139700"/>
                </a:lnTo>
                <a:lnTo>
                  <a:pt x="1397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6" name="SMARTINK"/>
          <p:cNvSpPr/>
          <p:nvPr/>
        </p:nvSpPr>
        <p:spPr bwMode="auto">
          <a:xfrm>
            <a:off x="8204200" y="3746500"/>
            <a:ext cx="120651" cy="152401"/>
          </a:xfrm>
          <a:custGeom>
            <a:avLst/>
            <a:gdLst/>
            <a:ahLst/>
            <a:cxnLst/>
            <a:rect l="0" t="0" r="0" b="0"/>
            <a:pathLst>
              <a:path w="120651" h="152401">
                <a:moveTo>
                  <a:pt x="120650" y="6350"/>
                </a:moveTo>
                <a:lnTo>
                  <a:pt x="107950" y="0"/>
                </a:lnTo>
                <a:lnTo>
                  <a:pt x="76200" y="31750"/>
                </a:lnTo>
                <a:lnTo>
                  <a:pt x="50800" y="57150"/>
                </a:lnTo>
                <a:lnTo>
                  <a:pt x="31750" y="82550"/>
                </a:lnTo>
                <a:lnTo>
                  <a:pt x="12700" y="114300"/>
                </a:lnTo>
                <a:lnTo>
                  <a:pt x="0" y="12700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7" name="SMARTINK"/>
          <p:cNvSpPr/>
          <p:nvPr/>
        </p:nvSpPr>
        <p:spPr bwMode="auto">
          <a:xfrm>
            <a:off x="8191500" y="3746500"/>
            <a:ext cx="184151" cy="146051"/>
          </a:xfrm>
          <a:custGeom>
            <a:avLst/>
            <a:gdLst/>
            <a:ahLst/>
            <a:cxnLst/>
            <a:rect l="0" t="0" r="0" b="0"/>
            <a:pathLst>
              <a:path w="184151" h="146051">
                <a:moveTo>
                  <a:pt x="0" y="0"/>
                </a:moveTo>
                <a:lnTo>
                  <a:pt x="25400" y="12700"/>
                </a:lnTo>
                <a:lnTo>
                  <a:pt x="50800" y="38100"/>
                </a:lnTo>
                <a:lnTo>
                  <a:pt x="76200" y="63500"/>
                </a:lnTo>
                <a:lnTo>
                  <a:pt x="107950" y="82550"/>
                </a:lnTo>
                <a:lnTo>
                  <a:pt x="133350" y="101600"/>
                </a:lnTo>
                <a:lnTo>
                  <a:pt x="158750" y="127000"/>
                </a:lnTo>
                <a:lnTo>
                  <a:pt x="1841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8" name="SMARTINK"/>
          <p:cNvSpPr/>
          <p:nvPr/>
        </p:nvSpPr>
        <p:spPr bwMode="auto">
          <a:xfrm>
            <a:off x="8528050" y="3727450"/>
            <a:ext cx="196851" cy="127001"/>
          </a:xfrm>
          <a:custGeom>
            <a:avLst/>
            <a:gdLst/>
            <a:ahLst/>
            <a:cxnLst/>
            <a:rect l="0" t="0" r="0" b="0"/>
            <a:pathLst>
              <a:path w="196851" h="127001">
                <a:moveTo>
                  <a:pt x="0" y="31750"/>
                </a:moveTo>
                <a:lnTo>
                  <a:pt x="6350" y="19050"/>
                </a:lnTo>
                <a:lnTo>
                  <a:pt x="19050" y="25400"/>
                </a:lnTo>
                <a:lnTo>
                  <a:pt x="31750" y="31750"/>
                </a:lnTo>
                <a:lnTo>
                  <a:pt x="50800" y="57150"/>
                </a:lnTo>
                <a:lnTo>
                  <a:pt x="69850" y="82550"/>
                </a:lnTo>
                <a:lnTo>
                  <a:pt x="88900" y="107950"/>
                </a:lnTo>
                <a:lnTo>
                  <a:pt x="95250" y="127000"/>
                </a:lnTo>
                <a:lnTo>
                  <a:pt x="107950" y="120650"/>
                </a:lnTo>
                <a:lnTo>
                  <a:pt x="120650" y="114300"/>
                </a:lnTo>
                <a:lnTo>
                  <a:pt x="139700" y="88900"/>
                </a:lnTo>
                <a:lnTo>
                  <a:pt x="152400" y="57150"/>
                </a:lnTo>
                <a:lnTo>
                  <a:pt x="171450" y="25400"/>
                </a:lnTo>
                <a:lnTo>
                  <a:pt x="184150" y="0"/>
                </a:lnTo>
                <a:lnTo>
                  <a:pt x="196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9" name="SMARTINK"/>
          <p:cNvSpPr/>
          <p:nvPr/>
        </p:nvSpPr>
        <p:spPr bwMode="auto">
          <a:xfrm>
            <a:off x="7416800" y="4222750"/>
            <a:ext cx="133351" cy="6351"/>
          </a:xfrm>
          <a:custGeom>
            <a:avLst/>
            <a:gdLst/>
            <a:ahLst/>
            <a:cxnLst/>
            <a:rect l="0" t="0" r="0" b="0"/>
            <a:pathLst>
              <a:path w="133351" h="63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33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0" name="SMARTINK"/>
          <p:cNvSpPr/>
          <p:nvPr/>
        </p:nvSpPr>
        <p:spPr bwMode="auto">
          <a:xfrm>
            <a:off x="7429500" y="4318000"/>
            <a:ext cx="114301" cy="6351"/>
          </a:xfrm>
          <a:custGeom>
            <a:avLst/>
            <a:gdLst/>
            <a:ahLst/>
            <a:cxnLst/>
            <a:rect l="0" t="0" r="0" b="0"/>
            <a:pathLst>
              <a:path w="114301" h="6351">
                <a:moveTo>
                  <a:pt x="0" y="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143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1" name="SMARTINK"/>
          <p:cNvSpPr/>
          <p:nvPr/>
        </p:nvSpPr>
        <p:spPr bwMode="auto">
          <a:xfrm>
            <a:off x="7759700" y="4102100"/>
            <a:ext cx="6351" cy="158751"/>
          </a:xfrm>
          <a:custGeom>
            <a:avLst/>
            <a:gdLst/>
            <a:ahLst/>
            <a:cxnLst/>
            <a:rect l="0" t="0" r="0" b="0"/>
            <a:pathLst>
              <a:path w="6351" h="158751">
                <a:moveTo>
                  <a:pt x="0" y="0"/>
                </a:moveTo>
                <a:lnTo>
                  <a:pt x="0" y="3810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27000"/>
                </a:lnTo>
                <a:lnTo>
                  <a:pt x="6350" y="15240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2" name="SMARTINK"/>
          <p:cNvSpPr/>
          <p:nvPr/>
        </p:nvSpPr>
        <p:spPr bwMode="auto">
          <a:xfrm>
            <a:off x="7842250" y="420370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635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3" name="SMARTINK"/>
          <p:cNvSpPr/>
          <p:nvPr/>
        </p:nvSpPr>
        <p:spPr bwMode="auto">
          <a:xfrm>
            <a:off x="7924800" y="4127500"/>
            <a:ext cx="69851" cy="95251"/>
          </a:xfrm>
          <a:custGeom>
            <a:avLst/>
            <a:gdLst/>
            <a:ahLst/>
            <a:cxnLst/>
            <a:rect l="0" t="0" r="0" b="0"/>
            <a:pathLst>
              <a:path w="69851" h="95251">
                <a:moveTo>
                  <a:pt x="44450" y="1905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44450"/>
                </a:lnTo>
                <a:lnTo>
                  <a:pt x="0" y="69850"/>
                </a:lnTo>
                <a:lnTo>
                  <a:pt x="6350" y="88900"/>
                </a:lnTo>
                <a:lnTo>
                  <a:pt x="19050" y="95250"/>
                </a:lnTo>
                <a:lnTo>
                  <a:pt x="44450" y="88900"/>
                </a:lnTo>
                <a:lnTo>
                  <a:pt x="57150" y="82550"/>
                </a:lnTo>
                <a:lnTo>
                  <a:pt x="63500" y="69850"/>
                </a:lnTo>
                <a:lnTo>
                  <a:pt x="69850" y="57150"/>
                </a:lnTo>
                <a:lnTo>
                  <a:pt x="63500" y="12700"/>
                </a:lnTo>
                <a:lnTo>
                  <a:pt x="44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4" name="SMARTINK"/>
          <p:cNvSpPr/>
          <p:nvPr/>
        </p:nvSpPr>
        <p:spPr bwMode="auto">
          <a:xfrm>
            <a:off x="8051800" y="4121150"/>
            <a:ext cx="69851" cy="101601"/>
          </a:xfrm>
          <a:custGeom>
            <a:avLst/>
            <a:gdLst/>
            <a:ahLst/>
            <a:cxnLst/>
            <a:rect l="0" t="0" r="0" b="0"/>
            <a:pathLst>
              <a:path w="69851" h="101601">
                <a:moveTo>
                  <a:pt x="38100" y="12700"/>
                </a:moveTo>
                <a:lnTo>
                  <a:pt x="31750" y="0"/>
                </a:lnTo>
                <a:lnTo>
                  <a:pt x="19050" y="12700"/>
                </a:lnTo>
                <a:lnTo>
                  <a:pt x="6350" y="44450"/>
                </a:lnTo>
                <a:lnTo>
                  <a:pt x="0" y="69850"/>
                </a:lnTo>
                <a:lnTo>
                  <a:pt x="6350" y="88900"/>
                </a:lnTo>
                <a:lnTo>
                  <a:pt x="25400" y="101600"/>
                </a:lnTo>
                <a:lnTo>
                  <a:pt x="44450" y="95250"/>
                </a:lnTo>
                <a:lnTo>
                  <a:pt x="57150" y="88900"/>
                </a:lnTo>
                <a:lnTo>
                  <a:pt x="69850" y="69850"/>
                </a:lnTo>
                <a:lnTo>
                  <a:pt x="69850" y="50800"/>
                </a:lnTo>
                <a:lnTo>
                  <a:pt x="69850" y="31750"/>
                </a:lnTo>
                <a:lnTo>
                  <a:pt x="57150" y="6350"/>
                </a:lnTo>
                <a:lnTo>
                  <a:pt x="44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5" name="SMARTINK"/>
          <p:cNvSpPr/>
          <p:nvPr/>
        </p:nvSpPr>
        <p:spPr bwMode="auto">
          <a:xfrm>
            <a:off x="8166100" y="4178300"/>
            <a:ext cx="57151" cy="165101"/>
          </a:xfrm>
          <a:custGeom>
            <a:avLst/>
            <a:gdLst/>
            <a:ahLst/>
            <a:cxnLst/>
            <a:rect l="0" t="0" r="0" b="0"/>
            <a:pathLst>
              <a:path w="57151" h="165101">
                <a:moveTo>
                  <a:pt x="57150" y="12700"/>
                </a:move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25400" y="50800"/>
                </a:lnTo>
                <a:lnTo>
                  <a:pt x="38100" y="44450"/>
                </a:lnTo>
                <a:lnTo>
                  <a:pt x="50800" y="50800"/>
                </a:lnTo>
                <a:lnTo>
                  <a:pt x="50800" y="76200"/>
                </a:lnTo>
                <a:lnTo>
                  <a:pt x="50800" y="101600"/>
                </a:lnTo>
                <a:lnTo>
                  <a:pt x="44450" y="133350"/>
                </a:lnTo>
                <a:lnTo>
                  <a:pt x="38100" y="152400"/>
                </a:lnTo>
                <a:lnTo>
                  <a:pt x="31750" y="165100"/>
                </a:lnTo>
                <a:lnTo>
                  <a:pt x="12700" y="165100"/>
                </a:lnTo>
                <a:lnTo>
                  <a:pt x="0" y="158750"/>
                </a:lnTo>
                <a:lnTo>
                  <a:pt x="0" y="127000"/>
                </a:lnTo>
                <a:lnTo>
                  <a:pt x="0" y="107950"/>
                </a:lnTo>
                <a:lnTo>
                  <a:pt x="6350" y="95250"/>
                </a:lnTo>
                <a:lnTo>
                  <a:pt x="254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6" name="SMARTINK"/>
          <p:cNvSpPr/>
          <p:nvPr/>
        </p:nvSpPr>
        <p:spPr bwMode="auto">
          <a:xfrm>
            <a:off x="7702550" y="4292600"/>
            <a:ext cx="660401" cy="12701"/>
          </a:xfrm>
          <a:custGeom>
            <a:avLst/>
            <a:gdLst/>
            <a:ahLst/>
            <a:cxnLst/>
            <a:rect l="0" t="0" r="0" b="0"/>
            <a:pathLst>
              <a:path w="660401" h="12701">
                <a:moveTo>
                  <a:pt x="0" y="12700"/>
                </a:moveTo>
                <a:lnTo>
                  <a:pt x="19050" y="12700"/>
                </a:lnTo>
                <a:lnTo>
                  <a:pt x="50800" y="12700"/>
                </a:lnTo>
                <a:lnTo>
                  <a:pt x="6985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3350" y="6350"/>
                </a:lnTo>
                <a:lnTo>
                  <a:pt x="152400" y="6350"/>
                </a:lnTo>
                <a:lnTo>
                  <a:pt x="171450" y="6350"/>
                </a:lnTo>
                <a:lnTo>
                  <a:pt x="190500" y="6350"/>
                </a:lnTo>
                <a:lnTo>
                  <a:pt x="215900" y="6350"/>
                </a:lnTo>
                <a:lnTo>
                  <a:pt x="234950" y="6350"/>
                </a:lnTo>
                <a:lnTo>
                  <a:pt x="260350" y="6350"/>
                </a:lnTo>
                <a:lnTo>
                  <a:pt x="285750" y="6350"/>
                </a:lnTo>
                <a:lnTo>
                  <a:pt x="304800" y="6350"/>
                </a:lnTo>
                <a:lnTo>
                  <a:pt x="330200" y="0"/>
                </a:lnTo>
                <a:lnTo>
                  <a:pt x="355600" y="0"/>
                </a:lnTo>
                <a:lnTo>
                  <a:pt x="374650" y="0"/>
                </a:lnTo>
                <a:lnTo>
                  <a:pt x="400050" y="0"/>
                </a:lnTo>
                <a:lnTo>
                  <a:pt x="419100" y="0"/>
                </a:lnTo>
                <a:lnTo>
                  <a:pt x="438150" y="0"/>
                </a:lnTo>
                <a:lnTo>
                  <a:pt x="469900" y="0"/>
                </a:lnTo>
                <a:lnTo>
                  <a:pt x="501650" y="0"/>
                </a:lnTo>
                <a:lnTo>
                  <a:pt x="527050" y="0"/>
                </a:lnTo>
                <a:lnTo>
                  <a:pt x="546100" y="0"/>
                </a:lnTo>
                <a:lnTo>
                  <a:pt x="571500" y="0"/>
                </a:lnTo>
                <a:lnTo>
                  <a:pt x="596900" y="0"/>
                </a:lnTo>
                <a:lnTo>
                  <a:pt x="628650" y="0"/>
                </a:lnTo>
                <a:lnTo>
                  <a:pt x="654050" y="6350"/>
                </a:lnTo>
                <a:lnTo>
                  <a:pt x="660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7" name="SMARTINK"/>
          <p:cNvSpPr/>
          <p:nvPr/>
        </p:nvSpPr>
        <p:spPr bwMode="auto">
          <a:xfrm>
            <a:off x="7867650" y="4349750"/>
            <a:ext cx="31751" cy="139701"/>
          </a:xfrm>
          <a:custGeom>
            <a:avLst/>
            <a:gdLst/>
            <a:ahLst/>
            <a:cxnLst/>
            <a:rect l="0" t="0" r="0" b="0"/>
            <a:pathLst>
              <a:path w="31751" h="139701">
                <a:moveTo>
                  <a:pt x="0" y="0"/>
                </a:moveTo>
                <a:lnTo>
                  <a:pt x="6350" y="12700"/>
                </a:lnTo>
                <a:lnTo>
                  <a:pt x="12700" y="44450"/>
                </a:lnTo>
                <a:lnTo>
                  <a:pt x="12700" y="88900"/>
                </a:lnTo>
                <a:lnTo>
                  <a:pt x="12700" y="114300"/>
                </a:lnTo>
                <a:lnTo>
                  <a:pt x="317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8" name="SMARTINK"/>
          <p:cNvSpPr/>
          <p:nvPr/>
        </p:nvSpPr>
        <p:spPr bwMode="auto">
          <a:xfrm>
            <a:off x="7988300" y="4419600"/>
            <a:ext cx="152401" cy="69851"/>
          </a:xfrm>
          <a:custGeom>
            <a:avLst/>
            <a:gdLst/>
            <a:ahLst/>
            <a:cxnLst/>
            <a:rect l="0" t="0" r="0" b="0"/>
            <a:pathLst>
              <a:path w="152401" h="69851">
                <a:moveTo>
                  <a:pt x="0" y="0"/>
                </a:moveTo>
                <a:lnTo>
                  <a:pt x="12700" y="25400"/>
                </a:lnTo>
                <a:lnTo>
                  <a:pt x="12700" y="50800"/>
                </a:lnTo>
                <a:lnTo>
                  <a:pt x="25400" y="38100"/>
                </a:lnTo>
                <a:lnTo>
                  <a:pt x="44450" y="12700"/>
                </a:lnTo>
                <a:lnTo>
                  <a:pt x="76200" y="31750"/>
                </a:lnTo>
                <a:lnTo>
                  <a:pt x="95250" y="31750"/>
                </a:lnTo>
                <a:lnTo>
                  <a:pt x="114300" y="12700"/>
                </a:lnTo>
                <a:lnTo>
                  <a:pt x="127000" y="19050"/>
                </a:lnTo>
                <a:lnTo>
                  <a:pt x="146050" y="50800"/>
                </a:lnTo>
                <a:lnTo>
                  <a:pt x="1524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9" name="SMARTINK"/>
          <p:cNvSpPr/>
          <p:nvPr/>
        </p:nvSpPr>
        <p:spPr bwMode="auto">
          <a:xfrm>
            <a:off x="8223250" y="4362450"/>
            <a:ext cx="95251" cy="127001"/>
          </a:xfrm>
          <a:custGeom>
            <a:avLst/>
            <a:gdLst/>
            <a:ahLst/>
            <a:cxnLst/>
            <a:rect l="0" t="0" r="0" b="0"/>
            <a:pathLst>
              <a:path w="95251" h="127001">
                <a:moveTo>
                  <a:pt x="0" y="120650"/>
                </a:moveTo>
                <a:lnTo>
                  <a:pt x="6350" y="101600"/>
                </a:lnTo>
                <a:lnTo>
                  <a:pt x="19050" y="82550"/>
                </a:lnTo>
                <a:lnTo>
                  <a:pt x="38100" y="50800"/>
                </a:lnTo>
                <a:lnTo>
                  <a:pt x="44450" y="38100"/>
                </a:lnTo>
                <a:lnTo>
                  <a:pt x="44450" y="12700"/>
                </a:lnTo>
                <a:lnTo>
                  <a:pt x="38100" y="0"/>
                </a:lnTo>
                <a:lnTo>
                  <a:pt x="25400" y="6350"/>
                </a:lnTo>
                <a:lnTo>
                  <a:pt x="12700" y="38100"/>
                </a:lnTo>
                <a:lnTo>
                  <a:pt x="19050" y="76200"/>
                </a:lnTo>
                <a:lnTo>
                  <a:pt x="25400" y="88900"/>
                </a:lnTo>
                <a:lnTo>
                  <a:pt x="50800" y="107950"/>
                </a:lnTo>
                <a:lnTo>
                  <a:pt x="82550" y="120650"/>
                </a:lnTo>
                <a:lnTo>
                  <a:pt x="952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0" name="SMARTINK"/>
          <p:cNvSpPr/>
          <p:nvPr/>
        </p:nvSpPr>
        <p:spPr bwMode="auto">
          <a:xfrm>
            <a:off x="8445500" y="4178300"/>
            <a:ext cx="139701" cy="215901"/>
          </a:xfrm>
          <a:custGeom>
            <a:avLst/>
            <a:gdLst/>
            <a:ahLst/>
            <a:cxnLst/>
            <a:rect l="0" t="0" r="0" b="0"/>
            <a:pathLst>
              <a:path w="139701" h="215901">
                <a:moveTo>
                  <a:pt x="139700" y="0"/>
                </a:moveTo>
                <a:lnTo>
                  <a:pt x="120650" y="12700"/>
                </a:lnTo>
                <a:lnTo>
                  <a:pt x="101600" y="38100"/>
                </a:lnTo>
                <a:lnTo>
                  <a:pt x="82550" y="63500"/>
                </a:lnTo>
                <a:lnTo>
                  <a:pt x="63500" y="88900"/>
                </a:lnTo>
                <a:lnTo>
                  <a:pt x="50800" y="114300"/>
                </a:lnTo>
                <a:lnTo>
                  <a:pt x="38100" y="139700"/>
                </a:lnTo>
                <a:lnTo>
                  <a:pt x="19050" y="171450"/>
                </a:lnTo>
                <a:lnTo>
                  <a:pt x="12700" y="196850"/>
                </a:lnTo>
                <a:lnTo>
                  <a:pt x="0" y="215900"/>
                </a:lnTo>
                <a:lnTo>
                  <a:pt x="127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1" name="SMARTINK"/>
          <p:cNvSpPr/>
          <p:nvPr/>
        </p:nvSpPr>
        <p:spPr bwMode="auto">
          <a:xfrm>
            <a:off x="8439150" y="4191000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0" y="0"/>
                </a:moveTo>
                <a:lnTo>
                  <a:pt x="19050" y="19050"/>
                </a:lnTo>
                <a:lnTo>
                  <a:pt x="38100" y="44450"/>
                </a:lnTo>
                <a:lnTo>
                  <a:pt x="57150" y="76200"/>
                </a:lnTo>
                <a:lnTo>
                  <a:pt x="69850" y="101600"/>
                </a:lnTo>
                <a:lnTo>
                  <a:pt x="82550" y="127000"/>
                </a:lnTo>
                <a:lnTo>
                  <a:pt x="101600" y="158750"/>
                </a:lnTo>
                <a:lnTo>
                  <a:pt x="127000" y="177800"/>
                </a:lnTo>
                <a:lnTo>
                  <a:pt x="139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2" name="SMARTINK"/>
          <p:cNvSpPr/>
          <p:nvPr/>
        </p:nvSpPr>
        <p:spPr bwMode="auto">
          <a:xfrm>
            <a:off x="8718550" y="4184650"/>
            <a:ext cx="76201" cy="165101"/>
          </a:xfrm>
          <a:custGeom>
            <a:avLst/>
            <a:gdLst/>
            <a:ahLst/>
            <a:cxnLst/>
            <a:rect l="0" t="0" r="0" b="0"/>
            <a:pathLst>
              <a:path w="76201" h="16510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6350"/>
                </a:lnTo>
                <a:lnTo>
                  <a:pt x="76200" y="19050"/>
                </a:lnTo>
                <a:lnTo>
                  <a:pt x="76200" y="38100"/>
                </a:lnTo>
                <a:lnTo>
                  <a:pt x="69850" y="63500"/>
                </a:lnTo>
                <a:lnTo>
                  <a:pt x="57150" y="88900"/>
                </a:lnTo>
                <a:lnTo>
                  <a:pt x="50800" y="114300"/>
                </a:lnTo>
                <a:lnTo>
                  <a:pt x="38100" y="139700"/>
                </a:lnTo>
                <a:lnTo>
                  <a:pt x="444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3" name="SMARTINK"/>
          <p:cNvSpPr/>
          <p:nvPr/>
        </p:nvSpPr>
        <p:spPr bwMode="auto">
          <a:xfrm>
            <a:off x="8731250" y="4254500"/>
            <a:ext cx="107951" cy="6351"/>
          </a:xfrm>
          <a:custGeom>
            <a:avLst/>
            <a:gdLst/>
            <a:ahLst/>
            <a:cxnLst/>
            <a:rect l="0" t="0" r="0" b="0"/>
            <a:pathLst>
              <a:path w="107951" h="635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4" name="SMARTINK"/>
          <p:cNvSpPr/>
          <p:nvPr/>
        </p:nvSpPr>
        <p:spPr bwMode="auto">
          <a:xfrm>
            <a:off x="8864600" y="4178300"/>
            <a:ext cx="101601" cy="139701"/>
          </a:xfrm>
          <a:custGeom>
            <a:avLst/>
            <a:gdLst/>
            <a:ahLst/>
            <a:cxnLst/>
            <a:rect l="0" t="0" r="0" b="0"/>
            <a:pathLst>
              <a:path w="101601" h="139701">
                <a:moveTo>
                  <a:pt x="101600" y="6350"/>
                </a:moveTo>
                <a:lnTo>
                  <a:pt x="69850" y="6350"/>
                </a:lnTo>
                <a:lnTo>
                  <a:pt x="31750" y="0"/>
                </a:lnTo>
                <a:lnTo>
                  <a:pt x="19050" y="12700"/>
                </a:lnTo>
                <a:lnTo>
                  <a:pt x="12700" y="31750"/>
                </a:lnTo>
                <a:lnTo>
                  <a:pt x="19050" y="44450"/>
                </a:lnTo>
                <a:lnTo>
                  <a:pt x="38100" y="69850"/>
                </a:lnTo>
                <a:lnTo>
                  <a:pt x="50800" y="82550"/>
                </a:lnTo>
                <a:lnTo>
                  <a:pt x="57150" y="95250"/>
                </a:lnTo>
                <a:lnTo>
                  <a:pt x="57150" y="114300"/>
                </a:lnTo>
                <a:lnTo>
                  <a:pt x="44450" y="127000"/>
                </a:lnTo>
                <a:lnTo>
                  <a:pt x="31750" y="139700"/>
                </a:lnTo>
                <a:lnTo>
                  <a:pt x="12700" y="1397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5" name="SMARTINK"/>
          <p:cNvSpPr/>
          <p:nvPr/>
        </p:nvSpPr>
        <p:spPr bwMode="auto">
          <a:xfrm>
            <a:off x="8985250" y="4267200"/>
            <a:ext cx="101601" cy="63501"/>
          </a:xfrm>
          <a:custGeom>
            <a:avLst/>
            <a:gdLst/>
            <a:ahLst/>
            <a:cxnLst/>
            <a:rect l="0" t="0" r="0" b="0"/>
            <a:pathLst>
              <a:path w="101601" h="63501">
                <a:moveTo>
                  <a:pt x="0" y="0"/>
                </a:moveTo>
                <a:lnTo>
                  <a:pt x="6350" y="19050"/>
                </a:lnTo>
                <a:lnTo>
                  <a:pt x="6350" y="57150"/>
                </a:lnTo>
                <a:lnTo>
                  <a:pt x="19050" y="31750"/>
                </a:lnTo>
                <a:lnTo>
                  <a:pt x="31750" y="38100"/>
                </a:lnTo>
                <a:lnTo>
                  <a:pt x="57150" y="44450"/>
                </a:lnTo>
                <a:lnTo>
                  <a:pt x="82550" y="57150"/>
                </a:lnTo>
                <a:lnTo>
                  <a:pt x="1016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6" name="SMARTINK"/>
          <p:cNvSpPr/>
          <p:nvPr/>
        </p:nvSpPr>
        <p:spPr bwMode="auto">
          <a:xfrm>
            <a:off x="9112250" y="4203700"/>
            <a:ext cx="38101" cy="146051"/>
          </a:xfrm>
          <a:custGeom>
            <a:avLst/>
            <a:gdLst/>
            <a:ahLst/>
            <a:cxnLst/>
            <a:rect l="0" t="0" r="0" b="0"/>
            <a:pathLst>
              <a:path w="38101" h="146051">
                <a:moveTo>
                  <a:pt x="635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6350" y="114300"/>
                </a:lnTo>
                <a:lnTo>
                  <a:pt x="12700" y="127000"/>
                </a:lnTo>
                <a:lnTo>
                  <a:pt x="381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7" name="SMARTINK"/>
          <p:cNvSpPr/>
          <p:nvPr/>
        </p:nvSpPr>
        <p:spPr bwMode="auto">
          <a:xfrm>
            <a:off x="8921750" y="4184650"/>
            <a:ext cx="298451" cy="355601"/>
          </a:xfrm>
          <a:custGeom>
            <a:avLst/>
            <a:gdLst/>
            <a:ahLst/>
            <a:cxnLst/>
            <a:rect l="0" t="0" r="0" b="0"/>
            <a:pathLst>
              <a:path w="298451" h="355601">
                <a:moveTo>
                  <a:pt x="298450" y="0"/>
                </a:moveTo>
                <a:lnTo>
                  <a:pt x="273050" y="25400"/>
                </a:lnTo>
                <a:lnTo>
                  <a:pt x="247650" y="50800"/>
                </a:lnTo>
                <a:lnTo>
                  <a:pt x="222250" y="82550"/>
                </a:lnTo>
                <a:lnTo>
                  <a:pt x="203200" y="95250"/>
                </a:lnTo>
                <a:lnTo>
                  <a:pt x="184150" y="114300"/>
                </a:lnTo>
                <a:lnTo>
                  <a:pt x="165100" y="133350"/>
                </a:lnTo>
                <a:lnTo>
                  <a:pt x="146050" y="152400"/>
                </a:lnTo>
                <a:lnTo>
                  <a:pt x="127000" y="171450"/>
                </a:lnTo>
                <a:lnTo>
                  <a:pt x="107950" y="190500"/>
                </a:lnTo>
                <a:lnTo>
                  <a:pt x="88900" y="209550"/>
                </a:lnTo>
                <a:lnTo>
                  <a:pt x="69850" y="228600"/>
                </a:lnTo>
                <a:lnTo>
                  <a:pt x="57150" y="247650"/>
                </a:lnTo>
                <a:lnTo>
                  <a:pt x="31750" y="279400"/>
                </a:lnTo>
                <a:lnTo>
                  <a:pt x="19050" y="298450"/>
                </a:lnTo>
                <a:lnTo>
                  <a:pt x="0" y="323850"/>
                </a:lnTo>
                <a:lnTo>
                  <a:pt x="0" y="355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8" name="SMARTINK"/>
          <p:cNvSpPr/>
          <p:nvPr/>
        </p:nvSpPr>
        <p:spPr bwMode="auto">
          <a:xfrm>
            <a:off x="7905750" y="4362450"/>
            <a:ext cx="482601" cy="349251"/>
          </a:xfrm>
          <a:custGeom>
            <a:avLst/>
            <a:gdLst/>
            <a:ahLst/>
            <a:cxnLst/>
            <a:rect l="0" t="0" r="0" b="0"/>
            <a:pathLst>
              <a:path w="482601" h="349251">
                <a:moveTo>
                  <a:pt x="482600" y="12700"/>
                </a:moveTo>
                <a:lnTo>
                  <a:pt x="469900" y="0"/>
                </a:lnTo>
                <a:lnTo>
                  <a:pt x="444500" y="12700"/>
                </a:lnTo>
                <a:lnTo>
                  <a:pt x="419100" y="31750"/>
                </a:lnTo>
                <a:lnTo>
                  <a:pt x="400050" y="44450"/>
                </a:lnTo>
                <a:lnTo>
                  <a:pt x="381000" y="57150"/>
                </a:lnTo>
                <a:lnTo>
                  <a:pt x="355600" y="69850"/>
                </a:lnTo>
                <a:lnTo>
                  <a:pt x="330200" y="88900"/>
                </a:lnTo>
                <a:lnTo>
                  <a:pt x="298450" y="107950"/>
                </a:lnTo>
                <a:lnTo>
                  <a:pt x="266700" y="127000"/>
                </a:lnTo>
                <a:lnTo>
                  <a:pt x="234950" y="146050"/>
                </a:lnTo>
                <a:lnTo>
                  <a:pt x="196850" y="171450"/>
                </a:lnTo>
                <a:lnTo>
                  <a:pt x="165100" y="190500"/>
                </a:lnTo>
                <a:lnTo>
                  <a:pt x="127000" y="215900"/>
                </a:lnTo>
                <a:lnTo>
                  <a:pt x="95250" y="241300"/>
                </a:lnTo>
                <a:lnTo>
                  <a:pt x="69850" y="260350"/>
                </a:lnTo>
                <a:lnTo>
                  <a:pt x="50800" y="285750"/>
                </a:lnTo>
                <a:lnTo>
                  <a:pt x="31750" y="304800"/>
                </a:lnTo>
                <a:lnTo>
                  <a:pt x="6350" y="336550"/>
                </a:lnTo>
                <a:lnTo>
                  <a:pt x="0" y="349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9" name="SMARTINK"/>
          <p:cNvSpPr/>
          <p:nvPr/>
        </p:nvSpPr>
        <p:spPr bwMode="auto">
          <a:xfrm>
            <a:off x="7346950" y="4946650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0" y="1905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0"/>
                </a:lnTo>
                <a:lnTo>
                  <a:pt x="1206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0" name="SMARTINK"/>
          <p:cNvSpPr/>
          <p:nvPr/>
        </p:nvSpPr>
        <p:spPr bwMode="auto">
          <a:xfrm>
            <a:off x="7385050" y="50292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25400" y="19050"/>
                </a:lnTo>
                <a:lnTo>
                  <a:pt x="50800" y="19050"/>
                </a:lnTo>
                <a:lnTo>
                  <a:pt x="76200" y="12700"/>
                </a:lnTo>
                <a:lnTo>
                  <a:pt x="107950" y="6350"/>
                </a:lnTo>
                <a:lnTo>
                  <a:pt x="13335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1" name="SMARTINK"/>
          <p:cNvSpPr/>
          <p:nvPr/>
        </p:nvSpPr>
        <p:spPr bwMode="auto">
          <a:xfrm>
            <a:off x="7759700" y="48196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6350"/>
                </a:moveTo>
                <a:lnTo>
                  <a:pt x="25400" y="0"/>
                </a:lnTo>
                <a:lnTo>
                  <a:pt x="44450" y="0"/>
                </a:lnTo>
                <a:lnTo>
                  <a:pt x="76200" y="0"/>
                </a:lnTo>
                <a:lnTo>
                  <a:pt x="101600" y="0"/>
                </a:lnTo>
                <a:lnTo>
                  <a:pt x="114300" y="6350"/>
                </a:lnTo>
                <a:lnTo>
                  <a:pt x="101600" y="50800"/>
                </a:lnTo>
                <a:lnTo>
                  <a:pt x="95250" y="82550"/>
                </a:lnTo>
                <a:lnTo>
                  <a:pt x="88900" y="107950"/>
                </a:lnTo>
                <a:lnTo>
                  <a:pt x="82550" y="127000"/>
                </a:lnTo>
                <a:lnTo>
                  <a:pt x="82550" y="158750"/>
                </a:lnTo>
                <a:lnTo>
                  <a:pt x="76200" y="184150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2" name="SMARTINK"/>
          <p:cNvSpPr/>
          <p:nvPr/>
        </p:nvSpPr>
        <p:spPr bwMode="auto">
          <a:xfrm>
            <a:off x="7797800" y="4921250"/>
            <a:ext cx="158751" cy="12701"/>
          </a:xfrm>
          <a:custGeom>
            <a:avLst/>
            <a:gdLst/>
            <a:ahLst/>
            <a:cxnLst/>
            <a:rect l="0" t="0" r="0" b="0"/>
            <a:pathLst>
              <a:path w="158751" h="12701">
                <a:moveTo>
                  <a:pt x="0" y="12700"/>
                </a:moveTo>
                <a:lnTo>
                  <a:pt x="1270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0"/>
                </a:lnTo>
                <a:lnTo>
                  <a:pt x="15240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3" name="SMARTINK"/>
          <p:cNvSpPr/>
          <p:nvPr/>
        </p:nvSpPr>
        <p:spPr bwMode="auto">
          <a:xfrm>
            <a:off x="8020050" y="484505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107950" y="0"/>
                </a:moveTo>
                <a:lnTo>
                  <a:pt x="76200" y="0"/>
                </a:lnTo>
                <a:lnTo>
                  <a:pt x="4445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9050" y="57150"/>
                </a:lnTo>
                <a:lnTo>
                  <a:pt x="44450" y="82550"/>
                </a:lnTo>
                <a:lnTo>
                  <a:pt x="63500" y="107950"/>
                </a:lnTo>
                <a:lnTo>
                  <a:pt x="69850" y="120650"/>
                </a:lnTo>
                <a:lnTo>
                  <a:pt x="63500" y="133350"/>
                </a:lnTo>
                <a:lnTo>
                  <a:pt x="50800" y="146050"/>
                </a:lnTo>
                <a:lnTo>
                  <a:pt x="31750" y="146050"/>
                </a:lnTo>
                <a:lnTo>
                  <a:pt x="254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4" name="SMARTINK"/>
          <p:cNvSpPr/>
          <p:nvPr/>
        </p:nvSpPr>
        <p:spPr bwMode="auto">
          <a:xfrm>
            <a:off x="8229600" y="4914900"/>
            <a:ext cx="82551" cy="209551"/>
          </a:xfrm>
          <a:custGeom>
            <a:avLst/>
            <a:gdLst/>
            <a:ahLst/>
            <a:cxnLst/>
            <a:rect l="0" t="0" r="0" b="0"/>
            <a:pathLst>
              <a:path w="82551" h="209551">
                <a:moveTo>
                  <a:pt x="69850" y="31750"/>
                </a:moveTo>
                <a:lnTo>
                  <a:pt x="57150" y="12700"/>
                </a:lnTo>
                <a:lnTo>
                  <a:pt x="38100" y="0"/>
                </a:ln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0" y="44450"/>
                </a:lnTo>
                <a:lnTo>
                  <a:pt x="12700" y="50800"/>
                </a:lnTo>
                <a:lnTo>
                  <a:pt x="25400" y="57150"/>
                </a:lnTo>
                <a:lnTo>
                  <a:pt x="44450" y="57150"/>
                </a:lnTo>
                <a:lnTo>
                  <a:pt x="50800" y="44450"/>
                </a:lnTo>
                <a:lnTo>
                  <a:pt x="63500" y="38100"/>
                </a:lnTo>
                <a:lnTo>
                  <a:pt x="69850" y="63500"/>
                </a:lnTo>
                <a:lnTo>
                  <a:pt x="76200" y="88900"/>
                </a:lnTo>
                <a:lnTo>
                  <a:pt x="82550" y="114300"/>
                </a:lnTo>
                <a:lnTo>
                  <a:pt x="82550" y="139700"/>
                </a:lnTo>
                <a:lnTo>
                  <a:pt x="82550" y="165100"/>
                </a:lnTo>
                <a:lnTo>
                  <a:pt x="82550" y="190500"/>
                </a:lnTo>
                <a:lnTo>
                  <a:pt x="76200" y="203200"/>
                </a:lnTo>
                <a:lnTo>
                  <a:pt x="63500" y="209550"/>
                </a:lnTo>
                <a:lnTo>
                  <a:pt x="44450" y="203200"/>
                </a:lnTo>
                <a:lnTo>
                  <a:pt x="31750" y="177800"/>
                </a:lnTo>
                <a:lnTo>
                  <a:pt x="31750" y="152400"/>
                </a:lnTo>
                <a:lnTo>
                  <a:pt x="31750" y="127000"/>
                </a:lnTo>
                <a:lnTo>
                  <a:pt x="38100" y="114300"/>
                </a:lnTo>
                <a:lnTo>
                  <a:pt x="69850" y="88900"/>
                </a:lnTo>
                <a:lnTo>
                  <a:pt x="762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5" name="SMARTINK"/>
          <p:cNvSpPr/>
          <p:nvPr/>
        </p:nvSpPr>
        <p:spPr bwMode="auto">
          <a:xfrm>
            <a:off x="8477250" y="499745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6" name="SMARTINK"/>
          <p:cNvSpPr/>
          <p:nvPr/>
        </p:nvSpPr>
        <p:spPr bwMode="auto">
          <a:xfrm>
            <a:off x="2482849" y="3130550"/>
            <a:ext cx="139701" cy="1"/>
          </a:xfrm>
          <a:custGeom>
            <a:avLst/>
            <a:gdLst/>
            <a:ahLst/>
            <a:cxnLst/>
            <a:rect l="0" t="0" r="0" b="0"/>
            <a:pathLst>
              <a:path w="13970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33350" y="0"/>
                </a:lnTo>
                <a:lnTo>
                  <a:pt x="139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7" name="SMARTINK"/>
          <p:cNvSpPr/>
          <p:nvPr/>
        </p:nvSpPr>
        <p:spPr bwMode="auto">
          <a:xfrm>
            <a:off x="2501899" y="3206750"/>
            <a:ext cx="171451" cy="12701"/>
          </a:xfrm>
          <a:custGeom>
            <a:avLst/>
            <a:gdLst/>
            <a:ahLst/>
            <a:cxnLst/>
            <a:rect l="0" t="0" r="0" b="0"/>
            <a:pathLst>
              <a:path w="171451" h="12701">
                <a:moveTo>
                  <a:pt x="12700" y="0"/>
                </a:moveTo>
                <a:lnTo>
                  <a:pt x="0" y="6350"/>
                </a:lnTo>
                <a:lnTo>
                  <a:pt x="31750" y="12700"/>
                </a:lnTo>
                <a:lnTo>
                  <a:pt x="63500" y="12700"/>
                </a:lnTo>
                <a:lnTo>
                  <a:pt x="95250" y="6350"/>
                </a:lnTo>
                <a:lnTo>
                  <a:pt x="127000" y="6350"/>
                </a:lnTo>
                <a:lnTo>
                  <a:pt x="152400" y="6350"/>
                </a:lnTo>
                <a:lnTo>
                  <a:pt x="171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8" name="SMARTINK"/>
          <p:cNvSpPr/>
          <p:nvPr/>
        </p:nvSpPr>
        <p:spPr bwMode="auto">
          <a:xfrm>
            <a:off x="2889249" y="2997200"/>
            <a:ext cx="107951" cy="215901"/>
          </a:xfrm>
          <a:custGeom>
            <a:avLst/>
            <a:gdLst/>
            <a:ahLst/>
            <a:cxnLst/>
            <a:rect l="0" t="0" r="0" b="0"/>
            <a:pathLst>
              <a:path w="107951" h="21590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07950" y="6350"/>
                </a:lnTo>
                <a:lnTo>
                  <a:pt x="101600" y="38100"/>
                </a:lnTo>
                <a:lnTo>
                  <a:pt x="95250" y="69850"/>
                </a:lnTo>
                <a:lnTo>
                  <a:pt x="88900" y="95250"/>
                </a:lnTo>
                <a:lnTo>
                  <a:pt x="82550" y="114300"/>
                </a:lnTo>
                <a:lnTo>
                  <a:pt x="76200" y="146050"/>
                </a:lnTo>
                <a:lnTo>
                  <a:pt x="69850" y="177800"/>
                </a:lnTo>
                <a:lnTo>
                  <a:pt x="57150" y="209550"/>
                </a:lnTo>
                <a:lnTo>
                  <a:pt x="571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69" name="SMARTINK"/>
          <p:cNvSpPr/>
          <p:nvPr/>
        </p:nvSpPr>
        <p:spPr bwMode="auto">
          <a:xfrm>
            <a:off x="2933699" y="3098800"/>
            <a:ext cx="127001" cy="19051"/>
          </a:xfrm>
          <a:custGeom>
            <a:avLst/>
            <a:gdLst/>
            <a:ahLst/>
            <a:cxnLst/>
            <a:rect l="0" t="0" r="0" b="0"/>
            <a:pathLst>
              <a:path w="127001" h="19051">
                <a:moveTo>
                  <a:pt x="0" y="19050"/>
                </a:moveTo>
                <a:lnTo>
                  <a:pt x="12700" y="6350"/>
                </a:lnTo>
                <a:lnTo>
                  <a:pt x="38100" y="6350"/>
                </a:lnTo>
                <a:lnTo>
                  <a:pt x="63500" y="6350"/>
                </a:lnTo>
                <a:lnTo>
                  <a:pt x="952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0" name="SMARTINK"/>
          <p:cNvSpPr/>
          <p:nvPr/>
        </p:nvSpPr>
        <p:spPr bwMode="auto">
          <a:xfrm>
            <a:off x="3117849" y="2997200"/>
            <a:ext cx="158751" cy="165101"/>
          </a:xfrm>
          <a:custGeom>
            <a:avLst/>
            <a:gdLst/>
            <a:ahLst/>
            <a:cxnLst/>
            <a:rect l="0" t="0" r="0" b="0"/>
            <a:pathLst>
              <a:path w="158751" h="165101">
                <a:moveTo>
                  <a:pt x="158750" y="0"/>
                </a:moveTo>
                <a:lnTo>
                  <a:pt x="127000" y="12700"/>
                </a:lnTo>
                <a:lnTo>
                  <a:pt x="88900" y="12700"/>
                </a:lnTo>
                <a:lnTo>
                  <a:pt x="69850" y="12700"/>
                </a:lnTo>
                <a:lnTo>
                  <a:pt x="44450" y="6350"/>
                </a:lnTo>
                <a:lnTo>
                  <a:pt x="25400" y="6350"/>
                </a:lnTo>
                <a:lnTo>
                  <a:pt x="12700" y="12700"/>
                </a:lnTo>
                <a:lnTo>
                  <a:pt x="0" y="44450"/>
                </a:lnTo>
                <a:lnTo>
                  <a:pt x="0" y="63500"/>
                </a:lnTo>
                <a:lnTo>
                  <a:pt x="38100" y="88900"/>
                </a:lnTo>
                <a:lnTo>
                  <a:pt x="63500" y="107950"/>
                </a:lnTo>
                <a:lnTo>
                  <a:pt x="76200" y="120650"/>
                </a:lnTo>
                <a:lnTo>
                  <a:pt x="82550" y="133350"/>
                </a:lnTo>
                <a:lnTo>
                  <a:pt x="69850" y="146050"/>
                </a:lnTo>
                <a:lnTo>
                  <a:pt x="50800" y="158750"/>
                </a:lnTo>
                <a:lnTo>
                  <a:pt x="31750" y="165100"/>
                </a:lnTo>
                <a:lnTo>
                  <a:pt x="12700" y="165100"/>
                </a:lnTo>
                <a:lnTo>
                  <a:pt x="12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1" name="SMARTINK"/>
          <p:cNvSpPr/>
          <p:nvPr/>
        </p:nvSpPr>
        <p:spPr bwMode="auto">
          <a:xfrm>
            <a:off x="3244849" y="3136900"/>
            <a:ext cx="69851" cy="165101"/>
          </a:xfrm>
          <a:custGeom>
            <a:avLst/>
            <a:gdLst/>
            <a:ahLst/>
            <a:cxnLst/>
            <a:rect l="0" t="0" r="0" b="0"/>
            <a:pathLst>
              <a:path w="69851" h="165101">
                <a:moveTo>
                  <a:pt x="50800" y="12700"/>
                </a:moveTo>
                <a:lnTo>
                  <a:pt x="38100" y="0"/>
                </a:lnTo>
                <a:lnTo>
                  <a:pt x="25400" y="6350"/>
                </a:lnTo>
                <a:lnTo>
                  <a:pt x="31750" y="25400"/>
                </a:lnTo>
                <a:lnTo>
                  <a:pt x="50800" y="25400"/>
                </a:lnTo>
                <a:lnTo>
                  <a:pt x="63500" y="38100"/>
                </a:lnTo>
                <a:lnTo>
                  <a:pt x="69850" y="50800"/>
                </a:lnTo>
                <a:lnTo>
                  <a:pt x="69850" y="82550"/>
                </a:lnTo>
                <a:lnTo>
                  <a:pt x="69850" y="114300"/>
                </a:lnTo>
                <a:lnTo>
                  <a:pt x="63500" y="139700"/>
                </a:lnTo>
                <a:lnTo>
                  <a:pt x="50800" y="158750"/>
                </a:lnTo>
                <a:lnTo>
                  <a:pt x="38100" y="165100"/>
                </a:lnTo>
                <a:lnTo>
                  <a:pt x="19050" y="165100"/>
                </a:lnTo>
                <a:lnTo>
                  <a:pt x="6350" y="146050"/>
                </a:lnTo>
                <a:lnTo>
                  <a:pt x="0" y="120650"/>
                </a:lnTo>
                <a:lnTo>
                  <a:pt x="12700" y="88900"/>
                </a:lnTo>
                <a:lnTo>
                  <a:pt x="4445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2" name="SMARTINK"/>
          <p:cNvSpPr/>
          <p:nvPr/>
        </p:nvSpPr>
        <p:spPr bwMode="auto">
          <a:xfrm>
            <a:off x="3448049" y="2997200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127000" y="0"/>
                </a:moveTo>
                <a:lnTo>
                  <a:pt x="101600" y="19050"/>
                </a:lnTo>
                <a:lnTo>
                  <a:pt x="88900" y="38100"/>
                </a:lnTo>
                <a:lnTo>
                  <a:pt x="69850" y="63500"/>
                </a:lnTo>
                <a:lnTo>
                  <a:pt x="50800" y="88900"/>
                </a:lnTo>
                <a:lnTo>
                  <a:pt x="38100" y="114300"/>
                </a:lnTo>
                <a:lnTo>
                  <a:pt x="25400" y="139700"/>
                </a:lnTo>
                <a:lnTo>
                  <a:pt x="6350" y="171450"/>
                </a:lnTo>
                <a:lnTo>
                  <a:pt x="0" y="1841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3" name="SMARTINK"/>
          <p:cNvSpPr/>
          <p:nvPr/>
        </p:nvSpPr>
        <p:spPr bwMode="auto">
          <a:xfrm>
            <a:off x="3403599" y="2971800"/>
            <a:ext cx="165101" cy="266701"/>
          </a:xfrm>
          <a:custGeom>
            <a:avLst/>
            <a:gdLst/>
            <a:ahLst/>
            <a:cxnLst/>
            <a:rect l="0" t="0" r="0" b="0"/>
            <a:pathLst>
              <a:path w="165101" h="266701">
                <a:moveTo>
                  <a:pt x="0" y="0"/>
                </a:moveTo>
                <a:lnTo>
                  <a:pt x="19050" y="19050"/>
                </a:lnTo>
                <a:lnTo>
                  <a:pt x="31750" y="44450"/>
                </a:lnTo>
                <a:lnTo>
                  <a:pt x="57150" y="69850"/>
                </a:lnTo>
                <a:lnTo>
                  <a:pt x="76200" y="101600"/>
                </a:lnTo>
                <a:lnTo>
                  <a:pt x="101600" y="133350"/>
                </a:lnTo>
                <a:lnTo>
                  <a:pt x="120650" y="158750"/>
                </a:lnTo>
                <a:lnTo>
                  <a:pt x="139700" y="184150"/>
                </a:lnTo>
                <a:lnTo>
                  <a:pt x="152400" y="215900"/>
                </a:lnTo>
                <a:lnTo>
                  <a:pt x="158750" y="228600"/>
                </a:lnTo>
                <a:lnTo>
                  <a:pt x="165100" y="241300"/>
                </a:lnTo>
                <a:lnTo>
                  <a:pt x="15875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4" name="SMARTINK"/>
          <p:cNvSpPr/>
          <p:nvPr/>
        </p:nvSpPr>
        <p:spPr bwMode="auto">
          <a:xfrm>
            <a:off x="3657599" y="2997200"/>
            <a:ext cx="114301" cy="184151"/>
          </a:xfrm>
          <a:custGeom>
            <a:avLst/>
            <a:gdLst/>
            <a:ahLst/>
            <a:cxnLst/>
            <a:rect l="0" t="0" r="0" b="0"/>
            <a:pathLst>
              <a:path w="114301" h="184151">
                <a:moveTo>
                  <a:pt x="63500" y="0"/>
                </a:moveTo>
                <a:lnTo>
                  <a:pt x="57150" y="12700"/>
                </a:lnTo>
                <a:lnTo>
                  <a:pt x="44450" y="31750"/>
                </a:lnTo>
                <a:lnTo>
                  <a:pt x="19050" y="63500"/>
                </a:lnTo>
                <a:lnTo>
                  <a:pt x="0" y="88900"/>
                </a:lnTo>
                <a:lnTo>
                  <a:pt x="6350" y="101600"/>
                </a:lnTo>
                <a:lnTo>
                  <a:pt x="31750" y="95250"/>
                </a:lnTo>
                <a:lnTo>
                  <a:pt x="57150" y="95250"/>
                </a:lnTo>
                <a:lnTo>
                  <a:pt x="82550" y="95250"/>
                </a:lnTo>
                <a:lnTo>
                  <a:pt x="95250" y="88900"/>
                </a:lnTo>
                <a:lnTo>
                  <a:pt x="107950" y="57150"/>
                </a:lnTo>
                <a:lnTo>
                  <a:pt x="107950" y="31750"/>
                </a:lnTo>
                <a:lnTo>
                  <a:pt x="107950" y="50800"/>
                </a:lnTo>
                <a:lnTo>
                  <a:pt x="107950" y="76200"/>
                </a:lnTo>
                <a:lnTo>
                  <a:pt x="107950" y="107950"/>
                </a:lnTo>
                <a:lnTo>
                  <a:pt x="107950" y="133350"/>
                </a:lnTo>
                <a:lnTo>
                  <a:pt x="107950" y="158750"/>
                </a:lnTo>
                <a:lnTo>
                  <a:pt x="1143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5" name="SMARTINK"/>
          <p:cNvSpPr/>
          <p:nvPr/>
        </p:nvSpPr>
        <p:spPr bwMode="auto">
          <a:xfrm>
            <a:off x="3860799" y="313055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0" y="0"/>
                </a:moveTo>
                <a:lnTo>
                  <a:pt x="635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6" name="SMARTINK"/>
          <p:cNvSpPr/>
          <p:nvPr/>
        </p:nvSpPr>
        <p:spPr bwMode="auto">
          <a:xfrm>
            <a:off x="3936999" y="2997200"/>
            <a:ext cx="25401" cy="146051"/>
          </a:xfrm>
          <a:custGeom>
            <a:avLst/>
            <a:gdLst/>
            <a:ahLst/>
            <a:cxnLst/>
            <a:rect l="0" t="0" r="0" b="0"/>
            <a:pathLst>
              <a:path w="25401" h="146051">
                <a:moveTo>
                  <a:pt x="6350" y="0"/>
                </a:moveTo>
                <a:lnTo>
                  <a:pt x="0" y="12700"/>
                </a:lnTo>
                <a:lnTo>
                  <a:pt x="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0" y="139700"/>
                </a:lnTo>
                <a:lnTo>
                  <a:pt x="254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7" name="SMARTINK"/>
          <p:cNvSpPr/>
          <p:nvPr/>
        </p:nvSpPr>
        <p:spPr bwMode="auto">
          <a:xfrm>
            <a:off x="4006849" y="3003550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76200" y="19050"/>
                </a:moveTo>
                <a:lnTo>
                  <a:pt x="63500" y="6350"/>
                </a:lnTo>
                <a:lnTo>
                  <a:pt x="38100" y="6350"/>
                </a:lnTo>
                <a:lnTo>
                  <a:pt x="12700" y="12700"/>
                </a:lnTo>
                <a:lnTo>
                  <a:pt x="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31750" y="82550"/>
                </a:lnTo>
                <a:lnTo>
                  <a:pt x="57150" y="107950"/>
                </a:lnTo>
                <a:lnTo>
                  <a:pt x="76200" y="127000"/>
                </a:lnTo>
                <a:lnTo>
                  <a:pt x="63500" y="146050"/>
                </a:lnTo>
                <a:lnTo>
                  <a:pt x="44450" y="146050"/>
                </a:lnTo>
                <a:lnTo>
                  <a:pt x="25400" y="146050"/>
                </a:lnTo>
                <a:lnTo>
                  <a:pt x="19050" y="133350"/>
                </a:lnTo>
                <a:lnTo>
                  <a:pt x="44450" y="95250"/>
                </a:lnTo>
                <a:lnTo>
                  <a:pt x="63500" y="63500"/>
                </a:lnTo>
                <a:lnTo>
                  <a:pt x="76200" y="44450"/>
                </a:lnTo>
                <a:lnTo>
                  <a:pt x="82550" y="31750"/>
                </a:lnTo>
                <a:lnTo>
                  <a:pt x="82550" y="6350"/>
                </a:lnTo>
                <a:lnTo>
                  <a:pt x="69850" y="0"/>
                </a:lnTo>
                <a:lnTo>
                  <a:pt x="57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8" name="SMARTINK"/>
          <p:cNvSpPr/>
          <p:nvPr/>
        </p:nvSpPr>
        <p:spPr bwMode="auto">
          <a:xfrm>
            <a:off x="4152899" y="2978150"/>
            <a:ext cx="88901" cy="184151"/>
          </a:xfrm>
          <a:custGeom>
            <a:avLst/>
            <a:gdLst/>
            <a:ahLst/>
            <a:cxnLst/>
            <a:rect l="0" t="0" r="0" b="0"/>
            <a:pathLst>
              <a:path w="88901" h="184151">
                <a:moveTo>
                  <a:pt x="44450" y="0"/>
                </a:moveTo>
                <a:lnTo>
                  <a:pt x="38100" y="12700"/>
                </a:lnTo>
                <a:lnTo>
                  <a:pt x="19050" y="44450"/>
                </a:lnTo>
                <a:lnTo>
                  <a:pt x="0" y="76200"/>
                </a:lnTo>
                <a:lnTo>
                  <a:pt x="6350" y="88900"/>
                </a:lnTo>
                <a:lnTo>
                  <a:pt x="25400" y="95250"/>
                </a:lnTo>
                <a:lnTo>
                  <a:pt x="44450" y="95250"/>
                </a:lnTo>
                <a:lnTo>
                  <a:pt x="69850" y="95250"/>
                </a:lnTo>
                <a:lnTo>
                  <a:pt x="82550" y="88900"/>
                </a:lnTo>
                <a:lnTo>
                  <a:pt x="88900" y="57150"/>
                </a:lnTo>
                <a:lnTo>
                  <a:pt x="88900" y="82550"/>
                </a:lnTo>
                <a:lnTo>
                  <a:pt x="82550" y="107950"/>
                </a:lnTo>
                <a:lnTo>
                  <a:pt x="82550" y="133350"/>
                </a:lnTo>
                <a:lnTo>
                  <a:pt x="76200" y="165100"/>
                </a:lnTo>
                <a:lnTo>
                  <a:pt x="825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79" name="SMARTINK"/>
          <p:cNvSpPr/>
          <p:nvPr/>
        </p:nvSpPr>
        <p:spPr bwMode="auto">
          <a:xfrm>
            <a:off x="4337049" y="2978150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0" y="19050"/>
                </a:moveTo>
                <a:lnTo>
                  <a:pt x="6350" y="6350"/>
                </a:lnTo>
                <a:lnTo>
                  <a:pt x="44450" y="6350"/>
                </a:lnTo>
                <a:lnTo>
                  <a:pt x="69850" y="0"/>
                </a:lnTo>
                <a:lnTo>
                  <a:pt x="95250" y="0"/>
                </a:lnTo>
                <a:lnTo>
                  <a:pt x="69850" y="6350"/>
                </a:lnTo>
                <a:lnTo>
                  <a:pt x="57150" y="12700"/>
                </a:lnTo>
                <a:lnTo>
                  <a:pt x="50800" y="44450"/>
                </a:lnTo>
                <a:lnTo>
                  <a:pt x="50800" y="69850"/>
                </a:lnTo>
                <a:lnTo>
                  <a:pt x="57150" y="95250"/>
                </a:lnTo>
                <a:lnTo>
                  <a:pt x="57150" y="127000"/>
                </a:lnTo>
                <a:lnTo>
                  <a:pt x="50800" y="152400"/>
                </a:lnTo>
                <a:lnTo>
                  <a:pt x="44450" y="165100"/>
                </a:lnTo>
                <a:lnTo>
                  <a:pt x="31750" y="177800"/>
                </a:lnTo>
                <a:lnTo>
                  <a:pt x="12700" y="177800"/>
                </a:lnTo>
                <a:lnTo>
                  <a:pt x="63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0" name="SMARTINK"/>
          <p:cNvSpPr/>
          <p:nvPr/>
        </p:nvSpPr>
        <p:spPr bwMode="auto">
          <a:xfrm>
            <a:off x="4470399" y="2971800"/>
            <a:ext cx="76201" cy="184151"/>
          </a:xfrm>
          <a:custGeom>
            <a:avLst/>
            <a:gdLst/>
            <a:ahLst/>
            <a:cxnLst/>
            <a:rect l="0" t="0" r="0" b="0"/>
            <a:pathLst>
              <a:path w="76201" h="184151">
                <a:moveTo>
                  <a:pt x="76200" y="0"/>
                </a:moveTo>
                <a:lnTo>
                  <a:pt x="63500" y="19050"/>
                </a:lnTo>
                <a:lnTo>
                  <a:pt x="44450" y="50800"/>
                </a:lnTo>
                <a:lnTo>
                  <a:pt x="38100" y="76200"/>
                </a:lnTo>
                <a:lnTo>
                  <a:pt x="31750" y="95250"/>
                </a:lnTo>
                <a:lnTo>
                  <a:pt x="19050" y="127000"/>
                </a:lnTo>
                <a:lnTo>
                  <a:pt x="6350" y="152400"/>
                </a:lnTo>
                <a:lnTo>
                  <a:pt x="0" y="16510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1" name="SMARTINK"/>
          <p:cNvSpPr/>
          <p:nvPr/>
        </p:nvSpPr>
        <p:spPr bwMode="auto">
          <a:xfrm>
            <a:off x="4559299" y="3111500"/>
            <a:ext cx="50801" cy="139701"/>
          </a:xfrm>
          <a:custGeom>
            <a:avLst/>
            <a:gdLst/>
            <a:ahLst/>
            <a:cxnLst/>
            <a:rect l="0" t="0" r="0" b="0"/>
            <a:pathLst>
              <a:path w="50801" h="139701">
                <a:moveTo>
                  <a:pt x="38100" y="0"/>
                </a:moveTo>
                <a:lnTo>
                  <a:pt x="19050" y="0"/>
                </a:lnTo>
                <a:lnTo>
                  <a:pt x="6350" y="6350"/>
                </a:lnTo>
                <a:lnTo>
                  <a:pt x="0" y="25400"/>
                </a:lnTo>
                <a:lnTo>
                  <a:pt x="6350" y="38100"/>
                </a:lnTo>
                <a:lnTo>
                  <a:pt x="25400" y="31750"/>
                </a:lnTo>
                <a:lnTo>
                  <a:pt x="38100" y="19050"/>
                </a:lnTo>
                <a:lnTo>
                  <a:pt x="44450" y="50800"/>
                </a:lnTo>
                <a:lnTo>
                  <a:pt x="50800" y="76200"/>
                </a:lnTo>
                <a:lnTo>
                  <a:pt x="50800" y="95250"/>
                </a:lnTo>
                <a:lnTo>
                  <a:pt x="44450" y="120650"/>
                </a:lnTo>
                <a:lnTo>
                  <a:pt x="38100" y="133350"/>
                </a:lnTo>
                <a:lnTo>
                  <a:pt x="19050" y="139700"/>
                </a:lnTo>
                <a:lnTo>
                  <a:pt x="6350" y="127000"/>
                </a:lnTo>
                <a:lnTo>
                  <a:pt x="19050" y="95250"/>
                </a:lnTo>
                <a:lnTo>
                  <a:pt x="31750" y="63500"/>
                </a:lnTo>
                <a:lnTo>
                  <a:pt x="381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2" name="SMARTINK"/>
          <p:cNvSpPr/>
          <p:nvPr/>
        </p:nvSpPr>
        <p:spPr bwMode="auto">
          <a:xfrm>
            <a:off x="4679949" y="2971800"/>
            <a:ext cx="12701" cy="165101"/>
          </a:xfrm>
          <a:custGeom>
            <a:avLst/>
            <a:gdLst/>
            <a:ahLst/>
            <a:cxnLst/>
            <a:rect l="0" t="0" r="0" b="0"/>
            <a:pathLst>
              <a:path w="12701" h="1651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7000"/>
                </a:lnTo>
                <a:lnTo>
                  <a:pt x="6350" y="146050"/>
                </a:lnTo>
                <a:lnTo>
                  <a:pt x="127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3" name="SMARTINK"/>
          <p:cNvSpPr/>
          <p:nvPr/>
        </p:nvSpPr>
        <p:spPr bwMode="auto">
          <a:xfrm>
            <a:off x="4673599" y="2971800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120650" y="0"/>
                </a:moveTo>
                <a:lnTo>
                  <a:pt x="95250" y="25400"/>
                </a:lnTo>
                <a:lnTo>
                  <a:pt x="63500" y="44450"/>
                </a:lnTo>
                <a:lnTo>
                  <a:pt x="38100" y="57150"/>
                </a:lnTo>
                <a:lnTo>
                  <a:pt x="12700" y="69850"/>
                </a:lnTo>
                <a:lnTo>
                  <a:pt x="0" y="82550"/>
                </a:lnTo>
                <a:lnTo>
                  <a:pt x="31750" y="95250"/>
                </a:lnTo>
                <a:lnTo>
                  <a:pt x="57150" y="114300"/>
                </a:lnTo>
                <a:lnTo>
                  <a:pt x="76200" y="127000"/>
                </a:lnTo>
                <a:lnTo>
                  <a:pt x="107950" y="146050"/>
                </a:lnTo>
                <a:lnTo>
                  <a:pt x="1333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4" name="SMARTINK"/>
          <p:cNvSpPr/>
          <p:nvPr/>
        </p:nvSpPr>
        <p:spPr bwMode="auto">
          <a:xfrm>
            <a:off x="4902199" y="2952750"/>
            <a:ext cx="133351" cy="165101"/>
          </a:xfrm>
          <a:custGeom>
            <a:avLst/>
            <a:gdLst/>
            <a:ahLst/>
            <a:cxnLst/>
            <a:rect l="0" t="0" r="0" b="0"/>
            <a:pathLst>
              <a:path w="133351" h="165101">
                <a:moveTo>
                  <a:pt x="133350" y="0"/>
                </a:moveTo>
                <a:lnTo>
                  <a:pt x="101600" y="19050"/>
                </a:lnTo>
                <a:lnTo>
                  <a:pt x="76200" y="50800"/>
                </a:lnTo>
                <a:lnTo>
                  <a:pt x="63500" y="76200"/>
                </a:lnTo>
                <a:lnTo>
                  <a:pt x="44450" y="95250"/>
                </a:lnTo>
                <a:lnTo>
                  <a:pt x="19050" y="127000"/>
                </a:lnTo>
                <a:lnTo>
                  <a:pt x="6350" y="15240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5" name="SMARTINK"/>
          <p:cNvSpPr/>
          <p:nvPr/>
        </p:nvSpPr>
        <p:spPr bwMode="auto">
          <a:xfrm>
            <a:off x="4876799" y="2933700"/>
            <a:ext cx="158751" cy="190501"/>
          </a:xfrm>
          <a:custGeom>
            <a:avLst/>
            <a:gdLst/>
            <a:ahLst/>
            <a:cxnLst/>
            <a:rect l="0" t="0" r="0" b="0"/>
            <a:pathLst>
              <a:path w="158751" h="190501">
                <a:moveTo>
                  <a:pt x="0" y="0"/>
                </a:moveTo>
                <a:lnTo>
                  <a:pt x="12700" y="25400"/>
                </a:lnTo>
                <a:lnTo>
                  <a:pt x="31750" y="50800"/>
                </a:lnTo>
                <a:lnTo>
                  <a:pt x="50800" y="76200"/>
                </a:lnTo>
                <a:lnTo>
                  <a:pt x="63500" y="95250"/>
                </a:lnTo>
                <a:lnTo>
                  <a:pt x="95250" y="127000"/>
                </a:lnTo>
                <a:lnTo>
                  <a:pt x="120650" y="152400"/>
                </a:lnTo>
                <a:lnTo>
                  <a:pt x="133350" y="171450"/>
                </a:lnTo>
                <a:lnTo>
                  <a:pt x="1587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6" name="SMARTINK"/>
          <p:cNvSpPr/>
          <p:nvPr/>
        </p:nvSpPr>
        <p:spPr bwMode="auto">
          <a:xfrm>
            <a:off x="5118099" y="2895600"/>
            <a:ext cx="95251" cy="323851"/>
          </a:xfrm>
          <a:custGeom>
            <a:avLst/>
            <a:gdLst/>
            <a:ahLst/>
            <a:cxnLst/>
            <a:rect l="0" t="0" r="0" b="0"/>
            <a:pathLst>
              <a:path w="95251" h="323851">
                <a:moveTo>
                  <a:pt x="95250" y="0"/>
                </a:moveTo>
                <a:lnTo>
                  <a:pt x="69850" y="19050"/>
                </a:lnTo>
                <a:lnTo>
                  <a:pt x="57150" y="44450"/>
                </a:lnTo>
                <a:lnTo>
                  <a:pt x="38100" y="69850"/>
                </a:lnTo>
                <a:lnTo>
                  <a:pt x="25400" y="101600"/>
                </a:lnTo>
                <a:lnTo>
                  <a:pt x="19050" y="114300"/>
                </a:lnTo>
                <a:lnTo>
                  <a:pt x="12700" y="133350"/>
                </a:lnTo>
                <a:lnTo>
                  <a:pt x="12700" y="152400"/>
                </a:lnTo>
                <a:lnTo>
                  <a:pt x="6350" y="165100"/>
                </a:lnTo>
                <a:lnTo>
                  <a:pt x="0" y="184150"/>
                </a:lnTo>
                <a:lnTo>
                  <a:pt x="0" y="215900"/>
                </a:lnTo>
                <a:lnTo>
                  <a:pt x="6350" y="241300"/>
                </a:lnTo>
                <a:lnTo>
                  <a:pt x="12700" y="266700"/>
                </a:lnTo>
                <a:lnTo>
                  <a:pt x="19050" y="292100"/>
                </a:lnTo>
                <a:lnTo>
                  <a:pt x="31750" y="311150"/>
                </a:lnTo>
                <a:lnTo>
                  <a:pt x="50800" y="323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7" name="SMARTINK"/>
          <p:cNvSpPr/>
          <p:nvPr/>
        </p:nvSpPr>
        <p:spPr bwMode="auto">
          <a:xfrm>
            <a:off x="5200649" y="2978150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12700" y="25400"/>
                </a:moveTo>
                <a:lnTo>
                  <a:pt x="12700" y="6350"/>
                </a:lnTo>
                <a:lnTo>
                  <a:pt x="31750" y="0"/>
                </a:lnTo>
                <a:lnTo>
                  <a:pt x="44450" y="12700"/>
                </a:lnTo>
                <a:lnTo>
                  <a:pt x="50800" y="31750"/>
                </a:lnTo>
                <a:lnTo>
                  <a:pt x="44450" y="57150"/>
                </a:lnTo>
                <a:lnTo>
                  <a:pt x="38100" y="76200"/>
                </a:lnTo>
                <a:lnTo>
                  <a:pt x="25400" y="95250"/>
                </a:lnTo>
                <a:lnTo>
                  <a:pt x="0" y="127000"/>
                </a:lnTo>
                <a:lnTo>
                  <a:pt x="6350" y="139700"/>
                </a:lnTo>
                <a:lnTo>
                  <a:pt x="31750" y="139700"/>
                </a:lnTo>
                <a:lnTo>
                  <a:pt x="63500" y="139700"/>
                </a:lnTo>
                <a:lnTo>
                  <a:pt x="698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8" name="SMARTINK"/>
          <p:cNvSpPr/>
          <p:nvPr/>
        </p:nvSpPr>
        <p:spPr bwMode="auto">
          <a:xfrm>
            <a:off x="5302249" y="2978150"/>
            <a:ext cx="69851" cy="133351"/>
          </a:xfrm>
          <a:custGeom>
            <a:avLst/>
            <a:gdLst/>
            <a:ahLst/>
            <a:cxnLst/>
            <a:rect l="0" t="0" r="0" b="0"/>
            <a:pathLst>
              <a:path w="69851" h="133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  <a:lnTo>
                  <a:pt x="69850" y="25400"/>
                </a:lnTo>
                <a:lnTo>
                  <a:pt x="57150" y="57150"/>
                </a:lnTo>
                <a:lnTo>
                  <a:pt x="50800" y="82550"/>
                </a:lnTo>
                <a:lnTo>
                  <a:pt x="44450" y="114300"/>
                </a:lnTo>
                <a:lnTo>
                  <a:pt x="444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89" name="SMARTINK"/>
          <p:cNvSpPr/>
          <p:nvPr/>
        </p:nvSpPr>
        <p:spPr bwMode="auto">
          <a:xfrm>
            <a:off x="5327649" y="3048000"/>
            <a:ext cx="69851" cy="1"/>
          </a:xfrm>
          <a:custGeom>
            <a:avLst/>
            <a:gdLst/>
            <a:ahLst/>
            <a:cxnLst/>
            <a:rect l="0" t="0" r="0" b="0"/>
            <a:pathLst>
              <a:path w="6985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0" name="SMARTINK"/>
          <p:cNvSpPr/>
          <p:nvPr/>
        </p:nvSpPr>
        <p:spPr bwMode="auto">
          <a:xfrm>
            <a:off x="5435599" y="308610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1" name="SMARTINK"/>
          <p:cNvSpPr/>
          <p:nvPr/>
        </p:nvSpPr>
        <p:spPr bwMode="auto">
          <a:xfrm>
            <a:off x="5499099" y="2984500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0" y="12700"/>
                </a:moveTo>
                <a:lnTo>
                  <a:pt x="6350" y="0"/>
                </a:lnTo>
                <a:lnTo>
                  <a:pt x="31750" y="0"/>
                </a:lnTo>
                <a:lnTo>
                  <a:pt x="44450" y="6350"/>
                </a:lnTo>
                <a:lnTo>
                  <a:pt x="50800" y="19050"/>
                </a:lnTo>
                <a:lnTo>
                  <a:pt x="38100" y="63500"/>
                </a:lnTo>
                <a:lnTo>
                  <a:pt x="25400" y="82550"/>
                </a:lnTo>
                <a:lnTo>
                  <a:pt x="0" y="107950"/>
                </a:lnTo>
                <a:lnTo>
                  <a:pt x="6350" y="120650"/>
                </a:lnTo>
                <a:lnTo>
                  <a:pt x="38100" y="120650"/>
                </a:lnTo>
                <a:lnTo>
                  <a:pt x="69850" y="114300"/>
                </a:lnTo>
                <a:lnTo>
                  <a:pt x="762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2" name="SMARTINK"/>
          <p:cNvSpPr/>
          <p:nvPr/>
        </p:nvSpPr>
        <p:spPr bwMode="auto">
          <a:xfrm>
            <a:off x="5657849" y="2959100"/>
            <a:ext cx="1" cy="152401"/>
          </a:xfrm>
          <a:custGeom>
            <a:avLst/>
            <a:gdLst/>
            <a:ahLst/>
            <a:cxnLst/>
            <a:rect l="0" t="0" r="0" b="0"/>
            <a:pathLst>
              <a:path w="1" h="1524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3" name="SMARTINK"/>
          <p:cNvSpPr/>
          <p:nvPr/>
        </p:nvSpPr>
        <p:spPr bwMode="auto">
          <a:xfrm>
            <a:off x="5721349" y="3035300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31750" y="0"/>
                </a:lnTo>
                <a:lnTo>
                  <a:pt x="57150" y="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4" name="SMARTINK"/>
          <p:cNvSpPr/>
          <p:nvPr/>
        </p:nvSpPr>
        <p:spPr bwMode="auto">
          <a:xfrm>
            <a:off x="5841999" y="29654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63500" y="6350"/>
                </a:lnTo>
                <a:lnTo>
                  <a:pt x="69850" y="25400"/>
                </a:lnTo>
                <a:lnTo>
                  <a:pt x="57150" y="44450"/>
                </a:lnTo>
                <a:lnTo>
                  <a:pt x="44450" y="69850"/>
                </a:lnTo>
                <a:lnTo>
                  <a:pt x="25400" y="95250"/>
                </a:lnTo>
                <a:lnTo>
                  <a:pt x="6350" y="120650"/>
                </a:lnTo>
                <a:lnTo>
                  <a:pt x="19050" y="127000"/>
                </a:lnTo>
                <a:lnTo>
                  <a:pt x="44450" y="127000"/>
                </a:lnTo>
                <a:lnTo>
                  <a:pt x="63500" y="127000"/>
                </a:lnTo>
                <a:lnTo>
                  <a:pt x="825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5" name="SMARTINK"/>
          <p:cNvSpPr/>
          <p:nvPr/>
        </p:nvSpPr>
        <p:spPr bwMode="auto">
          <a:xfrm>
            <a:off x="5975349" y="2965450"/>
            <a:ext cx="76201" cy="114301"/>
          </a:xfrm>
          <a:custGeom>
            <a:avLst/>
            <a:gdLst/>
            <a:ahLst/>
            <a:cxnLst/>
            <a:rect l="0" t="0" r="0" b="0"/>
            <a:pathLst>
              <a:path w="76201" h="114301">
                <a:moveTo>
                  <a:pt x="76200" y="6350"/>
                </a:moveTo>
                <a:lnTo>
                  <a:pt x="508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31750" y="69850"/>
                </a:lnTo>
                <a:lnTo>
                  <a:pt x="44450" y="88900"/>
                </a:lnTo>
                <a:lnTo>
                  <a:pt x="38100" y="107950"/>
                </a:lnTo>
                <a:lnTo>
                  <a:pt x="25400" y="114300"/>
                </a:lnTo>
                <a:lnTo>
                  <a:pt x="6350" y="11430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6" name="SMARTINK"/>
          <p:cNvSpPr/>
          <p:nvPr/>
        </p:nvSpPr>
        <p:spPr bwMode="auto">
          <a:xfrm>
            <a:off x="6007099" y="2851150"/>
            <a:ext cx="88901" cy="336551"/>
          </a:xfrm>
          <a:custGeom>
            <a:avLst/>
            <a:gdLst/>
            <a:ahLst/>
            <a:cxnLst/>
            <a:rect l="0" t="0" r="0" b="0"/>
            <a:pathLst>
              <a:path w="88901" h="336551">
                <a:moveTo>
                  <a:pt x="25400" y="12700"/>
                </a:moveTo>
                <a:lnTo>
                  <a:pt x="19050" y="0"/>
                </a:lnTo>
                <a:lnTo>
                  <a:pt x="38100" y="38100"/>
                </a:lnTo>
                <a:lnTo>
                  <a:pt x="57150" y="63500"/>
                </a:lnTo>
                <a:lnTo>
                  <a:pt x="69850" y="95250"/>
                </a:lnTo>
                <a:lnTo>
                  <a:pt x="82550" y="127000"/>
                </a:lnTo>
                <a:lnTo>
                  <a:pt x="88900" y="158750"/>
                </a:lnTo>
                <a:lnTo>
                  <a:pt x="88900" y="190500"/>
                </a:lnTo>
                <a:lnTo>
                  <a:pt x="88900" y="215900"/>
                </a:lnTo>
                <a:lnTo>
                  <a:pt x="76200" y="241300"/>
                </a:lnTo>
                <a:lnTo>
                  <a:pt x="63500" y="266700"/>
                </a:lnTo>
                <a:lnTo>
                  <a:pt x="44450" y="292100"/>
                </a:lnTo>
                <a:lnTo>
                  <a:pt x="19050" y="317500"/>
                </a:lnTo>
                <a:lnTo>
                  <a:pt x="0" y="336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7" name="SMARTINK"/>
          <p:cNvSpPr/>
          <p:nvPr/>
        </p:nvSpPr>
        <p:spPr bwMode="auto">
          <a:xfrm>
            <a:off x="6222999" y="3009899"/>
            <a:ext cx="25401" cy="114301"/>
          </a:xfrm>
          <a:custGeom>
            <a:avLst/>
            <a:gdLst/>
            <a:ahLst/>
            <a:cxnLst/>
            <a:rect l="0" t="0" r="0" b="0"/>
            <a:pathLst>
              <a:path w="25401" h="114301">
                <a:moveTo>
                  <a:pt x="25400" y="0"/>
                </a:moveTo>
                <a:lnTo>
                  <a:pt x="1270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8" name="SMARTINK"/>
          <p:cNvSpPr/>
          <p:nvPr/>
        </p:nvSpPr>
        <p:spPr bwMode="auto">
          <a:xfrm>
            <a:off x="6248400" y="3048000"/>
            <a:ext cx="63501" cy="82551"/>
          </a:xfrm>
          <a:custGeom>
            <a:avLst/>
            <a:gdLst/>
            <a:ahLst/>
            <a:cxnLst/>
            <a:rect l="0" t="0" r="0" b="0"/>
            <a:pathLst>
              <a:path w="63501" h="82551">
                <a:moveTo>
                  <a:pt x="50800" y="0"/>
                </a:moveTo>
                <a:lnTo>
                  <a:pt x="19050" y="12700"/>
                </a:lnTo>
                <a:lnTo>
                  <a:pt x="6350" y="19050"/>
                </a:lnTo>
                <a:lnTo>
                  <a:pt x="0" y="31750"/>
                </a:lnTo>
                <a:lnTo>
                  <a:pt x="12700" y="44450"/>
                </a:lnTo>
                <a:lnTo>
                  <a:pt x="38100" y="57150"/>
                </a:lnTo>
                <a:lnTo>
                  <a:pt x="50800" y="69850"/>
                </a:lnTo>
                <a:lnTo>
                  <a:pt x="635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99" name="SMARTINK"/>
          <p:cNvSpPr/>
          <p:nvPr/>
        </p:nvSpPr>
        <p:spPr bwMode="auto">
          <a:xfrm>
            <a:off x="2533649" y="3524250"/>
            <a:ext cx="139701" cy="6351"/>
          </a:xfrm>
          <a:custGeom>
            <a:avLst/>
            <a:gdLst/>
            <a:ahLst/>
            <a:cxnLst/>
            <a:rect l="0" t="0" r="0" b="0"/>
            <a:pathLst>
              <a:path w="139701" h="6351">
                <a:moveTo>
                  <a:pt x="0" y="6350"/>
                </a:moveTo>
                <a:lnTo>
                  <a:pt x="25400" y="6350"/>
                </a:lnTo>
                <a:lnTo>
                  <a:pt x="44450" y="635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00" name="SMARTINK"/>
          <p:cNvSpPr/>
          <p:nvPr/>
        </p:nvSpPr>
        <p:spPr bwMode="auto">
          <a:xfrm>
            <a:off x="2590800" y="3657600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19050" y="0"/>
                </a:moveTo>
                <a:lnTo>
                  <a:pt x="0" y="6350"/>
                </a:lnTo>
                <a:lnTo>
                  <a:pt x="12700" y="12700"/>
                </a:lnTo>
                <a:lnTo>
                  <a:pt x="44450" y="12700"/>
                </a:lnTo>
                <a:lnTo>
                  <a:pt x="76200" y="6350"/>
                </a:lnTo>
                <a:lnTo>
                  <a:pt x="101600" y="635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01" name="SMARTINK"/>
          <p:cNvSpPr/>
          <p:nvPr/>
        </p:nvSpPr>
        <p:spPr bwMode="auto">
          <a:xfrm>
            <a:off x="2901949" y="3409950"/>
            <a:ext cx="139701" cy="203201"/>
          </a:xfrm>
          <a:custGeom>
            <a:avLst/>
            <a:gdLst/>
            <a:ahLst/>
            <a:cxnLst/>
            <a:rect l="0" t="0" r="0" b="0"/>
            <a:pathLst>
              <a:path w="139701" h="203201">
                <a:moveTo>
                  <a:pt x="133350" y="25400"/>
                </a:moveTo>
                <a:lnTo>
                  <a:pt x="139700" y="12700"/>
                </a:lnTo>
                <a:lnTo>
                  <a:pt x="133350" y="0"/>
                </a:lnTo>
                <a:lnTo>
                  <a:pt x="101600" y="0"/>
                </a:lnTo>
                <a:lnTo>
                  <a:pt x="76200" y="6350"/>
                </a:lnTo>
                <a:lnTo>
                  <a:pt x="50800" y="19050"/>
                </a:lnTo>
                <a:lnTo>
                  <a:pt x="31750" y="38100"/>
                </a:lnTo>
                <a:lnTo>
                  <a:pt x="12700" y="63500"/>
                </a:lnTo>
                <a:lnTo>
                  <a:pt x="0" y="95250"/>
                </a:lnTo>
                <a:lnTo>
                  <a:pt x="0" y="127000"/>
                </a:lnTo>
                <a:lnTo>
                  <a:pt x="12700" y="158750"/>
                </a:lnTo>
                <a:lnTo>
                  <a:pt x="19050" y="177800"/>
                </a:lnTo>
                <a:lnTo>
                  <a:pt x="50800" y="196850"/>
                </a:lnTo>
                <a:lnTo>
                  <a:pt x="76200" y="203200"/>
                </a:lnTo>
                <a:lnTo>
                  <a:pt x="95250" y="203200"/>
                </a:lnTo>
                <a:lnTo>
                  <a:pt x="114300" y="196850"/>
                </a:lnTo>
                <a:lnTo>
                  <a:pt x="127000" y="184150"/>
                </a:lnTo>
                <a:lnTo>
                  <a:pt x="139700" y="165100"/>
                </a:lnTo>
                <a:lnTo>
                  <a:pt x="139700" y="146050"/>
                </a:lnTo>
                <a:lnTo>
                  <a:pt x="133350" y="127000"/>
                </a:lnTo>
                <a:lnTo>
                  <a:pt x="120650" y="120650"/>
                </a:lnTo>
                <a:lnTo>
                  <a:pt x="76200" y="127000"/>
                </a:lnTo>
                <a:lnTo>
                  <a:pt x="44450" y="146050"/>
                </a:lnTo>
                <a:lnTo>
                  <a:pt x="317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02" name="SMARTINK"/>
          <p:cNvSpPr/>
          <p:nvPr/>
        </p:nvSpPr>
        <p:spPr bwMode="auto">
          <a:xfrm>
            <a:off x="3155949" y="3429000"/>
            <a:ext cx="127001" cy="177801"/>
          </a:xfrm>
          <a:custGeom>
            <a:avLst/>
            <a:gdLst/>
            <a:ahLst/>
            <a:cxnLst/>
            <a:rect l="0" t="0" r="0" b="0"/>
            <a:pathLst>
              <a:path w="127001" h="177801">
                <a:moveTo>
                  <a:pt x="114300" y="19050"/>
                </a:moveTo>
                <a:lnTo>
                  <a:pt x="107950" y="6350"/>
                </a:lnTo>
                <a:lnTo>
                  <a:pt x="88900" y="0"/>
                </a:lnTo>
                <a:lnTo>
                  <a:pt x="69850" y="0"/>
                </a:lnTo>
                <a:lnTo>
                  <a:pt x="31750" y="12700"/>
                </a:lnTo>
                <a:lnTo>
                  <a:pt x="12700" y="2540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3500"/>
                </a:lnTo>
                <a:lnTo>
                  <a:pt x="44450" y="69850"/>
                </a:lnTo>
                <a:lnTo>
                  <a:pt x="69850" y="69850"/>
                </a:lnTo>
                <a:lnTo>
                  <a:pt x="82550" y="57150"/>
                </a:lnTo>
                <a:lnTo>
                  <a:pt x="95250" y="38100"/>
                </a:lnTo>
                <a:lnTo>
                  <a:pt x="95250" y="19050"/>
                </a:lnTo>
                <a:lnTo>
                  <a:pt x="95250" y="44450"/>
                </a:lnTo>
                <a:lnTo>
                  <a:pt x="101600" y="69850"/>
                </a:lnTo>
                <a:lnTo>
                  <a:pt x="107950" y="101600"/>
                </a:lnTo>
                <a:lnTo>
                  <a:pt x="107950" y="133350"/>
                </a:lnTo>
                <a:lnTo>
                  <a:pt x="107950" y="158750"/>
                </a:lnTo>
                <a:lnTo>
                  <a:pt x="1270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03" name="SMARTINK"/>
          <p:cNvSpPr/>
          <p:nvPr/>
        </p:nvSpPr>
        <p:spPr bwMode="auto">
          <a:xfrm>
            <a:off x="3378199" y="3416300"/>
            <a:ext cx="114301" cy="203201"/>
          </a:xfrm>
          <a:custGeom>
            <a:avLst/>
            <a:gdLst/>
            <a:ahLst/>
            <a:cxnLst/>
            <a:rect l="0" t="0" r="0" b="0"/>
            <a:pathLst>
              <a:path w="114301" h="203201">
                <a:moveTo>
                  <a:pt x="6350" y="25400"/>
                </a:moveTo>
                <a:lnTo>
                  <a:pt x="0" y="12700"/>
                </a:lnTo>
                <a:lnTo>
                  <a:pt x="6350" y="0"/>
                </a:lnTo>
                <a:lnTo>
                  <a:pt x="31750" y="6350"/>
                </a:lnTo>
                <a:lnTo>
                  <a:pt x="57150" y="19050"/>
                </a:lnTo>
                <a:lnTo>
                  <a:pt x="69850" y="31750"/>
                </a:lnTo>
                <a:lnTo>
                  <a:pt x="76200" y="44450"/>
                </a:lnTo>
                <a:lnTo>
                  <a:pt x="63500" y="76200"/>
                </a:lnTo>
                <a:lnTo>
                  <a:pt x="95250" y="95250"/>
                </a:lnTo>
                <a:lnTo>
                  <a:pt x="107950" y="10160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01600" y="158750"/>
                </a:lnTo>
                <a:lnTo>
                  <a:pt x="82550" y="177800"/>
                </a:lnTo>
                <a:lnTo>
                  <a:pt x="57150" y="196850"/>
                </a:lnTo>
                <a:lnTo>
                  <a:pt x="44450" y="203200"/>
                </a:lnTo>
                <a:lnTo>
                  <a:pt x="31750" y="196850"/>
                </a:lnTo>
                <a:lnTo>
                  <a:pt x="38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04" name="SMARTINK"/>
          <p:cNvSpPr/>
          <p:nvPr/>
        </p:nvSpPr>
        <p:spPr bwMode="auto">
          <a:xfrm>
            <a:off x="3555999" y="358775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05" name="SMARTINK"/>
          <p:cNvSpPr/>
          <p:nvPr/>
        </p:nvSpPr>
        <p:spPr bwMode="auto">
          <a:xfrm>
            <a:off x="3638549" y="3390900"/>
            <a:ext cx="158751" cy="177801"/>
          </a:xfrm>
          <a:custGeom>
            <a:avLst/>
            <a:gdLst/>
            <a:ahLst/>
            <a:cxnLst/>
            <a:rect l="0" t="0" r="0" b="0"/>
            <a:pathLst>
              <a:path w="158751" h="177801">
                <a:moveTo>
                  <a:pt x="152400" y="38100"/>
                </a:moveTo>
                <a:lnTo>
                  <a:pt x="158750" y="25400"/>
                </a:lnTo>
                <a:lnTo>
                  <a:pt x="146050" y="19050"/>
                </a:lnTo>
                <a:lnTo>
                  <a:pt x="114300" y="19050"/>
                </a:lnTo>
                <a:lnTo>
                  <a:pt x="82550" y="12700"/>
                </a:lnTo>
                <a:lnTo>
                  <a:pt x="50800" y="12700"/>
                </a:ln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6350" y="50800"/>
                </a:lnTo>
                <a:lnTo>
                  <a:pt x="19050" y="69850"/>
                </a:lnTo>
                <a:lnTo>
                  <a:pt x="31750" y="82550"/>
                </a:lnTo>
                <a:lnTo>
                  <a:pt x="57150" y="101600"/>
                </a:lnTo>
                <a:lnTo>
                  <a:pt x="82550" y="120650"/>
                </a:lnTo>
                <a:lnTo>
                  <a:pt x="95250" y="127000"/>
                </a:lnTo>
                <a:lnTo>
                  <a:pt x="107950" y="146050"/>
                </a:lnTo>
                <a:lnTo>
                  <a:pt x="101600" y="158750"/>
                </a:lnTo>
                <a:lnTo>
                  <a:pt x="82550" y="171450"/>
                </a:lnTo>
                <a:lnTo>
                  <a:pt x="57150" y="177800"/>
                </a:lnTo>
                <a:lnTo>
                  <a:pt x="38100" y="177800"/>
                </a:lnTo>
                <a:lnTo>
                  <a:pt x="381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06" name="SMARTINK"/>
          <p:cNvSpPr/>
          <p:nvPr/>
        </p:nvSpPr>
        <p:spPr bwMode="auto">
          <a:xfrm>
            <a:off x="3949699" y="3359150"/>
            <a:ext cx="196851" cy="228601"/>
          </a:xfrm>
          <a:custGeom>
            <a:avLst/>
            <a:gdLst/>
            <a:ahLst/>
            <a:cxnLst/>
            <a:rect l="0" t="0" r="0" b="0"/>
            <a:pathLst>
              <a:path w="196851" h="228601">
                <a:moveTo>
                  <a:pt x="0" y="25400"/>
                </a:moveTo>
                <a:lnTo>
                  <a:pt x="25400" y="19050"/>
                </a:lnTo>
                <a:lnTo>
                  <a:pt x="57150" y="19050"/>
                </a:lnTo>
                <a:lnTo>
                  <a:pt x="88900" y="19050"/>
                </a:lnTo>
                <a:lnTo>
                  <a:pt x="107950" y="19050"/>
                </a:lnTo>
                <a:lnTo>
                  <a:pt x="127000" y="19050"/>
                </a:lnTo>
                <a:lnTo>
                  <a:pt x="171450" y="12700"/>
                </a:lnTo>
                <a:lnTo>
                  <a:pt x="196850" y="12700"/>
                </a:lnTo>
                <a:lnTo>
                  <a:pt x="177800" y="0"/>
                </a:lnTo>
                <a:lnTo>
                  <a:pt x="152400" y="0"/>
                </a:lnTo>
                <a:lnTo>
                  <a:pt x="127000" y="0"/>
                </a:lnTo>
                <a:lnTo>
                  <a:pt x="107950" y="6350"/>
                </a:lnTo>
                <a:lnTo>
                  <a:pt x="101600" y="19050"/>
                </a:lnTo>
                <a:lnTo>
                  <a:pt x="101600" y="57150"/>
                </a:lnTo>
                <a:lnTo>
                  <a:pt x="107950" y="82550"/>
                </a:lnTo>
                <a:lnTo>
                  <a:pt x="120650" y="107950"/>
                </a:lnTo>
                <a:lnTo>
                  <a:pt x="133350" y="133350"/>
                </a:lnTo>
                <a:lnTo>
                  <a:pt x="146050" y="152400"/>
                </a:lnTo>
                <a:lnTo>
                  <a:pt x="152400" y="171450"/>
                </a:lnTo>
                <a:lnTo>
                  <a:pt x="146050" y="190500"/>
                </a:lnTo>
                <a:lnTo>
                  <a:pt x="139700" y="209550"/>
                </a:lnTo>
                <a:lnTo>
                  <a:pt x="120650" y="222250"/>
                </a:lnTo>
                <a:lnTo>
                  <a:pt x="95250" y="228600"/>
                </a:lnTo>
                <a:lnTo>
                  <a:pt x="63500" y="228600"/>
                </a:lnTo>
                <a:lnTo>
                  <a:pt x="25400" y="2159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2" name="SMARTINK"/>
          <p:cNvSpPr/>
          <p:nvPr/>
        </p:nvSpPr>
        <p:spPr bwMode="auto">
          <a:xfrm>
            <a:off x="1377950" y="41656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6350" y="19050"/>
                </a:lnTo>
                <a:lnTo>
                  <a:pt x="12700" y="50800"/>
                </a:lnTo>
                <a:lnTo>
                  <a:pt x="12700" y="69850"/>
                </a:lnTo>
                <a:lnTo>
                  <a:pt x="19050" y="95250"/>
                </a:lnTo>
                <a:lnTo>
                  <a:pt x="19050" y="127000"/>
                </a:lnTo>
                <a:lnTo>
                  <a:pt x="19050" y="152400"/>
                </a:lnTo>
                <a:lnTo>
                  <a:pt x="19050" y="177800"/>
                </a:lnTo>
                <a:lnTo>
                  <a:pt x="254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3" name="SMARTINK"/>
          <p:cNvSpPr/>
          <p:nvPr/>
        </p:nvSpPr>
        <p:spPr bwMode="auto">
          <a:xfrm>
            <a:off x="1339850" y="4165600"/>
            <a:ext cx="184151" cy="158751"/>
          </a:xfrm>
          <a:custGeom>
            <a:avLst/>
            <a:gdLst/>
            <a:ahLst/>
            <a:cxnLst/>
            <a:rect l="0" t="0" r="0" b="0"/>
            <a:pathLst>
              <a:path w="184151" h="158751">
                <a:moveTo>
                  <a:pt x="0" y="0"/>
                </a:moveTo>
                <a:lnTo>
                  <a:pt x="31750" y="12700"/>
                </a:lnTo>
                <a:lnTo>
                  <a:pt x="63500" y="44450"/>
                </a:lnTo>
                <a:lnTo>
                  <a:pt x="82550" y="63500"/>
                </a:lnTo>
                <a:lnTo>
                  <a:pt x="107950" y="95250"/>
                </a:lnTo>
                <a:lnTo>
                  <a:pt x="127000" y="120650"/>
                </a:lnTo>
                <a:lnTo>
                  <a:pt x="146050" y="146050"/>
                </a:lnTo>
                <a:lnTo>
                  <a:pt x="152400" y="158750"/>
                </a:lnTo>
                <a:lnTo>
                  <a:pt x="165100" y="152400"/>
                </a:lnTo>
                <a:lnTo>
                  <a:pt x="171450" y="133350"/>
                </a:lnTo>
                <a:lnTo>
                  <a:pt x="171450" y="114300"/>
                </a:lnTo>
                <a:lnTo>
                  <a:pt x="171450" y="88900"/>
                </a:lnTo>
                <a:lnTo>
                  <a:pt x="171450" y="63500"/>
                </a:lnTo>
                <a:lnTo>
                  <a:pt x="171450" y="31750"/>
                </a:lnTo>
                <a:lnTo>
                  <a:pt x="165100" y="6350"/>
                </a:lnTo>
                <a:lnTo>
                  <a:pt x="1841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4" name="SMARTINK"/>
          <p:cNvSpPr/>
          <p:nvPr/>
        </p:nvSpPr>
        <p:spPr bwMode="auto">
          <a:xfrm>
            <a:off x="1562100" y="4260850"/>
            <a:ext cx="120651" cy="101601"/>
          </a:xfrm>
          <a:custGeom>
            <a:avLst/>
            <a:gdLst/>
            <a:ahLst/>
            <a:cxnLst/>
            <a:rect l="0" t="0" r="0" b="0"/>
            <a:pathLst>
              <a:path w="120651" h="101601">
                <a:moveTo>
                  <a:pt x="57150" y="19050"/>
                </a:moveTo>
                <a:lnTo>
                  <a:pt x="50800" y="6350"/>
                </a:lnTo>
                <a:lnTo>
                  <a:pt x="381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7150"/>
                </a:lnTo>
                <a:lnTo>
                  <a:pt x="6350" y="76200"/>
                </a:lnTo>
                <a:lnTo>
                  <a:pt x="25400" y="88900"/>
                </a:lnTo>
                <a:lnTo>
                  <a:pt x="38100" y="82550"/>
                </a:lnTo>
                <a:lnTo>
                  <a:pt x="44450" y="69850"/>
                </a:lnTo>
                <a:lnTo>
                  <a:pt x="44450" y="44450"/>
                </a:lnTo>
                <a:lnTo>
                  <a:pt x="50800" y="25400"/>
                </a:lnTo>
                <a:lnTo>
                  <a:pt x="63500" y="57150"/>
                </a:lnTo>
                <a:lnTo>
                  <a:pt x="95250" y="82550"/>
                </a:lnTo>
                <a:lnTo>
                  <a:pt x="107950" y="95250"/>
                </a:lnTo>
                <a:lnTo>
                  <a:pt x="1206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5" name="SMARTINK"/>
          <p:cNvSpPr/>
          <p:nvPr/>
        </p:nvSpPr>
        <p:spPr bwMode="auto">
          <a:xfrm>
            <a:off x="1708150" y="4178300"/>
            <a:ext cx="88901" cy="152401"/>
          </a:xfrm>
          <a:custGeom>
            <a:avLst/>
            <a:gdLst/>
            <a:ahLst/>
            <a:cxnLst/>
            <a:rect l="0" t="0" r="0" b="0"/>
            <a:pathLst>
              <a:path w="88901" h="152401">
                <a:moveTo>
                  <a:pt x="44450" y="12700"/>
                </a:moveTo>
                <a:lnTo>
                  <a:pt x="31750" y="0"/>
                </a:lnTo>
                <a:lnTo>
                  <a:pt x="6350" y="6350"/>
                </a:lnTo>
                <a:lnTo>
                  <a:pt x="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3350"/>
                </a:lnTo>
                <a:lnTo>
                  <a:pt x="19050" y="146050"/>
                </a:lnTo>
                <a:lnTo>
                  <a:pt x="31750" y="152400"/>
                </a:lnTo>
                <a:lnTo>
                  <a:pt x="50800" y="146050"/>
                </a:lnTo>
                <a:lnTo>
                  <a:pt x="69850" y="133350"/>
                </a:lnTo>
                <a:lnTo>
                  <a:pt x="82550" y="120650"/>
                </a:lnTo>
                <a:lnTo>
                  <a:pt x="88900" y="101600"/>
                </a:lnTo>
                <a:lnTo>
                  <a:pt x="82550" y="69850"/>
                </a:lnTo>
                <a:lnTo>
                  <a:pt x="76200" y="38100"/>
                </a:lnTo>
                <a:lnTo>
                  <a:pt x="63500" y="19050"/>
                </a:lnTo>
                <a:lnTo>
                  <a:pt x="50800" y="6350"/>
                </a:lnTo>
                <a:lnTo>
                  <a:pt x="317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6" name="SMARTINK"/>
          <p:cNvSpPr/>
          <p:nvPr/>
        </p:nvSpPr>
        <p:spPr bwMode="auto">
          <a:xfrm>
            <a:off x="1854200" y="4165600"/>
            <a:ext cx="31751" cy="177801"/>
          </a:xfrm>
          <a:custGeom>
            <a:avLst/>
            <a:gdLst/>
            <a:ahLst/>
            <a:cxnLst/>
            <a:rect l="0" t="0" r="0" b="0"/>
            <a:pathLst>
              <a:path w="31751" h="17780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95250"/>
                </a:lnTo>
                <a:lnTo>
                  <a:pt x="12700" y="127000"/>
                </a:lnTo>
                <a:lnTo>
                  <a:pt x="12700" y="152400"/>
                </a:lnTo>
                <a:lnTo>
                  <a:pt x="19050" y="171450"/>
                </a:lnTo>
                <a:lnTo>
                  <a:pt x="31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7" name="SMARTINK"/>
          <p:cNvSpPr/>
          <p:nvPr/>
        </p:nvSpPr>
        <p:spPr bwMode="auto">
          <a:xfrm>
            <a:off x="1949450" y="4152900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6350" y="12700"/>
                </a:moveTo>
                <a:lnTo>
                  <a:pt x="0" y="0"/>
                </a:lnTo>
                <a:lnTo>
                  <a:pt x="0" y="38100"/>
                </a:lnTo>
                <a:lnTo>
                  <a:pt x="6350" y="63500"/>
                </a:lnTo>
                <a:lnTo>
                  <a:pt x="12700" y="95250"/>
                </a:lnTo>
                <a:lnTo>
                  <a:pt x="19050" y="127000"/>
                </a:lnTo>
                <a:lnTo>
                  <a:pt x="25400" y="152400"/>
                </a:lnTo>
                <a:lnTo>
                  <a:pt x="25400" y="171450"/>
                </a:lnTo>
                <a:lnTo>
                  <a:pt x="25400" y="196850"/>
                </a:lnTo>
                <a:lnTo>
                  <a:pt x="190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8" name="SMARTINK"/>
          <p:cNvSpPr/>
          <p:nvPr/>
        </p:nvSpPr>
        <p:spPr bwMode="auto">
          <a:xfrm>
            <a:off x="1828800" y="4260850"/>
            <a:ext cx="127001" cy="12701"/>
          </a:xfrm>
          <a:custGeom>
            <a:avLst/>
            <a:gdLst/>
            <a:ahLst/>
            <a:cxnLst/>
            <a:rect l="0" t="0" r="0" b="0"/>
            <a:pathLst>
              <a:path w="127001" h="12701">
                <a:moveTo>
                  <a:pt x="12700" y="12700"/>
                </a:moveTo>
                <a:lnTo>
                  <a:pt x="0" y="6350"/>
                </a:lnTo>
                <a:lnTo>
                  <a:pt x="38100" y="6350"/>
                </a:lnTo>
                <a:lnTo>
                  <a:pt x="63500" y="6350"/>
                </a:lnTo>
                <a:lnTo>
                  <a:pt x="88900" y="0"/>
                </a:lnTo>
                <a:lnTo>
                  <a:pt x="1206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19" name="SMARTINK"/>
          <p:cNvSpPr/>
          <p:nvPr/>
        </p:nvSpPr>
        <p:spPr bwMode="auto">
          <a:xfrm>
            <a:off x="2044700" y="4140200"/>
            <a:ext cx="57151" cy="190501"/>
          </a:xfrm>
          <a:custGeom>
            <a:avLst/>
            <a:gdLst/>
            <a:ahLst/>
            <a:cxnLst/>
            <a:rect l="0" t="0" r="0" b="0"/>
            <a:pathLst>
              <a:path w="57151" h="190501">
                <a:moveTo>
                  <a:pt x="57150" y="0"/>
                </a:moveTo>
                <a:lnTo>
                  <a:pt x="44450" y="6350"/>
                </a:lnTo>
                <a:lnTo>
                  <a:pt x="25400" y="31750"/>
                </a:lnTo>
                <a:lnTo>
                  <a:pt x="12700" y="57150"/>
                </a:lnTo>
                <a:lnTo>
                  <a:pt x="0" y="88900"/>
                </a:lnTo>
                <a:lnTo>
                  <a:pt x="0" y="114300"/>
                </a:lnTo>
                <a:lnTo>
                  <a:pt x="0" y="146050"/>
                </a:lnTo>
                <a:lnTo>
                  <a:pt x="0" y="165100"/>
                </a:lnTo>
                <a:lnTo>
                  <a:pt x="6350" y="177800"/>
                </a:lnTo>
                <a:lnTo>
                  <a:pt x="19050" y="184150"/>
                </a:lnTo>
                <a:lnTo>
                  <a:pt x="508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0" name="SMARTINK"/>
          <p:cNvSpPr/>
          <p:nvPr/>
        </p:nvSpPr>
        <p:spPr bwMode="auto">
          <a:xfrm>
            <a:off x="2120900" y="4229100"/>
            <a:ext cx="234951" cy="165101"/>
          </a:xfrm>
          <a:custGeom>
            <a:avLst/>
            <a:gdLst/>
            <a:ahLst/>
            <a:cxnLst/>
            <a:rect l="0" t="0" r="0" b="0"/>
            <a:pathLst>
              <a:path w="234951" h="165101">
                <a:moveTo>
                  <a:pt x="571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63500"/>
                </a:lnTo>
                <a:lnTo>
                  <a:pt x="12700" y="76200"/>
                </a:lnTo>
                <a:lnTo>
                  <a:pt x="31750" y="82550"/>
                </a:lnTo>
                <a:lnTo>
                  <a:pt x="44450" y="69850"/>
                </a:lnTo>
                <a:lnTo>
                  <a:pt x="57150" y="57150"/>
                </a:lnTo>
                <a:lnTo>
                  <a:pt x="63500" y="38100"/>
                </a:lnTo>
                <a:lnTo>
                  <a:pt x="76200" y="50800"/>
                </a:lnTo>
                <a:lnTo>
                  <a:pt x="88900" y="57150"/>
                </a:lnTo>
                <a:lnTo>
                  <a:pt x="114300" y="57150"/>
                </a:lnTo>
                <a:lnTo>
                  <a:pt x="139700" y="57150"/>
                </a:lnTo>
                <a:lnTo>
                  <a:pt x="152400" y="50800"/>
                </a:lnTo>
                <a:lnTo>
                  <a:pt x="165100" y="31750"/>
                </a:lnTo>
                <a:lnTo>
                  <a:pt x="158750" y="19050"/>
                </a:lnTo>
                <a:lnTo>
                  <a:pt x="139700" y="25400"/>
                </a:lnTo>
                <a:lnTo>
                  <a:pt x="127000" y="44450"/>
                </a:lnTo>
                <a:lnTo>
                  <a:pt x="127000" y="63500"/>
                </a:lnTo>
                <a:lnTo>
                  <a:pt x="139700" y="76200"/>
                </a:lnTo>
                <a:lnTo>
                  <a:pt x="152400" y="69850"/>
                </a:lnTo>
                <a:lnTo>
                  <a:pt x="165100" y="50800"/>
                </a:lnTo>
                <a:lnTo>
                  <a:pt x="165100" y="76200"/>
                </a:lnTo>
                <a:lnTo>
                  <a:pt x="165100" y="107950"/>
                </a:lnTo>
                <a:lnTo>
                  <a:pt x="165100" y="139700"/>
                </a:lnTo>
                <a:lnTo>
                  <a:pt x="165100" y="165100"/>
                </a:lnTo>
                <a:lnTo>
                  <a:pt x="184150" y="139700"/>
                </a:lnTo>
                <a:lnTo>
                  <a:pt x="196850" y="114300"/>
                </a:lnTo>
                <a:lnTo>
                  <a:pt x="215900" y="82550"/>
                </a:lnTo>
                <a:lnTo>
                  <a:pt x="2349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1" name="SMARTINK"/>
          <p:cNvSpPr/>
          <p:nvPr/>
        </p:nvSpPr>
        <p:spPr bwMode="auto">
          <a:xfrm>
            <a:off x="2349500" y="4133850"/>
            <a:ext cx="76201" cy="222251"/>
          </a:xfrm>
          <a:custGeom>
            <a:avLst/>
            <a:gdLst/>
            <a:ahLst/>
            <a:cxnLst/>
            <a:rect l="0" t="0" r="0" b="0"/>
            <a:pathLst>
              <a:path w="76201" h="222251">
                <a:moveTo>
                  <a:pt x="0" y="0"/>
                </a:moveTo>
                <a:lnTo>
                  <a:pt x="38100" y="12700"/>
                </a:lnTo>
                <a:lnTo>
                  <a:pt x="63500" y="44450"/>
                </a:lnTo>
                <a:lnTo>
                  <a:pt x="76200" y="63500"/>
                </a:lnTo>
                <a:lnTo>
                  <a:pt x="76200" y="95250"/>
                </a:lnTo>
                <a:lnTo>
                  <a:pt x="76200" y="120650"/>
                </a:lnTo>
                <a:lnTo>
                  <a:pt x="69850" y="146050"/>
                </a:lnTo>
                <a:lnTo>
                  <a:pt x="57150" y="165100"/>
                </a:lnTo>
                <a:lnTo>
                  <a:pt x="38100" y="196850"/>
                </a:lnTo>
                <a:lnTo>
                  <a:pt x="190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2" name="SMARTINK"/>
          <p:cNvSpPr/>
          <p:nvPr/>
        </p:nvSpPr>
        <p:spPr bwMode="auto">
          <a:xfrm>
            <a:off x="2647950" y="4076700"/>
            <a:ext cx="31751" cy="228601"/>
          </a:xfrm>
          <a:custGeom>
            <a:avLst/>
            <a:gdLst/>
            <a:ahLst/>
            <a:cxnLst/>
            <a:rect l="0" t="0" r="0" b="0"/>
            <a:pathLst>
              <a:path w="31751" h="228601">
                <a:moveTo>
                  <a:pt x="6350" y="12700"/>
                </a:moveTo>
                <a:lnTo>
                  <a:pt x="0" y="0"/>
                </a:lnTo>
                <a:lnTo>
                  <a:pt x="6350" y="19050"/>
                </a:lnTo>
                <a:lnTo>
                  <a:pt x="12700" y="50800"/>
                </a:lnTo>
                <a:lnTo>
                  <a:pt x="19050" y="76200"/>
                </a:lnTo>
                <a:lnTo>
                  <a:pt x="25400" y="101600"/>
                </a:lnTo>
                <a:lnTo>
                  <a:pt x="31750" y="127000"/>
                </a:lnTo>
                <a:lnTo>
                  <a:pt x="31750" y="152400"/>
                </a:lnTo>
                <a:lnTo>
                  <a:pt x="31750" y="184150"/>
                </a:lnTo>
                <a:lnTo>
                  <a:pt x="31750" y="209550"/>
                </a:lnTo>
                <a:lnTo>
                  <a:pt x="3175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3" name="SMARTINK"/>
          <p:cNvSpPr/>
          <p:nvPr/>
        </p:nvSpPr>
        <p:spPr bwMode="auto">
          <a:xfrm>
            <a:off x="2597150" y="4197350"/>
            <a:ext cx="215901" cy="19051"/>
          </a:xfrm>
          <a:custGeom>
            <a:avLst/>
            <a:gdLst/>
            <a:ahLst/>
            <a:cxnLst/>
            <a:rect l="0" t="0" r="0" b="0"/>
            <a:pathLst>
              <a:path w="215901" h="19051">
                <a:moveTo>
                  <a:pt x="0" y="19050"/>
                </a:moveTo>
                <a:lnTo>
                  <a:pt x="25400" y="19050"/>
                </a:lnTo>
                <a:lnTo>
                  <a:pt x="50800" y="19050"/>
                </a:lnTo>
                <a:lnTo>
                  <a:pt x="76200" y="12700"/>
                </a:lnTo>
                <a:lnTo>
                  <a:pt x="107950" y="12700"/>
                </a:lnTo>
                <a:lnTo>
                  <a:pt x="133350" y="6350"/>
                </a:lnTo>
                <a:lnTo>
                  <a:pt x="158750" y="6350"/>
                </a:lnTo>
                <a:lnTo>
                  <a:pt x="190500" y="6350"/>
                </a:lnTo>
                <a:lnTo>
                  <a:pt x="203200" y="0"/>
                </a:lnTo>
                <a:lnTo>
                  <a:pt x="215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4" name="SMARTINK"/>
          <p:cNvSpPr/>
          <p:nvPr/>
        </p:nvSpPr>
        <p:spPr bwMode="auto">
          <a:xfrm>
            <a:off x="3022600" y="408305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0" y="0"/>
                </a:move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0" y="17780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5" name="SMARTINK"/>
          <p:cNvSpPr/>
          <p:nvPr/>
        </p:nvSpPr>
        <p:spPr bwMode="auto">
          <a:xfrm>
            <a:off x="3111500" y="4083050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0" y="0"/>
                </a:moveTo>
                <a:lnTo>
                  <a:pt x="6350" y="3175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0795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6" name="SMARTINK"/>
          <p:cNvSpPr/>
          <p:nvPr/>
        </p:nvSpPr>
        <p:spPr bwMode="auto">
          <a:xfrm>
            <a:off x="2997200" y="4184650"/>
            <a:ext cx="120651" cy="25401"/>
          </a:xfrm>
          <a:custGeom>
            <a:avLst/>
            <a:gdLst/>
            <a:ahLst/>
            <a:cxnLst/>
            <a:rect l="0" t="0" r="0" b="0"/>
            <a:pathLst>
              <a:path w="120651" h="25401">
                <a:moveTo>
                  <a:pt x="0" y="25400"/>
                </a:moveTo>
                <a:lnTo>
                  <a:pt x="19050" y="1905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635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7" name="SMARTINK"/>
          <p:cNvSpPr/>
          <p:nvPr/>
        </p:nvSpPr>
        <p:spPr bwMode="auto">
          <a:xfrm>
            <a:off x="3181350" y="4083050"/>
            <a:ext cx="190501" cy="152401"/>
          </a:xfrm>
          <a:custGeom>
            <a:avLst/>
            <a:gdLst/>
            <a:ahLst/>
            <a:cxnLst/>
            <a:rect l="0" t="0" r="0" b="0"/>
            <a:pathLst>
              <a:path w="190501" h="152401">
                <a:moveTo>
                  <a:pt x="69850" y="44450"/>
                </a:moveTo>
                <a:lnTo>
                  <a:pt x="76200" y="31750"/>
                </a:lnTo>
                <a:lnTo>
                  <a:pt x="63500" y="190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31750"/>
                </a:lnTo>
                <a:lnTo>
                  <a:pt x="0" y="57150"/>
                </a:lnTo>
                <a:lnTo>
                  <a:pt x="0" y="76200"/>
                </a:lnTo>
                <a:lnTo>
                  <a:pt x="6350" y="107950"/>
                </a:lnTo>
                <a:lnTo>
                  <a:pt x="19050" y="120650"/>
                </a:lnTo>
                <a:lnTo>
                  <a:pt x="38100" y="139700"/>
                </a:lnTo>
                <a:lnTo>
                  <a:pt x="57150" y="139700"/>
                </a:lnTo>
                <a:lnTo>
                  <a:pt x="82550" y="139700"/>
                </a:lnTo>
                <a:lnTo>
                  <a:pt x="107950" y="120650"/>
                </a:lnTo>
                <a:lnTo>
                  <a:pt x="120650" y="101600"/>
                </a:lnTo>
                <a:lnTo>
                  <a:pt x="133350" y="82550"/>
                </a:lnTo>
                <a:lnTo>
                  <a:pt x="139700" y="57150"/>
                </a:lnTo>
                <a:lnTo>
                  <a:pt x="146050" y="38100"/>
                </a:lnTo>
                <a:lnTo>
                  <a:pt x="139700" y="19050"/>
                </a:lnTo>
                <a:lnTo>
                  <a:pt x="127000" y="6350"/>
                </a:lnTo>
                <a:lnTo>
                  <a:pt x="107950" y="12700"/>
                </a:lnTo>
                <a:lnTo>
                  <a:pt x="101600" y="38100"/>
                </a:lnTo>
                <a:lnTo>
                  <a:pt x="95250" y="69850"/>
                </a:lnTo>
                <a:lnTo>
                  <a:pt x="95250" y="88900"/>
                </a:lnTo>
                <a:lnTo>
                  <a:pt x="101600" y="114300"/>
                </a:lnTo>
                <a:lnTo>
                  <a:pt x="114300" y="133350"/>
                </a:lnTo>
                <a:lnTo>
                  <a:pt x="127000" y="146050"/>
                </a:lnTo>
                <a:lnTo>
                  <a:pt x="146050" y="152400"/>
                </a:lnTo>
                <a:lnTo>
                  <a:pt x="171450" y="146050"/>
                </a:lnTo>
                <a:lnTo>
                  <a:pt x="1905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8" name="SMARTINK"/>
          <p:cNvSpPr/>
          <p:nvPr/>
        </p:nvSpPr>
        <p:spPr bwMode="auto">
          <a:xfrm>
            <a:off x="3409950" y="4089400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76200" y="0"/>
                </a:moveTo>
                <a:lnTo>
                  <a:pt x="57150" y="0"/>
                </a:lnTo>
                <a:lnTo>
                  <a:pt x="38100" y="19050"/>
                </a:lnTo>
                <a:lnTo>
                  <a:pt x="19050" y="5080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27000"/>
                </a:lnTo>
                <a:lnTo>
                  <a:pt x="6350" y="152400"/>
                </a:lnTo>
                <a:lnTo>
                  <a:pt x="12700" y="171450"/>
                </a:lnTo>
                <a:lnTo>
                  <a:pt x="19050" y="184150"/>
                </a:lnTo>
                <a:lnTo>
                  <a:pt x="57150" y="184150"/>
                </a:lnTo>
                <a:lnTo>
                  <a:pt x="635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29" name="SMARTINK"/>
          <p:cNvSpPr/>
          <p:nvPr/>
        </p:nvSpPr>
        <p:spPr bwMode="auto">
          <a:xfrm>
            <a:off x="3505200" y="4191000"/>
            <a:ext cx="203201" cy="152401"/>
          </a:xfrm>
          <a:custGeom>
            <a:avLst/>
            <a:gdLst/>
            <a:ahLst/>
            <a:cxnLst/>
            <a:rect l="0" t="0" r="0" b="0"/>
            <a:pathLst>
              <a:path w="203201" h="152401">
                <a:moveTo>
                  <a:pt x="44450" y="12700"/>
                </a:move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25400" y="63500"/>
                </a:lnTo>
                <a:lnTo>
                  <a:pt x="38100" y="57150"/>
                </a:lnTo>
                <a:lnTo>
                  <a:pt x="57150" y="31750"/>
                </a:lnTo>
                <a:lnTo>
                  <a:pt x="69850" y="44450"/>
                </a:lnTo>
                <a:lnTo>
                  <a:pt x="82550" y="50800"/>
                </a:lnTo>
                <a:lnTo>
                  <a:pt x="120650" y="44450"/>
                </a:lnTo>
                <a:lnTo>
                  <a:pt x="139700" y="38100"/>
                </a:lnTo>
                <a:lnTo>
                  <a:pt x="152400" y="19050"/>
                </a:lnTo>
                <a:lnTo>
                  <a:pt x="146050" y="6350"/>
                </a:lnTo>
                <a:lnTo>
                  <a:pt x="133350" y="0"/>
                </a:lnTo>
                <a:lnTo>
                  <a:pt x="114300" y="12700"/>
                </a:lnTo>
                <a:lnTo>
                  <a:pt x="107950" y="25400"/>
                </a:lnTo>
                <a:lnTo>
                  <a:pt x="114300" y="44450"/>
                </a:lnTo>
                <a:lnTo>
                  <a:pt x="133350" y="44450"/>
                </a:lnTo>
                <a:lnTo>
                  <a:pt x="152400" y="25400"/>
                </a:lnTo>
                <a:lnTo>
                  <a:pt x="146050" y="38100"/>
                </a:lnTo>
                <a:lnTo>
                  <a:pt x="146050" y="63500"/>
                </a:lnTo>
                <a:lnTo>
                  <a:pt x="146050" y="88900"/>
                </a:lnTo>
                <a:lnTo>
                  <a:pt x="146050" y="107950"/>
                </a:lnTo>
                <a:lnTo>
                  <a:pt x="146050" y="139700"/>
                </a:lnTo>
                <a:lnTo>
                  <a:pt x="152400" y="152400"/>
                </a:lnTo>
                <a:lnTo>
                  <a:pt x="165100" y="133350"/>
                </a:lnTo>
                <a:lnTo>
                  <a:pt x="184150" y="107950"/>
                </a:lnTo>
                <a:lnTo>
                  <a:pt x="190500" y="82550"/>
                </a:lnTo>
                <a:lnTo>
                  <a:pt x="196850" y="50800"/>
                </a:lnTo>
                <a:lnTo>
                  <a:pt x="203200" y="50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0" name="SMARTINK"/>
          <p:cNvSpPr/>
          <p:nvPr/>
        </p:nvSpPr>
        <p:spPr bwMode="auto">
          <a:xfrm>
            <a:off x="3721100" y="4076700"/>
            <a:ext cx="76201" cy="254001"/>
          </a:xfrm>
          <a:custGeom>
            <a:avLst/>
            <a:gdLst/>
            <a:ahLst/>
            <a:cxnLst/>
            <a:rect l="0" t="0" r="0" b="0"/>
            <a:pathLst>
              <a:path w="76201" h="254001">
                <a:moveTo>
                  <a:pt x="0" y="0"/>
                </a:moveTo>
                <a:lnTo>
                  <a:pt x="12700" y="6350"/>
                </a:lnTo>
                <a:lnTo>
                  <a:pt x="38100" y="25400"/>
                </a:lnTo>
                <a:lnTo>
                  <a:pt x="57150" y="50800"/>
                </a:lnTo>
                <a:lnTo>
                  <a:pt x="69850" y="76200"/>
                </a:lnTo>
                <a:lnTo>
                  <a:pt x="76200" y="107950"/>
                </a:lnTo>
                <a:lnTo>
                  <a:pt x="76200" y="139700"/>
                </a:lnTo>
                <a:lnTo>
                  <a:pt x="63500" y="165100"/>
                </a:lnTo>
                <a:lnTo>
                  <a:pt x="57150" y="196850"/>
                </a:lnTo>
                <a:lnTo>
                  <a:pt x="38100" y="228600"/>
                </a:lnTo>
                <a:lnTo>
                  <a:pt x="2540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1" name="SMARTINK"/>
          <p:cNvSpPr/>
          <p:nvPr/>
        </p:nvSpPr>
        <p:spPr bwMode="auto">
          <a:xfrm>
            <a:off x="3949700" y="4140200"/>
            <a:ext cx="444501" cy="31751"/>
          </a:xfrm>
          <a:custGeom>
            <a:avLst/>
            <a:gdLst/>
            <a:ahLst/>
            <a:cxnLst/>
            <a:rect l="0" t="0" r="0" b="0"/>
            <a:pathLst>
              <a:path w="444501" h="31751">
                <a:moveTo>
                  <a:pt x="0" y="31750"/>
                </a:moveTo>
                <a:lnTo>
                  <a:pt x="19050" y="25400"/>
                </a:lnTo>
                <a:lnTo>
                  <a:pt x="44450" y="25400"/>
                </a:lnTo>
                <a:lnTo>
                  <a:pt x="63500" y="25400"/>
                </a:lnTo>
                <a:lnTo>
                  <a:pt x="82550" y="25400"/>
                </a:lnTo>
                <a:lnTo>
                  <a:pt x="101600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71450" y="25400"/>
                </a:lnTo>
                <a:lnTo>
                  <a:pt x="196850" y="25400"/>
                </a:lnTo>
                <a:lnTo>
                  <a:pt x="222250" y="25400"/>
                </a:lnTo>
                <a:lnTo>
                  <a:pt x="247650" y="25400"/>
                </a:lnTo>
                <a:lnTo>
                  <a:pt x="273050" y="25400"/>
                </a:lnTo>
                <a:lnTo>
                  <a:pt x="298450" y="19050"/>
                </a:lnTo>
                <a:lnTo>
                  <a:pt x="317500" y="19050"/>
                </a:lnTo>
                <a:lnTo>
                  <a:pt x="342900" y="19050"/>
                </a:lnTo>
                <a:lnTo>
                  <a:pt x="361950" y="19050"/>
                </a:lnTo>
                <a:lnTo>
                  <a:pt x="381000" y="19050"/>
                </a:lnTo>
                <a:lnTo>
                  <a:pt x="400050" y="19050"/>
                </a:lnTo>
                <a:lnTo>
                  <a:pt x="425450" y="12700"/>
                </a:lnTo>
                <a:lnTo>
                  <a:pt x="444500" y="12700"/>
                </a:lnTo>
                <a:lnTo>
                  <a:pt x="438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2" name="SMARTINK"/>
          <p:cNvSpPr/>
          <p:nvPr/>
        </p:nvSpPr>
        <p:spPr bwMode="auto">
          <a:xfrm>
            <a:off x="4229100" y="4038600"/>
            <a:ext cx="190501" cy="203201"/>
          </a:xfrm>
          <a:custGeom>
            <a:avLst/>
            <a:gdLst/>
            <a:ahLst/>
            <a:cxnLst/>
            <a:rect l="0" t="0" r="0" b="0"/>
            <a:pathLst>
              <a:path w="190501" h="203201">
                <a:moveTo>
                  <a:pt x="12700" y="6350"/>
                </a:moveTo>
                <a:lnTo>
                  <a:pt x="0" y="0"/>
                </a:lnTo>
                <a:lnTo>
                  <a:pt x="25400" y="6350"/>
                </a:lnTo>
                <a:lnTo>
                  <a:pt x="57150" y="12700"/>
                </a:lnTo>
                <a:lnTo>
                  <a:pt x="82550" y="19050"/>
                </a:lnTo>
                <a:lnTo>
                  <a:pt x="101600" y="25400"/>
                </a:lnTo>
                <a:lnTo>
                  <a:pt x="133350" y="31750"/>
                </a:lnTo>
                <a:lnTo>
                  <a:pt x="158750" y="38100"/>
                </a:lnTo>
                <a:lnTo>
                  <a:pt x="184150" y="50800"/>
                </a:lnTo>
                <a:lnTo>
                  <a:pt x="190500" y="69850"/>
                </a:lnTo>
                <a:lnTo>
                  <a:pt x="184150" y="82550"/>
                </a:lnTo>
                <a:lnTo>
                  <a:pt x="152400" y="107950"/>
                </a:lnTo>
                <a:lnTo>
                  <a:pt x="120650" y="133350"/>
                </a:lnTo>
                <a:lnTo>
                  <a:pt x="95250" y="152400"/>
                </a:lnTo>
                <a:lnTo>
                  <a:pt x="63500" y="177800"/>
                </a:lnTo>
                <a:lnTo>
                  <a:pt x="571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3" name="SMARTINK"/>
          <p:cNvSpPr/>
          <p:nvPr/>
        </p:nvSpPr>
        <p:spPr bwMode="auto">
          <a:xfrm>
            <a:off x="4635500" y="4044950"/>
            <a:ext cx="19051" cy="165101"/>
          </a:xfrm>
          <a:custGeom>
            <a:avLst/>
            <a:gdLst/>
            <a:ahLst/>
            <a:cxnLst/>
            <a:rect l="0" t="0" r="0" b="0"/>
            <a:pathLst>
              <a:path w="19051" h="1651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6350" y="82550"/>
                </a:lnTo>
                <a:lnTo>
                  <a:pt x="6350" y="114300"/>
                </a:lnTo>
                <a:lnTo>
                  <a:pt x="12700" y="14605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4" name="SMARTINK"/>
          <p:cNvSpPr/>
          <p:nvPr/>
        </p:nvSpPr>
        <p:spPr bwMode="auto">
          <a:xfrm>
            <a:off x="4635500" y="4013200"/>
            <a:ext cx="146051" cy="152401"/>
          </a:xfrm>
          <a:custGeom>
            <a:avLst/>
            <a:gdLst/>
            <a:ahLst/>
            <a:cxnLst/>
            <a:rect l="0" t="0" r="0" b="0"/>
            <a:pathLst>
              <a:path w="146051" h="152401">
                <a:moveTo>
                  <a:pt x="6350" y="31750"/>
                </a:moveTo>
                <a:lnTo>
                  <a:pt x="0" y="12700"/>
                </a:lnTo>
                <a:lnTo>
                  <a:pt x="25400" y="25400"/>
                </a:lnTo>
                <a:lnTo>
                  <a:pt x="44450" y="50800"/>
                </a:lnTo>
                <a:lnTo>
                  <a:pt x="69850" y="76200"/>
                </a:lnTo>
                <a:lnTo>
                  <a:pt x="95250" y="107950"/>
                </a:lnTo>
                <a:lnTo>
                  <a:pt x="120650" y="139700"/>
                </a:lnTo>
                <a:lnTo>
                  <a:pt x="133350" y="152400"/>
                </a:lnTo>
                <a:lnTo>
                  <a:pt x="146050" y="146050"/>
                </a:lnTo>
                <a:lnTo>
                  <a:pt x="146050" y="114300"/>
                </a:lnTo>
                <a:lnTo>
                  <a:pt x="146050" y="88900"/>
                </a:lnTo>
                <a:lnTo>
                  <a:pt x="139700" y="63500"/>
                </a:lnTo>
                <a:lnTo>
                  <a:pt x="133350" y="38100"/>
                </a:lnTo>
                <a:lnTo>
                  <a:pt x="133350" y="19050"/>
                </a:lnTo>
                <a:lnTo>
                  <a:pt x="13335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5" name="SMARTINK"/>
          <p:cNvSpPr/>
          <p:nvPr/>
        </p:nvSpPr>
        <p:spPr bwMode="auto">
          <a:xfrm>
            <a:off x="4819650" y="4095750"/>
            <a:ext cx="114301" cy="63501"/>
          </a:xfrm>
          <a:custGeom>
            <a:avLst/>
            <a:gdLst/>
            <a:ahLst/>
            <a:cxnLst/>
            <a:rect l="0" t="0" r="0" b="0"/>
            <a:pathLst>
              <a:path w="114301" h="63501">
                <a:moveTo>
                  <a:pt x="50800" y="0"/>
                </a:moveTo>
                <a:lnTo>
                  <a:pt x="3175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0800"/>
                </a:lnTo>
                <a:lnTo>
                  <a:pt x="19050" y="63500"/>
                </a:lnTo>
                <a:lnTo>
                  <a:pt x="31750" y="50800"/>
                </a:lnTo>
                <a:lnTo>
                  <a:pt x="38100" y="38100"/>
                </a:lnTo>
                <a:lnTo>
                  <a:pt x="44450" y="25400"/>
                </a:lnTo>
                <a:lnTo>
                  <a:pt x="82550" y="44450"/>
                </a:lnTo>
                <a:lnTo>
                  <a:pt x="1143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6" name="SMARTINK"/>
          <p:cNvSpPr/>
          <p:nvPr/>
        </p:nvSpPr>
        <p:spPr bwMode="auto">
          <a:xfrm>
            <a:off x="4965700" y="3975100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57150" y="38100"/>
                </a:moveTo>
                <a:lnTo>
                  <a:pt x="44450" y="25400"/>
                </a:lnTo>
                <a:lnTo>
                  <a:pt x="12700" y="381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27000"/>
                </a:lnTo>
                <a:lnTo>
                  <a:pt x="12700" y="139700"/>
                </a:lnTo>
                <a:lnTo>
                  <a:pt x="25400" y="152400"/>
                </a:lnTo>
                <a:lnTo>
                  <a:pt x="38100" y="158750"/>
                </a:lnTo>
                <a:lnTo>
                  <a:pt x="69850" y="158750"/>
                </a:lnTo>
                <a:lnTo>
                  <a:pt x="82550" y="152400"/>
                </a:lnTo>
                <a:lnTo>
                  <a:pt x="95250" y="139700"/>
                </a:lnTo>
                <a:lnTo>
                  <a:pt x="114300" y="114300"/>
                </a:lnTo>
                <a:lnTo>
                  <a:pt x="120650" y="88900"/>
                </a:lnTo>
                <a:lnTo>
                  <a:pt x="127000" y="63500"/>
                </a:lnTo>
                <a:lnTo>
                  <a:pt x="127000" y="31750"/>
                </a:lnTo>
                <a:lnTo>
                  <a:pt x="120650" y="0"/>
                </a:lnTo>
                <a:lnTo>
                  <a:pt x="95250" y="12700"/>
                </a:lnTo>
                <a:lnTo>
                  <a:pt x="88900" y="31750"/>
                </a:lnTo>
                <a:lnTo>
                  <a:pt x="82550" y="57150"/>
                </a:lnTo>
                <a:lnTo>
                  <a:pt x="82550" y="82550"/>
                </a:lnTo>
                <a:lnTo>
                  <a:pt x="88900" y="107950"/>
                </a:lnTo>
                <a:lnTo>
                  <a:pt x="101600" y="139700"/>
                </a:lnTo>
                <a:lnTo>
                  <a:pt x="114300" y="165100"/>
                </a:lnTo>
                <a:lnTo>
                  <a:pt x="1460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7" name="SMARTINK"/>
          <p:cNvSpPr/>
          <p:nvPr/>
        </p:nvSpPr>
        <p:spPr bwMode="auto">
          <a:xfrm>
            <a:off x="5149850" y="3962400"/>
            <a:ext cx="57151" cy="196851"/>
          </a:xfrm>
          <a:custGeom>
            <a:avLst/>
            <a:gdLst/>
            <a:ahLst/>
            <a:cxnLst/>
            <a:rect l="0" t="0" r="0" b="0"/>
            <a:pathLst>
              <a:path w="57151" h="196851">
                <a:moveTo>
                  <a:pt x="57150" y="0"/>
                </a:moveTo>
                <a:lnTo>
                  <a:pt x="38100" y="12700"/>
                </a:lnTo>
                <a:lnTo>
                  <a:pt x="19050" y="38100"/>
                </a:lnTo>
                <a:lnTo>
                  <a:pt x="1270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6350" y="177800"/>
                </a:lnTo>
                <a:lnTo>
                  <a:pt x="19050" y="190500"/>
                </a:lnTo>
                <a:lnTo>
                  <a:pt x="381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8" name="SMARTINK"/>
          <p:cNvSpPr/>
          <p:nvPr/>
        </p:nvSpPr>
        <p:spPr bwMode="auto">
          <a:xfrm>
            <a:off x="5226050" y="4083050"/>
            <a:ext cx="38101" cy="88901"/>
          </a:xfrm>
          <a:custGeom>
            <a:avLst/>
            <a:gdLst/>
            <a:ahLst/>
            <a:cxnLst/>
            <a:rect l="0" t="0" r="0" b="0"/>
            <a:pathLst>
              <a:path w="38101" h="88901">
                <a:moveTo>
                  <a:pt x="38100" y="12700"/>
                </a:moveTo>
                <a:lnTo>
                  <a:pt x="31750" y="0"/>
                </a:lnTo>
                <a:lnTo>
                  <a:pt x="12700" y="0"/>
                </a:lnTo>
                <a:lnTo>
                  <a:pt x="6350" y="12700"/>
                </a:lnTo>
                <a:lnTo>
                  <a:pt x="6350" y="38100"/>
                </a:lnTo>
                <a:lnTo>
                  <a:pt x="12700" y="50800"/>
                </a:lnTo>
                <a:lnTo>
                  <a:pt x="19050" y="63500"/>
                </a:lnTo>
                <a:lnTo>
                  <a:pt x="19050" y="82550"/>
                </a:lnTo>
                <a:lnTo>
                  <a:pt x="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39" name="SMARTINK"/>
          <p:cNvSpPr/>
          <p:nvPr/>
        </p:nvSpPr>
        <p:spPr bwMode="auto">
          <a:xfrm>
            <a:off x="5314950" y="3962400"/>
            <a:ext cx="50801" cy="292101"/>
          </a:xfrm>
          <a:custGeom>
            <a:avLst/>
            <a:gdLst/>
            <a:ahLst/>
            <a:cxnLst/>
            <a:rect l="0" t="0" r="0" b="0"/>
            <a:pathLst>
              <a:path w="50801" h="292101">
                <a:moveTo>
                  <a:pt x="25400" y="0"/>
                </a:moveTo>
                <a:lnTo>
                  <a:pt x="44450" y="38100"/>
                </a:lnTo>
                <a:lnTo>
                  <a:pt x="50800" y="63500"/>
                </a:lnTo>
                <a:lnTo>
                  <a:pt x="50800" y="95250"/>
                </a:lnTo>
                <a:lnTo>
                  <a:pt x="50800" y="127000"/>
                </a:lnTo>
                <a:lnTo>
                  <a:pt x="44450" y="146050"/>
                </a:lnTo>
                <a:lnTo>
                  <a:pt x="38100" y="177800"/>
                </a:lnTo>
                <a:lnTo>
                  <a:pt x="31750" y="209550"/>
                </a:lnTo>
                <a:lnTo>
                  <a:pt x="19050" y="228600"/>
                </a:lnTo>
                <a:lnTo>
                  <a:pt x="12700" y="260350"/>
                </a:lnTo>
                <a:lnTo>
                  <a:pt x="0" y="292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0" name="SMARTINK"/>
          <p:cNvSpPr/>
          <p:nvPr/>
        </p:nvSpPr>
        <p:spPr bwMode="auto">
          <a:xfrm>
            <a:off x="5632450" y="3994150"/>
            <a:ext cx="12701" cy="222251"/>
          </a:xfrm>
          <a:custGeom>
            <a:avLst/>
            <a:gdLst/>
            <a:ahLst/>
            <a:cxnLst/>
            <a:rect l="0" t="0" r="0" b="0"/>
            <a:pathLst>
              <a:path w="12701" h="2222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6350" y="139700"/>
                </a:lnTo>
                <a:lnTo>
                  <a:pt x="6350" y="165100"/>
                </a:lnTo>
                <a:lnTo>
                  <a:pt x="6350" y="190500"/>
                </a:lnTo>
                <a:lnTo>
                  <a:pt x="127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1" name="SMARTINK"/>
          <p:cNvSpPr/>
          <p:nvPr/>
        </p:nvSpPr>
        <p:spPr bwMode="auto">
          <a:xfrm>
            <a:off x="5543550" y="4108450"/>
            <a:ext cx="184151" cy="19051"/>
          </a:xfrm>
          <a:custGeom>
            <a:avLst/>
            <a:gdLst/>
            <a:ahLst/>
            <a:cxnLst/>
            <a:rect l="0" t="0" r="0" b="0"/>
            <a:pathLst>
              <a:path w="184151" h="19051">
                <a:moveTo>
                  <a:pt x="6350" y="19050"/>
                </a:moveTo>
                <a:lnTo>
                  <a:pt x="0" y="6350"/>
                </a:lnTo>
                <a:lnTo>
                  <a:pt x="12700" y="0"/>
                </a:lnTo>
                <a:lnTo>
                  <a:pt x="38100" y="0"/>
                </a:lnTo>
                <a:lnTo>
                  <a:pt x="63500" y="0"/>
                </a:lnTo>
                <a:lnTo>
                  <a:pt x="95250" y="0"/>
                </a:lnTo>
                <a:lnTo>
                  <a:pt x="120650" y="0"/>
                </a:lnTo>
                <a:lnTo>
                  <a:pt x="146050" y="0"/>
                </a:lnTo>
                <a:lnTo>
                  <a:pt x="177800" y="0"/>
                </a:lnTo>
                <a:lnTo>
                  <a:pt x="1841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2" name="SMARTINK"/>
          <p:cNvSpPr/>
          <p:nvPr/>
        </p:nvSpPr>
        <p:spPr bwMode="auto">
          <a:xfrm>
            <a:off x="5981700" y="3981450"/>
            <a:ext cx="25401" cy="196851"/>
          </a:xfrm>
          <a:custGeom>
            <a:avLst/>
            <a:gdLst/>
            <a:ahLst/>
            <a:cxnLst/>
            <a:rect l="0" t="0" r="0" b="0"/>
            <a:pathLst>
              <a:path w="25401" h="19685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0" y="120650"/>
                </a:lnTo>
                <a:lnTo>
                  <a:pt x="0" y="146050"/>
                </a:lnTo>
                <a:lnTo>
                  <a:pt x="0" y="177800"/>
                </a:lnTo>
                <a:lnTo>
                  <a:pt x="6350" y="196850"/>
                </a:lnTo>
                <a:lnTo>
                  <a:pt x="2540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3" name="SMARTINK"/>
          <p:cNvSpPr/>
          <p:nvPr/>
        </p:nvSpPr>
        <p:spPr bwMode="auto">
          <a:xfrm>
            <a:off x="6057900" y="3981450"/>
            <a:ext cx="31751" cy="184151"/>
          </a:xfrm>
          <a:custGeom>
            <a:avLst/>
            <a:gdLst/>
            <a:ahLst/>
            <a:cxnLst/>
            <a:rect l="0" t="0" r="0" b="0"/>
            <a:pathLst>
              <a:path w="31751" h="184151">
                <a:moveTo>
                  <a:pt x="0" y="0"/>
                </a:moveTo>
                <a:lnTo>
                  <a:pt x="6350" y="25400"/>
                </a:lnTo>
                <a:lnTo>
                  <a:pt x="6350" y="50800"/>
                </a:lnTo>
                <a:lnTo>
                  <a:pt x="12700" y="76200"/>
                </a:lnTo>
                <a:lnTo>
                  <a:pt x="19050" y="101600"/>
                </a:lnTo>
                <a:lnTo>
                  <a:pt x="25400" y="127000"/>
                </a:lnTo>
                <a:lnTo>
                  <a:pt x="25400" y="158750"/>
                </a:lnTo>
                <a:lnTo>
                  <a:pt x="317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4" name="SMARTINK"/>
          <p:cNvSpPr/>
          <p:nvPr/>
        </p:nvSpPr>
        <p:spPr bwMode="auto">
          <a:xfrm>
            <a:off x="5994400" y="4108450"/>
            <a:ext cx="82551" cy="25401"/>
          </a:xfrm>
          <a:custGeom>
            <a:avLst/>
            <a:gdLst/>
            <a:ahLst/>
            <a:cxnLst/>
            <a:rect l="0" t="0" r="0" b="0"/>
            <a:pathLst>
              <a:path w="82551" h="25401">
                <a:moveTo>
                  <a:pt x="0" y="25400"/>
                </a:moveTo>
                <a:lnTo>
                  <a:pt x="6350" y="6350"/>
                </a:lnTo>
                <a:lnTo>
                  <a:pt x="31750" y="6350"/>
                </a:lnTo>
                <a:lnTo>
                  <a:pt x="635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5" name="SMARTINK"/>
          <p:cNvSpPr/>
          <p:nvPr/>
        </p:nvSpPr>
        <p:spPr bwMode="auto">
          <a:xfrm>
            <a:off x="6115050" y="4133850"/>
            <a:ext cx="107951" cy="107951"/>
          </a:xfrm>
          <a:custGeom>
            <a:avLst/>
            <a:gdLst/>
            <a:ahLst/>
            <a:cxnLst/>
            <a:rect l="0" t="0" r="0" b="0"/>
            <a:pathLst>
              <a:path w="107951" h="107951">
                <a:moveTo>
                  <a:pt x="25400" y="0"/>
                </a:moveTo>
                <a:lnTo>
                  <a:pt x="50800" y="12700"/>
                </a:lnTo>
                <a:lnTo>
                  <a:pt x="57150" y="31750"/>
                </a:lnTo>
                <a:lnTo>
                  <a:pt x="25400" y="76200"/>
                </a:lnTo>
                <a:lnTo>
                  <a:pt x="0" y="101600"/>
                </a:lnTo>
                <a:lnTo>
                  <a:pt x="19050" y="107950"/>
                </a:lnTo>
                <a:lnTo>
                  <a:pt x="44450" y="101600"/>
                </a:lnTo>
                <a:lnTo>
                  <a:pt x="69850" y="95250"/>
                </a:lnTo>
                <a:lnTo>
                  <a:pt x="101600" y="88900"/>
                </a:lnTo>
                <a:lnTo>
                  <a:pt x="1079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6" name="SMARTINK"/>
          <p:cNvSpPr/>
          <p:nvPr/>
        </p:nvSpPr>
        <p:spPr bwMode="auto">
          <a:xfrm>
            <a:off x="6210300" y="3981450"/>
            <a:ext cx="120651" cy="184151"/>
          </a:xfrm>
          <a:custGeom>
            <a:avLst/>
            <a:gdLst/>
            <a:ahLst/>
            <a:cxnLst/>
            <a:rect l="0" t="0" r="0" b="0"/>
            <a:pathLst>
              <a:path w="120651" h="184151">
                <a:moveTo>
                  <a:pt x="88900" y="6350"/>
                </a:moveTo>
                <a:lnTo>
                  <a:pt x="76200" y="0"/>
                </a:lnTo>
                <a:lnTo>
                  <a:pt x="57150" y="0"/>
                </a:lnTo>
                <a:lnTo>
                  <a:pt x="3810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95250"/>
                </a:lnTo>
                <a:lnTo>
                  <a:pt x="0" y="120650"/>
                </a:lnTo>
                <a:lnTo>
                  <a:pt x="6350" y="139700"/>
                </a:lnTo>
                <a:lnTo>
                  <a:pt x="19050" y="165100"/>
                </a:lnTo>
                <a:lnTo>
                  <a:pt x="38100" y="171450"/>
                </a:lnTo>
                <a:lnTo>
                  <a:pt x="57150" y="177800"/>
                </a:lnTo>
                <a:lnTo>
                  <a:pt x="76200" y="184150"/>
                </a:lnTo>
                <a:lnTo>
                  <a:pt x="95250" y="171450"/>
                </a:lnTo>
                <a:lnTo>
                  <a:pt x="107950" y="152400"/>
                </a:lnTo>
                <a:lnTo>
                  <a:pt x="114300" y="133350"/>
                </a:lnTo>
                <a:lnTo>
                  <a:pt x="120650" y="107950"/>
                </a:lnTo>
                <a:lnTo>
                  <a:pt x="120650" y="76200"/>
                </a:lnTo>
                <a:lnTo>
                  <a:pt x="120650" y="50800"/>
                </a:lnTo>
                <a:lnTo>
                  <a:pt x="114300" y="25400"/>
                </a:lnTo>
                <a:lnTo>
                  <a:pt x="114300" y="635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7" name="SMARTINK"/>
          <p:cNvSpPr/>
          <p:nvPr/>
        </p:nvSpPr>
        <p:spPr bwMode="auto">
          <a:xfrm>
            <a:off x="6464300" y="3968750"/>
            <a:ext cx="76201" cy="196851"/>
          </a:xfrm>
          <a:custGeom>
            <a:avLst/>
            <a:gdLst/>
            <a:ahLst/>
            <a:cxnLst/>
            <a:rect l="0" t="0" r="0" b="0"/>
            <a:pathLst>
              <a:path w="76201" h="196851">
                <a:moveTo>
                  <a:pt x="76200" y="12700"/>
                </a:moveTo>
                <a:lnTo>
                  <a:pt x="69850" y="0"/>
                </a:lnTo>
                <a:lnTo>
                  <a:pt x="44450" y="12700"/>
                </a:lnTo>
                <a:lnTo>
                  <a:pt x="25400" y="38100"/>
                </a:lnTo>
                <a:lnTo>
                  <a:pt x="19050" y="63500"/>
                </a:lnTo>
                <a:lnTo>
                  <a:pt x="12700" y="88900"/>
                </a:lnTo>
                <a:lnTo>
                  <a:pt x="6350" y="114300"/>
                </a:lnTo>
                <a:lnTo>
                  <a:pt x="0" y="146050"/>
                </a:lnTo>
                <a:lnTo>
                  <a:pt x="0" y="177800"/>
                </a:lnTo>
                <a:lnTo>
                  <a:pt x="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8" name="SMARTINK"/>
          <p:cNvSpPr/>
          <p:nvPr/>
        </p:nvSpPr>
        <p:spPr bwMode="auto">
          <a:xfrm>
            <a:off x="6502400" y="398780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0" y="158750"/>
                </a:moveTo>
                <a:lnTo>
                  <a:pt x="25400" y="146050"/>
                </a:lnTo>
                <a:lnTo>
                  <a:pt x="44450" y="133350"/>
                </a:lnTo>
                <a:lnTo>
                  <a:pt x="57150" y="120650"/>
                </a:lnTo>
                <a:lnTo>
                  <a:pt x="69850" y="95250"/>
                </a:lnTo>
                <a:lnTo>
                  <a:pt x="76200" y="69850"/>
                </a:lnTo>
                <a:lnTo>
                  <a:pt x="82550" y="44450"/>
                </a:lnTo>
                <a:lnTo>
                  <a:pt x="82550" y="19050"/>
                </a:lnTo>
                <a:lnTo>
                  <a:pt x="76200" y="6350"/>
                </a:lnTo>
                <a:lnTo>
                  <a:pt x="63500" y="0"/>
                </a:lnTo>
                <a:lnTo>
                  <a:pt x="57150" y="12700"/>
                </a:lnTo>
                <a:lnTo>
                  <a:pt x="44450" y="44450"/>
                </a:lnTo>
                <a:lnTo>
                  <a:pt x="44450" y="63500"/>
                </a:lnTo>
                <a:lnTo>
                  <a:pt x="57150" y="95250"/>
                </a:lnTo>
                <a:lnTo>
                  <a:pt x="69850" y="120650"/>
                </a:lnTo>
                <a:lnTo>
                  <a:pt x="9525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49" name="SMARTINK"/>
          <p:cNvSpPr/>
          <p:nvPr/>
        </p:nvSpPr>
        <p:spPr bwMode="auto">
          <a:xfrm>
            <a:off x="6597650" y="3943350"/>
            <a:ext cx="95251" cy="285751"/>
          </a:xfrm>
          <a:custGeom>
            <a:avLst/>
            <a:gdLst/>
            <a:ahLst/>
            <a:cxnLst/>
            <a:rect l="0" t="0" r="0" b="0"/>
            <a:pathLst>
              <a:path w="95251" h="285751">
                <a:moveTo>
                  <a:pt x="50800" y="0"/>
                </a:moveTo>
                <a:lnTo>
                  <a:pt x="63500" y="25400"/>
                </a:lnTo>
                <a:lnTo>
                  <a:pt x="76200" y="57150"/>
                </a:lnTo>
                <a:lnTo>
                  <a:pt x="82550" y="69850"/>
                </a:lnTo>
                <a:lnTo>
                  <a:pt x="88900" y="88900"/>
                </a:lnTo>
                <a:lnTo>
                  <a:pt x="95250" y="107950"/>
                </a:lnTo>
                <a:lnTo>
                  <a:pt x="95250" y="127000"/>
                </a:lnTo>
                <a:lnTo>
                  <a:pt x="95250" y="146050"/>
                </a:lnTo>
                <a:lnTo>
                  <a:pt x="95250" y="165100"/>
                </a:lnTo>
                <a:lnTo>
                  <a:pt x="88900" y="184150"/>
                </a:lnTo>
                <a:lnTo>
                  <a:pt x="82550" y="196850"/>
                </a:lnTo>
                <a:lnTo>
                  <a:pt x="76200" y="215900"/>
                </a:lnTo>
                <a:lnTo>
                  <a:pt x="50800" y="247650"/>
                </a:lnTo>
                <a:lnTo>
                  <a:pt x="19050" y="266700"/>
                </a:lnTo>
                <a:lnTo>
                  <a:pt x="0" y="285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50" name="SMARTINK"/>
          <p:cNvSpPr/>
          <p:nvPr/>
        </p:nvSpPr>
        <p:spPr bwMode="auto">
          <a:xfrm>
            <a:off x="1130300" y="4013200"/>
            <a:ext cx="25401" cy="514351"/>
          </a:xfrm>
          <a:custGeom>
            <a:avLst/>
            <a:gdLst/>
            <a:ahLst/>
            <a:cxnLst/>
            <a:rect l="0" t="0" r="0" b="0"/>
            <a:pathLst>
              <a:path w="25401" h="514351">
                <a:moveTo>
                  <a:pt x="0" y="0"/>
                </a:moveTo>
                <a:lnTo>
                  <a:pt x="12700" y="31750"/>
                </a:lnTo>
                <a:lnTo>
                  <a:pt x="19050" y="57150"/>
                </a:lnTo>
                <a:lnTo>
                  <a:pt x="19050" y="82550"/>
                </a:lnTo>
                <a:lnTo>
                  <a:pt x="19050" y="107950"/>
                </a:lnTo>
                <a:lnTo>
                  <a:pt x="19050" y="139700"/>
                </a:lnTo>
                <a:lnTo>
                  <a:pt x="25400" y="165100"/>
                </a:lnTo>
                <a:lnTo>
                  <a:pt x="25400" y="184150"/>
                </a:lnTo>
                <a:lnTo>
                  <a:pt x="25400" y="215900"/>
                </a:lnTo>
                <a:lnTo>
                  <a:pt x="25400" y="234950"/>
                </a:lnTo>
                <a:lnTo>
                  <a:pt x="25400" y="266700"/>
                </a:lnTo>
                <a:lnTo>
                  <a:pt x="25400" y="285750"/>
                </a:lnTo>
                <a:lnTo>
                  <a:pt x="25400" y="317500"/>
                </a:lnTo>
                <a:lnTo>
                  <a:pt x="25400" y="336550"/>
                </a:lnTo>
                <a:lnTo>
                  <a:pt x="19050" y="381000"/>
                </a:lnTo>
                <a:lnTo>
                  <a:pt x="19050" y="406400"/>
                </a:lnTo>
                <a:lnTo>
                  <a:pt x="19050" y="438150"/>
                </a:lnTo>
                <a:lnTo>
                  <a:pt x="19050" y="463550"/>
                </a:lnTo>
                <a:lnTo>
                  <a:pt x="19050" y="495300"/>
                </a:lnTo>
                <a:lnTo>
                  <a:pt x="25400" y="514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51" name="SMARTINK"/>
          <p:cNvSpPr/>
          <p:nvPr/>
        </p:nvSpPr>
        <p:spPr bwMode="auto">
          <a:xfrm>
            <a:off x="1104900" y="3803650"/>
            <a:ext cx="5657851" cy="768351"/>
          </a:xfrm>
          <a:custGeom>
            <a:avLst/>
            <a:gdLst/>
            <a:ahLst/>
            <a:cxnLst/>
            <a:rect l="0" t="0" r="0" b="0"/>
            <a:pathLst>
              <a:path w="5657851" h="768351">
                <a:moveTo>
                  <a:pt x="0" y="190500"/>
                </a:moveTo>
                <a:lnTo>
                  <a:pt x="31750" y="184150"/>
                </a:lnTo>
                <a:lnTo>
                  <a:pt x="57150" y="184150"/>
                </a:lnTo>
                <a:lnTo>
                  <a:pt x="82550" y="184150"/>
                </a:lnTo>
                <a:lnTo>
                  <a:pt x="107950" y="184150"/>
                </a:lnTo>
                <a:lnTo>
                  <a:pt x="139700" y="190500"/>
                </a:lnTo>
                <a:lnTo>
                  <a:pt x="165100" y="190500"/>
                </a:lnTo>
                <a:lnTo>
                  <a:pt x="190500" y="196850"/>
                </a:lnTo>
                <a:lnTo>
                  <a:pt x="215900" y="196850"/>
                </a:lnTo>
                <a:lnTo>
                  <a:pt x="241300" y="196850"/>
                </a:lnTo>
                <a:lnTo>
                  <a:pt x="266700" y="196850"/>
                </a:lnTo>
                <a:lnTo>
                  <a:pt x="298450" y="203200"/>
                </a:lnTo>
                <a:lnTo>
                  <a:pt x="323850" y="203200"/>
                </a:lnTo>
                <a:lnTo>
                  <a:pt x="349250" y="196850"/>
                </a:lnTo>
                <a:lnTo>
                  <a:pt x="374650" y="196850"/>
                </a:lnTo>
                <a:lnTo>
                  <a:pt x="393700" y="190500"/>
                </a:lnTo>
                <a:lnTo>
                  <a:pt x="419100" y="190500"/>
                </a:lnTo>
                <a:lnTo>
                  <a:pt x="444500" y="184150"/>
                </a:lnTo>
                <a:lnTo>
                  <a:pt x="469900" y="177800"/>
                </a:lnTo>
                <a:lnTo>
                  <a:pt x="495300" y="171450"/>
                </a:lnTo>
                <a:lnTo>
                  <a:pt x="520700" y="165100"/>
                </a:lnTo>
                <a:lnTo>
                  <a:pt x="552450" y="165100"/>
                </a:lnTo>
                <a:lnTo>
                  <a:pt x="577850" y="158750"/>
                </a:lnTo>
                <a:lnTo>
                  <a:pt x="609600" y="158750"/>
                </a:lnTo>
                <a:lnTo>
                  <a:pt x="641350" y="152400"/>
                </a:lnTo>
                <a:lnTo>
                  <a:pt x="666750" y="146050"/>
                </a:lnTo>
                <a:lnTo>
                  <a:pt x="692150" y="146050"/>
                </a:lnTo>
                <a:lnTo>
                  <a:pt x="717550" y="139700"/>
                </a:lnTo>
                <a:lnTo>
                  <a:pt x="742950" y="133350"/>
                </a:lnTo>
                <a:lnTo>
                  <a:pt x="768350" y="133350"/>
                </a:lnTo>
                <a:lnTo>
                  <a:pt x="800100" y="127000"/>
                </a:lnTo>
                <a:lnTo>
                  <a:pt x="825500" y="127000"/>
                </a:lnTo>
                <a:lnTo>
                  <a:pt x="850900" y="120650"/>
                </a:lnTo>
                <a:lnTo>
                  <a:pt x="876300" y="114300"/>
                </a:lnTo>
                <a:lnTo>
                  <a:pt x="901700" y="114300"/>
                </a:lnTo>
                <a:lnTo>
                  <a:pt x="927100" y="114300"/>
                </a:lnTo>
                <a:lnTo>
                  <a:pt x="952500" y="107950"/>
                </a:lnTo>
                <a:lnTo>
                  <a:pt x="971550" y="107950"/>
                </a:lnTo>
                <a:lnTo>
                  <a:pt x="996950" y="107950"/>
                </a:lnTo>
                <a:lnTo>
                  <a:pt x="1016000" y="101600"/>
                </a:lnTo>
                <a:lnTo>
                  <a:pt x="1041400" y="101600"/>
                </a:lnTo>
                <a:lnTo>
                  <a:pt x="1066800" y="101600"/>
                </a:lnTo>
                <a:lnTo>
                  <a:pt x="1085850" y="101600"/>
                </a:lnTo>
                <a:lnTo>
                  <a:pt x="1111250" y="101600"/>
                </a:lnTo>
                <a:lnTo>
                  <a:pt x="1136650" y="101600"/>
                </a:lnTo>
                <a:lnTo>
                  <a:pt x="1162050" y="101600"/>
                </a:lnTo>
                <a:lnTo>
                  <a:pt x="1187450" y="101600"/>
                </a:lnTo>
                <a:lnTo>
                  <a:pt x="1212850" y="101600"/>
                </a:lnTo>
                <a:lnTo>
                  <a:pt x="1238250" y="101600"/>
                </a:lnTo>
                <a:lnTo>
                  <a:pt x="1263650" y="101600"/>
                </a:lnTo>
                <a:lnTo>
                  <a:pt x="1289050" y="101600"/>
                </a:lnTo>
                <a:lnTo>
                  <a:pt x="1314450" y="101600"/>
                </a:lnTo>
                <a:lnTo>
                  <a:pt x="1346200" y="101600"/>
                </a:lnTo>
                <a:lnTo>
                  <a:pt x="1371600" y="101600"/>
                </a:lnTo>
                <a:lnTo>
                  <a:pt x="1403350" y="101600"/>
                </a:lnTo>
                <a:lnTo>
                  <a:pt x="1428750" y="101600"/>
                </a:lnTo>
                <a:lnTo>
                  <a:pt x="1454150" y="101600"/>
                </a:lnTo>
                <a:lnTo>
                  <a:pt x="1479550" y="101600"/>
                </a:lnTo>
                <a:lnTo>
                  <a:pt x="1504950" y="101600"/>
                </a:lnTo>
                <a:lnTo>
                  <a:pt x="1530350" y="101600"/>
                </a:lnTo>
                <a:lnTo>
                  <a:pt x="1555750" y="101600"/>
                </a:lnTo>
                <a:lnTo>
                  <a:pt x="1574800" y="101600"/>
                </a:lnTo>
                <a:lnTo>
                  <a:pt x="1600200" y="101600"/>
                </a:lnTo>
                <a:lnTo>
                  <a:pt x="1619250" y="101600"/>
                </a:lnTo>
                <a:lnTo>
                  <a:pt x="1644650" y="101600"/>
                </a:lnTo>
                <a:lnTo>
                  <a:pt x="1670050" y="101600"/>
                </a:lnTo>
                <a:lnTo>
                  <a:pt x="1689100" y="101600"/>
                </a:lnTo>
                <a:lnTo>
                  <a:pt x="1714500" y="101600"/>
                </a:lnTo>
                <a:lnTo>
                  <a:pt x="1739900" y="101600"/>
                </a:lnTo>
                <a:lnTo>
                  <a:pt x="1765300" y="101600"/>
                </a:lnTo>
                <a:lnTo>
                  <a:pt x="1790700" y="101600"/>
                </a:lnTo>
                <a:lnTo>
                  <a:pt x="1816100" y="107950"/>
                </a:lnTo>
                <a:lnTo>
                  <a:pt x="1841500" y="107950"/>
                </a:lnTo>
                <a:lnTo>
                  <a:pt x="1866900" y="107950"/>
                </a:lnTo>
                <a:lnTo>
                  <a:pt x="1892300" y="107950"/>
                </a:lnTo>
                <a:lnTo>
                  <a:pt x="1917700" y="107950"/>
                </a:lnTo>
                <a:lnTo>
                  <a:pt x="1943100" y="107950"/>
                </a:lnTo>
                <a:lnTo>
                  <a:pt x="1968500" y="107950"/>
                </a:lnTo>
                <a:lnTo>
                  <a:pt x="1993900" y="107950"/>
                </a:lnTo>
                <a:lnTo>
                  <a:pt x="2019300" y="107950"/>
                </a:lnTo>
                <a:lnTo>
                  <a:pt x="2044700" y="107950"/>
                </a:lnTo>
                <a:lnTo>
                  <a:pt x="2070100" y="101600"/>
                </a:lnTo>
                <a:lnTo>
                  <a:pt x="2095500" y="101600"/>
                </a:lnTo>
                <a:lnTo>
                  <a:pt x="2120900" y="101600"/>
                </a:lnTo>
                <a:lnTo>
                  <a:pt x="2146300" y="101600"/>
                </a:lnTo>
                <a:lnTo>
                  <a:pt x="2171700" y="95250"/>
                </a:lnTo>
                <a:lnTo>
                  <a:pt x="2197100" y="95250"/>
                </a:lnTo>
                <a:lnTo>
                  <a:pt x="2222500" y="95250"/>
                </a:lnTo>
                <a:lnTo>
                  <a:pt x="2247900" y="95250"/>
                </a:lnTo>
                <a:lnTo>
                  <a:pt x="2273300" y="95250"/>
                </a:lnTo>
                <a:lnTo>
                  <a:pt x="2298700" y="95250"/>
                </a:lnTo>
                <a:lnTo>
                  <a:pt x="2324100" y="95250"/>
                </a:lnTo>
                <a:lnTo>
                  <a:pt x="2349500" y="95250"/>
                </a:lnTo>
                <a:lnTo>
                  <a:pt x="2381250" y="95250"/>
                </a:lnTo>
                <a:lnTo>
                  <a:pt x="2406650" y="101600"/>
                </a:lnTo>
                <a:lnTo>
                  <a:pt x="2432050" y="101600"/>
                </a:lnTo>
                <a:lnTo>
                  <a:pt x="2463800" y="101600"/>
                </a:lnTo>
                <a:lnTo>
                  <a:pt x="2489200" y="101600"/>
                </a:lnTo>
                <a:lnTo>
                  <a:pt x="2508250" y="101600"/>
                </a:lnTo>
                <a:lnTo>
                  <a:pt x="2552700" y="107950"/>
                </a:lnTo>
                <a:lnTo>
                  <a:pt x="2584450" y="107950"/>
                </a:lnTo>
                <a:lnTo>
                  <a:pt x="2616200" y="107950"/>
                </a:lnTo>
                <a:lnTo>
                  <a:pt x="2641600" y="107950"/>
                </a:lnTo>
                <a:lnTo>
                  <a:pt x="2673350" y="107950"/>
                </a:lnTo>
                <a:lnTo>
                  <a:pt x="2705100" y="107950"/>
                </a:lnTo>
                <a:lnTo>
                  <a:pt x="2730500" y="107950"/>
                </a:lnTo>
                <a:lnTo>
                  <a:pt x="2762250" y="107950"/>
                </a:lnTo>
                <a:lnTo>
                  <a:pt x="2781300" y="107950"/>
                </a:lnTo>
                <a:lnTo>
                  <a:pt x="2825750" y="107950"/>
                </a:lnTo>
                <a:lnTo>
                  <a:pt x="2857500" y="107950"/>
                </a:lnTo>
                <a:lnTo>
                  <a:pt x="2876550" y="107950"/>
                </a:lnTo>
                <a:lnTo>
                  <a:pt x="2908300" y="107950"/>
                </a:lnTo>
                <a:lnTo>
                  <a:pt x="2927350" y="107950"/>
                </a:lnTo>
                <a:lnTo>
                  <a:pt x="2959100" y="101600"/>
                </a:lnTo>
                <a:lnTo>
                  <a:pt x="2990850" y="101600"/>
                </a:lnTo>
                <a:lnTo>
                  <a:pt x="3022600" y="101600"/>
                </a:lnTo>
                <a:lnTo>
                  <a:pt x="3067050" y="95250"/>
                </a:lnTo>
                <a:lnTo>
                  <a:pt x="3098800" y="95250"/>
                </a:lnTo>
                <a:lnTo>
                  <a:pt x="3130550" y="88900"/>
                </a:lnTo>
                <a:lnTo>
                  <a:pt x="3162300" y="88900"/>
                </a:lnTo>
                <a:lnTo>
                  <a:pt x="3194050" y="88900"/>
                </a:lnTo>
                <a:lnTo>
                  <a:pt x="3213100" y="82550"/>
                </a:lnTo>
                <a:lnTo>
                  <a:pt x="3244850" y="82550"/>
                </a:lnTo>
                <a:lnTo>
                  <a:pt x="3276600" y="82550"/>
                </a:lnTo>
                <a:lnTo>
                  <a:pt x="3302000" y="76200"/>
                </a:lnTo>
                <a:lnTo>
                  <a:pt x="3333750" y="76200"/>
                </a:lnTo>
                <a:lnTo>
                  <a:pt x="3352800" y="76200"/>
                </a:lnTo>
                <a:lnTo>
                  <a:pt x="3397250" y="69850"/>
                </a:lnTo>
                <a:lnTo>
                  <a:pt x="3429000" y="69850"/>
                </a:lnTo>
                <a:lnTo>
                  <a:pt x="3460750" y="69850"/>
                </a:lnTo>
                <a:lnTo>
                  <a:pt x="3492500" y="69850"/>
                </a:lnTo>
                <a:lnTo>
                  <a:pt x="3536950" y="63500"/>
                </a:lnTo>
                <a:lnTo>
                  <a:pt x="3568700" y="63500"/>
                </a:lnTo>
                <a:lnTo>
                  <a:pt x="3600450" y="63500"/>
                </a:lnTo>
                <a:lnTo>
                  <a:pt x="3625850" y="57150"/>
                </a:lnTo>
                <a:lnTo>
                  <a:pt x="3657600" y="57150"/>
                </a:lnTo>
                <a:lnTo>
                  <a:pt x="3689350" y="57150"/>
                </a:lnTo>
                <a:lnTo>
                  <a:pt x="3714750" y="57150"/>
                </a:lnTo>
                <a:lnTo>
                  <a:pt x="3746500" y="57150"/>
                </a:lnTo>
                <a:lnTo>
                  <a:pt x="3765550" y="57150"/>
                </a:lnTo>
                <a:lnTo>
                  <a:pt x="3810000" y="50800"/>
                </a:lnTo>
                <a:lnTo>
                  <a:pt x="3841750" y="50800"/>
                </a:lnTo>
                <a:lnTo>
                  <a:pt x="3873500" y="50800"/>
                </a:lnTo>
                <a:lnTo>
                  <a:pt x="3898900" y="50800"/>
                </a:lnTo>
                <a:lnTo>
                  <a:pt x="3930650" y="44450"/>
                </a:lnTo>
                <a:lnTo>
                  <a:pt x="3962400" y="44450"/>
                </a:lnTo>
                <a:lnTo>
                  <a:pt x="3987800" y="44450"/>
                </a:lnTo>
                <a:lnTo>
                  <a:pt x="4019550" y="38100"/>
                </a:lnTo>
                <a:lnTo>
                  <a:pt x="4044950" y="38100"/>
                </a:lnTo>
                <a:lnTo>
                  <a:pt x="4070350" y="38100"/>
                </a:lnTo>
                <a:lnTo>
                  <a:pt x="4095750" y="31750"/>
                </a:lnTo>
                <a:lnTo>
                  <a:pt x="4121150" y="31750"/>
                </a:lnTo>
                <a:lnTo>
                  <a:pt x="4146550" y="25400"/>
                </a:lnTo>
                <a:lnTo>
                  <a:pt x="4171950" y="25400"/>
                </a:lnTo>
                <a:lnTo>
                  <a:pt x="4197350" y="25400"/>
                </a:lnTo>
                <a:lnTo>
                  <a:pt x="4229100" y="19050"/>
                </a:lnTo>
                <a:lnTo>
                  <a:pt x="4260850" y="19050"/>
                </a:lnTo>
                <a:lnTo>
                  <a:pt x="4292600" y="19050"/>
                </a:lnTo>
                <a:lnTo>
                  <a:pt x="4318000" y="12700"/>
                </a:lnTo>
                <a:lnTo>
                  <a:pt x="4349750" y="12700"/>
                </a:lnTo>
                <a:lnTo>
                  <a:pt x="4381500" y="12700"/>
                </a:lnTo>
                <a:lnTo>
                  <a:pt x="4406900" y="12700"/>
                </a:lnTo>
                <a:lnTo>
                  <a:pt x="4438650" y="12700"/>
                </a:lnTo>
                <a:lnTo>
                  <a:pt x="4457700" y="12700"/>
                </a:lnTo>
                <a:lnTo>
                  <a:pt x="4489450" y="12700"/>
                </a:lnTo>
                <a:lnTo>
                  <a:pt x="4514850" y="12700"/>
                </a:lnTo>
                <a:lnTo>
                  <a:pt x="4546600" y="12700"/>
                </a:lnTo>
                <a:lnTo>
                  <a:pt x="4578350" y="12700"/>
                </a:lnTo>
                <a:lnTo>
                  <a:pt x="4610100" y="12700"/>
                </a:lnTo>
                <a:lnTo>
                  <a:pt x="4635500" y="12700"/>
                </a:lnTo>
                <a:lnTo>
                  <a:pt x="4667250" y="12700"/>
                </a:lnTo>
                <a:lnTo>
                  <a:pt x="4699000" y="12700"/>
                </a:lnTo>
                <a:lnTo>
                  <a:pt x="4724400" y="12700"/>
                </a:lnTo>
                <a:lnTo>
                  <a:pt x="4756150" y="19050"/>
                </a:lnTo>
                <a:lnTo>
                  <a:pt x="4781550" y="19050"/>
                </a:lnTo>
                <a:lnTo>
                  <a:pt x="4806950" y="19050"/>
                </a:lnTo>
                <a:lnTo>
                  <a:pt x="4832350" y="19050"/>
                </a:lnTo>
                <a:lnTo>
                  <a:pt x="4857750" y="19050"/>
                </a:lnTo>
                <a:lnTo>
                  <a:pt x="4883150" y="19050"/>
                </a:lnTo>
                <a:lnTo>
                  <a:pt x="4908550" y="25400"/>
                </a:lnTo>
                <a:lnTo>
                  <a:pt x="4933950" y="25400"/>
                </a:lnTo>
                <a:lnTo>
                  <a:pt x="4959350" y="25400"/>
                </a:lnTo>
                <a:lnTo>
                  <a:pt x="4978400" y="25400"/>
                </a:lnTo>
                <a:lnTo>
                  <a:pt x="5003800" y="25400"/>
                </a:lnTo>
                <a:lnTo>
                  <a:pt x="5022850" y="25400"/>
                </a:lnTo>
                <a:lnTo>
                  <a:pt x="5054600" y="25400"/>
                </a:lnTo>
                <a:lnTo>
                  <a:pt x="5086350" y="25400"/>
                </a:lnTo>
                <a:lnTo>
                  <a:pt x="5111750" y="25400"/>
                </a:lnTo>
                <a:lnTo>
                  <a:pt x="5143500" y="25400"/>
                </a:lnTo>
                <a:lnTo>
                  <a:pt x="5168900" y="25400"/>
                </a:lnTo>
                <a:lnTo>
                  <a:pt x="5200650" y="19050"/>
                </a:lnTo>
                <a:lnTo>
                  <a:pt x="5226050" y="19050"/>
                </a:lnTo>
                <a:lnTo>
                  <a:pt x="5251450" y="12700"/>
                </a:lnTo>
                <a:lnTo>
                  <a:pt x="5283200" y="12700"/>
                </a:lnTo>
                <a:lnTo>
                  <a:pt x="5308600" y="12700"/>
                </a:lnTo>
                <a:lnTo>
                  <a:pt x="5340350" y="12700"/>
                </a:lnTo>
                <a:lnTo>
                  <a:pt x="5365750" y="12700"/>
                </a:lnTo>
                <a:lnTo>
                  <a:pt x="5397500" y="6350"/>
                </a:lnTo>
                <a:lnTo>
                  <a:pt x="5422900" y="6350"/>
                </a:lnTo>
                <a:lnTo>
                  <a:pt x="5454650" y="6350"/>
                </a:lnTo>
                <a:lnTo>
                  <a:pt x="5480050" y="6350"/>
                </a:lnTo>
                <a:lnTo>
                  <a:pt x="5511800" y="6350"/>
                </a:lnTo>
                <a:lnTo>
                  <a:pt x="5537200" y="6350"/>
                </a:lnTo>
                <a:lnTo>
                  <a:pt x="5568950" y="6350"/>
                </a:lnTo>
                <a:lnTo>
                  <a:pt x="5594350" y="0"/>
                </a:lnTo>
                <a:lnTo>
                  <a:pt x="5613400" y="0"/>
                </a:lnTo>
                <a:lnTo>
                  <a:pt x="5638800" y="6350"/>
                </a:lnTo>
                <a:lnTo>
                  <a:pt x="5645150" y="19050"/>
                </a:lnTo>
                <a:lnTo>
                  <a:pt x="5651500" y="50800"/>
                </a:lnTo>
                <a:lnTo>
                  <a:pt x="5651500" y="76200"/>
                </a:lnTo>
                <a:lnTo>
                  <a:pt x="5651500" y="107950"/>
                </a:lnTo>
                <a:lnTo>
                  <a:pt x="5651500" y="133350"/>
                </a:lnTo>
                <a:lnTo>
                  <a:pt x="5651500" y="152400"/>
                </a:lnTo>
                <a:lnTo>
                  <a:pt x="5651500" y="171450"/>
                </a:lnTo>
                <a:lnTo>
                  <a:pt x="5651500" y="203200"/>
                </a:lnTo>
                <a:lnTo>
                  <a:pt x="5657850" y="228600"/>
                </a:lnTo>
                <a:lnTo>
                  <a:pt x="5651500" y="254000"/>
                </a:lnTo>
                <a:lnTo>
                  <a:pt x="5645150" y="279400"/>
                </a:lnTo>
                <a:lnTo>
                  <a:pt x="5645150" y="304800"/>
                </a:lnTo>
                <a:lnTo>
                  <a:pt x="5638800" y="323850"/>
                </a:lnTo>
                <a:lnTo>
                  <a:pt x="5638800" y="342900"/>
                </a:lnTo>
                <a:lnTo>
                  <a:pt x="5632450" y="355600"/>
                </a:lnTo>
                <a:lnTo>
                  <a:pt x="5626100" y="387350"/>
                </a:lnTo>
                <a:lnTo>
                  <a:pt x="5613400" y="419100"/>
                </a:lnTo>
                <a:lnTo>
                  <a:pt x="5600700" y="444500"/>
                </a:lnTo>
                <a:lnTo>
                  <a:pt x="5600700" y="469900"/>
                </a:lnTo>
                <a:lnTo>
                  <a:pt x="5594350" y="495300"/>
                </a:lnTo>
                <a:lnTo>
                  <a:pt x="5594350" y="520700"/>
                </a:lnTo>
                <a:lnTo>
                  <a:pt x="5594350" y="546100"/>
                </a:lnTo>
                <a:lnTo>
                  <a:pt x="5594350" y="577850"/>
                </a:lnTo>
                <a:lnTo>
                  <a:pt x="5594350" y="609600"/>
                </a:lnTo>
                <a:lnTo>
                  <a:pt x="5594350" y="635000"/>
                </a:lnTo>
                <a:lnTo>
                  <a:pt x="5575300" y="647700"/>
                </a:lnTo>
                <a:lnTo>
                  <a:pt x="5543550" y="647700"/>
                </a:lnTo>
                <a:lnTo>
                  <a:pt x="5524500" y="647700"/>
                </a:lnTo>
                <a:lnTo>
                  <a:pt x="5492750" y="641350"/>
                </a:lnTo>
                <a:lnTo>
                  <a:pt x="5461000" y="641350"/>
                </a:lnTo>
                <a:lnTo>
                  <a:pt x="5435600" y="641350"/>
                </a:lnTo>
                <a:lnTo>
                  <a:pt x="5410200" y="641350"/>
                </a:lnTo>
                <a:lnTo>
                  <a:pt x="5384800" y="641350"/>
                </a:lnTo>
                <a:lnTo>
                  <a:pt x="5353050" y="641350"/>
                </a:lnTo>
                <a:lnTo>
                  <a:pt x="5321300" y="641350"/>
                </a:lnTo>
                <a:lnTo>
                  <a:pt x="5289550" y="641350"/>
                </a:lnTo>
                <a:lnTo>
                  <a:pt x="5257800" y="641350"/>
                </a:lnTo>
                <a:lnTo>
                  <a:pt x="5226050" y="641350"/>
                </a:lnTo>
                <a:lnTo>
                  <a:pt x="5181600" y="647700"/>
                </a:lnTo>
                <a:lnTo>
                  <a:pt x="5149850" y="647700"/>
                </a:lnTo>
                <a:lnTo>
                  <a:pt x="5130800" y="647700"/>
                </a:lnTo>
                <a:lnTo>
                  <a:pt x="5086350" y="654050"/>
                </a:lnTo>
                <a:lnTo>
                  <a:pt x="5054600" y="654050"/>
                </a:lnTo>
                <a:lnTo>
                  <a:pt x="5035550" y="660400"/>
                </a:lnTo>
                <a:lnTo>
                  <a:pt x="4991100" y="666750"/>
                </a:lnTo>
                <a:lnTo>
                  <a:pt x="4959350" y="666750"/>
                </a:lnTo>
                <a:lnTo>
                  <a:pt x="4940300" y="666750"/>
                </a:lnTo>
                <a:lnTo>
                  <a:pt x="4908550" y="666750"/>
                </a:lnTo>
                <a:lnTo>
                  <a:pt x="4889500" y="673100"/>
                </a:lnTo>
                <a:lnTo>
                  <a:pt x="4857750" y="673100"/>
                </a:lnTo>
                <a:lnTo>
                  <a:pt x="4838700" y="673100"/>
                </a:lnTo>
                <a:lnTo>
                  <a:pt x="4806950" y="679450"/>
                </a:lnTo>
                <a:lnTo>
                  <a:pt x="4787900" y="679450"/>
                </a:lnTo>
                <a:lnTo>
                  <a:pt x="4768850" y="679450"/>
                </a:lnTo>
                <a:lnTo>
                  <a:pt x="4749800" y="679450"/>
                </a:lnTo>
                <a:lnTo>
                  <a:pt x="4730750" y="679450"/>
                </a:lnTo>
                <a:lnTo>
                  <a:pt x="4711700" y="679450"/>
                </a:lnTo>
                <a:lnTo>
                  <a:pt x="4692650" y="685800"/>
                </a:lnTo>
                <a:lnTo>
                  <a:pt x="4673600" y="685800"/>
                </a:lnTo>
                <a:lnTo>
                  <a:pt x="4654550" y="685800"/>
                </a:lnTo>
                <a:lnTo>
                  <a:pt x="4635500" y="685800"/>
                </a:lnTo>
                <a:lnTo>
                  <a:pt x="4616450" y="685800"/>
                </a:lnTo>
                <a:lnTo>
                  <a:pt x="4597400" y="685800"/>
                </a:lnTo>
                <a:lnTo>
                  <a:pt x="4584700" y="692150"/>
                </a:lnTo>
                <a:lnTo>
                  <a:pt x="4565650" y="692150"/>
                </a:lnTo>
                <a:lnTo>
                  <a:pt x="4546600" y="692150"/>
                </a:lnTo>
                <a:lnTo>
                  <a:pt x="4527550" y="692150"/>
                </a:lnTo>
                <a:lnTo>
                  <a:pt x="4508500" y="692150"/>
                </a:lnTo>
                <a:lnTo>
                  <a:pt x="4489450" y="692150"/>
                </a:lnTo>
                <a:lnTo>
                  <a:pt x="4470400" y="692150"/>
                </a:lnTo>
                <a:lnTo>
                  <a:pt x="4451350" y="692150"/>
                </a:lnTo>
                <a:lnTo>
                  <a:pt x="4432300" y="692150"/>
                </a:lnTo>
                <a:lnTo>
                  <a:pt x="4413250" y="698500"/>
                </a:lnTo>
                <a:lnTo>
                  <a:pt x="4394200" y="698500"/>
                </a:lnTo>
                <a:lnTo>
                  <a:pt x="4375150" y="698500"/>
                </a:lnTo>
                <a:lnTo>
                  <a:pt x="4356100" y="698500"/>
                </a:lnTo>
                <a:lnTo>
                  <a:pt x="4337050" y="698500"/>
                </a:lnTo>
                <a:lnTo>
                  <a:pt x="4318000" y="698500"/>
                </a:lnTo>
                <a:lnTo>
                  <a:pt x="4298950" y="698500"/>
                </a:lnTo>
                <a:lnTo>
                  <a:pt x="4279900" y="698500"/>
                </a:lnTo>
                <a:lnTo>
                  <a:pt x="4260850" y="698500"/>
                </a:lnTo>
                <a:lnTo>
                  <a:pt x="4241800" y="698500"/>
                </a:lnTo>
                <a:lnTo>
                  <a:pt x="4222750" y="698500"/>
                </a:lnTo>
                <a:lnTo>
                  <a:pt x="4203700" y="698500"/>
                </a:lnTo>
                <a:lnTo>
                  <a:pt x="4184650" y="698500"/>
                </a:lnTo>
                <a:lnTo>
                  <a:pt x="4165600" y="698500"/>
                </a:lnTo>
                <a:lnTo>
                  <a:pt x="4146550" y="698500"/>
                </a:lnTo>
                <a:lnTo>
                  <a:pt x="4121150" y="698500"/>
                </a:lnTo>
                <a:lnTo>
                  <a:pt x="4102100" y="698500"/>
                </a:lnTo>
                <a:lnTo>
                  <a:pt x="4083050" y="698500"/>
                </a:lnTo>
                <a:lnTo>
                  <a:pt x="4064000" y="698500"/>
                </a:lnTo>
                <a:lnTo>
                  <a:pt x="4044950" y="698500"/>
                </a:lnTo>
                <a:lnTo>
                  <a:pt x="4025900" y="698500"/>
                </a:lnTo>
                <a:lnTo>
                  <a:pt x="4006850" y="698500"/>
                </a:lnTo>
                <a:lnTo>
                  <a:pt x="3987800" y="698500"/>
                </a:lnTo>
                <a:lnTo>
                  <a:pt x="3968750" y="698500"/>
                </a:lnTo>
                <a:lnTo>
                  <a:pt x="3943350" y="698500"/>
                </a:lnTo>
                <a:lnTo>
                  <a:pt x="3924300" y="698500"/>
                </a:lnTo>
                <a:lnTo>
                  <a:pt x="3905250" y="698500"/>
                </a:lnTo>
                <a:lnTo>
                  <a:pt x="3886200" y="698500"/>
                </a:lnTo>
                <a:lnTo>
                  <a:pt x="3860800" y="698500"/>
                </a:lnTo>
                <a:lnTo>
                  <a:pt x="3841750" y="698500"/>
                </a:lnTo>
                <a:lnTo>
                  <a:pt x="3822700" y="698500"/>
                </a:lnTo>
                <a:lnTo>
                  <a:pt x="3803650" y="698500"/>
                </a:lnTo>
                <a:lnTo>
                  <a:pt x="3784600" y="698500"/>
                </a:lnTo>
                <a:lnTo>
                  <a:pt x="3765550" y="698500"/>
                </a:lnTo>
                <a:lnTo>
                  <a:pt x="3746500" y="698500"/>
                </a:lnTo>
                <a:lnTo>
                  <a:pt x="3727450" y="698500"/>
                </a:lnTo>
                <a:lnTo>
                  <a:pt x="3708400" y="692150"/>
                </a:lnTo>
                <a:lnTo>
                  <a:pt x="3689350" y="692150"/>
                </a:lnTo>
                <a:lnTo>
                  <a:pt x="3670300" y="692150"/>
                </a:lnTo>
                <a:lnTo>
                  <a:pt x="3651250" y="692150"/>
                </a:lnTo>
                <a:lnTo>
                  <a:pt x="3632200" y="692150"/>
                </a:lnTo>
                <a:lnTo>
                  <a:pt x="3613150" y="692150"/>
                </a:lnTo>
                <a:lnTo>
                  <a:pt x="3594100" y="692150"/>
                </a:lnTo>
                <a:lnTo>
                  <a:pt x="3575050" y="692150"/>
                </a:lnTo>
                <a:lnTo>
                  <a:pt x="3556000" y="692150"/>
                </a:lnTo>
                <a:lnTo>
                  <a:pt x="3536950" y="692150"/>
                </a:lnTo>
                <a:lnTo>
                  <a:pt x="3517900" y="692150"/>
                </a:lnTo>
                <a:lnTo>
                  <a:pt x="3498850" y="692150"/>
                </a:lnTo>
                <a:lnTo>
                  <a:pt x="3473450" y="692150"/>
                </a:lnTo>
                <a:lnTo>
                  <a:pt x="3454400" y="692150"/>
                </a:lnTo>
                <a:lnTo>
                  <a:pt x="3435350" y="692150"/>
                </a:lnTo>
                <a:lnTo>
                  <a:pt x="3416300" y="692150"/>
                </a:lnTo>
                <a:lnTo>
                  <a:pt x="3397250" y="692150"/>
                </a:lnTo>
                <a:lnTo>
                  <a:pt x="3378200" y="692150"/>
                </a:lnTo>
                <a:lnTo>
                  <a:pt x="3352800" y="692150"/>
                </a:lnTo>
                <a:lnTo>
                  <a:pt x="3333750" y="692150"/>
                </a:lnTo>
                <a:lnTo>
                  <a:pt x="3314700" y="692150"/>
                </a:lnTo>
                <a:lnTo>
                  <a:pt x="3295650" y="692150"/>
                </a:lnTo>
                <a:lnTo>
                  <a:pt x="3270250" y="692150"/>
                </a:lnTo>
                <a:lnTo>
                  <a:pt x="3251200" y="692150"/>
                </a:lnTo>
                <a:lnTo>
                  <a:pt x="3232150" y="692150"/>
                </a:lnTo>
                <a:lnTo>
                  <a:pt x="3213100" y="692150"/>
                </a:lnTo>
                <a:lnTo>
                  <a:pt x="3194050" y="692150"/>
                </a:lnTo>
                <a:lnTo>
                  <a:pt x="3175000" y="692150"/>
                </a:lnTo>
                <a:lnTo>
                  <a:pt x="3149600" y="692150"/>
                </a:lnTo>
                <a:lnTo>
                  <a:pt x="3130550" y="692150"/>
                </a:lnTo>
                <a:lnTo>
                  <a:pt x="3111500" y="698500"/>
                </a:lnTo>
                <a:lnTo>
                  <a:pt x="3092450" y="698500"/>
                </a:lnTo>
                <a:lnTo>
                  <a:pt x="3073400" y="698500"/>
                </a:lnTo>
                <a:lnTo>
                  <a:pt x="3048000" y="698500"/>
                </a:lnTo>
                <a:lnTo>
                  <a:pt x="3028950" y="698500"/>
                </a:lnTo>
                <a:lnTo>
                  <a:pt x="3009900" y="698500"/>
                </a:lnTo>
                <a:lnTo>
                  <a:pt x="2990850" y="704850"/>
                </a:lnTo>
                <a:lnTo>
                  <a:pt x="2971800" y="704850"/>
                </a:lnTo>
                <a:lnTo>
                  <a:pt x="2952750" y="704850"/>
                </a:lnTo>
                <a:lnTo>
                  <a:pt x="2933700" y="704850"/>
                </a:lnTo>
                <a:lnTo>
                  <a:pt x="2914650" y="711200"/>
                </a:lnTo>
                <a:lnTo>
                  <a:pt x="2895600" y="711200"/>
                </a:lnTo>
                <a:lnTo>
                  <a:pt x="2876550" y="711200"/>
                </a:lnTo>
                <a:lnTo>
                  <a:pt x="2857500" y="717550"/>
                </a:lnTo>
                <a:lnTo>
                  <a:pt x="2838450" y="717550"/>
                </a:lnTo>
                <a:lnTo>
                  <a:pt x="2819400" y="717550"/>
                </a:lnTo>
                <a:lnTo>
                  <a:pt x="2787650" y="723900"/>
                </a:lnTo>
                <a:lnTo>
                  <a:pt x="2774950" y="730250"/>
                </a:lnTo>
                <a:lnTo>
                  <a:pt x="2755900" y="730250"/>
                </a:lnTo>
                <a:lnTo>
                  <a:pt x="2711450" y="736600"/>
                </a:lnTo>
                <a:lnTo>
                  <a:pt x="2679700" y="736600"/>
                </a:lnTo>
                <a:lnTo>
                  <a:pt x="2660650" y="742950"/>
                </a:lnTo>
                <a:lnTo>
                  <a:pt x="2628900" y="742950"/>
                </a:lnTo>
                <a:lnTo>
                  <a:pt x="2603500" y="749300"/>
                </a:lnTo>
                <a:lnTo>
                  <a:pt x="2571750" y="755650"/>
                </a:lnTo>
                <a:lnTo>
                  <a:pt x="2546350" y="755650"/>
                </a:lnTo>
                <a:lnTo>
                  <a:pt x="2514600" y="762000"/>
                </a:lnTo>
                <a:lnTo>
                  <a:pt x="2482850" y="762000"/>
                </a:lnTo>
                <a:lnTo>
                  <a:pt x="2457450" y="762000"/>
                </a:lnTo>
                <a:lnTo>
                  <a:pt x="2425700" y="768350"/>
                </a:lnTo>
                <a:lnTo>
                  <a:pt x="2393950" y="768350"/>
                </a:lnTo>
                <a:lnTo>
                  <a:pt x="2362200" y="768350"/>
                </a:lnTo>
                <a:lnTo>
                  <a:pt x="2343150" y="768350"/>
                </a:lnTo>
                <a:lnTo>
                  <a:pt x="2311400" y="768350"/>
                </a:lnTo>
                <a:lnTo>
                  <a:pt x="2292350" y="768350"/>
                </a:lnTo>
                <a:lnTo>
                  <a:pt x="2273300" y="768350"/>
                </a:lnTo>
                <a:lnTo>
                  <a:pt x="2254250" y="768350"/>
                </a:lnTo>
                <a:lnTo>
                  <a:pt x="2235200" y="768350"/>
                </a:lnTo>
                <a:lnTo>
                  <a:pt x="2216150" y="768350"/>
                </a:lnTo>
                <a:lnTo>
                  <a:pt x="2197100" y="768350"/>
                </a:lnTo>
                <a:lnTo>
                  <a:pt x="2178050" y="768350"/>
                </a:lnTo>
                <a:lnTo>
                  <a:pt x="2159000" y="768350"/>
                </a:lnTo>
                <a:lnTo>
                  <a:pt x="2139950" y="768350"/>
                </a:lnTo>
                <a:lnTo>
                  <a:pt x="2108200" y="768350"/>
                </a:lnTo>
                <a:lnTo>
                  <a:pt x="2089150" y="768350"/>
                </a:lnTo>
                <a:lnTo>
                  <a:pt x="2057400" y="768350"/>
                </a:lnTo>
                <a:lnTo>
                  <a:pt x="2038350" y="768350"/>
                </a:lnTo>
                <a:lnTo>
                  <a:pt x="2019300" y="768350"/>
                </a:lnTo>
                <a:lnTo>
                  <a:pt x="2000250" y="768350"/>
                </a:lnTo>
                <a:lnTo>
                  <a:pt x="1981200" y="762000"/>
                </a:lnTo>
                <a:lnTo>
                  <a:pt x="1962150" y="762000"/>
                </a:lnTo>
                <a:lnTo>
                  <a:pt x="1943100" y="762000"/>
                </a:lnTo>
                <a:lnTo>
                  <a:pt x="1911350" y="755650"/>
                </a:lnTo>
                <a:lnTo>
                  <a:pt x="1892300" y="755650"/>
                </a:lnTo>
                <a:lnTo>
                  <a:pt x="1873250" y="755650"/>
                </a:lnTo>
                <a:lnTo>
                  <a:pt x="1854200" y="755650"/>
                </a:lnTo>
                <a:lnTo>
                  <a:pt x="1835150" y="755650"/>
                </a:lnTo>
                <a:lnTo>
                  <a:pt x="1816100" y="755650"/>
                </a:lnTo>
                <a:lnTo>
                  <a:pt x="1797050" y="749300"/>
                </a:lnTo>
                <a:lnTo>
                  <a:pt x="1778000" y="749300"/>
                </a:lnTo>
                <a:lnTo>
                  <a:pt x="1752600" y="749300"/>
                </a:lnTo>
                <a:lnTo>
                  <a:pt x="1733550" y="749300"/>
                </a:lnTo>
                <a:lnTo>
                  <a:pt x="1714500" y="749300"/>
                </a:lnTo>
                <a:lnTo>
                  <a:pt x="1695450" y="742950"/>
                </a:lnTo>
                <a:lnTo>
                  <a:pt x="1670050" y="742950"/>
                </a:lnTo>
                <a:lnTo>
                  <a:pt x="1651000" y="742950"/>
                </a:lnTo>
                <a:lnTo>
                  <a:pt x="1631950" y="742950"/>
                </a:lnTo>
                <a:lnTo>
                  <a:pt x="1606550" y="742950"/>
                </a:lnTo>
                <a:lnTo>
                  <a:pt x="1587500" y="742950"/>
                </a:lnTo>
                <a:lnTo>
                  <a:pt x="1568450" y="736600"/>
                </a:lnTo>
                <a:lnTo>
                  <a:pt x="1543050" y="736600"/>
                </a:lnTo>
                <a:lnTo>
                  <a:pt x="1524000" y="736600"/>
                </a:lnTo>
                <a:lnTo>
                  <a:pt x="1504950" y="736600"/>
                </a:lnTo>
                <a:lnTo>
                  <a:pt x="1479550" y="736600"/>
                </a:lnTo>
                <a:lnTo>
                  <a:pt x="1460500" y="736600"/>
                </a:lnTo>
                <a:lnTo>
                  <a:pt x="1441450" y="736600"/>
                </a:lnTo>
                <a:lnTo>
                  <a:pt x="1422400" y="736600"/>
                </a:lnTo>
                <a:lnTo>
                  <a:pt x="1403350" y="736600"/>
                </a:lnTo>
                <a:lnTo>
                  <a:pt x="1384300" y="730250"/>
                </a:lnTo>
                <a:lnTo>
                  <a:pt x="1358900" y="730250"/>
                </a:lnTo>
                <a:lnTo>
                  <a:pt x="1339850" y="730250"/>
                </a:lnTo>
                <a:lnTo>
                  <a:pt x="1320800" y="730250"/>
                </a:lnTo>
                <a:lnTo>
                  <a:pt x="1295400" y="730250"/>
                </a:lnTo>
                <a:lnTo>
                  <a:pt x="1276350" y="730250"/>
                </a:lnTo>
                <a:lnTo>
                  <a:pt x="1257300" y="730250"/>
                </a:lnTo>
                <a:lnTo>
                  <a:pt x="1231900" y="730250"/>
                </a:lnTo>
                <a:lnTo>
                  <a:pt x="1212850" y="730250"/>
                </a:lnTo>
                <a:lnTo>
                  <a:pt x="1193800" y="730250"/>
                </a:lnTo>
                <a:lnTo>
                  <a:pt x="1168400" y="730250"/>
                </a:lnTo>
                <a:lnTo>
                  <a:pt x="1149350" y="730250"/>
                </a:lnTo>
                <a:lnTo>
                  <a:pt x="1130300" y="723900"/>
                </a:lnTo>
                <a:lnTo>
                  <a:pt x="1104900" y="723900"/>
                </a:lnTo>
                <a:lnTo>
                  <a:pt x="1085850" y="723900"/>
                </a:lnTo>
                <a:lnTo>
                  <a:pt x="1066800" y="723900"/>
                </a:lnTo>
                <a:lnTo>
                  <a:pt x="1047750" y="723900"/>
                </a:lnTo>
                <a:lnTo>
                  <a:pt x="1028700" y="723900"/>
                </a:lnTo>
                <a:lnTo>
                  <a:pt x="1009650" y="723900"/>
                </a:lnTo>
                <a:lnTo>
                  <a:pt x="990600" y="723900"/>
                </a:lnTo>
                <a:lnTo>
                  <a:pt x="971550" y="723900"/>
                </a:lnTo>
                <a:lnTo>
                  <a:pt x="952500" y="723900"/>
                </a:lnTo>
                <a:lnTo>
                  <a:pt x="920750" y="723900"/>
                </a:lnTo>
                <a:lnTo>
                  <a:pt x="901700" y="717550"/>
                </a:lnTo>
                <a:lnTo>
                  <a:pt x="869950" y="717550"/>
                </a:lnTo>
                <a:lnTo>
                  <a:pt x="850900" y="717550"/>
                </a:lnTo>
                <a:lnTo>
                  <a:pt x="819150" y="717550"/>
                </a:lnTo>
                <a:lnTo>
                  <a:pt x="787400" y="717550"/>
                </a:lnTo>
                <a:lnTo>
                  <a:pt x="742950" y="717550"/>
                </a:lnTo>
                <a:lnTo>
                  <a:pt x="711200" y="717550"/>
                </a:lnTo>
                <a:lnTo>
                  <a:pt x="685800" y="717550"/>
                </a:lnTo>
                <a:lnTo>
                  <a:pt x="654050" y="717550"/>
                </a:lnTo>
                <a:lnTo>
                  <a:pt x="628650" y="717550"/>
                </a:lnTo>
                <a:lnTo>
                  <a:pt x="609600" y="717550"/>
                </a:lnTo>
                <a:lnTo>
                  <a:pt x="584200" y="717550"/>
                </a:lnTo>
                <a:lnTo>
                  <a:pt x="558800" y="717550"/>
                </a:lnTo>
                <a:lnTo>
                  <a:pt x="539750" y="717550"/>
                </a:lnTo>
                <a:lnTo>
                  <a:pt x="514350" y="711200"/>
                </a:lnTo>
                <a:lnTo>
                  <a:pt x="495300" y="711200"/>
                </a:lnTo>
                <a:lnTo>
                  <a:pt x="463550" y="711200"/>
                </a:lnTo>
                <a:lnTo>
                  <a:pt x="431800" y="704850"/>
                </a:lnTo>
                <a:lnTo>
                  <a:pt x="406400" y="704850"/>
                </a:lnTo>
                <a:lnTo>
                  <a:pt x="374650" y="704850"/>
                </a:lnTo>
                <a:lnTo>
                  <a:pt x="349250" y="704850"/>
                </a:lnTo>
                <a:lnTo>
                  <a:pt x="317500" y="704850"/>
                </a:lnTo>
                <a:lnTo>
                  <a:pt x="292100" y="698500"/>
                </a:lnTo>
                <a:lnTo>
                  <a:pt x="260350" y="698500"/>
                </a:lnTo>
                <a:lnTo>
                  <a:pt x="234950" y="698500"/>
                </a:lnTo>
                <a:lnTo>
                  <a:pt x="203200" y="698500"/>
                </a:lnTo>
                <a:lnTo>
                  <a:pt x="177800" y="698500"/>
                </a:lnTo>
                <a:lnTo>
                  <a:pt x="152400" y="698500"/>
                </a:lnTo>
                <a:lnTo>
                  <a:pt x="120650" y="698500"/>
                </a:lnTo>
                <a:lnTo>
                  <a:pt x="101600" y="692150"/>
                </a:lnTo>
                <a:lnTo>
                  <a:pt x="57150" y="692150"/>
                </a:lnTo>
                <a:lnTo>
                  <a:pt x="31750" y="692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67" name="SMARTINK"/>
          <p:cNvSpPr/>
          <p:nvPr/>
        </p:nvSpPr>
        <p:spPr bwMode="auto">
          <a:xfrm>
            <a:off x="711200" y="4718050"/>
            <a:ext cx="19051" cy="260351"/>
          </a:xfrm>
          <a:custGeom>
            <a:avLst/>
            <a:gdLst/>
            <a:ahLst/>
            <a:cxnLst/>
            <a:rect l="0" t="0" r="0" b="0"/>
            <a:pathLst>
              <a:path w="19051" h="260351">
                <a:moveTo>
                  <a:pt x="12700" y="0"/>
                </a:moveTo>
                <a:lnTo>
                  <a:pt x="19050" y="31750"/>
                </a:lnTo>
                <a:lnTo>
                  <a:pt x="19050" y="57150"/>
                </a:lnTo>
                <a:lnTo>
                  <a:pt x="19050" y="88900"/>
                </a:lnTo>
                <a:lnTo>
                  <a:pt x="12700" y="101600"/>
                </a:lnTo>
                <a:lnTo>
                  <a:pt x="12700" y="12065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34950"/>
                </a:lnTo>
                <a:lnTo>
                  <a:pt x="127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68" name="SMARTINK"/>
          <p:cNvSpPr/>
          <p:nvPr/>
        </p:nvSpPr>
        <p:spPr bwMode="auto">
          <a:xfrm>
            <a:off x="755650" y="4737100"/>
            <a:ext cx="44451" cy="234951"/>
          </a:xfrm>
          <a:custGeom>
            <a:avLst/>
            <a:gdLst/>
            <a:ahLst/>
            <a:cxnLst/>
            <a:rect l="0" t="0" r="0" b="0"/>
            <a:pathLst>
              <a:path w="44451" h="234951">
                <a:moveTo>
                  <a:pt x="44450" y="0"/>
                </a:moveTo>
                <a:lnTo>
                  <a:pt x="31750" y="6350"/>
                </a:lnTo>
                <a:lnTo>
                  <a:pt x="25400" y="25400"/>
                </a:lnTo>
                <a:lnTo>
                  <a:pt x="25400" y="44450"/>
                </a:lnTo>
                <a:lnTo>
                  <a:pt x="19050" y="76200"/>
                </a:lnTo>
                <a:lnTo>
                  <a:pt x="19050" y="101600"/>
                </a:lnTo>
                <a:lnTo>
                  <a:pt x="19050" y="133350"/>
                </a:lnTo>
                <a:lnTo>
                  <a:pt x="12700" y="158750"/>
                </a:lnTo>
                <a:lnTo>
                  <a:pt x="12700" y="184150"/>
                </a:lnTo>
                <a:lnTo>
                  <a:pt x="12700" y="215900"/>
                </a:lnTo>
                <a:lnTo>
                  <a:pt x="6350" y="234950"/>
                </a:lnTo>
                <a:lnTo>
                  <a:pt x="0" y="234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69" name="SMARTINK"/>
          <p:cNvSpPr/>
          <p:nvPr/>
        </p:nvSpPr>
        <p:spPr bwMode="auto">
          <a:xfrm>
            <a:off x="584200" y="4806950"/>
            <a:ext cx="241301" cy="12701"/>
          </a:xfrm>
          <a:custGeom>
            <a:avLst/>
            <a:gdLst/>
            <a:ahLst/>
            <a:cxnLst/>
            <a:rect l="0" t="0" r="0" b="0"/>
            <a:pathLst>
              <a:path w="241301" h="12701">
                <a:moveTo>
                  <a:pt x="0" y="6350"/>
                </a:moveTo>
                <a:lnTo>
                  <a:pt x="19050" y="6350"/>
                </a:lnTo>
                <a:lnTo>
                  <a:pt x="4445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14300" y="12700"/>
                </a:lnTo>
                <a:lnTo>
                  <a:pt x="133350" y="12700"/>
                </a:lnTo>
                <a:lnTo>
                  <a:pt x="152400" y="12700"/>
                </a:lnTo>
                <a:lnTo>
                  <a:pt x="171450" y="12700"/>
                </a:lnTo>
                <a:lnTo>
                  <a:pt x="215900" y="6350"/>
                </a:lnTo>
                <a:lnTo>
                  <a:pt x="241300" y="0"/>
                </a:lnTo>
                <a:lnTo>
                  <a:pt x="2349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0" name="SMARTINK"/>
          <p:cNvSpPr/>
          <p:nvPr/>
        </p:nvSpPr>
        <p:spPr bwMode="auto">
          <a:xfrm>
            <a:off x="622300" y="4870450"/>
            <a:ext cx="177801" cy="12701"/>
          </a:xfrm>
          <a:custGeom>
            <a:avLst/>
            <a:gdLst/>
            <a:ahLst/>
            <a:cxnLst/>
            <a:rect l="0" t="0" r="0" b="0"/>
            <a:pathLst>
              <a:path w="177801" h="12701">
                <a:moveTo>
                  <a:pt x="31750" y="0"/>
                </a:moveTo>
                <a:lnTo>
                  <a:pt x="0" y="6350"/>
                </a:lnTo>
                <a:lnTo>
                  <a:pt x="31750" y="12700"/>
                </a:lnTo>
                <a:lnTo>
                  <a:pt x="5715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52400" y="6350"/>
                </a:lnTo>
                <a:lnTo>
                  <a:pt x="177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1" name="SMARTINK"/>
          <p:cNvSpPr/>
          <p:nvPr/>
        </p:nvSpPr>
        <p:spPr bwMode="auto">
          <a:xfrm>
            <a:off x="990600" y="4806950"/>
            <a:ext cx="184151" cy="120651"/>
          </a:xfrm>
          <a:custGeom>
            <a:avLst/>
            <a:gdLst/>
            <a:ahLst/>
            <a:cxnLst/>
            <a:rect l="0" t="0" r="0" b="0"/>
            <a:pathLst>
              <a:path w="184151" h="120651">
                <a:moveTo>
                  <a:pt x="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0650"/>
                </a:lnTo>
                <a:lnTo>
                  <a:pt x="25400" y="88900"/>
                </a:lnTo>
                <a:lnTo>
                  <a:pt x="38100" y="63500"/>
                </a:lnTo>
                <a:lnTo>
                  <a:pt x="50800" y="44450"/>
                </a:lnTo>
                <a:lnTo>
                  <a:pt x="63500" y="57150"/>
                </a:lnTo>
                <a:lnTo>
                  <a:pt x="76200" y="88900"/>
                </a:lnTo>
                <a:lnTo>
                  <a:pt x="101600" y="57150"/>
                </a:lnTo>
                <a:lnTo>
                  <a:pt x="127000" y="57150"/>
                </a:lnTo>
                <a:lnTo>
                  <a:pt x="139700" y="69850"/>
                </a:lnTo>
                <a:lnTo>
                  <a:pt x="152400" y="88900"/>
                </a:lnTo>
                <a:lnTo>
                  <a:pt x="1841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2" name="SMARTINK"/>
          <p:cNvSpPr/>
          <p:nvPr/>
        </p:nvSpPr>
        <p:spPr bwMode="auto">
          <a:xfrm>
            <a:off x="1219200" y="4819650"/>
            <a:ext cx="57151" cy="95251"/>
          </a:xfrm>
          <a:custGeom>
            <a:avLst/>
            <a:gdLst/>
            <a:ahLst/>
            <a:cxnLst/>
            <a:rect l="0" t="0" r="0" b="0"/>
            <a:pathLst>
              <a:path w="57151" h="95251">
                <a:moveTo>
                  <a:pt x="57150" y="19050"/>
                </a:moveTo>
                <a:lnTo>
                  <a:pt x="25400" y="25400"/>
                </a:lnTo>
                <a:lnTo>
                  <a:pt x="12700" y="38100"/>
                </a:lnTo>
                <a:lnTo>
                  <a:pt x="0" y="57150"/>
                </a:lnTo>
                <a:lnTo>
                  <a:pt x="0" y="76200"/>
                </a:lnTo>
                <a:lnTo>
                  <a:pt x="12700" y="88900"/>
                </a:lnTo>
                <a:lnTo>
                  <a:pt x="25400" y="95250"/>
                </a:lnTo>
                <a:lnTo>
                  <a:pt x="38100" y="82550"/>
                </a:lnTo>
                <a:lnTo>
                  <a:pt x="31750" y="38100"/>
                </a:lnTo>
                <a:lnTo>
                  <a:pt x="2540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3" name="SMARTINK"/>
          <p:cNvSpPr/>
          <p:nvPr/>
        </p:nvSpPr>
        <p:spPr bwMode="auto">
          <a:xfrm>
            <a:off x="1333500" y="4724400"/>
            <a:ext cx="12701" cy="190501"/>
          </a:xfrm>
          <a:custGeom>
            <a:avLst/>
            <a:gdLst/>
            <a:ahLst/>
            <a:cxnLst/>
            <a:rect l="0" t="0" r="0" b="0"/>
            <a:pathLst>
              <a:path w="12701" h="1905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58750"/>
                </a:lnTo>
                <a:lnTo>
                  <a:pt x="127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4" name="SMARTINK"/>
          <p:cNvSpPr/>
          <p:nvPr/>
        </p:nvSpPr>
        <p:spPr bwMode="auto">
          <a:xfrm>
            <a:off x="1390650" y="4826000"/>
            <a:ext cx="95251" cy="76201"/>
          </a:xfrm>
          <a:custGeom>
            <a:avLst/>
            <a:gdLst/>
            <a:ahLst/>
            <a:cxnLst/>
            <a:rect l="0" t="0" r="0" b="0"/>
            <a:pathLst>
              <a:path w="95251" h="76201">
                <a:moveTo>
                  <a:pt x="6350" y="63500"/>
                </a:moveTo>
                <a:lnTo>
                  <a:pt x="12700" y="50800"/>
                </a:lnTo>
                <a:lnTo>
                  <a:pt x="25400" y="44450"/>
                </a:lnTo>
                <a:lnTo>
                  <a:pt x="38100" y="38100"/>
                </a:lnTo>
                <a:lnTo>
                  <a:pt x="44450" y="19050"/>
                </a:lnTo>
                <a:lnTo>
                  <a:pt x="44450" y="0"/>
                </a:lnTo>
                <a:lnTo>
                  <a:pt x="25400" y="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44450"/>
                </a:lnTo>
                <a:lnTo>
                  <a:pt x="6350" y="63500"/>
                </a:lnTo>
                <a:lnTo>
                  <a:pt x="19050" y="69850"/>
                </a:lnTo>
                <a:lnTo>
                  <a:pt x="38100" y="76200"/>
                </a:lnTo>
                <a:lnTo>
                  <a:pt x="69850" y="63500"/>
                </a:lnTo>
                <a:lnTo>
                  <a:pt x="9525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5" name="SMARTINK"/>
          <p:cNvSpPr/>
          <p:nvPr/>
        </p:nvSpPr>
        <p:spPr bwMode="auto">
          <a:xfrm>
            <a:off x="1511300" y="4794250"/>
            <a:ext cx="44451" cy="127001"/>
          </a:xfrm>
          <a:custGeom>
            <a:avLst/>
            <a:gdLst/>
            <a:ahLst/>
            <a:cxnLst/>
            <a:rect l="0" t="0" r="0" b="0"/>
            <a:pathLst>
              <a:path w="44451" h="127001">
                <a:moveTo>
                  <a:pt x="31750" y="12700"/>
                </a:move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12700" y="50800"/>
                </a:lnTo>
                <a:lnTo>
                  <a:pt x="38100" y="82550"/>
                </a:lnTo>
                <a:lnTo>
                  <a:pt x="44450" y="95250"/>
                </a:lnTo>
                <a:lnTo>
                  <a:pt x="38100" y="120650"/>
                </a:lnTo>
                <a:lnTo>
                  <a:pt x="25400" y="12700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6" name="SMARTINK"/>
          <p:cNvSpPr/>
          <p:nvPr/>
        </p:nvSpPr>
        <p:spPr bwMode="auto">
          <a:xfrm>
            <a:off x="1816100" y="4730750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6350" y="0"/>
                </a:moveTo>
                <a:lnTo>
                  <a:pt x="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5875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7" name="SMARTINK"/>
          <p:cNvSpPr/>
          <p:nvPr/>
        </p:nvSpPr>
        <p:spPr bwMode="auto">
          <a:xfrm>
            <a:off x="1797050" y="4737100"/>
            <a:ext cx="146051" cy="146051"/>
          </a:xfrm>
          <a:custGeom>
            <a:avLst/>
            <a:gdLst/>
            <a:ahLst/>
            <a:cxnLst/>
            <a:rect l="0" t="0" r="0" b="0"/>
            <a:pathLst>
              <a:path w="146051" h="146051">
                <a:moveTo>
                  <a:pt x="0" y="19050"/>
                </a:moveTo>
                <a:lnTo>
                  <a:pt x="25400" y="44450"/>
                </a:lnTo>
                <a:lnTo>
                  <a:pt x="44450" y="76200"/>
                </a:lnTo>
                <a:lnTo>
                  <a:pt x="63500" y="107950"/>
                </a:lnTo>
                <a:lnTo>
                  <a:pt x="95250" y="139700"/>
                </a:lnTo>
                <a:lnTo>
                  <a:pt x="107950" y="146050"/>
                </a:lnTo>
                <a:lnTo>
                  <a:pt x="120650" y="139700"/>
                </a:lnTo>
                <a:lnTo>
                  <a:pt x="127000" y="114300"/>
                </a:lnTo>
                <a:lnTo>
                  <a:pt x="127000" y="95250"/>
                </a:lnTo>
                <a:lnTo>
                  <a:pt x="127000" y="69850"/>
                </a:lnTo>
                <a:lnTo>
                  <a:pt x="127000" y="44450"/>
                </a:lnTo>
                <a:lnTo>
                  <a:pt x="127000" y="1270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8" name="SMARTINK"/>
          <p:cNvSpPr/>
          <p:nvPr/>
        </p:nvSpPr>
        <p:spPr bwMode="auto">
          <a:xfrm>
            <a:off x="1981200" y="4794250"/>
            <a:ext cx="107951" cy="88901"/>
          </a:xfrm>
          <a:custGeom>
            <a:avLst/>
            <a:gdLst/>
            <a:ahLst/>
            <a:cxnLst/>
            <a:rect l="0" t="0" r="0" b="0"/>
            <a:pathLst>
              <a:path w="107951" h="88901">
                <a:moveTo>
                  <a:pt x="69850" y="0"/>
                </a:moveTo>
                <a:lnTo>
                  <a:pt x="44450" y="6350"/>
                </a:lnTo>
                <a:lnTo>
                  <a:pt x="19050" y="19050"/>
                </a:lnTo>
                <a:lnTo>
                  <a:pt x="635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2700" y="76200"/>
                </a:lnTo>
                <a:lnTo>
                  <a:pt x="25400" y="88900"/>
                </a:lnTo>
                <a:lnTo>
                  <a:pt x="44450" y="82550"/>
                </a:lnTo>
                <a:lnTo>
                  <a:pt x="50800" y="50800"/>
                </a:lnTo>
                <a:lnTo>
                  <a:pt x="57150" y="38100"/>
                </a:lnTo>
                <a:lnTo>
                  <a:pt x="63500" y="50800"/>
                </a:lnTo>
                <a:lnTo>
                  <a:pt x="95250" y="76200"/>
                </a:lnTo>
                <a:lnTo>
                  <a:pt x="1079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79" name="SMARTINK"/>
          <p:cNvSpPr/>
          <p:nvPr/>
        </p:nvSpPr>
        <p:spPr bwMode="auto">
          <a:xfrm>
            <a:off x="2127250" y="4749800"/>
            <a:ext cx="76201" cy="139701"/>
          </a:xfrm>
          <a:custGeom>
            <a:avLst/>
            <a:gdLst/>
            <a:ahLst/>
            <a:cxnLst/>
            <a:rect l="0" t="0" r="0" b="0"/>
            <a:pathLst>
              <a:path w="76201" h="139701">
                <a:moveTo>
                  <a:pt x="38100" y="0"/>
                </a:moveTo>
                <a:lnTo>
                  <a:pt x="25400" y="6350"/>
                </a:lnTo>
                <a:lnTo>
                  <a:pt x="1270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7950"/>
                </a:lnTo>
                <a:lnTo>
                  <a:pt x="12700" y="127000"/>
                </a:lnTo>
                <a:lnTo>
                  <a:pt x="31750" y="139700"/>
                </a:lnTo>
                <a:lnTo>
                  <a:pt x="50800" y="133350"/>
                </a:lnTo>
                <a:lnTo>
                  <a:pt x="63500" y="120650"/>
                </a:lnTo>
                <a:lnTo>
                  <a:pt x="76200" y="88900"/>
                </a:lnTo>
                <a:lnTo>
                  <a:pt x="76200" y="69850"/>
                </a:lnTo>
                <a:lnTo>
                  <a:pt x="69850" y="50800"/>
                </a:lnTo>
                <a:lnTo>
                  <a:pt x="63500" y="1905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0" name="SMARTINK"/>
          <p:cNvSpPr/>
          <p:nvPr/>
        </p:nvSpPr>
        <p:spPr bwMode="auto">
          <a:xfrm>
            <a:off x="2273300" y="473710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6350" y="1587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1" name="SMARTINK"/>
          <p:cNvSpPr/>
          <p:nvPr/>
        </p:nvSpPr>
        <p:spPr bwMode="auto">
          <a:xfrm>
            <a:off x="2343150" y="4724400"/>
            <a:ext cx="12701" cy="196851"/>
          </a:xfrm>
          <a:custGeom>
            <a:avLst/>
            <a:gdLst/>
            <a:ahLst/>
            <a:cxnLst/>
            <a:rect l="0" t="0" r="0" b="0"/>
            <a:pathLst>
              <a:path w="12701" h="196851">
                <a:moveTo>
                  <a:pt x="12700" y="12700"/>
                </a:moveTo>
                <a:lnTo>
                  <a:pt x="6350" y="0"/>
                </a:lnTo>
                <a:lnTo>
                  <a:pt x="0" y="1270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7950"/>
                </a:lnTo>
                <a:lnTo>
                  <a:pt x="0" y="133350"/>
                </a:lnTo>
                <a:lnTo>
                  <a:pt x="0" y="165100"/>
                </a:lnTo>
                <a:lnTo>
                  <a:pt x="6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2" name="SMARTINK"/>
          <p:cNvSpPr/>
          <p:nvPr/>
        </p:nvSpPr>
        <p:spPr bwMode="auto">
          <a:xfrm>
            <a:off x="2260600" y="4832350"/>
            <a:ext cx="76201" cy="6351"/>
          </a:xfrm>
          <a:custGeom>
            <a:avLst/>
            <a:gdLst/>
            <a:ahLst/>
            <a:cxnLst/>
            <a:rect l="0" t="0" r="0" b="0"/>
            <a:pathLst>
              <a:path w="76201" h="6351">
                <a:moveTo>
                  <a:pt x="0" y="0"/>
                </a:moveTo>
                <a:lnTo>
                  <a:pt x="19050" y="0"/>
                </a:lnTo>
                <a:lnTo>
                  <a:pt x="50800" y="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3" name="SMARTINK"/>
          <p:cNvSpPr/>
          <p:nvPr/>
        </p:nvSpPr>
        <p:spPr bwMode="auto">
          <a:xfrm>
            <a:off x="2590800" y="4781550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0"/>
                </a:moveTo>
                <a:lnTo>
                  <a:pt x="2540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0"/>
                </a:lnTo>
                <a:lnTo>
                  <a:pt x="152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4" name="SMARTINK"/>
          <p:cNvSpPr/>
          <p:nvPr/>
        </p:nvSpPr>
        <p:spPr bwMode="auto">
          <a:xfrm>
            <a:off x="2616200" y="4851400"/>
            <a:ext cx="146051" cy="12701"/>
          </a:xfrm>
          <a:custGeom>
            <a:avLst/>
            <a:gdLst/>
            <a:ahLst/>
            <a:cxnLst/>
            <a:rect l="0" t="0" r="0" b="0"/>
            <a:pathLst>
              <a:path w="146051" h="12701">
                <a:moveTo>
                  <a:pt x="0" y="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88900" y="12700"/>
                </a:lnTo>
                <a:lnTo>
                  <a:pt x="120650" y="12700"/>
                </a:lnTo>
                <a:lnTo>
                  <a:pt x="146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5" name="SMARTINK"/>
          <p:cNvSpPr/>
          <p:nvPr/>
        </p:nvSpPr>
        <p:spPr bwMode="auto">
          <a:xfrm>
            <a:off x="2946400" y="4711700"/>
            <a:ext cx="88901" cy="139701"/>
          </a:xfrm>
          <a:custGeom>
            <a:avLst/>
            <a:gdLst/>
            <a:ahLst/>
            <a:cxnLst/>
            <a:rect l="0" t="0" r="0" b="0"/>
            <a:pathLst>
              <a:path w="88901" h="139701">
                <a:moveTo>
                  <a:pt x="57150" y="6350"/>
                </a:moveTo>
                <a:lnTo>
                  <a:pt x="44450" y="0"/>
                </a:lnTo>
                <a:lnTo>
                  <a:pt x="1905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0" y="107950"/>
                </a:lnTo>
                <a:lnTo>
                  <a:pt x="6350" y="127000"/>
                </a:lnTo>
                <a:lnTo>
                  <a:pt x="12700" y="139700"/>
                </a:lnTo>
                <a:lnTo>
                  <a:pt x="50800" y="133350"/>
                </a:lnTo>
                <a:lnTo>
                  <a:pt x="63500" y="127000"/>
                </a:lnTo>
                <a:lnTo>
                  <a:pt x="76200" y="107950"/>
                </a:lnTo>
                <a:lnTo>
                  <a:pt x="88900" y="95250"/>
                </a:lnTo>
                <a:lnTo>
                  <a:pt x="88900" y="63500"/>
                </a:lnTo>
                <a:lnTo>
                  <a:pt x="88900" y="38100"/>
                </a:lnTo>
                <a:lnTo>
                  <a:pt x="76200" y="6350"/>
                </a:lnTo>
                <a:lnTo>
                  <a:pt x="63500" y="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6" name="SMARTINK"/>
          <p:cNvSpPr/>
          <p:nvPr/>
        </p:nvSpPr>
        <p:spPr bwMode="auto">
          <a:xfrm>
            <a:off x="3073400" y="4826000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0" y="0"/>
                </a:moveTo>
                <a:lnTo>
                  <a:pt x="6350" y="19050"/>
                </a:lnTo>
                <a:lnTo>
                  <a:pt x="190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7" name="SMARTINK"/>
          <p:cNvSpPr/>
          <p:nvPr/>
        </p:nvSpPr>
        <p:spPr bwMode="auto">
          <a:xfrm>
            <a:off x="3143250" y="4711700"/>
            <a:ext cx="107951" cy="146051"/>
          </a:xfrm>
          <a:custGeom>
            <a:avLst/>
            <a:gdLst/>
            <a:ahLst/>
            <a:cxnLst/>
            <a:rect l="0" t="0" r="0" b="0"/>
            <a:pathLst>
              <a:path w="107951" h="146051">
                <a:moveTo>
                  <a:pt x="107950" y="0"/>
                </a:moveTo>
                <a:lnTo>
                  <a:pt x="76200" y="0"/>
                </a:lnTo>
                <a:lnTo>
                  <a:pt x="57150" y="0"/>
                </a:lnTo>
                <a:lnTo>
                  <a:pt x="31750" y="0"/>
                </a:lnTo>
                <a:lnTo>
                  <a:pt x="12700" y="0"/>
                </a:lnTo>
                <a:lnTo>
                  <a:pt x="0" y="6350"/>
                </a:lnTo>
                <a:lnTo>
                  <a:pt x="6350" y="25400"/>
                </a:lnTo>
                <a:lnTo>
                  <a:pt x="19050" y="44450"/>
                </a:lnTo>
                <a:lnTo>
                  <a:pt x="44450" y="63500"/>
                </a:lnTo>
                <a:lnTo>
                  <a:pt x="69850" y="88900"/>
                </a:lnTo>
                <a:lnTo>
                  <a:pt x="76200" y="101600"/>
                </a:lnTo>
                <a:lnTo>
                  <a:pt x="76200" y="120650"/>
                </a:lnTo>
                <a:lnTo>
                  <a:pt x="57150" y="139700"/>
                </a:lnTo>
                <a:lnTo>
                  <a:pt x="38100" y="146050"/>
                </a:lnTo>
                <a:lnTo>
                  <a:pt x="25400" y="139700"/>
                </a:lnTo>
                <a:lnTo>
                  <a:pt x="254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8" name="SMARTINK"/>
          <p:cNvSpPr/>
          <p:nvPr/>
        </p:nvSpPr>
        <p:spPr bwMode="auto">
          <a:xfrm>
            <a:off x="3276600" y="4724400"/>
            <a:ext cx="63501" cy="107951"/>
          </a:xfrm>
          <a:custGeom>
            <a:avLst/>
            <a:gdLst/>
            <a:ahLst/>
            <a:cxnLst/>
            <a:rect l="0" t="0" r="0" b="0"/>
            <a:pathLst>
              <a:path w="63501" h="107951">
                <a:moveTo>
                  <a:pt x="38100" y="0"/>
                </a:moveTo>
                <a:lnTo>
                  <a:pt x="19050" y="0"/>
                </a:lnTo>
                <a:lnTo>
                  <a:pt x="12700" y="12700"/>
                </a:lnTo>
                <a:lnTo>
                  <a:pt x="0" y="31750"/>
                </a:lnTo>
                <a:lnTo>
                  <a:pt x="0" y="57150"/>
                </a:lnTo>
                <a:lnTo>
                  <a:pt x="0" y="76200"/>
                </a:lnTo>
                <a:lnTo>
                  <a:pt x="6350" y="88900"/>
                </a:lnTo>
                <a:lnTo>
                  <a:pt x="19050" y="101600"/>
                </a:lnTo>
                <a:lnTo>
                  <a:pt x="31750" y="107950"/>
                </a:lnTo>
                <a:lnTo>
                  <a:pt x="44450" y="101600"/>
                </a:lnTo>
                <a:lnTo>
                  <a:pt x="57150" y="76200"/>
                </a:lnTo>
                <a:lnTo>
                  <a:pt x="63500" y="57150"/>
                </a:lnTo>
                <a:lnTo>
                  <a:pt x="57150" y="19050"/>
                </a:lnTo>
                <a:lnTo>
                  <a:pt x="4445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89" name="SMARTINK"/>
          <p:cNvSpPr/>
          <p:nvPr/>
        </p:nvSpPr>
        <p:spPr bwMode="auto">
          <a:xfrm>
            <a:off x="3384550" y="4718050"/>
            <a:ext cx="63501" cy="107951"/>
          </a:xfrm>
          <a:custGeom>
            <a:avLst/>
            <a:gdLst/>
            <a:ahLst/>
            <a:cxnLst/>
            <a:rect l="0" t="0" r="0" b="0"/>
            <a:pathLst>
              <a:path w="63501" h="107951">
                <a:moveTo>
                  <a:pt x="38100" y="6350"/>
                </a:moveTo>
                <a:lnTo>
                  <a:pt x="25400" y="0"/>
                </a:lnTo>
                <a:lnTo>
                  <a:pt x="6350" y="31750"/>
                </a:lnTo>
                <a:lnTo>
                  <a:pt x="0" y="57150"/>
                </a:lnTo>
                <a:lnTo>
                  <a:pt x="6350" y="88900"/>
                </a:lnTo>
                <a:lnTo>
                  <a:pt x="19050" y="101600"/>
                </a:lnTo>
                <a:lnTo>
                  <a:pt x="31750" y="107950"/>
                </a:lnTo>
                <a:lnTo>
                  <a:pt x="50800" y="107950"/>
                </a:lnTo>
                <a:lnTo>
                  <a:pt x="63500" y="95250"/>
                </a:lnTo>
                <a:lnTo>
                  <a:pt x="57150" y="57150"/>
                </a:lnTo>
                <a:lnTo>
                  <a:pt x="44450" y="25400"/>
                </a:lnTo>
                <a:lnTo>
                  <a:pt x="3810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0" name="SMARTINK"/>
          <p:cNvSpPr/>
          <p:nvPr/>
        </p:nvSpPr>
        <p:spPr bwMode="auto">
          <a:xfrm>
            <a:off x="3517900" y="4686300"/>
            <a:ext cx="1" cy="165101"/>
          </a:xfrm>
          <a:custGeom>
            <a:avLst/>
            <a:gdLst/>
            <a:ahLst/>
            <a:cxnLst/>
            <a:rect l="0" t="0" r="0" b="0"/>
            <a:pathLst>
              <a:path w="1" h="165101">
                <a:moveTo>
                  <a:pt x="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4605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1" name="SMARTINK"/>
          <p:cNvSpPr/>
          <p:nvPr/>
        </p:nvSpPr>
        <p:spPr bwMode="auto">
          <a:xfrm>
            <a:off x="3492500" y="4692650"/>
            <a:ext cx="133351" cy="177801"/>
          </a:xfrm>
          <a:custGeom>
            <a:avLst/>
            <a:gdLst/>
            <a:ahLst/>
            <a:cxnLst/>
            <a:rect l="0" t="0" r="0" b="0"/>
            <a:pathLst>
              <a:path w="133351" h="17780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31750" y="44450"/>
                </a:lnTo>
                <a:lnTo>
                  <a:pt x="57150" y="63500"/>
                </a:lnTo>
                <a:lnTo>
                  <a:pt x="69850" y="69850"/>
                </a:lnTo>
                <a:lnTo>
                  <a:pt x="88900" y="57150"/>
                </a:lnTo>
                <a:lnTo>
                  <a:pt x="95250" y="44450"/>
                </a:lnTo>
                <a:lnTo>
                  <a:pt x="107950" y="12700"/>
                </a:lnTo>
                <a:lnTo>
                  <a:pt x="120650" y="38100"/>
                </a:lnTo>
                <a:lnTo>
                  <a:pt x="120650" y="57150"/>
                </a:lnTo>
                <a:lnTo>
                  <a:pt x="120650" y="82550"/>
                </a:lnTo>
                <a:lnTo>
                  <a:pt x="120650" y="101600"/>
                </a:lnTo>
                <a:lnTo>
                  <a:pt x="120650" y="133350"/>
                </a:lnTo>
                <a:lnTo>
                  <a:pt x="127000" y="158750"/>
                </a:lnTo>
                <a:lnTo>
                  <a:pt x="1333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2" name="SMARTINK"/>
          <p:cNvSpPr/>
          <p:nvPr/>
        </p:nvSpPr>
        <p:spPr bwMode="auto">
          <a:xfrm>
            <a:off x="3784600" y="4692650"/>
            <a:ext cx="133351" cy="203201"/>
          </a:xfrm>
          <a:custGeom>
            <a:avLst/>
            <a:gdLst/>
            <a:ahLst/>
            <a:cxnLst/>
            <a:rect l="0" t="0" r="0" b="0"/>
            <a:pathLst>
              <a:path w="133351" h="203201">
                <a:moveTo>
                  <a:pt x="133350" y="0"/>
                </a:moveTo>
                <a:lnTo>
                  <a:pt x="107950" y="6350"/>
                </a:lnTo>
                <a:lnTo>
                  <a:pt x="82550" y="38100"/>
                </a:lnTo>
                <a:lnTo>
                  <a:pt x="69850" y="57150"/>
                </a:lnTo>
                <a:lnTo>
                  <a:pt x="50800" y="82550"/>
                </a:lnTo>
                <a:lnTo>
                  <a:pt x="38100" y="107950"/>
                </a:lnTo>
                <a:lnTo>
                  <a:pt x="25400" y="133350"/>
                </a:lnTo>
                <a:lnTo>
                  <a:pt x="12700" y="165100"/>
                </a:lnTo>
                <a:lnTo>
                  <a:pt x="0" y="19050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3" name="SMARTINK"/>
          <p:cNvSpPr/>
          <p:nvPr/>
        </p:nvSpPr>
        <p:spPr bwMode="auto">
          <a:xfrm>
            <a:off x="3727450" y="4692650"/>
            <a:ext cx="222251" cy="222251"/>
          </a:xfrm>
          <a:custGeom>
            <a:avLst/>
            <a:gdLst/>
            <a:ahLst/>
            <a:cxnLst/>
            <a:rect l="0" t="0" r="0" b="0"/>
            <a:pathLst>
              <a:path w="222251" h="222251">
                <a:moveTo>
                  <a:pt x="0" y="0"/>
                </a:moveTo>
                <a:lnTo>
                  <a:pt x="19050" y="0"/>
                </a:lnTo>
                <a:lnTo>
                  <a:pt x="50800" y="31750"/>
                </a:lnTo>
                <a:lnTo>
                  <a:pt x="69850" y="57150"/>
                </a:lnTo>
                <a:lnTo>
                  <a:pt x="88900" y="82550"/>
                </a:lnTo>
                <a:lnTo>
                  <a:pt x="107950" y="107950"/>
                </a:lnTo>
                <a:lnTo>
                  <a:pt x="139700" y="133350"/>
                </a:lnTo>
                <a:lnTo>
                  <a:pt x="158750" y="165100"/>
                </a:lnTo>
                <a:lnTo>
                  <a:pt x="184150" y="190500"/>
                </a:lnTo>
                <a:lnTo>
                  <a:pt x="215900" y="215900"/>
                </a:lnTo>
                <a:lnTo>
                  <a:pt x="2222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4" name="SMARTINK"/>
          <p:cNvSpPr/>
          <p:nvPr/>
        </p:nvSpPr>
        <p:spPr bwMode="auto">
          <a:xfrm>
            <a:off x="4146550" y="4584700"/>
            <a:ext cx="82551" cy="114301"/>
          </a:xfrm>
          <a:custGeom>
            <a:avLst/>
            <a:gdLst/>
            <a:ahLst/>
            <a:cxnLst/>
            <a:rect l="0" t="0" r="0" b="0"/>
            <a:pathLst>
              <a:path w="82551" h="114301">
                <a:moveTo>
                  <a:pt x="82550" y="0"/>
                </a:moveTo>
                <a:lnTo>
                  <a:pt x="57150" y="6350"/>
                </a:lnTo>
                <a:lnTo>
                  <a:pt x="31750" y="635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31750"/>
                </a:lnTo>
                <a:lnTo>
                  <a:pt x="38100" y="63500"/>
                </a:lnTo>
                <a:lnTo>
                  <a:pt x="50800" y="76200"/>
                </a:lnTo>
                <a:lnTo>
                  <a:pt x="50800" y="95250"/>
                </a:lnTo>
                <a:lnTo>
                  <a:pt x="44450" y="107950"/>
                </a:lnTo>
                <a:lnTo>
                  <a:pt x="31750" y="114300"/>
                </a:lnTo>
                <a:lnTo>
                  <a:pt x="12700" y="114300"/>
                </a:lnTo>
                <a:lnTo>
                  <a:pt x="0" y="10795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5" name="SMARTINK"/>
          <p:cNvSpPr/>
          <p:nvPr/>
        </p:nvSpPr>
        <p:spPr bwMode="auto">
          <a:xfrm>
            <a:off x="4286250" y="4597400"/>
            <a:ext cx="44451" cy="69851"/>
          </a:xfrm>
          <a:custGeom>
            <a:avLst/>
            <a:gdLst/>
            <a:ahLst/>
            <a:cxnLst/>
            <a:rect l="0" t="0" r="0" b="0"/>
            <a:pathLst>
              <a:path w="44451" h="69851">
                <a:moveTo>
                  <a:pt x="38100" y="0"/>
                </a:moveTo>
                <a:lnTo>
                  <a:pt x="19050" y="0"/>
                </a:lnTo>
                <a:lnTo>
                  <a:pt x="6350" y="12700"/>
                </a:lnTo>
                <a:lnTo>
                  <a:pt x="0" y="31750"/>
                </a:lnTo>
                <a:lnTo>
                  <a:pt x="0" y="57150"/>
                </a:lnTo>
                <a:lnTo>
                  <a:pt x="6350" y="69850"/>
                </a:lnTo>
                <a:lnTo>
                  <a:pt x="25400" y="69850"/>
                </a:lnTo>
                <a:lnTo>
                  <a:pt x="38100" y="63500"/>
                </a:lnTo>
                <a:lnTo>
                  <a:pt x="44450" y="50800"/>
                </a:lnTo>
                <a:lnTo>
                  <a:pt x="44450" y="190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6" name="SMARTINK"/>
          <p:cNvSpPr/>
          <p:nvPr/>
        </p:nvSpPr>
        <p:spPr bwMode="auto">
          <a:xfrm>
            <a:off x="4381500" y="467360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0"/>
                </a:moveTo>
                <a:lnTo>
                  <a:pt x="635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7" name="SMARTINK"/>
          <p:cNvSpPr/>
          <p:nvPr/>
        </p:nvSpPr>
        <p:spPr bwMode="auto">
          <a:xfrm>
            <a:off x="4451350" y="4565650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31750" y="12700"/>
                </a:move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8900"/>
                </a:lnTo>
                <a:lnTo>
                  <a:pt x="25400" y="101600"/>
                </a:lnTo>
                <a:lnTo>
                  <a:pt x="50800" y="101600"/>
                </a:lnTo>
                <a:lnTo>
                  <a:pt x="63500" y="95250"/>
                </a:lnTo>
                <a:lnTo>
                  <a:pt x="76200" y="76200"/>
                </a:lnTo>
                <a:lnTo>
                  <a:pt x="76200" y="57150"/>
                </a:lnTo>
                <a:lnTo>
                  <a:pt x="69850" y="31750"/>
                </a:lnTo>
                <a:lnTo>
                  <a:pt x="63500" y="6350"/>
                </a:lnTo>
                <a:lnTo>
                  <a:pt x="50800" y="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8" name="SMARTINK"/>
          <p:cNvSpPr/>
          <p:nvPr/>
        </p:nvSpPr>
        <p:spPr bwMode="auto">
          <a:xfrm>
            <a:off x="3975100" y="4756150"/>
            <a:ext cx="723901" cy="31751"/>
          </a:xfrm>
          <a:custGeom>
            <a:avLst/>
            <a:gdLst/>
            <a:ahLst/>
            <a:cxnLst/>
            <a:rect l="0" t="0" r="0" b="0"/>
            <a:pathLst>
              <a:path w="723901" h="31751">
                <a:moveTo>
                  <a:pt x="0" y="31750"/>
                </a:moveTo>
                <a:lnTo>
                  <a:pt x="25400" y="31750"/>
                </a:lnTo>
                <a:lnTo>
                  <a:pt x="57150" y="31750"/>
                </a:lnTo>
                <a:lnTo>
                  <a:pt x="82550" y="31750"/>
                </a:lnTo>
                <a:lnTo>
                  <a:pt x="107950" y="31750"/>
                </a:lnTo>
                <a:lnTo>
                  <a:pt x="139700" y="25400"/>
                </a:lnTo>
                <a:lnTo>
                  <a:pt x="171450" y="25400"/>
                </a:lnTo>
                <a:lnTo>
                  <a:pt x="203200" y="25400"/>
                </a:lnTo>
                <a:lnTo>
                  <a:pt x="241300" y="19050"/>
                </a:lnTo>
                <a:lnTo>
                  <a:pt x="279400" y="19050"/>
                </a:lnTo>
                <a:lnTo>
                  <a:pt x="323850" y="12700"/>
                </a:lnTo>
                <a:lnTo>
                  <a:pt x="361950" y="12700"/>
                </a:lnTo>
                <a:lnTo>
                  <a:pt x="406400" y="12700"/>
                </a:lnTo>
                <a:lnTo>
                  <a:pt x="450850" y="12700"/>
                </a:lnTo>
                <a:lnTo>
                  <a:pt x="488950" y="6350"/>
                </a:lnTo>
                <a:lnTo>
                  <a:pt x="533400" y="6350"/>
                </a:lnTo>
                <a:lnTo>
                  <a:pt x="565150" y="6350"/>
                </a:lnTo>
                <a:lnTo>
                  <a:pt x="603250" y="6350"/>
                </a:lnTo>
                <a:lnTo>
                  <a:pt x="635000" y="6350"/>
                </a:lnTo>
                <a:lnTo>
                  <a:pt x="660400" y="6350"/>
                </a:lnTo>
                <a:lnTo>
                  <a:pt x="685800" y="0"/>
                </a:lnTo>
                <a:lnTo>
                  <a:pt x="711200" y="0"/>
                </a:lnTo>
                <a:lnTo>
                  <a:pt x="7239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99" name="SMARTINK"/>
          <p:cNvSpPr/>
          <p:nvPr/>
        </p:nvSpPr>
        <p:spPr bwMode="auto">
          <a:xfrm>
            <a:off x="4102100" y="4845050"/>
            <a:ext cx="19051" cy="133351"/>
          </a:xfrm>
          <a:custGeom>
            <a:avLst/>
            <a:gdLst/>
            <a:ahLst/>
            <a:cxnLst/>
            <a:rect l="0" t="0" r="0" b="0"/>
            <a:pathLst>
              <a:path w="19051" h="133351">
                <a:moveTo>
                  <a:pt x="0" y="12700"/>
                </a:moveTo>
                <a:lnTo>
                  <a:pt x="6350" y="0"/>
                </a:lnTo>
                <a:lnTo>
                  <a:pt x="12700" y="12700"/>
                </a:lnTo>
                <a:lnTo>
                  <a:pt x="1270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190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0" name="SMARTINK"/>
          <p:cNvSpPr/>
          <p:nvPr/>
        </p:nvSpPr>
        <p:spPr bwMode="auto">
          <a:xfrm>
            <a:off x="4178300" y="4857750"/>
            <a:ext cx="69851" cy="88901"/>
          </a:xfrm>
          <a:custGeom>
            <a:avLst/>
            <a:gdLst/>
            <a:ahLst/>
            <a:cxnLst/>
            <a:rect l="0" t="0" r="0" b="0"/>
            <a:pathLst>
              <a:path w="69851" h="88901">
                <a:moveTo>
                  <a:pt x="31750" y="19050"/>
                </a:move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0" y="69850"/>
                </a:lnTo>
                <a:lnTo>
                  <a:pt x="6350" y="82550"/>
                </a:lnTo>
                <a:lnTo>
                  <a:pt x="25400" y="88900"/>
                </a:lnTo>
                <a:lnTo>
                  <a:pt x="44450" y="88900"/>
                </a:lnTo>
                <a:lnTo>
                  <a:pt x="63500" y="76200"/>
                </a:lnTo>
                <a:lnTo>
                  <a:pt x="69850" y="57150"/>
                </a:lnTo>
                <a:lnTo>
                  <a:pt x="63500" y="44450"/>
                </a:lnTo>
                <a:lnTo>
                  <a:pt x="50800" y="19050"/>
                </a:lnTo>
                <a:lnTo>
                  <a:pt x="4445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1" name="SMARTINK"/>
          <p:cNvSpPr/>
          <p:nvPr/>
        </p:nvSpPr>
        <p:spPr bwMode="auto">
          <a:xfrm>
            <a:off x="4298950" y="4845050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50800" y="25400"/>
                </a:moveTo>
                <a:lnTo>
                  <a:pt x="44450" y="12700"/>
                </a:lnTo>
                <a:lnTo>
                  <a:pt x="31750" y="19050"/>
                </a:lnTo>
                <a:lnTo>
                  <a:pt x="12700" y="38100"/>
                </a:lnTo>
                <a:lnTo>
                  <a:pt x="0" y="57150"/>
                </a:lnTo>
                <a:lnTo>
                  <a:pt x="6350" y="76200"/>
                </a:lnTo>
                <a:lnTo>
                  <a:pt x="12700" y="95250"/>
                </a:lnTo>
                <a:lnTo>
                  <a:pt x="31750" y="101600"/>
                </a:lnTo>
                <a:lnTo>
                  <a:pt x="50800" y="101600"/>
                </a:lnTo>
                <a:lnTo>
                  <a:pt x="63500" y="95250"/>
                </a:lnTo>
                <a:lnTo>
                  <a:pt x="76200" y="76200"/>
                </a:lnTo>
                <a:lnTo>
                  <a:pt x="69850" y="44450"/>
                </a:lnTo>
                <a:lnTo>
                  <a:pt x="50800" y="190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2" name="SMARTINK"/>
          <p:cNvSpPr/>
          <p:nvPr/>
        </p:nvSpPr>
        <p:spPr bwMode="auto">
          <a:xfrm>
            <a:off x="4470400" y="4826000"/>
            <a:ext cx="88901" cy="101601"/>
          </a:xfrm>
          <a:custGeom>
            <a:avLst/>
            <a:gdLst/>
            <a:ahLst/>
            <a:cxnLst/>
            <a:rect l="0" t="0" r="0" b="0"/>
            <a:pathLst>
              <a:path w="88901" h="101601">
                <a:moveTo>
                  <a:pt x="50800" y="0"/>
                </a:moveTo>
                <a:lnTo>
                  <a:pt x="31750" y="0"/>
                </a:lnTo>
                <a:lnTo>
                  <a:pt x="19050" y="6350"/>
                </a:lnTo>
                <a:lnTo>
                  <a:pt x="12700" y="25400"/>
                </a:lnTo>
                <a:lnTo>
                  <a:pt x="0" y="44450"/>
                </a:lnTo>
                <a:lnTo>
                  <a:pt x="0" y="63500"/>
                </a:lnTo>
                <a:lnTo>
                  <a:pt x="6350" y="82550"/>
                </a:lnTo>
                <a:lnTo>
                  <a:pt x="31750" y="101600"/>
                </a:lnTo>
                <a:lnTo>
                  <a:pt x="57150" y="101600"/>
                </a:lnTo>
                <a:lnTo>
                  <a:pt x="82550" y="95250"/>
                </a:lnTo>
                <a:lnTo>
                  <a:pt x="88900" y="76200"/>
                </a:lnTo>
                <a:lnTo>
                  <a:pt x="88900" y="57150"/>
                </a:lnTo>
                <a:lnTo>
                  <a:pt x="82550" y="38100"/>
                </a:lnTo>
                <a:lnTo>
                  <a:pt x="69850" y="25400"/>
                </a:lnTo>
                <a:lnTo>
                  <a:pt x="38100" y="63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3" name="SMARTINK"/>
          <p:cNvSpPr/>
          <p:nvPr/>
        </p:nvSpPr>
        <p:spPr bwMode="auto">
          <a:xfrm>
            <a:off x="4762500" y="4622800"/>
            <a:ext cx="146051" cy="203201"/>
          </a:xfrm>
          <a:custGeom>
            <a:avLst/>
            <a:gdLst/>
            <a:ahLst/>
            <a:cxnLst/>
            <a:rect l="0" t="0" r="0" b="0"/>
            <a:pathLst>
              <a:path w="146051" h="203201">
                <a:moveTo>
                  <a:pt x="19050" y="0"/>
                </a:moveTo>
                <a:lnTo>
                  <a:pt x="25400" y="19050"/>
                </a:lnTo>
                <a:lnTo>
                  <a:pt x="25400" y="50800"/>
                </a:lnTo>
                <a:lnTo>
                  <a:pt x="19050" y="76200"/>
                </a:lnTo>
                <a:lnTo>
                  <a:pt x="19050" y="95250"/>
                </a:lnTo>
                <a:lnTo>
                  <a:pt x="12700" y="12065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0500"/>
                </a:lnTo>
                <a:lnTo>
                  <a:pt x="12700" y="203200"/>
                </a:lnTo>
                <a:lnTo>
                  <a:pt x="50800" y="196850"/>
                </a:lnTo>
                <a:lnTo>
                  <a:pt x="82550" y="190500"/>
                </a:lnTo>
                <a:lnTo>
                  <a:pt x="107950" y="184150"/>
                </a:lnTo>
                <a:lnTo>
                  <a:pt x="120650" y="177800"/>
                </a:lnTo>
                <a:lnTo>
                  <a:pt x="146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4" name="SMARTINK"/>
          <p:cNvSpPr/>
          <p:nvPr/>
        </p:nvSpPr>
        <p:spPr bwMode="auto">
          <a:xfrm>
            <a:off x="5035550" y="4648200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12700" y="12700"/>
                </a:lnTo>
                <a:lnTo>
                  <a:pt x="38100" y="6350"/>
                </a:lnTo>
                <a:lnTo>
                  <a:pt x="63500" y="6350"/>
                </a:lnTo>
                <a:lnTo>
                  <a:pt x="82550" y="6350"/>
                </a:lnTo>
                <a:lnTo>
                  <a:pt x="107950" y="6350"/>
                </a:lnTo>
                <a:lnTo>
                  <a:pt x="133350" y="0"/>
                </a:lnTo>
                <a:lnTo>
                  <a:pt x="152400" y="0"/>
                </a:lnTo>
                <a:lnTo>
                  <a:pt x="146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5" name="SMARTINK"/>
          <p:cNvSpPr/>
          <p:nvPr/>
        </p:nvSpPr>
        <p:spPr bwMode="auto">
          <a:xfrm>
            <a:off x="5048250" y="4737100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52400" y="0"/>
                </a:lnTo>
                <a:lnTo>
                  <a:pt x="171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6" name="SMARTINK"/>
          <p:cNvSpPr/>
          <p:nvPr/>
        </p:nvSpPr>
        <p:spPr bwMode="auto">
          <a:xfrm>
            <a:off x="615950" y="5238750"/>
            <a:ext cx="12701" cy="215901"/>
          </a:xfrm>
          <a:custGeom>
            <a:avLst/>
            <a:gdLst/>
            <a:ahLst/>
            <a:cxnLst/>
            <a:rect l="0" t="0" r="0" b="0"/>
            <a:pathLst>
              <a:path w="12701" h="215901">
                <a:moveTo>
                  <a:pt x="6350" y="0"/>
                </a:moveTo>
                <a:lnTo>
                  <a:pt x="6350" y="44450"/>
                </a:lnTo>
                <a:lnTo>
                  <a:pt x="6350" y="6985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52400"/>
                </a:lnTo>
                <a:lnTo>
                  <a:pt x="0" y="177800"/>
                </a:lnTo>
                <a:lnTo>
                  <a:pt x="0" y="196850"/>
                </a:lnTo>
                <a:lnTo>
                  <a:pt x="127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7" name="SMARTINK"/>
          <p:cNvSpPr/>
          <p:nvPr/>
        </p:nvSpPr>
        <p:spPr bwMode="auto">
          <a:xfrm>
            <a:off x="666750" y="5257800"/>
            <a:ext cx="6351" cy="184151"/>
          </a:xfrm>
          <a:custGeom>
            <a:avLst/>
            <a:gdLst/>
            <a:ahLst/>
            <a:cxnLst/>
            <a:rect l="0" t="0" r="0" b="0"/>
            <a:pathLst>
              <a:path w="6351" h="18415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0650"/>
                </a:lnTo>
                <a:lnTo>
                  <a:pt x="0" y="152400"/>
                </a:lnTo>
                <a:lnTo>
                  <a:pt x="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8" name="SMARTINK"/>
          <p:cNvSpPr/>
          <p:nvPr/>
        </p:nvSpPr>
        <p:spPr bwMode="auto">
          <a:xfrm>
            <a:off x="520700" y="5283200"/>
            <a:ext cx="241301" cy="25401"/>
          </a:xfrm>
          <a:custGeom>
            <a:avLst/>
            <a:gdLst/>
            <a:ahLst/>
            <a:cxnLst/>
            <a:rect l="0" t="0" r="0" b="0"/>
            <a:pathLst>
              <a:path w="241301" h="25401">
                <a:moveTo>
                  <a:pt x="0" y="25400"/>
                </a:moveTo>
                <a:lnTo>
                  <a:pt x="38100" y="25400"/>
                </a:lnTo>
                <a:lnTo>
                  <a:pt x="69850" y="25400"/>
                </a:lnTo>
                <a:lnTo>
                  <a:pt x="88900" y="19050"/>
                </a:lnTo>
                <a:lnTo>
                  <a:pt x="107950" y="19050"/>
                </a:lnTo>
                <a:lnTo>
                  <a:pt x="127000" y="19050"/>
                </a:lnTo>
                <a:lnTo>
                  <a:pt x="146050" y="12700"/>
                </a:lnTo>
                <a:lnTo>
                  <a:pt x="177800" y="6350"/>
                </a:lnTo>
                <a:lnTo>
                  <a:pt x="203200" y="0"/>
                </a:lnTo>
                <a:lnTo>
                  <a:pt x="234950" y="0"/>
                </a:lnTo>
                <a:lnTo>
                  <a:pt x="241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09" name="SMARTINK"/>
          <p:cNvSpPr/>
          <p:nvPr/>
        </p:nvSpPr>
        <p:spPr bwMode="auto">
          <a:xfrm>
            <a:off x="514350" y="5334000"/>
            <a:ext cx="247651" cy="38101"/>
          </a:xfrm>
          <a:custGeom>
            <a:avLst/>
            <a:gdLst/>
            <a:ahLst/>
            <a:cxnLst/>
            <a:rect l="0" t="0" r="0" b="0"/>
            <a:pathLst>
              <a:path w="247651" h="38101">
                <a:moveTo>
                  <a:pt x="12700" y="31750"/>
                </a:moveTo>
                <a:lnTo>
                  <a:pt x="0" y="38100"/>
                </a:lnTo>
                <a:lnTo>
                  <a:pt x="31750" y="31750"/>
                </a:lnTo>
                <a:lnTo>
                  <a:pt x="57150" y="31750"/>
                </a:lnTo>
                <a:lnTo>
                  <a:pt x="88900" y="25400"/>
                </a:lnTo>
                <a:lnTo>
                  <a:pt x="107950" y="19050"/>
                </a:lnTo>
                <a:lnTo>
                  <a:pt x="139700" y="12700"/>
                </a:lnTo>
                <a:lnTo>
                  <a:pt x="165100" y="6350"/>
                </a:lnTo>
                <a:lnTo>
                  <a:pt x="190500" y="6350"/>
                </a:lnTo>
                <a:lnTo>
                  <a:pt x="222250" y="0"/>
                </a:lnTo>
                <a:lnTo>
                  <a:pt x="247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0" name="SMARTINK"/>
          <p:cNvSpPr/>
          <p:nvPr/>
        </p:nvSpPr>
        <p:spPr bwMode="auto">
          <a:xfrm>
            <a:off x="990600" y="5232400"/>
            <a:ext cx="190501" cy="101601"/>
          </a:xfrm>
          <a:custGeom>
            <a:avLst/>
            <a:gdLst/>
            <a:ahLst/>
            <a:cxnLst/>
            <a:rect l="0" t="0" r="0" b="0"/>
            <a:pathLst>
              <a:path w="190501" h="10160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69850"/>
                </a:lnTo>
                <a:lnTo>
                  <a:pt x="6350" y="101600"/>
                </a:lnTo>
                <a:lnTo>
                  <a:pt x="19050" y="82550"/>
                </a:lnTo>
                <a:lnTo>
                  <a:pt x="38100" y="57150"/>
                </a:lnTo>
                <a:lnTo>
                  <a:pt x="50800" y="50800"/>
                </a:lnTo>
                <a:lnTo>
                  <a:pt x="63500" y="57150"/>
                </a:lnTo>
                <a:lnTo>
                  <a:pt x="69850" y="69850"/>
                </a:lnTo>
                <a:lnTo>
                  <a:pt x="76200" y="95250"/>
                </a:lnTo>
                <a:lnTo>
                  <a:pt x="101600" y="69850"/>
                </a:lnTo>
                <a:lnTo>
                  <a:pt x="120650" y="63500"/>
                </a:lnTo>
                <a:lnTo>
                  <a:pt x="139700" y="69850"/>
                </a:lnTo>
                <a:lnTo>
                  <a:pt x="158750" y="82550"/>
                </a:lnTo>
                <a:lnTo>
                  <a:pt x="1905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1" name="SMARTINK"/>
          <p:cNvSpPr/>
          <p:nvPr/>
        </p:nvSpPr>
        <p:spPr bwMode="auto">
          <a:xfrm>
            <a:off x="1187450" y="5251450"/>
            <a:ext cx="50801" cy="88901"/>
          </a:xfrm>
          <a:custGeom>
            <a:avLst/>
            <a:gdLst/>
            <a:ahLst/>
            <a:cxnLst/>
            <a:rect l="0" t="0" r="0" b="0"/>
            <a:pathLst>
              <a:path w="50801" h="88901">
                <a:moveTo>
                  <a:pt x="25400" y="25400"/>
                </a:moveTo>
                <a:lnTo>
                  <a:pt x="6350" y="31750"/>
                </a:lnTo>
                <a:lnTo>
                  <a:pt x="0" y="50800"/>
                </a:lnTo>
                <a:lnTo>
                  <a:pt x="6350" y="63500"/>
                </a:lnTo>
                <a:lnTo>
                  <a:pt x="12700" y="76200"/>
                </a:lnTo>
                <a:lnTo>
                  <a:pt x="38100" y="88900"/>
                </a:lnTo>
                <a:lnTo>
                  <a:pt x="50800" y="82550"/>
                </a:lnTo>
                <a:lnTo>
                  <a:pt x="50800" y="63500"/>
                </a:lnTo>
                <a:lnTo>
                  <a:pt x="38100" y="38100"/>
                </a:lnTo>
                <a:lnTo>
                  <a:pt x="2540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2" name="SMARTINK"/>
          <p:cNvSpPr/>
          <p:nvPr/>
        </p:nvSpPr>
        <p:spPr bwMode="auto">
          <a:xfrm>
            <a:off x="1320800" y="5168900"/>
            <a:ext cx="44451" cy="152401"/>
          </a:xfrm>
          <a:custGeom>
            <a:avLst/>
            <a:gdLst/>
            <a:ahLst/>
            <a:cxnLst/>
            <a:rect l="0" t="0" r="0" b="0"/>
            <a:pathLst>
              <a:path w="44451" h="15240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12700" y="82550"/>
                </a:lnTo>
                <a:lnTo>
                  <a:pt x="25400" y="114300"/>
                </a:lnTo>
                <a:lnTo>
                  <a:pt x="38100" y="139700"/>
                </a:lnTo>
                <a:lnTo>
                  <a:pt x="444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3" name="SMARTINK"/>
          <p:cNvSpPr/>
          <p:nvPr/>
        </p:nvSpPr>
        <p:spPr bwMode="auto">
          <a:xfrm>
            <a:off x="1390650" y="5226050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6350" y="76200"/>
                </a:moveTo>
                <a:lnTo>
                  <a:pt x="19050" y="63500"/>
                </a:lnTo>
                <a:lnTo>
                  <a:pt x="31750" y="50800"/>
                </a:lnTo>
                <a:lnTo>
                  <a:pt x="44450" y="31750"/>
                </a:lnTo>
                <a:lnTo>
                  <a:pt x="38100" y="12700"/>
                </a:lnTo>
                <a:lnTo>
                  <a:pt x="31750" y="0"/>
                </a:lnTo>
                <a:lnTo>
                  <a:pt x="19050" y="6350"/>
                </a:lnTo>
                <a:lnTo>
                  <a:pt x="0" y="31750"/>
                </a:lnTo>
                <a:lnTo>
                  <a:pt x="6350" y="50800"/>
                </a:lnTo>
                <a:lnTo>
                  <a:pt x="25400" y="63500"/>
                </a:lnTo>
                <a:lnTo>
                  <a:pt x="44450" y="69850"/>
                </a:lnTo>
                <a:lnTo>
                  <a:pt x="762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4" name="SMARTINK"/>
          <p:cNvSpPr/>
          <p:nvPr/>
        </p:nvSpPr>
        <p:spPr bwMode="auto">
          <a:xfrm>
            <a:off x="1511300" y="5200650"/>
            <a:ext cx="57151" cy="127001"/>
          </a:xfrm>
          <a:custGeom>
            <a:avLst/>
            <a:gdLst/>
            <a:ahLst/>
            <a:cxnLst/>
            <a:rect l="0" t="0" r="0" b="0"/>
            <a:pathLst>
              <a:path w="57151" h="127001">
                <a:moveTo>
                  <a:pt x="31750" y="12700"/>
                </a:moveTo>
                <a:lnTo>
                  <a:pt x="19050" y="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31750" y="76200"/>
                </a:lnTo>
                <a:lnTo>
                  <a:pt x="50800" y="101600"/>
                </a:lnTo>
                <a:lnTo>
                  <a:pt x="57150" y="114300"/>
                </a:lnTo>
                <a:lnTo>
                  <a:pt x="444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5" name="SMARTINK"/>
          <p:cNvSpPr/>
          <p:nvPr/>
        </p:nvSpPr>
        <p:spPr bwMode="auto">
          <a:xfrm>
            <a:off x="1841500" y="5092700"/>
            <a:ext cx="25401" cy="190501"/>
          </a:xfrm>
          <a:custGeom>
            <a:avLst/>
            <a:gdLst/>
            <a:ahLst/>
            <a:cxnLst/>
            <a:rect l="0" t="0" r="0" b="0"/>
            <a:pathLst>
              <a:path w="25401" h="190501">
                <a:moveTo>
                  <a:pt x="0" y="0"/>
                </a:moveTo>
                <a:lnTo>
                  <a:pt x="6350" y="1270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6350" y="184150"/>
                </a:lnTo>
                <a:lnTo>
                  <a:pt x="254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6" name="SMARTINK"/>
          <p:cNvSpPr/>
          <p:nvPr/>
        </p:nvSpPr>
        <p:spPr bwMode="auto">
          <a:xfrm>
            <a:off x="1924050" y="5105400"/>
            <a:ext cx="19051" cy="152401"/>
          </a:xfrm>
          <a:custGeom>
            <a:avLst/>
            <a:gdLst/>
            <a:ahLst/>
            <a:cxnLst/>
            <a:rect l="0" t="0" r="0" b="0"/>
            <a:pathLst>
              <a:path w="19051" h="15240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12700" y="63500"/>
                </a:lnTo>
                <a:lnTo>
                  <a:pt x="12700" y="95250"/>
                </a:lnTo>
                <a:lnTo>
                  <a:pt x="19050" y="120650"/>
                </a:lnTo>
                <a:lnTo>
                  <a:pt x="190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7" name="SMARTINK"/>
          <p:cNvSpPr/>
          <p:nvPr/>
        </p:nvSpPr>
        <p:spPr bwMode="auto">
          <a:xfrm>
            <a:off x="1854200" y="5168900"/>
            <a:ext cx="133351" cy="25401"/>
          </a:xfrm>
          <a:custGeom>
            <a:avLst/>
            <a:gdLst/>
            <a:ahLst/>
            <a:cxnLst/>
            <a:rect l="0" t="0" r="0" b="0"/>
            <a:pathLst>
              <a:path w="133351" h="25401">
                <a:moveTo>
                  <a:pt x="0" y="25400"/>
                </a:moveTo>
                <a:lnTo>
                  <a:pt x="25400" y="19050"/>
                </a:lnTo>
                <a:lnTo>
                  <a:pt x="50800" y="12700"/>
                </a:lnTo>
                <a:lnTo>
                  <a:pt x="82550" y="6350"/>
                </a:lnTo>
                <a:lnTo>
                  <a:pt x="10795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8" name="SMARTINK"/>
          <p:cNvSpPr/>
          <p:nvPr/>
        </p:nvSpPr>
        <p:spPr bwMode="auto">
          <a:xfrm>
            <a:off x="2006600" y="5086350"/>
            <a:ext cx="241301" cy="190501"/>
          </a:xfrm>
          <a:custGeom>
            <a:avLst/>
            <a:gdLst/>
            <a:ahLst/>
            <a:cxnLst/>
            <a:rect l="0" t="0" r="0" b="0"/>
            <a:pathLst>
              <a:path w="241301" h="190501">
                <a:moveTo>
                  <a:pt x="63500" y="38100"/>
                </a:moveTo>
                <a:lnTo>
                  <a:pt x="50800" y="31750"/>
                </a:lnTo>
                <a:lnTo>
                  <a:pt x="31750" y="31750"/>
                </a:lnTo>
                <a:lnTo>
                  <a:pt x="19050" y="38100"/>
                </a:lnTo>
                <a:lnTo>
                  <a:pt x="0" y="63500"/>
                </a:lnTo>
                <a:lnTo>
                  <a:pt x="0" y="82550"/>
                </a:lnTo>
                <a:lnTo>
                  <a:pt x="6350" y="107950"/>
                </a:lnTo>
                <a:lnTo>
                  <a:pt x="25400" y="139700"/>
                </a:lnTo>
                <a:lnTo>
                  <a:pt x="50800" y="152400"/>
                </a:lnTo>
                <a:lnTo>
                  <a:pt x="69850" y="146050"/>
                </a:lnTo>
                <a:lnTo>
                  <a:pt x="88900" y="139700"/>
                </a:lnTo>
                <a:lnTo>
                  <a:pt x="107950" y="133350"/>
                </a:lnTo>
                <a:lnTo>
                  <a:pt x="127000" y="114300"/>
                </a:lnTo>
                <a:lnTo>
                  <a:pt x="133350" y="95250"/>
                </a:lnTo>
                <a:lnTo>
                  <a:pt x="139700" y="69850"/>
                </a:lnTo>
                <a:lnTo>
                  <a:pt x="146050" y="44450"/>
                </a:lnTo>
                <a:lnTo>
                  <a:pt x="146050" y="19050"/>
                </a:lnTo>
                <a:lnTo>
                  <a:pt x="146050" y="0"/>
                </a:lnTo>
                <a:lnTo>
                  <a:pt x="127000" y="31750"/>
                </a:lnTo>
                <a:lnTo>
                  <a:pt x="127000" y="57150"/>
                </a:lnTo>
                <a:lnTo>
                  <a:pt x="127000" y="82550"/>
                </a:lnTo>
                <a:lnTo>
                  <a:pt x="127000" y="107950"/>
                </a:lnTo>
                <a:lnTo>
                  <a:pt x="139700" y="133350"/>
                </a:lnTo>
                <a:lnTo>
                  <a:pt x="158750" y="158750"/>
                </a:lnTo>
                <a:lnTo>
                  <a:pt x="177800" y="177800"/>
                </a:lnTo>
                <a:lnTo>
                  <a:pt x="209550" y="184150"/>
                </a:lnTo>
                <a:lnTo>
                  <a:pt x="2413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19" name="SMARTINK"/>
          <p:cNvSpPr/>
          <p:nvPr/>
        </p:nvSpPr>
        <p:spPr bwMode="auto">
          <a:xfrm>
            <a:off x="2565400" y="5156200"/>
            <a:ext cx="171451" cy="6351"/>
          </a:xfrm>
          <a:custGeom>
            <a:avLst/>
            <a:gdLst/>
            <a:ahLst/>
            <a:cxnLst/>
            <a:rect l="0" t="0" r="0" b="0"/>
            <a:pathLst>
              <a:path w="171451" h="6351">
                <a:moveTo>
                  <a:pt x="0" y="6350"/>
                </a:moveTo>
                <a:lnTo>
                  <a:pt x="25400" y="6350"/>
                </a:lnTo>
                <a:lnTo>
                  <a:pt x="4445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0"/>
                </a:lnTo>
                <a:lnTo>
                  <a:pt x="171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0" name="SMARTINK"/>
          <p:cNvSpPr/>
          <p:nvPr/>
        </p:nvSpPr>
        <p:spPr bwMode="auto">
          <a:xfrm>
            <a:off x="2616200" y="5232400"/>
            <a:ext cx="152401" cy="6351"/>
          </a:xfrm>
          <a:custGeom>
            <a:avLst/>
            <a:gdLst/>
            <a:ahLst/>
            <a:cxnLst/>
            <a:rect l="0" t="0" r="0" b="0"/>
            <a:pathLst>
              <a:path w="152401" h="6351">
                <a:moveTo>
                  <a:pt x="0" y="6350"/>
                </a:moveTo>
                <a:lnTo>
                  <a:pt x="25400" y="6350"/>
                </a:lnTo>
                <a:lnTo>
                  <a:pt x="57150" y="6350"/>
                </a:lnTo>
                <a:lnTo>
                  <a:pt x="88900" y="0"/>
                </a:lnTo>
                <a:lnTo>
                  <a:pt x="107950" y="0"/>
                </a:lnTo>
                <a:lnTo>
                  <a:pt x="139700" y="0"/>
                </a:lnTo>
                <a:lnTo>
                  <a:pt x="152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1" name="SMARTINK"/>
          <p:cNvSpPr/>
          <p:nvPr/>
        </p:nvSpPr>
        <p:spPr bwMode="auto">
          <a:xfrm>
            <a:off x="2984500" y="5105400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101600" y="44450"/>
                </a:moveTo>
                <a:lnTo>
                  <a:pt x="88900" y="12700"/>
                </a:lnTo>
                <a:lnTo>
                  <a:pt x="82550" y="0"/>
                </a:lnTo>
                <a:lnTo>
                  <a:pt x="63500" y="0"/>
                </a:lnTo>
                <a:lnTo>
                  <a:pt x="44450" y="0"/>
                </a:lnTo>
                <a:lnTo>
                  <a:pt x="31750" y="12700"/>
                </a:lnTo>
                <a:lnTo>
                  <a:pt x="12700" y="38100"/>
                </a:lnTo>
                <a:lnTo>
                  <a:pt x="0" y="63500"/>
                </a:lnTo>
                <a:lnTo>
                  <a:pt x="0" y="95250"/>
                </a:lnTo>
                <a:lnTo>
                  <a:pt x="0" y="114300"/>
                </a:lnTo>
                <a:lnTo>
                  <a:pt x="12700" y="133350"/>
                </a:lnTo>
                <a:lnTo>
                  <a:pt x="31750" y="146050"/>
                </a:lnTo>
                <a:lnTo>
                  <a:pt x="50800" y="146050"/>
                </a:lnTo>
                <a:lnTo>
                  <a:pt x="76200" y="127000"/>
                </a:lnTo>
                <a:lnTo>
                  <a:pt x="95250" y="107950"/>
                </a:lnTo>
                <a:lnTo>
                  <a:pt x="101600" y="88900"/>
                </a:lnTo>
                <a:lnTo>
                  <a:pt x="101600" y="63500"/>
                </a:lnTo>
                <a:lnTo>
                  <a:pt x="101600" y="44450"/>
                </a:lnTo>
                <a:lnTo>
                  <a:pt x="95250" y="25400"/>
                </a:lnTo>
                <a:lnTo>
                  <a:pt x="88900" y="12700"/>
                </a:lnTo>
                <a:lnTo>
                  <a:pt x="8255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2" name="SMARTINK"/>
          <p:cNvSpPr/>
          <p:nvPr/>
        </p:nvSpPr>
        <p:spPr bwMode="auto">
          <a:xfrm>
            <a:off x="3143250" y="521970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0" y="0"/>
                </a:moveTo>
                <a:lnTo>
                  <a:pt x="6350" y="19050"/>
                </a:lnTo>
                <a:lnTo>
                  <a:pt x="12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3" name="SMARTINK"/>
          <p:cNvSpPr/>
          <p:nvPr/>
        </p:nvSpPr>
        <p:spPr bwMode="auto">
          <a:xfrm>
            <a:off x="3225800" y="51054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95250" y="6350"/>
                </a:moveTo>
                <a:lnTo>
                  <a:pt x="76200" y="0"/>
                </a:lnTo>
                <a:lnTo>
                  <a:pt x="57150" y="0"/>
                </a:lnTo>
                <a:lnTo>
                  <a:pt x="25400" y="6350"/>
                </a:ln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12700" y="57150"/>
                </a:lnTo>
                <a:lnTo>
                  <a:pt x="31750" y="82550"/>
                </a:lnTo>
                <a:lnTo>
                  <a:pt x="57150" y="107950"/>
                </a:lnTo>
                <a:lnTo>
                  <a:pt x="63500" y="127000"/>
                </a:lnTo>
                <a:lnTo>
                  <a:pt x="57150" y="146050"/>
                </a:lnTo>
                <a:lnTo>
                  <a:pt x="44450" y="152400"/>
                </a:lnTo>
                <a:lnTo>
                  <a:pt x="19050" y="152400"/>
                </a:lnTo>
                <a:lnTo>
                  <a:pt x="127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4" name="SMARTINK"/>
          <p:cNvSpPr/>
          <p:nvPr/>
        </p:nvSpPr>
        <p:spPr bwMode="auto">
          <a:xfrm>
            <a:off x="3333750" y="5137150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31750" y="0"/>
                </a:moveTo>
                <a:lnTo>
                  <a:pt x="12700" y="6350"/>
                </a:lnTo>
                <a:lnTo>
                  <a:pt x="0" y="31750"/>
                </a:lnTo>
                <a:lnTo>
                  <a:pt x="0" y="50800"/>
                </a:lnTo>
                <a:lnTo>
                  <a:pt x="12700" y="82550"/>
                </a:lnTo>
                <a:lnTo>
                  <a:pt x="19050" y="95250"/>
                </a:lnTo>
                <a:lnTo>
                  <a:pt x="31750" y="101600"/>
                </a:lnTo>
                <a:lnTo>
                  <a:pt x="50800" y="95250"/>
                </a:lnTo>
                <a:lnTo>
                  <a:pt x="63500" y="88900"/>
                </a:lnTo>
                <a:lnTo>
                  <a:pt x="76200" y="82550"/>
                </a:lnTo>
                <a:lnTo>
                  <a:pt x="69850" y="57150"/>
                </a:lnTo>
                <a:lnTo>
                  <a:pt x="63500" y="31750"/>
                </a:lnTo>
                <a:lnTo>
                  <a:pt x="44450" y="12700"/>
                </a:lnTo>
                <a:lnTo>
                  <a:pt x="31750" y="6350"/>
                </a:lnTo>
                <a:lnTo>
                  <a:pt x="12700" y="0"/>
                </a:lnTo>
                <a:lnTo>
                  <a:pt x="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5" name="SMARTINK"/>
          <p:cNvSpPr/>
          <p:nvPr/>
        </p:nvSpPr>
        <p:spPr bwMode="auto">
          <a:xfrm>
            <a:off x="3454400" y="5130800"/>
            <a:ext cx="38101" cy="95251"/>
          </a:xfrm>
          <a:custGeom>
            <a:avLst/>
            <a:gdLst/>
            <a:ahLst/>
            <a:cxnLst/>
            <a:rect l="0" t="0" r="0" b="0"/>
            <a:pathLst>
              <a:path w="38101" h="95251">
                <a:moveTo>
                  <a:pt x="19050" y="0"/>
                </a:moveTo>
                <a:lnTo>
                  <a:pt x="0" y="25400"/>
                </a:lnTo>
                <a:lnTo>
                  <a:pt x="0" y="44450"/>
                </a:lnTo>
                <a:lnTo>
                  <a:pt x="6350" y="76200"/>
                </a:lnTo>
                <a:lnTo>
                  <a:pt x="12700" y="88900"/>
                </a:lnTo>
                <a:lnTo>
                  <a:pt x="25400" y="95250"/>
                </a:lnTo>
                <a:lnTo>
                  <a:pt x="38100" y="88900"/>
                </a:lnTo>
                <a:lnTo>
                  <a:pt x="38100" y="69850"/>
                </a:lnTo>
                <a:lnTo>
                  <a:pt x="38100" y="44450"/>
                </a:lnTo>
                <a:lnTo>
                  <a:pt x="19050" y="1270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6" name="SMARTINK"/>
          <p:cNvSpPr/>
          <p:nvPr/>
        </p:nvSpPr>
        <p:spPr bwMode="auto">
          <a:xfrm>
            <a:off x="3575050" y="5105400"/>
            <a:ext cx="25401" cy="171451"/>
          </a:xfrm>
          <a:custGeom>
            <a:avLst/>
            <a:gdLst/>
            <a:ahLst/>
            <a:cxnLst/>
            <a:rect l="0" t="0" r="0" b="0"/>
            <a:pathLst>
              <a:path w="25401" h="171451">
                <a:moveTo>
                  <a:pt x="12700" y="12700"/>
                </a:moveTo>
                <a:lnTo>
                  <a:pt x="6350" y="0"/>
                </a:lnTo>
                <a:lnTo>
                  <a:pt x="0" y="19050"/>
                </a:lnTo>
                <a:lnTo>
                  <a:pt x="6350" y="44450"/>
                </a:lnTo>
                <a:lnTo>
                  <a:pt x="12700" y="76200"/>
                </a:lnTo>
                <a:lnTo>
                  <a:pt x="19050" y="101600"/>
                </a:lnTo>
                <a:lnTo>
                  <a:pt x="19050" y="120650"/>
                </a:lnTo>
                <a:lnTo>
                  <a:pt x="19050" y="146050"/>
                </a:lnTo>
                <a:lnTo>
                  <a:pt x="254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7" name="SMARTINK"/>
          <p:cNvSpPr/>
          <p:nvPr/>
        </p:nvSpPr>
        <p:spPr bwMode="auto">
          <a:xfrm>
            <a:off x="3562350" y="5105400"/>
            <a:ext cx="139701" cy="184151"/>
          </a:xfrm>
          <a:custGeom>
            <a:avLst/>
            <a:gdLst/>
            <a:ahLst/>
            <a:cxnLst/>
            <a:rect l="0" t="0" r="0" b="0"/>
            <a:pathLst>
              <a:path w="139701" h="184151">
                <a:moveTo>
                  <a:pt x="6350" y="25400"/>
                </a:moveTo>
                <a:lnTo>
                  <a:pt x="0" y="12700"/>
                </a:lnTo>
                <a:lnTo>
                  <a:pt x="12700" y="25400"/>
                </a:lnTo>
                <a:lnTo>
                  <a:pt x="38100" y="57150"/>
                </a:lnTo>
                <a:lnTo>
                  <a:pt x="44450" y="69850"/>
                </a:lnTo>
                <a:lnTo>
                  <a:pt x="63500" y="76200"/>
                </a:lnTo>
                <a:lnTo>
                  <a:pt x="82550" y="63500"/>
                </a:lnTo>
                <a:lnTo>
                  <a:pt x="88900" y="44450"/>
                </a:lnTo>
                <a:lnTo>
                  <a:pt x="101600" y="12700"/>
                </a:lnTo>
                <a:lnTo>
                  <a:pt x="107950" y="0"/>
                </a:lnTo>
                <a:lnTo>
                  <a:pt x="107950" y="25400"/>
                </a:lnTo>
                <a:lnTo>
                  <a:pt x="114300" y="50800"/>
                </a:lnTo>
                <a:lnTo>
                  <a:pt x="120650" y="82550"/>
                </a:lnTo>
                <a:lnTo>
                  <a:pt x="127000" y="114300"/>
                </a:lnTo>
                <a:lnTo>
                  <a:pt x="127000" y="139700"/>
                </a:lnTo>
                <a:lnTo>
                  <a:pt x="133350" y="165100"/>
                </a:lnTo>
                <a:lnTo>
                  <a:pt x="139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8" name="SMARTINK"/>
          <p:cNvSpPr/>
          <p:nvPr/>
        </p:nvSpPr>
        <p:spPr bwMode="auto">
          <a:xfrm>
            <a:off x="3886200" y="5067300"/>
            <a:ext cx="139701" cy="209551"/>
          </a:xfrm>
          <a:custGeom>
            <a:avLst/>
            <a:gdLst/>
            <a:ahLst/>
            <a:cxnLst/>
            <a:rect l="0" t="0" r="0" b="0"/>
            <a:pathLst>
              <a:path w="139701" h="209551">
                <a:moveTo>
                  <a:pt x="139700" y="0"/>
                </a:moveTo>
                <a:lnTo>
                  <a:pt x="114300" y="12700"/>
                </a:lnTo>
                <a:lnTo>
                  <a:pt x="82550" y="44450"/>
                </a:lnTo>
                <a:lnTo>
                  <a:pt x="63500" y="69850"/>
                </a:lnTo>
                <a:lnTo>
                  <a:pt x="50800" y="95250"/>
                </a:lnTo>
                <a:lnTo>
                  <a:pt x="31750" y="120650"/>
                </a:lnTo>
                <a:lnTo>
                  <a:pt x="12700" y="152400"/>
                </a:lnTo>
                <a:lnTo>
                  <a:pt x="0" y="171450"/>
                </a:lnTo>
                <a:lnTo>
                  <a:pt x="0" y="2032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29" name="SMARTINK"/>
          <p:cNvSpPr/>
          <p:nvPr/>
        </p:nvSpPr>
        <p:spPr bwMode="auto">
          <a:xfrm>
            <a:off x="3848100" y="5086350"/>
            <a:ext cx="184151" cy="196851"/>
          </a:xfrm>
          <a:custGeom>
            <a:avLst/>
            <a:gdLst/>
            <a:ahLst/>
            <a:cxnLst/>
            <a:rect l="0" t="0" r="0" b="0"/>
            <a:pathLst>
              <a:path w="184151" h="196851">
                <a:moveTo>
                  <a:pt x="0" y="0"/>
                </a:moveTo>
                <a:lnTo>
                  <a:pt x="19050" y="25400"/>
                </a:lnTo>
                <a:lnTo>
                  <a:pt x="31750" y="50800"/>
                </a:lnTo>
                <a:lnTo>
                  <a:pt x="50800" y="69850"/>
                </a:lnTo>
                <a:lnTo>
                  <a:pt x="76200" y="88900"/>
                </a:lnTo>
                <a:lnTo>
                  <a:pt x="95250" y="114300"/>
                </a:lnTo>
                <a:lnTo>
                  <a:pt x="127000" y="139700"/>
                </a:lnTo>
                <a:lnTo>
                  <a:pt x="152400" y="171450"/>
                </a:lnTo>
                <a:lnTo>
                  <a:pt x="165100" y="184150"/>
                </a:lnTo>
                <a:lnTo>
                  <a:pt x="1841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0" name="SMARTINK"/>
          <p:cNvSpPr/>
          <p:nvPr/>
        </p:nvSpPr>
        <p:spPr bwMode="auto">
          <a:xfrm>
            <a:off x="4260850" y="5029200"/>
            <a:ext cx="88901" cy="114301"/>
          </a:xfrm>
          <a:custGeom>
            <a:avLst/>
            <a:gdLst/>
            <a:ahLst/>
            <a:cxnLst/>
            <a:rect l="0" t="0" r="0" b="0"/>
            <a:pathLst>
              <a:path w="88901" h="11430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69850" y="12700"/>
                </a:lnTo>
                <a:lnTo>
                  <a:pt x="69850" y="38100"/>
                </a:lnTo>
                <a:lnTo>
                  <a:pt x="63500" y="50800"/>
                </a:lnTo>
                <a:lnTo>
                  <a:pt x="31750" y="82550"/>
                </a:lnTo>
                <a:lnTo>
                  <a:pt x="12700" y="101600"/>
                </a:lnTo>
                <a:lnTo>
                  <a:pt x="19050" y="114300"/>
                </a:lnTo>
                <a:lnTo>
                  <a:pt x="44450" y="107950"/>
                </a:lnTo>
                <a:lnTo>
                  <a:pt x="76200" y="101600"/>
                </a:lnTo>
                <a:lnTo>
                  <a:pt x="889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1" name="SMARTINK"/>
          <p:cNvSpPr/>
          <p:nvPr/>
        </p:nvSpPr>
        <p:spPr bwMode="auto">
          <a:xfrm>
            <a:off x="4445000" y="5022850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76200" y="6350"/>
                </a:moveTo>
                <a:lnTo>
                  <a:pt x="6350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12700" y="31750"/>
                </a:lnTo>
                <a:lnTo>
                  <a:pt x="38100" y="63500"/>
                </a:lnTo>
                <a:lnTo>
                  <a:pt x="63500" y="82550"/>
                </a:lnTo>
                <a:lnTo>
                  <a:pt x="57150" y="95250"/>
                </a:lnTo>
                <a:lnTo>
                  <a:pt x="44450" y="101600"/>
                </a:lnTo>
                <a:lnTo>
                  <a:pt x="1270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2" name="SMARTINK"/>
          <p:cNvSpPr/>
          <p:nvPr/>
        </p:nvSpPr>
        <p:spPr bwMode="auto">
          <a:xfrm>
            <a:off x="4578350" y="511810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0"/>
                </a:moveTo>
                <a:lnTo>
                  <a:pt x="0" y="127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3" name="SMARTINK"/>
          <p:cNvSpPr/>
          <p:nvPr/>
        </p:nvSpPr>
        <p:spPr bwMode="auto">
          <a:xfrm>
            <a:off x="4622800" y="5016500"/>
            <a:ext cx="76201" cy="88901"/>
          </a:xfrm>
          <a:custGeom>
            <a:avLst/>
            <a:gdLst/>
            <a:ahLst/>
            <a:cxnLst/>
            <a:rect l="0" t="0" r="0" b="0"/>
            <a:pathLst>
              <a:path w="76201" h="88901">
                <a:moveTo>
                  <a:pt x="25400" y="19050"/>
                </a:moveTo>
                <a:lnTo>
                  <a:pt x="12700" y="44450"/>
                </a:lnTo>
                <a:lnTo>
                  <a:pt x="12700" y="63500"/>
                </a:lnTo>
                <a:lnTo>
                  <a:pt x="19050" y="76200"/>
                </a:lnTo>
                <a:lnTo>
                  <a:pt x="38100" y="82550"/>
                </a:lnTo>
                <a:lnTo>
                  <a:pt x="50800" y="88900"/>
                </a:lnTo>
                <a:lnTo>
                  <a:pt x="63500" y="82550"/>
                </a:lnTo>
                <a:lnTo>
                  <a:pt x="76200" y="76200"/>
                </a:lnTo>
                <a:lnTo>
                  <a:pt x="76200" y="44450"/>
                </a:lnTo>
                <a:lnTo>
                  <a:pt x="69850" y="19050"/>
                </a:lnTo>
                <a:lnTo>
                  <a:pt x="57150" y="6350"/>
                </a:lnTo>
                <a:lnTo>
                  <a:pt x="44450" y="0"/>
                </a:lnTo>
                <a:lnTo>
                  <a:pt x="19050" y="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4" name="SMARTINK"/>
          <p:cNvSpPr/>
          <p:nvPr/>
        </p:nvSpPr>
        <p:spPr bwMode="auto">
          <a:xfrm>
            <a:off x="4152900" y="5181600"/>
            <a:ext cx="666751" cy="6351"/>
          </a:xfrm>
          <a:custGeom>
            <a:avLst/>
            <a:gdLst/>
            <a:ahLst/>
            <a:cxnLst/>
            <a:rect l="0" t="0" r="0" b="0"/>
            <a:pathLst>
              <a:path w="666751" h="6351">
                <a:moveTo>
                  <a:pt x="0" y="6350"/>
                </a:moveTo>
                <a:lnTo>
                  <a:pt x="19050" y="6350"/>
                </a:lnTo>
                <a:lnTo>
                  <a:pt x="50800" y="6350"/>
                </a:lnTo>
                <a:lnTo>
                  <a:pt x="69850" y="6350"/>
                </a:lnTo>
                <a:lnTo>
                  <a:pt x="95250" y="6350"/>
                </a:lnTo>
                <a:lnTo>
                  <a:pt x="120650" y="6350"/>
                </a:lnTo>
                <a:lnTo>
                  <a:pt x="146050" y="6350"/>
                </a:lnTo>
                <a:lnTo>
                  <a:pt x="177800" y="6350"/>
                </a:lnTo>
                <a:lnTo>
                  <a:pt x="209550" y="6350"/>
                </a:lnTo>
                <a:lnTo>
                  <a:pt x="241300" y="6350"/>
                </a:lnTo>
                <a:lnTo>
                  <a:pt x="273050" y="6350"/>
                </a:lnTo>
                <a:lnTo>
                  <a:pt x="311150" y="6350"/>
                </a:lnTo>
                <a:lnTo>
                  <a:pt x="342900" y="6350"/>
                </a:lnTo>
                <a:lnTo>
                  <a:pt x="381000" y="6350"/>
                </a:lnTo>
                <a:lnTo>
                  <a:pt x="419100" y="6350"/>
                </a:lnTo>
                <a:lnTo>
                  <a:pt x="450850" y="6350"/>
                </a:lnTo>
                <a:lnTo>
                  <a:pt x="488950" y="6350"/>
                </a:lnTo>
                <a:lnTo>
                  <a:pt x="520700" y="6350"/>
                </a:lnTo>
                <a:lnTo>
                  <a:pt x="552450" y="0"/>
                </a:lnTo>
                <a:lnTo>
                  <a:pt x="577850" y="0"/>
                </a:lnTo>
                <a:lnTo>
                  <a:pt x="603250" y="0"/>
                </a:lnTo>
                <a:lnTo>
                  <a:pt x="628650" y="0"/>
                </a:lnTo>
                <a:lnTo>
                  <a:pt x="647700" y="0"/>
                </a:lnTo>
                <a:lnTo>
                  <a:pt x="666750" y="0"/>
                </a:lnTo>
                <a:lnTo>
                  <a:pt x="6413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5" name="SMARTINK"/>
          <p:cNvSpPr/>
          <p:nvPr/>
        </p:nvSpPr>
        <p:spPr bwMode="auto">
          <a:xfrm>
            <a:off x="4279900" y="5238750"/>
            <a:ext cx="12701" cy="127001"/>
          </a:xfrm>
          <a:custGeom>
            <a:avLst/>
            <a:gdLst/>
            <a:ahLst/>
            <a:cxnLst/>
            <a:rect l="0" t="0" r="0" b="0"/>
            <a:pathLst>
              <a:path w="12701" h="1270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6350" y="76200"/>
                </a:lnTo>
                <a:lnTo>
                  <a:pt x="6350" y="107950"/>
                </a:lnTo>
                <a:lnTo>
                  <a:pt x="12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6" name="SMARTINK"/>
          <p:cNvSpPr/>
          <p:nvPr/>
        </p:nvSpPr>
        <p:spPr bwMode="auto">
          <a:xfrm>
            <a:off x="4368800" y="5245100"/>
            <a:ext cx="69851" cy="76201"/>
          </a:xfrm>
          <a:custGeom>
            <a:avLst/>
            <a:gdLst/>
            <a:ahLst/>
            <a:cxnLst/>
            <a:rect l="0" t="0" r="0" b="0"/>
            <a:pathLst>
              <a:path w="69851" h="76201">
                <a:moveTo>
                  <a:pt x="38100" y="12700"/>
                </a:moveTo>
                <a:lnTo>
                  <a:pt x="25400" y="6350"/>
                </a:lnTo>
                <a:lnTo>
                  <a:pt x="12700" y="19050"/>
                </a:lnTo>
                <a:lnTo>
                  <a:pt x="6350" y="31750"/>
                </a:lnTo>
                <a:lnTo>
                  <a:pt x="0" y="44450"/>
                </a:lnTo>
                <a:lnTo>
                  <a:pt x="6350" y="57150"/>
                </a:lnTo>
                <a:lnTo>
                  <a:pt x="19050" y="69850"/>
                </a:lnTo>
                <a:lnTo>
                  <a:pt x="31750" y="76200"/>
                </a:lnTo>
                <a:lnTo>
                  <a:pt x="57150" y="76200"/>
                </a:lnTo>
                <a:lnTo>
                  <a:pt x="69850" y="69850"/>
                </a:lnTo>
                <a:lnTo>
                  <a:pt x="69850" y="50800"/>
                </a:lnTo>
                <a:lnTo>
                  <a:pt x="57150" y="31750"/>
                </a:lnTo>
                <a:lnTo>
                  <a:pt x="38100" y="12700"/>
                </a:lnTo>
                <a:lnTo>
                  <a:pt x="25400" y="0"/>
                </a:lnTo>
                <a:lnTo>
                  <a:pt x="12700" y="6350"/>
                </a:lnTo>
                <a:lnTo>
                  <a:pt x="190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7" name="SMARTINK"/>
          <p:cNvSpPr/>
          <p:nvPr/>
        </p:nvSpPr>
        <p:spPr bwMode="auto">
          <a:xfrm>
            <a:off x="4495800" y="5232400"/>
            <a:ext cx="76201" cy="69851"/>
          </a:xfrm>
          <a:custGeom>
            <a:avLst/>
            <a:gdLst/>
            <a:ahLst/>
            <a:cxnLst/>
            <a:rect l="0" t="0" r="0" b="0"/>
            <a:pathLst>
              <a:path w="76201" h="69851">
                <a:moveTo>
                  <a:pt x="76200" y="12700"/>
                </a:moveTo>
                <a:lnTo>
                  <a:pt x="69850" y="0"/>
                </a:lnTo>
                <a:lnTo>
                  <a:pt x="38100" y="6350"/>
                </a:lnTo>
                <a:lnTo>
                  <a:pt x="190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6350" y="50800"/>
                </a:lnTo>
                <a:lnTo>
                  <a:pt x="12700" y="63500"/>
                </a:lnTo>
                <a:lnTo>
                  <a:pt x="25400" y="69850"/>
                </a:lnTo>
                <a:lnTo>
                  <a:pt x="50800" y="69850"/>
                </a:lnTo>
                <a:lnTo>
                  <a:pt x="63500" y="63500"/>
                </a:lnTo>
                <a:lnTo>
                  <a:pt x="69850" y="50800"/>
                </a:lnTo>
                <a:lnTo>
                  <a:pt x="63500" y="25400"/>
                </a:lnTo>
                <a:lnTo>
                  <a:pt x="50800" y="1270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8" name="SMARTINK"/>
          <p:cNvSpPr/>
          <p:nvPr/>
        </p:nvSpPr>
        <p:spPr bwMode="auto">
          <a:xfrm>
            <a:off x="4616450" y="5213350"/>
            <a:ext cx="88901" cy="88901"/>
          </a:xfrm>
          <a:custGeom>
            <a:avLst/>
            <a:gdLst/>
            <a:ahLst/>
            <a:cxnLst/>
            <a:rect l="0" t="0" r="0" b="0"/>
            <a:pathLst>
              <a:path w="88901" h="88901">
                <a:moveTo>
                  <a:pt x="63500" y="6350"/>
                </a:moveTo>
                <a:lnTo>
                  <a:pt x="31750" y="12700"/>
                </a:lnTo>
                <a:lnTo>
                  <a:pt x="12700" y="31750"/>
                </a:lnTo>
                <a:lnTo>
                  <a:pt x="0" y="44450"/>
                </a:lnTo>
                <a:lnTo>
                  <a:pt x="6350" y="69850"/>
                </a:lnTo>
                <a:lnTo>
                  <a:pt x="25400" y="82550"/>
                </a:lnTo>
                <a:lnTo>
                  <a:pt x="38100" y="88900"/>
                </a:lnTo>
                <a:lnTo>
                  <a:pt x="63500" y="88900"/>
                </a:lnTo>
                <a:lnTo>
                  <a:pt x="76200" y="82550"/>
                </a:lnTo>
                <a:lnTo>
                  <a:pt x="88900" y="63500"/>
                </a:lnTo>
                <a:lnTo>
                  <a:pt x="88900" y="3810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39" name="SMARTINK"/>
          <p:cNvSpPr/>
          <p:nvPr/>
        </p:nvSpPr>
        <p:spPr bwMode="auto">
          <a:xfrm>
            <a:off x="4851400" y="5022850"/>
            <a:ext cx="133351" cy="196851"/>
          </a:xfrm>
          <a:custGeom>
            <a:avLst/>
            <a:gdLst/>
            <a:ahLst/>
            <a:cxnLst/>
            <a:rect l="0" t="0" r="0" b="0"/>
            <a:pathLst>
              <a:path w="133351" h="196851">
                <a:moveTo>
                  <a:pt x="6350" y="0"/>
                </a:moveTo>
                <a:lnTo>
                  <a:pt x="25400" y="6350"/>
                </a:lnTo>
                <a:lnTo>
                  <a:pt x="31750" y="19050"/>
                </a:lnTo>
                <a:lnTo>
                  <a:pt x="31750" y="38100"/>
                </a:lnTo>
                <a:lnTo>
                  <a:pt x="25400" y="57150"/>
                </a:lnTo>
                <a:lnTo>
                  <a:pt x="19050" y="82550"/>
                </a:lnTo>
                <a:lnTo>
                  <a:pt x="6350" y="101600"/>
                </a:lnTo>
                <a:lnTo>
                  <a:pt x="0" y="127000"/>
                </a:lnTo>
                <a:lnTo>
                  <a:pt x="0" y="158750"/>
                </a:lnTo>
                <a:lnTo>
                  <a:pt x="0" y="177800"/>
                </a:lnTo>
                <a:lnTo>
                  <a:pt x="12700" y="190500"/>
                </a:lnTo>
                <a:lnTo>
                  <a:pt x="25400" y="196850"/>
                </a:lnTo>
                <a:lnTo>
                  <a:pt x="50800" y="196850"/>
                </a:lnTo>
                <a:lnTo>
                  <a:pt x="76200" y="190500"/>
                </a:lnTo>
                <a:lnTo>
                  <a:pt x="114300" y="190500"/>
                </a:lnTo>
                <a:lnTo>
                  <a:pt x="133350" y="196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0" name="SMARTINK"/>
          <p:cNvSpPr/>
          <p:nvPr/>
        </p:nvSpPr>
        <p:spPr bwMode="auto">
          <a:xfrm>
            <a:off x="5111750" y="5054600"/>
            <a:ext cx="146051" cy="19051"/>
          </a:xfrm>
          <a:custGeom>
            <a:avLst/>
            <a:gdLst/>
            <a:ahLst/>
            <a:cxnLst/>
            <a:rect l="0" t="0" r="0" b="0"/>
            <a:pathLst>
              <a:path w="146051" h="19051">
                <a:moveTo>
                  <a:pt x="12700" y="19050"/>
                </a:moveTo>
                <a:lnTo>
                  <a:pt x="0" y="6350"/>
                </a:ln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46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1" name="SMARTINK"/>
          <p:cNvSpPr/>
          <p:nvPr/>
        </p:nvSpPr>
        <p:spPr bwMode="auto">
          <a:xfrm>
            <a:off x="5137150" y="5137150"/>
            <a:ext cx="95251" cy="6351"/>
          </a:xfrm>
          <a:custGeom>
            <a:avLst/>
            <a:gdLst/>
            <a:ahLst/>
            <a:cxnLst/>
            <a:rect l="0" t="0" r="0" b="0"/>
            <a:pathLst>
              <a:path w="95251" h="6351">
                <a:moveTo>
                  <a:pt x="0" y="6350"/>
                </a:moveTo>
                <a:lnTo>
                  <a:pt x="19050" y="0"/>
                </a:lnTo>
                <a:lnTo>
                  <a:pt x="50800" y="0"/>
                </a:lnTo>
                <a:lnTo>
                  <a:pt x="82550" y="0"/>
                </a:lnTo>
                <a:lnTo>
                  <a:pt x="95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2" name="SMARTINK"/>
          <p:cNvSpPr/>
          <p:nvPr/>
        </p:nvSpPr>
        <p:spPr bwMode="auto">
          <a:xfrm>
            <a:off x="5422900" y="4591050"/>
            <a:ext cx="95251" cy="139701"/>
          </a:xfrm>
          <a:custGeom>
            <a:avLst/>
            <a:gdLst/>
            <a:ahLst/>
            <a:cxnLst/>
            <a:rect l="0" t="0" r="0" b="0"/>
            <a:pathLst>
              <a:path w="95251" h="139701">
                <a:moveTo>
                  <a:pt x="63500" y="25400"/>
                </a:moveTo>
                <a:lnTo>
                  <a:pt x="6350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6350" y="127000"/>
                </a:lnTo>
                <a:lnTo>
                  <a:pt x="25400" y="139700"/>
                </a:lnTo>
                <a:lnTo>
                  <a:pt x="44450" y="139700"/>
                </a:lnTo>
                <a:lnTo>
                  <a:pt x="76200" y="133350"/>
                </a:lnTo>
                <a:lnTo>
                  <a:pt x="82550" y="120650"/>
                </a:lnTo>
                <a:lnTo>
                  <a:pt x="95250" y="88900"/>
                </a:lnTo>
                <a:lnTo>
                  <a:pt x="95250" y="63500"/>
                </a:lnTo>
                <a:lnTo>
                  <a:pt x="88900" y="38100"/>
                </a:lnTo>
                <a:lnTo>
                  <a:pt x="825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3" name="SMARTINK"/>
          <p:cNvSpPr/>
          <p:nvPr/>
        </p:nvSpPr>
        <p:spPr bwMode="auto">
          <a:xfrm>
            <a:off x="5613400" y="4699000"/>
            <a:ext cx="12701" cy="6351"/>
          </a:xfrm>
          <a:custGeom>
            <a:avLst/>
            <a:gdLst/>
            <a:ahLst/>
            <a:cxnLst/>
            <a:rect l="0" t="0" r="0" b="0"/>
            <a:pathLst>
              <a:path w="12701" h="6351">
                <a:moveTo>
                  <a:pt x="0" y="6350"/>
                </a:moveTo>
                <a:lnTo>
                  <a:pt x="1270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4" name="SMARTINK"/>
          <p:cNvSpPr/>
          <p:nvPr/>
        </p:nvSpPr>
        <p:spPr bwMode="auto">
          <a:xfrm>
            <a:off x="5715000" y="4591050"/>
            <a:ext cx="76201" cy="120651"/>
          </a:xfrm>
          <a:custGeom>
            <a:avLst/>
            <a:gdLst/>
            <a:ahLst/>
            <a:cxnLst/>
            <a:rect l="0" t="0" r="0" b="0"/>
            <a:pathLst>
              <a:path w="76201" h="120651">
                <a:moveTo>
                  <a:pt x="63500" y="12700"/>
                </a:moveTo>
                <a:lnTo>
                  <a:pt x="50800" y="0"/>
                </a:lnTo>
                <a:lnTo>
                  <a:pt x="31750" y="6350"/>
                </a:lnTo>
                <a:lnTo>
                  <a:pt x="19050" y="12700"/>
                </a:lnTo>
                <a:lnTo>
                  <a:pt x="6350" y="3175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12700" y="107950"/>
                </a:lnTo>
                <a:lnTo>
                  <a:pt x="31750" y="120650"/>
                </a:lnTo>
                <a:lnTo>
                  <a:pt x="57150" y="120650"/>
                </a:lnTo>
                <a:lnTo>
                  <a:pt x="69850" y="107950"/>
                </a:lnTo>
                <a:lnTo>
                  <a:pt x="76200" y="95250"/>
                </a:lnTo>
                <a:lnTo>
                  <a:pt x="69850" y="50800"/>
                </a:lnTo>
                <a:lnTo>
                  <a:pt x="63500" y="31750"/>
                </a:lnTo>
                <a:lnTo>
                  <a:pt x="571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5" name="SMARTINK"/>
          <p:cNvSpPr/>
          <p:nvPr/>
        </p:nvSpPr>
        <p:spPr bwMode="auto">
          <a:xfrm>
            <a:off x="5886450" y="458470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0" y="12700"/>
                </a:moveTo>
                <a:lnTo>
                  <a:pt x="6350" y="0"/>
                </a:lnTo>
                <a:lnTo>
                  <a:pt x="25400" y="0"/>
                </a:lnTo>
                <a:lnTo>
                  <a:pt x="44450" y="0"/>
                </a:lnTo>
                <a:lnTo>
                  <a:pt x="57150" y="6350"/>
                </a:lnTo>
                <a:lnTo>
                  <a:pt x="57150" y="31750"/>
                </a:lnTo>
                <a:lnTo>
                  <a:pt x="38100" y="69850"/>
                </a:lnTo>
                <a:lnTo>
                  <a:pt x="12700" y="101600"/>
                </a:lnTo>
                <a:lnTo>
                  <a:pt x="0" y="114300"/>
                </a:lnTo>
                <a:lnTo>
                  <a:pt x="6350" y="127000"/>
                </a:lnTo>
                <a:lnTo>
                  <a:pt x="50800" y="120650"/>
                </a:lnTo>
                <a:lnTo>
                  <a:pt x="825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6" name="SMARTINK"/>
          <p:cNvSpPr/>
          <p:nvPr/>
        </p:nvSpPr>
        <p:spPr bwMode="auto">
          <a:xfrm>
            <a:off x="6013450" y="4572000"/>
            <a:ext cx="133351" cy="120651"/>
          </a:xfrm>
          <a:custGeom>
            <a:avLst/>
            <a:gdLst/>
            <a:ahLst/>
            <a:cxnLst/>
            <a:rect l="0" t="0" r="0" b="0"/>
            <a:pathLst>
              <a:path w="133351" h="120651">
                <a:moveTo>
                  <a:pt x="133350" y="6350"/>
                </a:moveTo>
                <a:lnTo>
                  <a:pt x="101600" y="6350"/>
                </a:lnTo>
                <a:lnTo>
                  <a:pt x="69850" y="6350"/>
                </a:lnTo>
                <a:lnTo>
                  <a:pt x="50800" y="0"/>
                </a:lnTo>
                <a:lnTo>
                  <a:pt x="25400" y="0"/>
                </a:lnTo>
                <a:lnTo>
                  <a:pt x="6350" y="6350"/>
                </a:lnTo>
                <a:lnTo>
                  <a:pt x="0" y="25400"/>
                </a:lnTo>
                <a:lnTo>
                  <a:pt x="6350" y="38100"/>
                </a:lnTo>
                <a:lnTo>
                  <a:pt x="12700" y="50800"/>
                </a:lnTo>
                <a:lnTo>
                  <a:pt x="19050" y="63500"/>
                </a:lnTo>
                <a:lnTo>
                  <a:pt x="50800" y="82550"/>
                </a:lnTo>
                <a:lnTo>
                  <a:pt x="69850" y="95250"/>
                </a:lnTo>
                <a:lnTo>
                  <a:pt x="63500" y="114300"/>
                </a:lnTo>
                <a:lnTo>
                  <a:pt x="25400" y="120650"/>
                </a:lnTo>
                <a:lnTo>
                  <a:pt x="6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7" name="SMARTINK"/>
          <p:cNvSpPr/>
          <p:nvPr/>
        </p:nvSpPr>
        <p:spPr bwMode="auto">
          <a:xfrm>
            <a:off x="5613400" y="4679950"/>
            <a:ext cx="6351" cy="25401"/>
          </a:xfrm>
          <a:custGeom>
            <a:avLst/>
            <a:gdLst/>
            <a:ahLst/>
            <a:cxnLst/>
            <a:rect l="0" t="0" r="0" b="0"/>
            <a:pathLst>
              <a:path w="6351" h="25401">
                <a:moveTo>
                  <a:pt x="6350" y="0"/>
                </a:moveTo>
                <a:lnTo>
                  <a:pt x="6350" y="25400"/>
                </a:lnTo>
                <a:lnTo>
                  <a:pt x="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8" name="SMARTINK"/>
          <p:cNvSpPr/>
          <p:nvPr/>
        </p:nvSpPr>
        <p:spPr bwMode="auto">
          <a:xfrm>
            <a:off x="5410200" y="49911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82550" y="12700"/>
                </a:moveTo>
                <a:lnTo>
                  <a:pt x="69850" y="0"/>
                </a:lnTo>
                <a:lnTo>
                  <a:pt x="50800" y="0"/>
                </a:lnTo>
                <a:lnTo>
                  <a:pt x="38100" y="6350"/>
                </a:lnTo>
                <a:lnTo>
                  <a:pt x="1905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27000"/>
                </a:lnTo>
                <a:lnTo>
                  <a:pt x="12700" y="139700"/>
                </a:lnTo>
                <a:lnTo>
                  <a:pt x="25400" y="146050"/>
                </a:lnTo>
                <a:lnTo>
                  <a:pt x="38100" y="152400"/>
                </a:lnTo>
                <a:lnTo>
                  <a:pt x="57150" y="152400"/>
                </a:lnTo>
                <a:lnTo>
                  <a:pt x="69850" y="146050"/>
                </a:lnTo>
                <a:lnTo>
                  <a:pt x="82550" y="133350"/>
                </a:lnTo>
                <a:lnTo>
                  <a:pt x="95250" y="101600"/>
                </a:lnTo>
                <a:lnTo>
                  <a:pt x="95250" y="76200"/>
                </a:lnTo>
                <a:lnTo>
                  <a:pt x="88900" y="50800"/>
                </a:lnTo>
                <a:lnTo>
                  <a:pt x="69850" y="25400"/>
                </a:lnTo>
                <a:lnTo>
                  <a:pt x="63500" y="12700"/>
                </a:lnTo>
                <a:lnTo>
                  <a:pt x="635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49" name="SMARTINK"/>
          <p:cNvSpPr/>
          <p:nvPr/>
        </p:nvSpPr>
        <p:spPr bwMode="auto">
          <a:xfrm>
            <a:off x="5581650" y="510540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0" name="SMARTINK"/>
          <p:cNvSpPr/>
          <p:nvPr/>
        </p:nvSpPr>
        <p:spPr bwMode="auto">
          <a:xfrm>
            <a:off x="5702300" y="4978400"/>
            <a:ext cx="88901" cy="133351"/>
          </a:xfrm>
          <a:custGeom>
            <a:avLst/>
            <a:gdLst/>
            <a:ahLst/>
            <a:cxnLst/>
            <a:rect l="0" t="0" r="0" b="0"/>
            <a:pathLst>
              <a:path w="88901" h="133351">
                <a:moveTo>
                  <a:pt x="57150" y="38100"/>
                </a:moveTo>
                <a:lnTo>
                  <a:pt x="50800" y="25400"/>
                </a:lnTo>
                <a:lnTo>
                  <a:pt x="38100" y="19050"/>
                </a:lnTo>
                <a:lnTo>
                  <a:pt x="25400" y="25400"/>
                </a:lnTo>
                <a:lnTo>
                  <a:pt x="12700" y="44450"/>
                </a:lnTo>
                <a:lnTo>
                  <a:pt x="0" y="76200"/>
                </a:lnTo>
                <a:lnTo>
                  <a:pt x="0" y="107950"/>
                </a:lnTo>
                <a:lnTo>
                  <a:pt x="6350" y="127000"/>
                </a:lnTo>
                <a:lnTo>
                  <a:pt x="19050" y="133350"/>
                </a:lnTo>
                <a:lnTo>
                  <a:pt x="38100" y="133350"/>
                </a:lnTo>
                <a:lnTo>
                  <a:pt x="63500" y="120650"/>
                </a:lnTo>
                <a:lnTo>
                  <a:pt x="69850" y="107950"/>
                </a:lnTo>
                <a:lnTo>
                  <a:pt x="82550" y="82550"/>
                </a:lnTo>
                <a:lnTo>
                  <a:pt x="88900" y="57150"/>
                </a:lnTo>
                <a:lnTo>
                  <a:pt x="88900" y="31750"/>
                </a:lnTo>
                <a:lnTo>
                  <a:pt x="82550" y="19050"/>
                </a:lnTo>
                <a:lnTo>
                  <a:pt x="69850" y="6350"/>
                </a:lnTo>
                <a:lnTo>
                  <a:pt x="57150" y="0"/>
                </a:lnTo>
                <a:lnTo>
                  <a:pt x="254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1" name="SMARTINK"/>
          <p:cNvSpPr/>
          <p:nvPr/>
        </p:nvSpPr>
        <p:spPr bwMode="auto">
          <a:xfrm>
            <a:off x="5911850" y="4978400"/>
            <a:ext cx="6351" cy="133351"/>
          </a:xfrm>
          <a:custGeom>
            <a:avLst/>
            <a:gdLst/>
            <a:ahLst/>
            <a:cxnLst/>
            <a:rect l="0" t="0" r="0" b="0"/>
            <a:pathLst>
              <a:path w="6351" h="1333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2" name="SMARTINK"/>
          <p:cNvSpPr/>
          <p:nvPr/>
        </p:nvSpPr>
        <p:spPr bwMode="auto">
          <a:xfrm>
            <a:off x="6013450" y="4972050"/>
            <a:ext cx="101601" cy="120651"/>
          </a:xfrm>
          <a:custGeom>
            <a:avLst/>
            <a:gdLst/>
            <a:ahLst/>
            <a:cxnLst/>
            <a:rect l="0" t="0" r="0" b="0"/>
            <a:pathLst>
              <a:path w="101601" h="120651">
                <a:moveTo>
                  <a:pt x="0" y="25400"/>
                </a:moveTo>
                <a:lnTo>
                  <a:pt x="6350" y="6350"/>
                </a:lnTo>
                <a:lnTo>
                  <a:pt x="38100" y="0"/>
                </a:lnTo>
                <a:lnTo>
                  <a:pt x="50800" y="6350"/>
                </a:lnTo>
                <a:lnTo>
                  <a:pt x="63500" y="19050"/>
                </a:lnTo>
                <a:lnTo>
                  <a:pt x="69850" y="31750"/>
                </a:lnTo>
                <a:lnTo>
                  <a:pt x="63500" y="44450"/>
                </a:lnTo>
                <a:lnTo>
                  <a:pt x="44450" y="76200"/>
                </a:lnTo>
                <a:lnTo>
                  <a:pt x="19050" y="107950"/>
                </a:lnTo>
                <a:lnTo>
                  <a:pt x="6350" y="120650"/>
                </a:lnTo>
                <a:lnTo>
                  <a:pt x="44450" y="120650"/>
                </a:lnTo>
                <a:lnTo>
                  <a:pt x="69850" y="120650"/>
                </a:lnTo>
                <a:lnTo>
                  <a:pt x="1016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3" name="SMARTINK"/>
          <p:cNvSpPr/>
          <p:nvPr/>
        </p:nvSpPr>
        <p:spPr bwMode="auto">
          <a:xfrm>
            <a:off x="6159500" y="4946650"/>
            <a:ext cx="101601" cy="139701"/>
          </a:xfrm>
          <a:custGeom>
            <a:avLst/>
            <a:gdLst/>
            <a:ahLst/>
            <a:cxnLst/>
            <a:rect l="0" t="0" r="0" b="0"/>
            <a:pathLst>
              <a:path w="101601" h="139701">
                <a:moveTo>
                  <a:pt x="101600" y="12700"/>
                </a:moveTo>
                <a:lnTo>
                  <a:pt x="88900" y="6350"/>
                </a:lnTo>
                <a:lnTo>
                  <a:pt x="63500" y="6350"/>
                </a:lnTo>
                <a:lnTo>
                  <a:pt x="38100" y="0"/>
                </a:lnTo>
                <a:lnTo>
                  <a:pt x="19050" y="0"/>
                </a:lnTo>
                <a:lnTo>
                  <a:pt x="6350" y="6350"/>
                </a:lnTo>
                <a:lnTo>
                  <a:pt x="6350" y="25400"/>
                </a:lnTo>
                <a:lnTo>
                  <a:pt x="19050" y="50800"/>
                </a:lnTo>
                <a:lnTo>
                  <a:pt x="50800" y="76200"/>
                </a:lnTo>
                <a:lnTo>
                  <a:pt x="69850" y="101600"/>
                </a:lnTo>
                <a:lnTo>
                  <a:pt x="57150" y="127000"/>
                </a:lnTo>
                <a:lnTo>
                  <a:pt x="38100" y="139700"/>
                </a:lnTo>
                <a:lnTo>
                  <a:pt x="19050" y="13970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4" name="SMARTINK"/>
          <p:cNvSpPr/>
          <p:nvPr/>
        </p:nvSpPr>
        <p:spPr bwMode="auto">
          <a:xfrm>
            <a:off x="6197600" y="4635500"/>
            <a:ext cx="133351" cy="63501"/>
          </a:xfrm>
          <a:custGeom>
            <a:avLst/>
            <a:gdLst/>
            <a:ahLst/>
            <a:cxnLst/>
            <a:rect l="0" t="0" r="0" b="0"/>
            <a:pathLst>
              <a:path w="133351" h="63501">
                <a:moveTo>
                  <a:pt x="0" y="0"/>
                </a:moveTo>
                <a:lnTo>
                  <a:pt x="6350" y="25400"/>
                </a:lnTo>
                <a:lnTo>
                  <a:pt x="6350" y="44450"/>
                </a:lnTo>
                <a:lnTo>
                  <a:pt x="6350" y="63500"/>
                </a:lnTo>
                <a:lnTo>
                  <a:pt x="19050" y="44450"/>
                </a:lnTo>
                <a:lnTo>
                  <a:pt x="25400" y="31750"/>
                </a:lnTo>
                <a:lnTo>
                  <a:pt x="38100" y="38100"/>
                </a:lnTo>
                <a:lnTo>
                  <a:pt x="44450" y="50800"/>
                </a:lnTo>
                <a:lnTo>
                  <a:pt x="63500" y="31750"/>
                </a:lnTo>
                <a:lnTo>
                  <a:pt x="95250" y="38100"/>
                </a:lnTo>
                <a:lnTo>
                  <a:pt x="107950" y="50800"/>
                </a:lnTo>
                <a:lnTo>
                  <a:pt x="13335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5" name="SMARTINK"/>
          <p:cNvSpPr/>
          <p:nvPr/>
        </p:nvSpPr>
        <p:spPr bwMode="auto">
          <a:xfrm>
            <a:off x="6356350" y="4641850"/>
            <a:ext cx="25401" cy="50801"/>
          </a:xfrm>
          <a:custGeom>
            <a:avLst/>
            <a:gdLst/>
            <a:ahLst/>
            <a:cxnLst/>
            <a:rect l="0" t="0" r="0" b="0"/>
            <a:pathLst>
              <a:path w="25401" h="50801">
                <a:moveTo>
                  <a:pt x="12700" y="12700"/>
                </a:moveTo>
                <a:lnTo>
                  <a:pt x="0" y="19050"/>
                </a:lnTo>
                <a:lnTo>
                  <a:pt x="6350" y="38100"/>
                </a:lnTo>
                <a:lnTo>
                  <a:pt x="19050" y="50800"/>
                </a:lnTo>
                <a:lnTo>
                  <a:pt x="25400" y="38100"/>
                </a:lnTo>
                <a:lnTo>
                  <a:pt x="6350" y="635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6" name="SMARTINK"/>
          <p:cNvSpPr/>
          <p:nvPr/>
        </p:nvSpPr>
        <p:spPr bwMode="auto">
          <a:xfrm>
            <a:off x="6464300" y="4552950"/>
            <a:ext cx="25401" cy="139701"/>
          </a:xfrm>
          <a:custGeom>
            <a:avLst/>
            <a:gdLst/>
            <a:ahLst/>
            <a:cxnLst/>
            <a:rect l="0" t="0" r="0" b="0"/>
            <a:pathLst>
              <a:path w="25401" h="139701">
                <a:moveTo>
                  <a:pt x="25400" y="0"/>
                </a:moveTo>
                <a:lnTo>
                  <a:pt x="12700" y="6350"/>
                </a:lnTo>
                <a:lnTo>
                  <a:pt x="63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254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7" name="SMARTINK"/>
          <p:cNvSpPr/>
          <p:nvPr/>
        </p:nvSpPr>
        <p:spPr bwMode="auto">
          <a:xfrm>
            <a:off x="6546850" y="4610100"/>
            <a:ext cx="44451" cy="76201"/>
          </a:xfrm>
          <a:custGeom>
            <a:avLst/>
            <a:gdLst/>
            <a:ahLst/>
            <a:cxnLst/>
            <a:rect l="0" t="0" r="0" b="0"/>
            <a:pathLst>
              <a:path w="44451" h="76201">
                <a:moveTo>
                  <a:pt x="0" y="63500"/>
                </a:moveTo>
                <a:lnTo>
                  <a:pt x="12700" y="50800"/>
                </a:lnTo>
                <a:lnTo>
                  <a:pt x="31750" y="25400"/>
                </a:lnTo>
                <a:lnTo>
                  <a:pt x="38100" y="12700"/>
                </a:lnTo>
                <a:lnTo>
                  <a:pt x="31750" y="0"/>
                </a:lnTo>
                <a:lnTo>
                  <a:pt x="19050" y="6350"/>
                </a:lnTo>
                <a:lnTo>
                  <a:pt x="12700" y="19050"/>
                </a:lnTo>
                <a:lnTo>
                  <a:pt x="6350" y="38100"/>
                </a:lnTo>
                <a:lnTo>
                  <a:pt x="6350" y="57150"/>
                </a:lnTo>
                <a:lnTo>
                  <a:pt x="19050" y="69850"/>
                </a:lnTo>
                <a:lnTo>
                  <a:pt x="444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8" name="SMARTINK"/>
          <p:cNvSpPr/>
          <p:nvPr/>
        </p:nvSpPr>
        <p:spPr bwMode="auto">
          <a:xfrm>
            <a:off x="6623050" y="4603750"/>
            <a:ext cx="44451" cy="114301"/>
          </a:xfrm>
          <a:custGeom>
            <a:avLst/>
            <a:gdLst/>
            <a:ahLst/>
            <a:cxnLst/>
            <a:rect l="0" t="0" r="0" b="0"/>
            <a:pathLst>
              <a:path w="44451" h="114301">
                <a:moveTo>
                  <a:pt x="44450" y="1270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12700"/>
                </a:lnTo>
                <a:lnTo>
                  <a:pt x="25400" y="57150"/>
                </a:lnTo>
                <a:lnTo>
                  <a:pt x="44450" y="76200"/>
                </a:lnTo>
                <a:lnTo>
                  <a:pt x="381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59" name="SMARTINK"/>
          <p:cNvSpPr/>
          <p:nvPr/>
        </p:nvSpPr>
        <p:spPr bwMode="auto">
          <a:xfrm>
            <a:off x="6356350" y="4972050"/>
            <a:ext cx="139701" cy="95251"/>
          </a:xfrm>
          <a:custGeom>
            <a:avLst/>
            <a:gdLst/>
            <a:ahLst/>
            <a:cxnLst/>
            <a:rect l="0" t="0" r="0" b="0"/>
            <a:pathLst>
              <a:path w="139701" h="95251">
                <a:moveTo>
                  <a:pt x="0" y="0"/>
                </a:moveTo>
                <a:lnTo>
                  <a:pt x="6350" y="25400"/>
                </a:lnTo>
                <a:lnTo>
                  <a:pt x="6350" y="57150"/>
                </a:lnTo>
                <a:lnTo>
                  <a:pt x="6350" y="82550"/>
                </a:lnTo>
                <a:lnTo>
                  <a:pt x="12700" y="95250"/>
                </a:lnTo>
                <a:lnTo>
                  <a:pt x="25400" y="63500"/>
                </a:lnTo>
                <a:lnTo>
                  <a:pt x="44450" y="76200"/>
                </a:lnTo>
                <a:lnTo>
                  <a:pt x="69850" y="57150"/>
                </a:lnTo>
                <a:lnTo>
                  <a:pt x="95250" y="63500"/>
                </a:lnTo>
                <a:lnTo>
                  <a:pt x="120650" y="76200"/>
                </a:lnTo>
                <a:lnTo>
                  <a:pt x="1397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0" name="SMARTINK"/>
          <p:cNvSpPr/>
          <p:nvPr/>
        </p:nvSpPr>
        <p:spPr bwMode="auto">
          <a:xfrm>
            <a:off x="6515100" y="5010150"/>
            <a:ext cx="44451" cy="57151"/>
          </a:xfrm>
          <a:custGeom>
            <a:avLst/>
            <a:gdLst/>
            <a:ahLst/>
            <a:cxnLst/>
            <a:rect l="0" t="0" r="0" b="0"/>
            <a:pathLst>
              <a:path w="44451" h="57151">
                <a:moveTo>
                  <a:pt x="12700" y="1270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57150"/>
                </a:lnTo>
                <a:lnTo>
                  <a:pt x="31750" y="57150"/>
                </a:lnTo>
                <a:lnTo>
                  <a:pt x="44450" y="38100"/>
                </a:lnTo>
                <a:lnTo>
                  <a:pt x="12700" y="0"/>
                </a:lnTo>
                <a:lnTo>
                  <a:pt x="12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1" name="SMARTINK"/>
          <p:cNvSpPr/>
          <p:nvPr/>
        </p:nvSpPr>
        <p:spPr bwMode="auto">
          <a:xfrm>
            <a:off x="6616700" y="4902200"/>
            <a:ext cx="31751" cy="165101"/>
          </a:xfrm>
          <a:custGeom>
            <a:avLst/>
            <a:gdLst/>
            <a:ahLst/>
            <a:cxnLst/>
            <a:rect l="0" t="0" r="0" b="0"/>
            <a:pathLst>
              <a:path w="31751" h="165101">
                <a:moveTo>
                  <a:pt x="6350" y="0"/>
                </a:moveTo>
                <a:lnTo>
                  <a:pt x="0" y="25400"/>
                </a:lnTo>
                <a:lnTo>
                  <a:pt x="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6350" y="133350"/>
                </a:lnTo>
                <a:lnTo>
                  <a:pt x="317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2" name="SMARTINK"/>
          <p:cNvSpPr/>
          <p:nvPr/>
        </p:nvSpPr>
        <p:spPr bwMode="auto">
          <a:xfrm>
            <a:off x="6705600" y="4997450"/>
            <a:ext cx="50801" cy="63501"/>
          </a:xfrm>
          <a:custGeom>
            <a:avLst/>
            <a:gdLst/>
            <a:ahLst/>
            <a:cxnLst/>
            <a:rect l="0" t="0" r="0" b="0"/>
            <a:pathLst>
              <a:path w="50801" h="63501">
                <a:moveTo>
                  <a:pt x="0" y="44450"/>
                </a:moveTo>
                <a:lnTo>
                  <a:pt x="12700" y="31750"/>
                </a:lnTo>
                <a:lnTo>
                  <a:pt x="31750" y="12700"/>
                </a:ln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6350" y="44450"/>
                </a:lnTo>
                <a:lnTo>
                  <a:pt x="44450" y="57150"/>
                </a:lnTo>
                <a:lnTo>
                  <a:pt x="508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3" name="SMARTINK"/>
          <p:cNvSpPr/>
          <p:nvPr/>
        </p:nvSpPr>
        <p:spPr bwMode="auto">
          <a:xfrm>
            <a:off x="6800850" y="4991100"/>
            <a:ext cx="50801" cy="114301"/>
          </a:xfrm>
          <a:custGeom>
            <a:avLst/>
            <a:gdLst/>
            <a:ahLst/>
            <a:cxnLst/>
            <a:rect l="0" t="0" r="0" b="0"/>
            <a:pathLst>
              <a:path w="50801" h="114301">
                <a:moveTo>
                  <a:pt x="38100" y="6350"/>
                </a:moveTo>
                <a:lnTo>
                  <a:pt x="25400" y="0"/>
                </a:lnTo>
                <a:lnTo>
                  <a:pt x="12700" y="6350"/>
                </a:lnTo>
                <a:lnTo>
                  <a:pt x="6350" y="19050"/>
                </a:lnTo>
                <a:lnTo>
                  <a:pt x="12700" y="38100"/>
                </a:lnTo>
                <a:lnTo>
                  <a:pt x="31750" y="63500"/>
                </a:lnTo>
                <a:lnTo>
                  <a:pt x="50800" y="82550"/>
                </a:lnTo>
                <a:lnTo>
                  <a:pt x="44450" y="95250"/>
                </a:lnTo>
                <a:lnTo>
                  <a:pt x="31750" y="101600"/>
                </a:lnTo>
                <a:lnTo>
                  <a:pt x="0" y="107950"/>
                </a:lnTo>
                <a:lnTo>
                  <a:pt x="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4" name="SMARTINK"/>
          <p:cNvSpPr/>
          <p:nvPr/>
        </p:nvSpPr>
        <p:spPr bwMode="auto">
          <a:xfrm>
            <a:off x="6902450" y="4946650"/>
            <a:ext cx="2171701" cy="273051"/>
          </a:xfrm>
          <a:custGeom>
            <a:avLst/>
            <a:gdLst/>
            <a:ahLst/>
            <a:cxnLst/>
            <a:rect l="0" t="0" r="0" b="0"/>
            <a:pathLst>
              <a:path w="2171701" h="273051">
                <a:moveTo>
                  <a:pt x="0" y="0"/>
                </a:moveTo>
                <a:lnTo>
                  <a:pt x="19050" y="19050"/>
                </a:lnTo>
                <a:lnTo>
                  <a:pt x="44450" y="50800"/>
                </a:lnTo>
                <a:lnTo>
                  <a:pt x="69850" y="82550"/>
                </a:lnTo>
                <a:lnTo>
                  <a:pt x="88900" y="107950"/>
                </a:lnTo>
                <a:lnTo>
                  <a:pt x="114300" y="139700"/>
                </a:lnTo>
                <a:lnTo>
                  <a:pt x="133350" y="171450"/>
                </a:lnTo>
                <a:lnTo>
                  <a:pt x="165100" y="209550"/>
                </a:lnTo>
                <a:lnTo>
                  <a:pt x="190500" y="234950"/>
                </a:lnTo>
                <a:lnTo>
                  <a:pt x="196850" y="247650"/>
                </a:lnTo>
                <a:lnTo>
                  <a:pt x="215900" y="260350"/>
                </a:lnTo>
                <a:lnTo>
                  <a:pt x="241300" y="260350"/>
                </a:lnTo>
                <a:lnTo>
                  <a:pt x="273050" y="260350"/>
                </a:lnTo>
                <a:lnTo>
                  <a:pt x="298450" y="260350"/>
                </a:lnTo>
                <a:lnTo>
                  <a:pt x="323850" y="260350"/>
                </a:lnTo>
                <a:lnTo>
                  <a:pt x="349250" y="260350"/>
                </a:lnTo>
                <a:lnTo>
                  <a:pt x="374650" y="260350"/>
                </a:lnTo>
                <a:lnTo>
                  <a:pt x="400050" y="254000"/>
                </a:lnTo>
                <a:lnTo>
                  <a:pt x="425450" y="254000"/>
                </a:lnTo>
                <a:lnTo>
                  <a:pt x="450850" y="254000"/>
                </a:lnTo>
                <a:lnTo>
                  <a:pt x="482600" y="247650"/>
                </a:lnTo>
                <a:lnTo>
                  <a:pt x="508000" y="247650"/>
                </a:lnTo>
                <a:lnTo>
                  <a:pt x="539750" y="247650"/>
                </a:lnTo>
                <a:lnTo>
                  <a:pt x="565150" y="241300"/>
                </a:lnTo>
                <a:lnTo>
                  <a:pt x="584200" y="241300"/>
                </a:lnTo>
                <a:lnTo>
                  <a:pt x="628650" y="241300"/>
                </a:lnTo>
                <a:lnTo>
                  <a:pt x="660400" y="241300"/>
                </a:lnTo>
                <a:lnTo>
                  <a:pt x="692150" y="241300"/>
                </a:lnTo>
                <a:lnTo>
                  <a:pt x="717550" y="241300"/>
                </a:lnTo>
                <a:lnTo>
                  <a:pt x="742950" y="241300"/>
                </a:lnTo>
                <a:lnTo>
                  <a:pt x="768350" y="241300"/>
                </a:lnTo>
                <a:lnTo>
                  <a:pt x="800100" y="241300"/>
                </a:lnTo>
                <a:lnTo>
                  <a:pt x="825500" y="241300"/>
                </a:lnTo>
                <a:lnTo>
                  <a:pt x="857250" y="241300"/>
                </a:lnTo>
                <a:lnTo>
                  <a:pt x="889000" y="241300"/>
                </a:lnTo>
                <a:lnTo>
                  <a:pt x="914400" y="241300"/>
                </a:lnTo>
                <a:lnTo>
                  <a:pt x="946150" y="241300"/>
                </a:lnTo>
                <a:lnTo>
                  <a:pt x="977900" y="241300"/>
                </a:lnTo>
                <a:lnTo>
                  <a:pt x="1009650" y="241300"/>
                </a:lnTo>
                <a:lnTo>
                  <a:pt x="1028700" y="241300"/>
                </a:lnTo>
                <a:lnTo>
                  <a:pt x="1060450" y="241300"/>
                </a:lnTo>
                <a:lnTo>
                  <a:pt x="1092200" y="241300"/>
                </a:lnTo>
                <a:lnTo>
                  <a:pt x="1123950" y="241300"/>
                </a:lnTo>
                <a:lnTo>
                  <a:pt x="1155700" y="241300"/>
                </a:lnTo>
                <a:lnTo>
                  <a:pt x="1174750" y="241300"/>
                </a:lnTo>
                <a:lnTo>
                  <a:pt x="1206500" y="247650"/>
                </a:lnTo>
                <a:lnTo>
                  <a:pt x="1225550" y="247650"/>
                </a:lnTo>
                <a:lnTo>
                  <a:pt x="1257300" y="247650"/>
                </a:lnTo>
                <a:lnTo>
                  <a:pt x="1276350" y="247650"/>
                </a:lnTo>
                <a:lnTo>
                  <a:pt x="1295400" y="247650"/>
                </a:lnTo>
                <a:lnTo>
                  <a:pt x="1327150" y="247650"/>
                </a:lnTo>
                <a:lnTo>
                  <a:pt x="1352550" y="247650"/>
                </a:lnTo>
                <a:lnTo>
                  <a:pt x="1384300" y="247650"/>
                </a:lnTo>
                <a:lnTo>
                  <a:pt x="1409700" y="247650"/>
                </a:lnTo>
                <a:lnTo>
                  <a:pt x="1435100" y="247650"/>
                </a:lnTo>
                <a:lnTo>
                  <a:pt x="1466850" y="247650"/>
                </a:lnTo>
                <a:lnTo>
                  <a:pt x="1498600" y="254000"/>
                </a:lnTo>
                <a:lnTo>
                  <a:pt x="1524000" y="254000"/>
                </a:lnTo>
                <a:lnTo>
                  <a:pt x="1555750" y="254000"/>
                </a:lnTo>
                <a:lnTo>
                  <a:pt x="1581150" y="247650"/>
                </a:lnTo>
                <a:lnTo>
                  <a:pt x="1606550" y="247650"/>
                </a:lnTo>
                <a:lnTo>
                  <a:pt x="1638300" y="247650"/>
                </a:lnTo>
                <a:lnTo>
                  <a:pt x="1670050" y="247650"/>
                </a:lnTo>
                <a:lnTo>
                  <a:pt x="1695450" y="247650"/>
                </a:lnTo>
                <a:lnTo>
                  <a:pt x="1720850" y="247650"/>
                </a:lnTo>
                <a:lnTo>
                  <a:pt x="1752600" y="241300"/>
                </a:lnTo>
                <a:lnTo>
                  <a:pt x="1778000" y="241300"/>
                </a:lnTo>
                <a:lnTo>
                  <a:pt x="1809750" y="241300"/>
                </a:lnTo>
                <a:lnTo>
                  <a:pt x="1841500" y="241300"/>
                </a:lnTo>
                <a:lnTo>
                  <a:pt x="1866900" y="241300"/>
                </a:lnTo>
                <a:lnTo>
                  <a:pt x="1898650" y="241300"/>
                </a:lnTo>
                <a:lnTo>
                  <a:pt x="1930400" y="241300"/>
                </a:lnTo>
                <a:lnTo>
                  <a:pt x="1974850" y="247650"/>
                </a:lnTo>
                <a:lnTo>
                  <a:pt x="2006600" y="247650"/>
                </a:lnTo>
                <a:lnTo>
                  <a:pt x="2025650" y="247650"/>
                </a:lnTo>
                <a:lnTo>
                  <a:pt x="2057400" y="254000"/>
                </a:lnTo>
                <a:lnTo>
                  <a:pt x="2082800" y="254000"/>
                </a:lnTo>
                <a:lnTo>
                  <a:pt x="2108200" y="260350"/>
                </a:lnTo>
                <a:lnTo>
                  <a:pt x="2133600" y="260350"/>
                </a:lnTo>
                <a:lnTo>
                  <a:pt x="2159000" y="260350"/>
                </a:lnTo>
                <a:lnTo>
                  <a:pt x="21717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5" name="SMARTINK"/>
          <p:cNvSpPr/>
          <p:nvPr/>
        </p:nvSpPr>
        <p:spPr bwMode="auto">
          <a:xfrm>
            <a:off x="6013450" y="5232400"/>
            <a:ext cx="203201" cy="234951"/>
          </a:xfrm>
          <a:custGeom>
            <a:avLst/>
            <a:gdLst/>
            <a:ahLst/>
            <a:cxnLst/>
            <a:rect l="0" t="0" r="0" b="0"/>
            <a:pathLst>
              <a:path w="203201" h="234951">
                <a:moveTo>
                  <a:pt x="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6350" y="69850"/>
                </a:lnTo>
                <a:lnTo>
                  <a:pt x="6350" y="95250"/>
                </a:lnTo>
                <a:lnTo>
                  <a:pt x="6350" y="114300"/>
                </a:lnTo>
                <a:lnTo>
                  <a:pt x="12700" y="139700"/>
                </a:lnTo>
                <a:lnTo>
                  <a:pt x="19050" y="171450"/>
                </a:lnTo>
                <a:lnTo>
                  <a:pt x="25400" y="190500"/>
                </a:lnTo>
                <a:lnTo>
                  <a:pt x="38100" y="203200"/>
                </a:lnTo>
                <a:lnTo>
                  <a:pt x="63500" y="215900"/>
                </a:lnTo>
                <a:lnTo>
                  <a:pt x="95250" y="228600"/>
                </a:lnTo>
                <a:lnTo>
                  <a:pt x="120650" y="234950"/>
                </a:lnTo>
                <a:lnTo>
                  <a:pt x="152400" y="234950"/>
                </a:lnTo>
                <a:lnTo>
                  <a:pt x="177800" y="228600"/>
                </a:lnTo>
                <a:lnTo>
                  <a:pt x="190500" y="222250"/>
                </a:lnTo>
                <a:lnTo>
                  <a:pt x="203200" y="2095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6" name="SMARTINK"/>
          <p:cNvSpPr/>
          <p:nvPr/>
        </p:nvSpPr>
        <p:spPr bwMode="auto">
          <a:xfrm>
            <a:off x="5937250" y="5194300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69850" y="0"/>
                </a:moveTo>
                <a:lnTo>
                  <a:pt x="57150" y="25400"/>
                </a:lnTo>
                <a:lnTo>
                  <a:pt x="38100" y="50800"/>
                </a:lnTo>
                <a:lnTo>
                  <a:pt x="19050" y="82550"/>
                </a:lnTo>
                <a:lnTo>
                  <a:pt x="6350" y="114300"/>
                </a:lnTo>
                <a:lnTo>
                  <a:pt x="0" y="133350"/>
                </a:lnTo>
                <a:lnTo>
                  <a:pt x="6350" y="139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7" name="SMARTINK"/>
          <p:cNvSpPr/>
          <p:nvPr/>
        </p:nvSpPr>
        <p:spPr bwMode="auto">
          <a:xfrm>
            <a:off x="6000750" y="5200650"/>
            <a:ext cx="158751" cy="95251"/>
          </a:xfrm>
          <a:custGeom>
            <a:avLst/>
            <a:gdLst/>
            <a:ahLst/>
            <a:cxnLst/>
            <a:rect l="0" t="0" r="0" b="0"/>
            <a:pathLst>
              <a:path w="158751" h="95251">
                <a:moveTo>
                  <a:pt x="0" y="0"/>
                </a:moveTo>
                <a:lnTo>
                  <a:pt x="19050" y="19050"/>
                </a:lnTo>
                <a:lnTo>
                  <a:pt x="50800" y="38100"/>
                </a:lnTo>
                <a:lnTo>
                  <a:pt x="69850" y="50800"/>
                </a:lnTo>
                <a:lnTo>
                  <a:pt x="88900" y="57150"/>
                </a:lnTo>
                <a:lnTo>
                  <a:pt x="120650" y="76200"/>
                </a:lnTo>
                <a:lnTo>
                  <a:pt x="152400" y="88900"/>
                </a:lnTo>
                <a:lnTo>
                  <a:pt x="158750" y="952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8" name="SMARTINK"/>
          <p:cNvSpPr/>
          <p:nvPr/>
        </p:nvSpPr>
        <p:spPr bwMode="auto">
          <a:xfrm>
            <a:off x="6343650" y="5365750"/>
            <a:ext cx="69851" cy="152401"/>
          </a:xfrm>
          <a:custGeom>
            <a:avLst/>
            <a:gdLst/>
            <a:ahLst/>
            <a:cxnLst/>
            <a:rect l="0" t="0" r="0" b="0"/>
            <a:pathLst>
              <a:path w="69851" h="152401">
                <a:moveTo>
                  <a:pt x="12700" y="12700"/>
                </a:moveTo>
                <a:lnTo>
                  <a:pt x="0" y="0"/>
                </a:lnTo>
                <a:lnTo>
                  <a:pt x="0" y="19050"/>
                </a:lnTo>
                <a:lnTo>
                  <a:pt x="6350" y="38100"/>
                </a:lnTo>
                <a:lnTo>
                  <a:pt x="6350" y="69850"/>
                </a:lnTo>
                <a:lnTo>
                  <a:pt x="6350" y="101600"/>
                </a:lnTo>
                <a:lnTo>
                  <a:pt x="12700" y="120650"/>
                </a:lnTo>
                <a:lnTo>
                  <a:pt x="31750" y="146050"/>
                </a:lnTo>
                <a:lnTo>
                  <a:pt x="69850" y="1524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69" name="SMARTINK"/>
          <p:cNvSpPr/>
          <p:nvPr/>
        </p:nvSpPr>
        <p:spPr bwMode="auto">
          <a:xfrm>
            <a:off x="6477000" y="5461000"/>
            <a:ext cx="12701" cy="57151"/>
          </a:xfrm>
          <a:custGeom>
            <a:avLst/>
            <a:gdLst/>
            <a:ahLst/>
            <a:cxnLst/>
            <a:rect l="0" t="0" r="0" b="0"/>
            <a:pathLst>
              <a:path w="12701" h="57151">
                <a:moveTo>
                  <a:pt x="6350" y="0"/>
                </a:moveTo>
                <a:lnTo>
                  <a:pt x="0" y="19050"/>
                </a:lnTo>
                <a:lnTo>
                  <a:pt x="6350" y="44450"/>
                </a:lnTo>
                <a:lnTo>
                  <a:pt x="12700" y="57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0" name="SMARTINK"/>
          <p:cNvSpPr/>
          <p:nvPr/>
        </p:nvSpPr>
        <p:spPr bwMode="auto">
          <a:xfrm>
            <a:off x="6445250" y="5365750"/>
            <a:ext cx="6351" cy="6351"/>
          </a:xfrm>
          <a:custGeom>
            <a:avLst/>
            <a:gdLst/>
            <a:ahLst/>
            <a:cxnLst/>
            <a:rect l="0" t="0" r="0" b="0"/>
            <a:pathLst>
              <a:path w="6351" h="6351">
                <a:moveTo>
                  <a:pt x="0" y="0"/>
                </a:moveTo>
                <a:lnTo>
                  <a:pt x="63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1" name="SMARTINK"/>
          <p:cNvSpPr/>
          <p:nvPr/>
        </p:nvSpPr>
        <p:spPr bwMode="auto">
          <a:xfrm>
            <a:off x="6527800" y="5435600"/>
            <a:ext cx="171451" cy="69851"/>
          </a:xfrm>
          <a:custGeom>
            <a:avLst/>
            <a:gdLst/>
            <a:ahLst/>
            <a:cxnLst/>
            <a:rect l="0" t="0" r="0" b="0"/>
            <a:pathLst>
              <a:path w="171451" h="69851">
                <a:moveTo>
                  <a:pt x="0" y="6350"/>
                </a:moveTo>
                <a:lnTo>
                  <a:pt x="12700" y="0"/>
                </a:lnTo>
                <a:lnTo>
                  <a:pt x="25400" y="19050"/>
                </a:lnTo>
                <a:lnTo>
                  <a:pt x="25400" y="44450"/>
                </a:lnTo>
                <a:lnTo>
                  <a:pt x="31750" y="63500"/>
                </a:lnTo>
                <a:lnTo>
                  <a:pt x="57150" y="38100"/>
                </a:lnTo>
                <a:lnTo>
                  <a:pt x="76200" y="44450"/>
                </a:lnTo>
                <a:lnTo>
                  <a:pt x="82550" y="57150"/>
                </a:lnTo>
                <a:lnTo>
                  <a:pt x="107950" y="31750"/>
                </a:lnTo>
                <a:lnTo>
                  <a:pt x="127000" y="25400"/>
                </a:lnTo>
                <a:lnTo>
                  <a:pt x="139700" y="31750"/>
                </a:lnTo>
                <a:lnTo>
                  <a:pt x="152400" y="38100"/>
                </a:lnTo>
                <a:lnTo>
                  <a:pt x="165100" y="50800"/>
                </a:lnTo>
                <a:lnTo>
                  <a:pt x="171450" y="698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2" name="SMARTINK"/>
          <p:cNvSpPr/>
          <p:nvPr/>
        </p:nvSpPr>
        <p:spPr bwMode="auto">
          <a:xfrm>
            <a:off x="6781800" y="548640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0"/>
                </a:moveTo>
                <a:lnTo>
                  <a:pt x="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3" name="SMARTINK"/>
          <p:cNvSpPr/>
          <p:nvPr/>
        </p:nvSpPr>
        <p:spPr bwMode="auto">
          <a:xfrm>
            <a:off x="6915150" y="5372100"/>
            <a:ext cx="114301" cy="88901"/>
          </a:xfrm>
          <a:custGeom>
            <a:avLst/>
            <a:gdLst/>
            <a:ahLst/>
            <a:cxnLst/>
            <a:rect l="0" t="0" r="0" b="0"/>
            <a:pathLst>
              <a:path w="114301" h="88901">
                <a:moveTo>
                  <a:pt x="6350" y="19050"/>
                </a:moveTo>
                <a:lnTo>
                  <a:pt x="0" y="6350"/>
                </a:lnTo>
                <a:lnTo>
                  <a:pt x="12700" y="19050"/>
                </a:lnTo>
                <a:lnTo>
                  <a:pt x="25400" y="50800"/>
                </a:lnTo>
                <a:lnTo>
                  <a:pt x="31750" y="69850"/>
                </a:lnTo>
                <a:lnTo>
                  <a:pt x="31750" y="88900"/>
                </a:lnTo>
                <a:lnTo>
                  <a:pt x="44450" y="63500"/>
                </a:lnTo>
                <a:lnTo>
                  <a:pt x="50800" y="38100"/>
                </a:lnTo>
                <a:lnTo>
                  <a:pt x="63500" y="25400"/>
                </a:lnTo>
                <a:lnTo>
                  <a:pt x="88900" y="0"/>
                </a:lnTo>
                <a:lnTo>
                  <a:pt x="1143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4" name="SMARTINK"/>
          <p:cNvSpPr/>
          <p:nvPr/>
        </p:nvSpPr>
        <p:spPr bwMode="auto">
          <a:xfrm>
            <a:off x="7054850" y="5378450"/>
            <a:ext cx="101601" cy="82551"/>
          </a:xfrm>
          <a:custGeom>
            <a:avLst/>
            <a:gdLst/>
            <a:ahLst/>
            <a:cxnLst/>
            <a:rect l="0" t="0" r="0" b="0"/>
            <a:pathLst>
              <a:path w="101601" h="82551">
                <a:moveTo>
                  <a:pt x="12700" y="57150"/>
                </a:moveTo>
                <a:lnTo>
                  <a:pt x="25400" y="50800"/>
                </a:lnTo>
                <a:lnTo>
                  <a:pt x="38100" y="38100"/>
                </a:lnTo>
                <a:lnTo>
                  <a:pt x="44450" y="25400"/>
                </a:lnTo>
                <a:lnTo>
                  <a:pt x="44450" y="6350"/>
                </a:lnTo>
                <a:lnTo>
                  <a:pt x="25400" y="0"/>
                </a:lnTo>
                <a:lnTo>
                  <a:pt x="12700" y="6350"/>
                </a:lnTo>
                <a:lnTo>
                  <a:pt x="0" y="25400"/>
                </a:lnTo>
                <a:lnTo>
                  <a:pt x="0" y="44450"/>
                </a:lnTo>
                <a:lnTo>
                  <a:pt x="12700" y="69850"/>
                </a:lnTo>
                <a:lnTo>
                  <a:pt x="38100" y="82550"/>
                </a:lnTo>
                <a:lnTo>
                  <a:pt x="57150" y="82550"/>
                </a:lnTo>
                <a:lnTo>
                  <a:pt x="88900" y="76200"/>
                </a:lnTo>
                <a:lnTo>
                  <a:pt x="101600" y="762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5" name="SMARTINK"/>
          <p:cNvSpPr/>
          <p:nvPr/>
        </p:nvSpPr>
        <p:spPr bwMode="auto">
          <a:xfrm>
            <a:off x="7181850" y="5391150"/>
            <a:ext cx="107951" cy="63501"/>
          </a:xfrm>
          <a:custGeom>
            <a:avLst/>
            <a:gdLst/>
            <a:ahLst/>
            <a:cxnLst/>
            <a:rect l="0" t="0" r="0" b="0"/>
            <a:pathLst>
              <a:path w="107951" h="63501">
                <a:moveTo>
                  <a:pt x="44450" y="0"/>
                </a:moveTo>
                <a:lnTo>
                  <a:pt x="25400" y="0"/>
                </a:lnTo>
                <a:lnTo>
                  <a:pt x="12700" y="12700"/>
                </a:lnTo>
                <a:lnTo>
                  <a:pt x="0" y="38100"/>
                </a:lnTo>
                <a:lnTo>
                  <a:pt x="6350" y="50800"/>
                </a:lnTo>
                <a:lnTo>
                  <a:pt x="19050" y="57150"/>
                </a:lnTo>
                <a:lnTo>
                  <a:pt x="31750" y="50800"/>
                </a:lnTo>
                <a:lnTo>
                  <a:pt x="44450" y="44450"/>
                </a:lnTo>
                <a:lnTo>
                  <a:pt x="50800" y="31750"/>
                </a:lnTo>
                <a:lnTo>
                  <a:pt x="63500" y="38100"/>
                </a:lnTo>
                <a:lnTo>
                  <a:pt x="88900" y="57150"/>
                </a:lnTo>
                <a:lnTo>
                  <a:pt x="107950" y="635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6" name="SMARTINK"/>
          <p:cNvSpPr/>
          <p:nvPr/>
        </p:nvSpPr>
        <p:spPr bwMode="auto">
          <a:xfrm>
            <a:off x="7327900" y="5391150"/>
            <a:ext cx="82551" cy="69851"/>
          </a:xfrm>
          <a:custGeom>
            <a:avLst/>
            <a:gdLst/>
            <a:ahLst/>
            <a:cxnLst/>
            <a:rect l="0" t="0" r="0" b="0"/>
            <a:pathLst>
              <a:path w="82551" h="69851">
                <a:moveTo>
                  <a:pt x="50800" y="6350"/>
                </a:moveTo>
                <a:lnTo>
                  <a:pt x="38100" y="0"/>
                </a:lnTo>
                <a:lnTo>
                  <a:pt x="12700" y="6350"/>
                </a:lnTo>
                <a:lnTo>
                  <a:pt x="0" y="25400"/>
                </a:lnTo>
                <a:lnTo>
                  <a:pt x="6350" y="44450"/>
                </a:lnTo>
                <a:lnTo>
                  <a:pt x="19050" y="63500"/>
                </a:lnTo>
                <a:lnTo>
                  <a:pt x="31750" y="69850"/>
                </a:lnTo>
                <a:lnTo>
                  <a:pt x="69850" y="57150"/>
                </a:lnTo>
                <a:lnTo>
                  <a:pt x="82550" y="571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7" name="SMARTINK"/>
          <p:cNvSpPr/>
          <p:nvPr/>
        </p:nvSpPr>
        <p:spPr bwMode="auto">
          <a:xfrm>
            <a:off x="7480300" y="5302250"/>
            <a:ext cx="44451" cy="165101"/>
          </a:xfrm>
          <a:custGeom>
            <a:avLst/>
            <a:gdLst/>
            <a:ahLst/>
            <a:cxnLst/>
            <a:rect l="0" t="0" r="0" b="0"/>
            <a:pathLst>
              <a:path w="44451" h="16510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69850"/>
                </a:lnTo>
                <a:lnTo>
                  <a:pt x="0" y="95250"/>
                </a:lnTo>
                <a:lnTo>
                  <a:pt x="0" y="120650"/>
                </a:lnTo>
                <a:lnTo>
                  <a:pt x="12700" y="152400"/>
                </a:lnTo>
                <a:lnTo>
                  <a:pt x="19050" y="165100"/>
                </a:lnTo>
                <a:lnTo>
                  <a:pt x="44450" y="1651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8" name="SMARTINK"/>
          <p:cNvSpPr/>
          <p:nvPr/>
        </p:nvSpPr>
        <p:spPr bwMode="auto">
          <a:xfrm>
            <a:off x="7410450" y="535305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19050" y="6350"/>
                </a:lnTo>
                <a:lnTo>
                  <a:pt x="44450" y="6350"/>
                </a:lnTo>
                <a:lnTo>
                  <a:pt x="76200" y="12700"/>
                </a:lnTo>
                <a:lnTo>
                  <a:pt x="107950" y="12700"/>
                </a:lnTo>
                <a:lnTo>
                  <a:pt x="114300" y="190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79" name="SMARTINK"/>
          <p:cNvSpPr/>
          <p:nvPr/>
        </p:nvSpPr>
        <p:spPr bwMode="auto">
          <a:xfrm>
            <a:off x="7594600" y="5448300"/>
            <a:ext cx="6351" cy="31751"/>
          </a:xfrm>
          <a:custGeom>
            <a:avLst/>
            <a:gdLst/>
            <a:ahLst/>
            <a:cxnLst/>
            <a:rect l="0" t="0" r="0" b="0"/>
            <a:pathLst>
              <a:path w="6351" h="31751">
                <a:moveTo>
                  <a:pt x="6350" y="0"/>
                </a:moveTo>
                <a:lnTo>
                  <a:pt x="0" y="12700"/>
                </a:lnTo>
                <a:lnTo>
                  <a:pt x="0" y="317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0" name="SMARTINK"/>
          <p:cNvSpPr/>
          <p:nvPr/>
        </p:nvSpPr>
        <p:spPr bwMode="auto">
          <a:xfrm>
            <a:off x="6788150" y="546100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0"/>
                </a:moveTo>
                <a:lnTo>
                  <a:pt x="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1" name="SMARTINK"/>
          <p:cNvSpPr/>
          <p:nvPr/>
        </p:nvSpPr>
        <p:spPr bwMode="auto">
          <a:xfrm>
            <a:off x="1136650" y="5664200"/>
            <a:ext cx="19051" cy="196851"/>
          </a:xfrm>
          <a:custGeom>
            <a:avLst/>
            <a:gdLst/>
            <a:ahLst/>
            <a:cxnLst/>
            <a:rect l="0" t="0" r="0" b="0"/>
            <a:pathLst>
              <a:path w="19051" h="196851">
                <a:moveTo>
                  <a:pt x="19050" y="12700"/>
                </a:moveTo>
                <a:lnTo>
                  <a:pt x="12700" y="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6350" y="114300"/>
                </a:lnTo>
                <a:lnTo>
                  <a:pt x="0" y="139700"/>
                </a:lnTo>
                <a:lnTo>
                  <a:pt x="0" y="171450"/>
                </a:lnTo>
                <a:lnTo>
                  <a:pt x="0" y="19685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2" name="SMARTINK"/>
          <p:cNvSpPr/>
          <p:nvPr/>
        </p:nvSpPr>
        <p:spPr bwMode="auto">
          <a:xfrm>
            <a:off x="1187450" y="5645150"/>
            <a:ext cx="25401" cy="222251"/>
          </a:xfrm>
          <a:custGeom>
            <a:avLst/>
            <a:gdLst/>
            <a:ahLst/>
            <a:cxnLst/>
            <a:rect l="0" t="0" r="0" b="0"/>
            <a:pathLst>
              <a:path w="25401" h="222251">
                <a:moveTo>
                  <a:pt x="25400" y="0"/>
                </a:moveTo>
                <a:lnTo>
                  <a:pt x="19050" y="25400"/>
                </a:lnTo>
                <a:lnTo>
                  <a:pt x="19050" y="50800"/>
                </a:lnTo>
                <a:lnTo>
                  <a:pt x="19050" y="76200"/>
                </a:lnTo>
                <a:lnTo>
                  <a:pt x="19050" y="101600"/>
                </a:lnTo>
                <a:lnTo>
                  <a:pt x="19050" y="127000"/>
                </a:lnTo>
                <a:lnTo>
                  <a:pt x="19050" y="146050"/>
                </a:lnTo>
                <a:lnTo>
                  <a:pt x="12700" y="177800"/>
                </a:lnTo>
                <a:lnTo>
                  <a:pt x="6350" y="203200"/>
                </a:lnTo>
                <a:lnTo>
                  <a:pt x="0" y="215900"/>
                </a:lnTo>
                <a:lnTo>
                  <a:pt x="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3" name="SMARTINK"/>
          <p:cNvSpPr/>
          <p:nvPr/>
        </p:nvSpPr>
        <p:spPr bwMode="auto">
          <a:xfrm>
            <a:off x="1016000" y="5727700"/>
            <a:ext cx="292101" cy="12701"/>
          </a:xfrm>
          <a:custGeom>
            <a:avLst/>
            <a:gdLst/>
            <a:ahLst/>
            <a:cxnLst/>
            <a:rect l="0" t="0" r="0" b="0"/>
            <a:pathLst>
              <a:path w="292101" h="12701">
                <a:moveTo>
                  <a:pt x="0" y="6350"/>
                </a:moveTo>
                <a:lnTo>
                  <a:pt x="38100" y="12700"/>
                </a:lnTo>
                <a:lnTo>
                  <a:pt x="63500" y="12700"/>
                </a:lnTo>
                <a:lnTo>
                  <a:pt x="95250" y="12700"/>
                </a:lnTo>
                <a:lnTo>
                  <a:pt x="114300" y="12700"/>
                </a:lnTo>
                <a:lnTo>
                  <a:pt x="146050" y="6350"/>
                </a:lnTo>
                <a:lnTo>
                  <a:pt x="165100" y="6350"/>
                </a:lnTo>
                <a:lnTo>
                  <a:pt x="184150" y="6350"/>
                </a:lnTo>
                <a:lnTo>
                  <a:pt x="215900" y="0"/>
                </a:lnTo>
                <a:lnTo>
                  <a:pt x="247650" y="0"/>
                </a:lnTo>
                <a:lnTo>
                  <a:pt x="273050" y="0"/>
                </a:lnTo>
                <a:lnTo>
                  <a:pt x="292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4" name="SMARTINK"/>
          <p:cNvSpPr/>
          <p:nvPr/>
        </p:nvSpPr>
        <p:spPr bwMode="auto">
          <a:xfrm>
            <a:off x="1066800" y="5778500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25400"/>
                </a:moveTo>
                <a:lnTo>
                  <a:pt x="25400" y="25400"/>
                </a:lnTo>
                <a:lnTo>
                  <a:pt x="50800" y="19050"/>
                </a:lnTo>
                <a:lnTo>
                  <a:pt x="76200" y="19050"/>
                </a:lnTo>
                <a:lnTo>
                  <a:pt x="101600" y="12700"/>
                </a:lnTo>
                <a:lnTo>
                  <a:pt x="127000" y="6350"/>
                </a:lnTo>
                <a:lnTo>
                  <a:pt x="158750" y="0"/>
                </a:lnTo>
                <a:lnTo>
                  <a:pt x="203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5" name="SMARTINK"/>
          <p:cNvSpPr/>
          <p:nvPr/>
        </p:nvSpPr>
        <p:spPr bwMode="auto">
          <a:xfrm>
            <a:off x="1511300" y="5715000"/>
            <a:ext cx="165101" cy="76201"/>
          </a:xfrm>
          <a:custGeom>
            <a:avLst/>
            <a:gdLst/>
            <a:ahLst/>
            <a:cxnLst/>
            <a:rect l="0" t="0" r="0" b="0"/>
            <a:pathLst>
              <a:path w="165101" h="7620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50800"/>
                </a:lnTo>
                <a:lnTo>
                  <a:pt x="12700" y="31750"/>
                </a:lnTo>
                <a:lnTo>
                  <a:pt x="31750" y="19050"/>
                </a:lnTo>
                <a:lnTo>
                  <a:pt x="44450" y="25400"/>
                </a:lnTo>
                <a:lnTo>
                  <a:pt x="50800" y="63500"/>
                </a:lnTo>
                <a:lnTo>
                  <a:pt x="63500" y="57150"/>
                </a:lnTo>
                <a:lnTo>
                  <a:pt x="82550" y="31750"/>
                </a:lnTo>
                <a:lnTo>
                  <a:pt x="95250" y="19050"/>
                </a:lnTo>
                <a:lnTo>
                  <a:pt x="114300" y="38100"/>
                </a:lnTo>
                <a:lnTo>
                  <a:pt x="127000" y="63500"/>
                </a:lnTo>
                <a:lnTo>
                  <a:pt x="139700" y="69850"/>
                </a:lnTo>
                <a:lnTo>
                  <a:pt x="1651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6" name="SMARTINK"/>
          <p:cNvSpPr/>
          <p:nvPr/>
        </p:nvSpPr>
        <p:spPr bwMode="auto">
          <a:xfrm>
            <a:off x="1682750" y="5708650"/>
            <a:ext cx="69851" cy="82551"/>
          </a:xfrm>
          <a:custGeom>
            <a:avLst/>
            <a:gdLst/>
            <a:ahLst/>
            <a:cxnLst/>
            <a:rect l="0" t="0" r="0" b="0"/>
            <a:pathLst>
              <a:path w="69851" h="82551">
                <a:moveTo>
                  <a:pt x="50800" y="0"/>
                </a:moveTo>
                <a:lnTo>
                  <a:pt x="19050" y="19050"/>
                </a:lnTo>
                <a:lnTo>
                  <a:pt x="6350" y="38100"/>
                </a:lnTo>
                <a:lnTo>
                  <a:pt x="0" y="50800"/>
                </a:lnTo>
                <a:lnTo>
                  <a:pt x="6350" y="63500"/>
                </a:lnTo>
                <a:lnTo>
                  <a:pt x="25400" y="82550"/>
                </a:lnTo>
                <a:lnTo>
                  <a:pt x="50800" y="76200"/>
                </a:lnTo>
                <a:lnTo>
                  <a:pt x="63500" y="69850"/>
                </a:lnTo>
                <a:lnTo>
                  <a:pt x="69850" y="50800"/>
                </a:lnTo>
                <a:lnTo>
                  <a:pt x="57150" y="25400"/>
                </a:lnTo>
                <a:lnTo>
                  <a:pt x="44450" y="127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7" name="SMARTINK"/>
          <p:cNvSpPr/>
          <p:nvPr/>
        </p:nvSpPr>
        <p:spPr bwMode="auto">
          <a:xfrm>
            <a:off x="1822450" y="5607050"/>
            <a:ext cx="57151" cy="165101"/>
          </a:xfrm>
          <a:custGeom>
            <a:avLst/>
            <a:gdLst/>
            <a:ahLst/>
            <a:cxnLst/>
            <a:rect l="0" t="0" r="0" b="0"/>
            <a:pathLst>
              <a:path w="57151" h="165101">
                <a:moveTo>
                  <a:pt x="6350" y="12700"/>
                </a:moveTo>
                <a:lnTo>
                  <a:pt x="0" y="0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12700" y="133350"/>
                </a:lnTo>
                <a:lnTo>
                  <a:pt x="25400" y="152400"/>
                </a:lnTo>
                <a:lnTo>
                  <a:pt x="44450" y="158750"/>
                </a:lnTo>
                <a:lnTo>
                  <a:pt x="571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8" name="SMARTINK"/>
          <p:cNvSpPr/>
          <p:nvPr/>
        </p:nvSpPr>
        <p:spPr bwMode="auto">
          <a:xfrm>
            <a:off x="1905000" y="5683250"/>
            <a:ext cx="50801" cy="88901"/>
          </a:xfrm>
          <a:custGeom>
            <a:avLst/>
            <a:gdLst/>
            <a:ahLst/>
            <a:cxnLst/>
            <a:rect l="0" t="0" r="0" b="0"/>
            <a:pathLst>
              <a:path w="50801" h="88901">
                <a:moveTo>
                  <a:pt x="0" y="63500"/>
                </a:moveTo>
                <a:lnTo>
                  <a:pt x="25400" y="38100"/>
                </a:lnTo>
                <a:lnTo>
                  <a:pt x="4445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31750"/>
                </a:lnTo>
                <a:lnTo>
                  <a:pt x="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2700" y="88900"/>
                </a:lnTo>
                <a:lnTo>
                  <a:pt x="508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89" name="SMARTINK"/>
          <p:cNvSpPr/>
          <p:nvPr/>
        </p:nvSpPr>
        <p:spPr bwMode="auto">
          <a:xfrm>
            <a:off x="2025650" y="5664200"/>
            <a:ext cx="82551" cy="120651"/>
          </a:xfrm>
          <a:custGeom>
            <a:avLst/>
            <a:gdLst/>
            <a:ahLst/>
            <a:cxnLst/>
            <a:rect l="0" t="0" r="0" b="0"/>
            <a:pathLst>
              <a:path w="82551" h="120651">
                <a:moveTo>
                  <a:pt x="69850" y="6350"/>
                </a:moveTo>
                <a:lnTo>
                  <a:pt x="57150" y="0"/>
                </a:lnTo>
                <a:lnTo>
                  <a:pt x="38100" y="6350"/>
                </a:lnTo>
                <a:lnTo>
                  <a:pt x="31750" y="19050"/>
                </a:lnTo>
                <a:lnTo>
                  <a:pt x="31750" y="38100"/>
                </a:lnTo>
                <a:lnTo>
                  <a:pt x="57150" y="63500"/>
                </a:lnTo>
                <a:lnTo>
                  <a:pt x="82550" y="88900"/>
                </a:lnTo>
                <a:lnTo>
                  <a:pt x="76200" y="107950"/>
                </a:lnTo>
                <a:lnTo>
                  <a:pt x="57150" y="114300"/>
                </a:lnTo>
                <a:lnTo>
                  <a:pt x="31750" y="114300"/>
                </a:lnTo>
                <a:lnTo>
                  <a:pt x="0" y="114300"/>
                </a:lnTo>
                <a:lnTo>
                  <a:pt x="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0" name="SMARTINK"/>
          <p:cNvSpPr/>
          <p:nvPr/>
        </p:nvSpPr>
        <p:spPr bwMode="auto">
          <a:xfrm>
            <a:off x="2374900" y="5549900"/>
            <a:ext cx="6351" cy="215901"/>
          </a:xfrm>
          <a:custGeom>
            <a:avLst/>
            <a:gdLst/>
            <a:ahLst/>
            <a:cxnLst/>
            <a:rect l="0" t="0" r="0" b="0"/>
            <a:pathLst>
              <a:path w="6351" h="215901">
                <a:moveTo>
                  <a:pt x="6350" y="0"/>
                </a:moveTo>
                <a:lnTo>
                  <a:pt x="6350" y="19050"/>
                </a:lnTo>
                <a:lnTo>
                  <a:pt x="6350" y="5080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1" name="SMARTINK"/>
          <p:cNvSpPr/>
          <p:nvPr/>
        </p:nvSpPr>
        <p:spPr bwMode="auto">
          <a:xfrm>
            <a:off x="2438400" y="5556250"/>
            <a:ext cx="19051" cy="184151"/>
          </a:xfrm>
          <a:custGeom>
            <a:avLst/>
            <a:gdLst/>
            <a:ahLst/>
            <a:cxnLst/>
            <a:rect l="0" t="0" r="0" b="0"/>
            <a:pathLst>
              <a:path w="19051" h="184151">
                <a:moveTo>
                  <a:pt x="0" y="0"/>
                </a:moveTo>
                <a:lnTo>
                  <a:pt x="0" y="38100"/>
                </a:lnTo>
                <a:lnTo>
                  <a:pt x="6350" y="69850"/>
                </a:lnTo>
                <a:lnTo>
                  <a:pt x="6350" y="95250"/>
                </a:lnTo>
                <a:lnTo>
                  <a:pt x="12700" y="127000"/>
                </a:lnTo>
                <a:lnTo>
                  <a:pt x="12700" y="152400"/>
                </a:lnTo>
                <a:lnTo>
                  <a:pt x="190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2" name="SMARTINK"/>
          <p:cNvSpPr/>
          <p:nvPr/>
        </p:nvSpPr>
        <p:spPr bwMode="auto">
          <a:xfrm>
            <a:off x="2381250" y="5651500"/>
            <a:ext cx="69851" cy="25401"/>
          </a:xfrm>
          <a:custGeom>
            <a:avLst/>
            <a:gdLst/>
            <a:ahLst/>
            <a:cxnLst/>
            <a:rect l="0" t="0" r="0" b="0"/>
            <a:pathLst>
              <a:path w="69851" h="25401">
                <a:moveTo>
                  <a:pt x="0" y="25400"/>
                </a:moveTo>
                <a:lnTo>
                  <a:pt x="6350" y="12700"/>
                </a:lnTo>
                <a:lnTo>
                  <a:pt x="31750" y="0"/>
                </a:lnTo>
                <a:lnTo>
                  <a:pt x="63500" y="0"/>
                </a:lnTo>
                <a:lnTo>
                  <a:pt x="698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3" name="SMARTINK"/>
          <p:cNvSpPr/>
          <p:nvPr/>
        </p:nvSpPr>
        <p:spPr bwMode="auto">
          <a:xfrm>
            <a:off x="2508250" y="5695950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0" y="0"/>
                </a:moveTo>
                <a:lnTo>
                  <a:pt x="19050" y="6350"/>
                </a:lnTo>
                <a:lnTo>
                  <a:pt x="25400" y="19050"/>
                </a:lnTo>
                <a:lnTo>
                  <a:pt x="19050" y="63500"/>
                </a:lnTo>
                <a:lnTo>
                  <a:pt x="12700" y="76200"/>
                </a:lnTo>
                <a:lnTo>
                  <a:pt x="19050" y="88900"/>
                </a:lnTo>
                <a:lnTo>
                  <a:pt x="31750" y="95250"/>
                </a:lnTo>
                <a:lnTo>
                  <a:pt x="44450" y="88900"/>
                </a:lnTo>
                <a:lnTo>
                  <a:pt x="76200" y="76200"/>
                </a:lnTo>
                <a:lnTo>
                  <a:pt x="952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4" name="SMARTINK"/>
          <p:cNvSpPr/>
          <p:nvPr/>
        </p:nvSpPr>
        <p:spPr bwMode="auto">
          <a:xfrm>
            <a:off x="2628900" y="5556250"/>
            <a:ext cx="120651" cy="133351"/>
          </a:xfrm>
          <a:custGeom>
            <a:avLst/>
            <a:gdLst/>
            <a:ahLst/>
            <a:cxnLst/>
            <a:rect l="0" t="0" r="0" b="0"/>
            <a:pathLst>
              <a:path w="120651" h="133351">
                <a:moveTo>
                  <a:pt x="63500" y="12700"/>
                </a:moveTo>
                <a:lnTo>
                  <a:pt x="50800" y="0"/>
                </a:lnTo>
                <a:lnTo>
                  <a:pt x="25400" y="12700"/>
                </a:lnTo>
                <a:lnTo>
                  <a:pt x="6350" y="31750"/>
                </a:lnTo>
                <a:lnTo>
                  <a:pt x="0" y="57150"/>
                </a:lnTo>
                <a:lnTo>
                  <a:pt x="0" y="76200"/>
                </a:lnTo>
                <a:lnTo>
                  <a:pt x="6350" y="95250"/>
                </a:lnTo>
                <a:lnTo>
                  <a:pt x="12700" y="107950"/>
                </a:lnTo>
                <a:lnTo>
                  <a:pt x="25400" y="120650"/>
                </a:lnTo>
                <a:lnTo>
                  <a:pt x="44450" y="12700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07950" y="127000"/>
                </a:lnTo>
                <a:lnTo>
                  <a:pt x="120650" y="114300"/>
                </a:lnTo>
                <a:lnTo>
                  <a:pt x="107950" y="76200"/>
                </a:lnTo>
                <a:lnTo>
                  <a:pt x="95250" y="50800"/>
                </a:lnTo>
                <a:lnTo>
                  <a:pt x="82550" y="19050"/>
                </a:lnTo>
                <a:lnTo>
                  <a:pt x="825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5" name="SMARTINK"/>
          <p:cNvSpPr/>
          <p:nvPr/>
        </p:nvSpPr>
        <p:spPr bwMode="auto">
          <a:xfrm>
            <a:off x="2946400" y="558165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206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6" name="SMARTINK"/>
          <p:cNvSpPr/>
          <p:nvPr/>
        </p:nvSpPr>
        <p:spPr bwMode="auto">
          <a:xfrm>
            <a:off x="2978150" y="564515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19050"/>
                </a:lnTo>
                <a:lnTo>
                  <a:pt x="19050" y="19050"/>
                </a:lnTo>
                <a:lnTo>
                  <a:pt x="44450" y="19050"/>
                </a:lnTo>
                <a:lnTo>
                  <a:pt x="69850" y="19050"/>
                </a:lnTo>
                <a:lnTo>
                  <a:pt x="101600" y="19050"/>
                </a:lnTo>
                <a:lnTo>
                  <a:pt x="1143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7" name="SMARTINK"/>
          <p:cNvSpPr/>
          <p:nvPr/>
        </p:nvSpPr>
        <p:spPr bwMode="auto">
          <a:xfrm>
            <a:off x="3289300" y="5492750"/>
            <a:ext cx="114301" cy="165101"/>
          </a:xfrm>
          <a:custGeom>
            <a:avLst/>
            <a:gdLst/>
            <a:ahLst/>
            <a:cxnLst/>
            <a:rect l="0" t="0" r="0" b="0"/>
            <a:pathLst>
              <a:path w="114301" h="165101">
                <a:moveTo>
                  <a:pt x="101600" y="12700"/>
                </a:moveTo>
                <a:lnTo>
                  <a:pt x="88900" y="0"/>
                </a:lnTo>
                <a:lnTo>
                  <a:pt x="63500" y="6350"/>
                </a:lnTo>
                <a:lnTo>
                  <a:pt x="44450" y="19050"/>
                </a:lnTo>
                <a:lnTo>
                  <a:pt x="25400" y="44450"/>
                </a:lnTo>
                <a:lnTo>
                  <a:pt x="12700" y="69850"/>
                </a:lnTo>
                <a:lnTo>
                  <a:pt x="0" y="101600"/>
                </a:lnTo>
                <a:lnTo>
                  <a:pt x="0" y="120650"/>
                </a:lnTo>
                <a:lnTo>
                  <a:pt x="6350" y="139700"/>
                </a:lnTo>
                <a:lnTo>
                  <a:pt x="12700" y="152400"/>
                </a:lnTo>
                <a:lnTo>
                  <a:pt x="31750" y="158750"/>
                </a:lnTo>
                <a:lnTo>
                  <a:pt x="44450" y="165100"/>
                </a:lnTo>
                <a:lnTo>
                  <a:pt x="63500" y="165100"/>
                </a:lnTo>
                <a:lnTo>
                  <a:pt x="88900" y="152400"/>
                </a:lnTo>
                <a:lnTo>
                  <a:pt x="101600" y="139700"/>
                </a:lnTo>
                <a:lnTo>
                  <a:pt x="114300" y="114300"/>
                </a:lnTo>
                <a:lnTo>
                  <a:pt x="114300" y="82550"/>
                </a:lnTo>
                <a:lnTo>
                  <a:pt x="107950" y="57150"/>
                </a:lnTo>
                <a:lnTo>
                  <a:pt x="101600" y="31750"/>
                </a:lnTo>
                <a:lnTo>
                  <a:pt x="88900" y="19050"/>
                </a:lnTo>
                <a:lnTo>
                  <a:pt x="69850" y="25400"/>
                </a:lnTo>
                <a:lnTo>
                  <a:pt x="69850" y="38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8" name="SMARTINK"/>
          <p:cNvSpPr/>
          <p:nvPr/>
        </p:nvSpPr>
        <p:spPr bwMode="auto">
          <a:xfrm>
            <a:off x="3486150" y="560070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0" y="1905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699" name="SMARTINK"/>
          <p:cNvSpPr/>
          <p:nvPr/>
        </p:nvSpPr>
        <p:spPr bwMode="auto">
          <a:xfrm>
            <a:off x="3581400" y="5499100"/>
            <a:ext cx="101601" cy="146051"/>
          </a:xfrm>
          <a:custGeom>
            <a:avLst/>
            <a:gdLst/>
            <a:ahLst/>
            <a:cxnLst/>
            <a:rect l="0" t="0" r="0" b="0"/>
            <a:pathLst>
              <a:path w="101601" h="146051">
                <a:moveTo>
                  <a:pt x="57150" y="6350"/>
                </a:moveTo>
                <a:lnTo>
                  <a:pt x="44450" y="0"/>
                </a:lnTo>
                <a:lnTo>
                  <a:pt x="2540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101600"/>
                </a:lnTo>
                <a:lnTo>
                  <a:pt x="6350" y="127000"/>
                </a:lnTo>
                <a:lnTo>
                  <a:pt x="19050" y="139700"/>
                </a:lnTo>
                <a:lnTo>
                  <a:pt x="31750" y="146050"/>
                </a:lnTo>
                <a:lnTo>
                  <a:pt x="57150" y="146050"/>
                </a:lnTo>
                <a:lnTo>
                  <a:pt x="76200" y="146050"/>
                </a:lnTo>
                <a:lnTo>
                  <a:pt x="88900" y="139700"/>
                </a:lnTo>
                <a:lnTo>
                  <a:pt x="95250" y="127000"/>
                </a:lnTo>
                <a:lnTo>
                  <a:pt x="101600" y="101600"/>
                </a:lnTo>
                <a:lnTo>
                  <a:pt x="101600" y="69850"/>
                </a:lnTo>
                <a:lnTo>
                  <a:pt x="95250" y="38100"/>
                </a:lnTo>
                <a:lnTo>
                  <a:pt x="88900" y="19050"/>
                </a:lnTo>
                <a:lnTo>
                  <a:pt x="76200" y="12700"/>
                </a:lnTo>
                <a:lnTo>
                  <a:pt x="698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0" name="SMARTINK"/>
          <p:cNvSpPr/>
          <p:nvPr/>
        </p:nvSpPr>
        <p:spPr bwMode="auto">
          <a:xfrm>
            <a:off x="3778250" y="5499100"/>
            <a:ext cx="12701" cy="152401"/>
          </a:xfrm>
          <a:custGeom>
            <a:avLst/>
            <a:gdLst/>
            <a:ahLst/>
            <a:cxnLst/>
            <a:rect l="0" t="0" r="0" b="0"/>
            <a:pathLst>
              <a:path w="12701" h="152401">
                <a:moveTo>
                  <a:pt x="0" y="0"/>
                </a:moveTo>
                <a:lnTo>
                  <a:pt x="6350" y="12700"/>
                </a:lnTo>
                <a:lnTo>
                  <a:pt x="6350" y="38100"/>
                </a:lnTo>
                <a:lnTo>
                  <a:pt x="6350" y="6350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39700"/>
                </a:lnTo>
                <a:lnTo>
                  <a:pt x="127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1" name="SMARTINK"/>
          <p:cNvSpPr/>
          <p:nvPr/>
        </p:nvSpPr>
        <p:spPr bwMode="auto">
          <a:xfrm>
            <a:off x="3848100" y="5499100"/>
            <a:ext cx="133351" cy="152401"/>
          </a:xfrm>
          <a:custGeom>
            <a:avLst/>
            <a:gdLst/>
            <a:ahLst/>
            <a:cxnLst/>
            <a:rect l="0" t="0" r="0" b="0"/>
            <a:pathLst>
              <a:path w="133351" h="152401">
                <a:moveTo>
                  <a:pt x="0" y="19050"/>
                </a:moveTo>
                <a:lnTo>
                  <a:pt x="12700" y="6350"/>
                </a:lnTo>
                <a:lnTo>
                  <a:pt x="25400" y="0"/>
                </a:lnTo>
                <a:lnTo>
                  <a:pt x="50800" y="0"/>
                </a:lnTo>
                <a:lnTo>
                  <a:pt x="69850" y="6350"/>
                </a:lnTo>
                <a:lnTo>
                  <a:pt x="82550" y="19050"/>
                </a:lnTo>
                <a:lnTo>
                  <a:pt x="88900" y="31750"/>
                </a:lnTo>
                <a:lnTo>
                  <a:pt x="76200" y="63500"/>
                </a:lnTo>
                <a:lnTo>
                  <a:pt x="57150" y="95250"/>
                </a:lnTo>
                <a:lnTo>
                  <a:pt x="31750" y="127000"/>
                </a:lnTo>
                <a:lnTo>
                  <a:pt x="25400" y="139700"/>
                </a:lnTo>
                <a:lnTo>
                  <a:pt x="31750" y="152400"/>
                </a:lnTo>
                <a:lnTo>
                  <a:pt x="63500" y="146050"/>
                </a:lnTo>
                <a:lnTo>
                  <a:pt x="88900" y="139700"/>
                </a:lnTo>
                <a:lnTo>
                  <a:pt x="120650" y="139700"/>
                </a:lnTo>
                <a:lnTo>
                  <a:pt x="133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2" name="SMARTINK"/>
          <p:cNvSpPr/>
          <p:nvPr/>
        </p:nvSpPr>
        <p:spPr bwMode="auto">
          <a:xfrm>
            <a:off x="4025900" y="5499100"/>
            <a:ext cx="127001" cy="133351"/>
          </a:xfrm>
          <a:custGeom>
            <a:avLst/>
            <a:gdLst/>
            <a:ahLst/>
            <a:cxnLst/>
            <a:rect l="0" t="0" r="0" b="0"/>
            <a:pathLst>
              <a:path w="127001" h="133351">
                <a:moveTo>
                  <a:pt x="127000" y="0"/>
                </a:moveTo>
                <a:lnTo>
                  <a:pt x="95250" y="0"/>
                </a:lnTo>
                <a:lnTo>
                  <a:pt x="69850" y="0"/>
                </a:lnTo>
                <a:lnTo>
                  <a:pt x="444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12700" y="44450"/>
                </a:lnTo>
                <a:lnTo>
                  <a:pt x="38100" y="63500"/>
                </a:lnTo>
                <a:lnTo>
                  <a:pt x="69850" y="82550"/>
                </a:lnTo>
                <a:lnTo>
                  <a:pt x="95250" y="101600"/>
                </a:lnTo>
                <a:lnTo>
                  <a:pt x="95250" y="120650"/>
                </a:lnTo>
                <a:lnTo>
                  <a:pt x="76200" y="127000"/>
                </a:lnTo>
                <a:lnTo>
                  <a:pt x="50800" y="133350"/>
                </a:lnTo>
                <a:lnTo>
                  <a:pt x="25400" y="133350"/>
                </a:lnTo>
                <a:lnTo>
                  <a:pt x="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3" name="SMARTINK"/>
          <p:cNvSpPr/>
          <p:nvPr/>
        </p:nvSpPr>
        <p:spPr bwMode="auto">
          <a:xfrm>
            <a:off x="4330700" y="5524500"/>
            <a:ext cx="152401" cy="69851"/>
          </a:xfrm>
          <a:custGeom>
            <a:avLst/>
            <a:gdLst/>
            <a:ahLst/>
            <a:cxnLst/>
            <a:rect l="0" t="0" r="0" b="0"/>
            <a:pathLst>
              <a:path w="152401" h="69851">
                <a:moveTo>
                  <a:pt x="0" y="0"/>
                </a:moveTo>
                <a:lnTo>
                  <a:pt x="0" y="31750"/>
                </a:lnTo>
                <a:lnTo>
                  <a:pt x="0" y="63500"/>
                </a:lnTo>
                <a:lnTo>
                  <a:pt x="12700" y="44450"/>
                </a:lnTo>
                <a:lnTo>
                  <a:pt x="25400" y="31750"/>
                </a:lnTo>
                <a:lnTo>
                  <a:pt x="38100" y="38100"/>
                </a:lnTo>
                <a:lnTo>
                  <a:pt x="57150" y="57150"/>
                </a:lnTo>
                <a:lnTo>
                  <a:pt x="69850" y="44450"/>
                </a:lnTo>
                <a:lnTo>
                  <a:pt x="88900" y="38100"/>
                </a:lnTo>
                <a:lnTo>
                  <a:pt x="127000" y="63500"/>
                </a:lnTo>
                <a:lnTo>
                  <a:pt x="1524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4" name="SMARTINK"/>
          <p:cNvSpPr/>
          <p:nvPr/>
        </p:nvSpPr>
        <p:spPr bwMode="auto">
          <a:xfrm>
            <a:off x="4521200" y="5524500"/>
            <a:ext cx="57151" cy="76201"/>
          </a:xfrm>
          <a:custGeom>
            <a:avLst/>
            <a:gdLst/>
            <a:ahLst/>
            <a:cxnLst/>
            <a:rect l="0" t="0" r="0" b="0"/>
            <a:pathLst>
              <a:path w="57151" h="76201">
                <a:moveTo>
                  <a:pt x="38100" y="6350"/>
                </a:moveTo>
                <a:lnTo>
                  <a:pt x="1270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0" y="57150"/>
                </a:lnTo>
                <a:lnTo>
                  <a:pt x="6350" y="69850"/>
                </a:lnTo>
                <a:lnTo>
                  <a:pt x="19050" y="76200"/>
                </a:lnTo>
                <a:lnTo>
                  <a:pt x="38100" y="76200"/>
                </a:lnTo>
                <a:lnTo>
                  <a:pt x="57150" y="69850"/>
                </a:lnTo>
                <a:lnTo>
                  <a:pt x="57150" y="50800"/>
                </a:lnTo>
                <a:lnTo>
                  <a:pt x="57150" y="31750"/>
                </a:lnTo>
                <a:lnTo>
                  <a:pt x="50800" y="1905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5" name="SMARTINK"/>
          <p:cNvSpPr/>
          <p:nvPr/>
        </p:nvSpPr>
        <p:spPr bwMode="auto">
          <a:xfrm>
            <a:off x="4692650" y="5435600"/>
            <a:ext cx="38101" cy="165101"/>
          </a:xfrm>
          <a:custGeom>
            <a:avLst/>
            <a:gdLst/>
            <a:ahLst/>
            <a:cxnLst/>
            <a:rect l="0" t="0" r="0" b="0"/>
            <a:pathLst>
              <a:path w="38101" h="1651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88900"/>
                </a:lnTo>
                <a:lnTo>
                  <a:pt x="12700" y="120650"/>
                </a:lnTo>
                <a:lnTo>
                  <a:pt x="19050" y="139700"/>
                </a:lnTo>
                <a:lnTo>
                  <a:pt x="25400" y="152400"/>
                </a:lnTo>
                <a:lnTo>
                  <a:pt x="381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6" name="SMARTINK"/>
          <p:cNvSpPr/>
          <p:nvPr/>
        </p:nvSpPr>
        <p:spPr bwMode="auto">
          <a:xfrm>
            <a:off x="4768850" y="5511800"/>
            <a:ext cx="69851" cy="76201"/>
          </a:xfrm>
          <a:custGeom>
            <a:avLst/>
            <a:gdLst/>
            <a:ahLst/>
            <a:cxnLst/>
            <a:rect l="0" t="0" r="0" b="0"/>
            <a:pathLst>
              <a:path w="69851" h="76201">
                <a:moveTo>
                  <a:pt x="0" y="63500"/>
                </a:moveTo>
                <a:lnTo>
                  <a:pt x="25400" y="50800"/>
                </a:lnTo>
                <a:lnTo>
                  <a:pt x="38100" y="44450"/>
                </a:lnTo>
                <a:lnTo>
                  <a:pt x="44450" y="31750"/>
                </a:lnTo>
                <a:lnTo>
                  <a:pt x="57150" y="12700"/>
                </a:lnTo>
                <a:lnTo>
                  <a:pt x="50800" y="0"/>
                </a:lnTo>
                <a:lnTo>
                  <a:pt x="38100" y="6350"/>
                </a:lnTo>
                <a:lnTo>
                  <a:pt x="25400" y="12700"/>
                </a:lnTo>
                <a:lnTo>
                  <a:pt x="12700" y="38100"/>
                </a:lnTo>
                <a:lnTo>
                  <a:pt x="19050" y="57150"/>
                </a:lnTo>
                <a:lnTo>
                  <a:pt x="25400" y="69850"/>
                </a:lnTo>
                <a:lnTo>
                  <a:pt x="44450" y="76200"/>
                </a:lnTo>
                <a:lnTo>
                  <a:pt x="698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7" name="SMARTINK"/>
          <p:cNvSpPr/>
          <p:nvPr/>
        </p:nvSpPr>
        <p:spPr bwMode="auto">
          <a:xfrm>
            <a:off x="4959350" y="5486400"/>
            <a:ext cx="88901" cy="158751"/>
          </a:xfrm>
          <a:custGeom>
            <a:avLst/>
            <a:gdLst/>
            <a:ahLst/>
            <a:cxnLst/>
            <a:rect l="0" t="0" r="0" b="0"/>
            <a:pathLst>
              <a:path w="88901" h="158751">
                <a:moveTo>
                  <a:pt x="50800" y="6350"/>
                </a:moveTo>
                <a:lnTo>
                  <a:pt x="38100" y="0"/>
                </a:lnTo>
                <a:lnTo>
                  <a:pt x="19050" y="0"/>
                </a:lnTo>
                <a:lnTo>
                  <a:pt x="6350" y="12700"/>
                </a:lnTo>
                <a:lnTo>
                  <a:pt x="0" y="31750"/>
                </a:lnTo>
                <a:lnTo>
                  <a:pt x="12700" y="50800"/>
                </a:lnTo>
                <a:lnTo>
                  <a:pt x="31750" y="76200"/>
                </a:lnTo>
                <a:lnTo>
                  <a:pt x="63500" y="101600"/>
                </a:lnTo>
                <a:lnTo>
                  <a:pt x="88900" y="127000"/>
                </a:lnTo>
                <a:lnTo>
                  <a:pt x="82550" y="146050"/>
                </a:lnTo>
                <a:lnTo>
                  <a:pt x="57150" y="152400"/>
                </a:lnTo>
                <a:lnTo>
                  <a:pt x="25400" y="152400"/>
                </a:lnTo>
                <a:lnTo>
                  <a:pt x="63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8" name="SMARTINK"/>
          <p:cNvSpPr/>
          <p:nvPr/>
        </p:nvSpPr>
        <p:spPr bwMode="auto">
          <a:xfrm>
            <a:off x="1333500" y="6057900"/>
            <a:ext cx="95251" cy="222251"/>
          </a:xfrm>
          <a:custGeom>
            <a:avLst/>
            <a:gdLst/>
            <a:ahLst/>
            <a:cxnLst/>
            <a:rect l="0" t="0" r="0" b="0"/>
            <a:pathLst>
              <a:path w="95251" h="222251">
                <a:moveTo>
                  <a:pt x="95250" y="0"/>
                </a:moveTo>
                <a:lnTo>
                  <a:pt x="82550" y="19050"/>
                </a:lnTo>
                <a:lnTo>
                  <a:pt x="76200" y="38100"/>
                </a:lnTo>
                <a:lnTo>
                  <a:pt x="63500" y="63500"/>
                </a:lnTo>
                <a:lnTo>
                  <a:pt x="50800" y="88900"/>
                </a:lnTo>
                <a:lnTo>
                  <a:pt x="31750" y="120650"/>
                </a:lnTo>
                <a:lnTo>
                  <a:pt x="19050" y="146050"/>
                </a:lnTo>
                <a:lnTo>
                  <a:pt x="12700" y="171450"/>
                </a:lnTo>
                <a:lnTo>
                  <a:pt x="0" y="196850"/>
                </a:lnTo>
                <a:lnTo>
                  <a:pt x="6350" y="209550"/>
                </a:lnTo>
                <a:lnTo>
                  <a:pt x="190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09" name="SMARTINK"/>
          <p:cNvSpPr/>
          <p:nvPr/>
        </p:nvSpPr>
        <p:spPr bwMode="auto">
          <a:xfrm>
            <a:off x="1352550" y="6045200"/>
            <a:ext cx="152401" cy="215901"/>
          </a:xfrm>
          <a:custGeom>
            <a:avLst/>
            <a:gdLst/>
            <a:ahLst/>
            <a:cxnLst/>
            <a:rect l="0" t="0" r="0" b="0"/>
            <a:pathLst>
              <a:path w="152401" h="215901">
                <a:moveTo>
                  <a:pt x="63500" y="0"/>
                </a:moveTo>
                <a:lnTo>
                  <a:pt x="69850" y="19050"/>
                </a:lnTo>
                <a:lnTo>
                  <a:pt x="82550" y="50800"/>
                </a:lnTo>
                <a:lnTo>
                  <a:pt x="95250" y="76200"/>
                </a:lnTo>
                <a:lnTo>
                  <a:pt x="107950" y="101600"/>
                </a:lnTo>
                <a:lnTo>
                  <a:pt x="114300" y="127000"/>
                </a:lnTo>
                <a:lnTo>
                  <a:pt x="133350" y="158750"/>
                </a:lnTo>
                <a:lnTo>
                  <a:pt x="146050" y="184150"/>
                </a:lnTo>
                <a:lnTo>
                  <a:pt x="152400" y="196850"/>
                </a:lnTo>
                <a:lnTo>
                  <a:pt x="146050" y="209550"/>
                </a:lnTo>
                <a:lnTo>
                  <a:pt x="107950" y="215900"/>
                </a:lnTo>
                <a:lnTo>
                  <a:pt x="88900" y="215900"/>
                </a:lnTo>
                <a:lnTo>
                  <a:pt x="63500" y="215900"/>
                </a:lnTo>
                <a:lnTo>
                  <a:pt x="38100" y="215900"/>
                </a:lnTo>
                <a:lnTo>
                  <a:pt x="19050" y="215900"/>
                </a:lnTo>
                <a:lnTo>
                  <a:pt x="0" y="21590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0" name="SMARTINK"/>
          <p:cNvSpPr/>
          <p:nvPr/>
        </p:nvSpPr>
        <p:spPr bwMode="auto">
          <a:xfrm>
            <a:off x="1562100" y="6045200"/>
            <a:ext cx="38101" cy="222251"/>
          </a:xfrm>
          <a:custGeom>
            <a:avLst/>
            <a:gdLst/>
            <a:ahLst/>
            <a:cxnLst/>
            <a:rect l="0" t="0" r="0" b="0"/>
            <a:pathLst>
              <a:path w="38101" h="222251">
                <a:moveTo>
                  <a:pt x="6350" y="12700"/>
                </a:moveTo>
                <a:lnTo>
                  <a:pt x="0" y="0"/>
                </a:lnTo>
                <a:lnTo>
                  <a:pt x="6350" y="3175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2700" y="127000"/>
                </a:lnTo>
                <a:lnTo>
                  <a:pt x="19050" y="152400"/>
                </a:lnTo>
                <a:lnTo>
                  <a:pt x="25400" y="184150"/>
                </a:lnTo>
                <a:lnTo>
                  <a:pt x="31750" y="215900"/>
                </a:lnTo>
                <a:lnTo>
                  <a:pt x="3810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1" name="SMARTINK"/>
          <p:cNvSpPr/>
          <p:nvPr/>
        </p:nvSpPr>
        <p:spPr bwMode="auto">
          <a:xfrm>
            <a:off x="1676400" y="6038850"/>
            <a:ext cx="19051" cy="203201"/>
          </a:xfrm>
          <a:custGeom>
            <a:avLst/>
            <a:gdLst/>
            <a:ahLst/>
            <a:cxnLst/>
            <a:rect l="0" t="0" r="0" b="0"/>
            <a:pathLst>
              <a:path w="19051" h="203201">
                <a:moveTo>
                  <a:pt x="0" y="0"/>
                </a:moveTo>
                <a:lnTo>
                  <a:pt x="6350" y="31750"/>
                </a:lnTo>
                <a:lnTo>
                  <a:pt x="6350" y="50800"/>
                </a:lnTo>
                <a:lnTo>
                  <a:pt x="12700" y="76200"/>
                </a:lnTo>
                <a:lnTo>
                  <a:pt x="12700" y="101600"/>
                </a:lnTo>
                <a:lnTo>
                  <a:pt x="19050" y="127000"/>
                </a:lnTo>
                <a:lnTo>
                  <a:pt x="19050" y="152400"/>
                </a:lnTo>
                <a:lnTo>
                  <a:pt x="12700" y="184150"/>
                </a:lnTo>
                <a:lnTo>
                  <a:pt x="12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2" name="SMARTINK"/>
          <p:cNvSpPr/>
          <p:nvPr/>
        </p:nvSpPr>
        <p:spPr bwMode="auto">
          <a:xfrm>
            <a:off x="1562100" y="6140450"/>
            <a:ext cx="101601" cy="6351"/>
          </a:xfrm>
          <a:custGeom>
            <a:avLst/>
            <a:gdLst/>
            <a:ahLst/>
            <a:cxnLst/>
            <a:rect l="0" t="0" r="0" b="0"/>
            <a:pathLst>
              <a:path w="101601" h="6351">
                <a:moveTo>
                  <a:pt x="0" y="6350"/>
                </a:moveTo>
                <a:lnTo>
                  <a:pt x="25400" y="635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3" name="SMARTINK"/>
          <p:cNvSpPr/>
          <p:nvPr/>
        </p:nvSpPr>
        <p:spPr bwMode="auto">
          <a:xfrm>
            <a:off x="1885950" y="6076950"/>
            <a:ext cx="165101" cy="6351"/>
          </a:xfrm>
          <a:custGeom>
            <a:avLst/>
            <a:gdLst/>
            <a:ahLst/>
            <a:cxnLst/>
            <a:rect l="0" t="0" r="0" b="0"/>
            <a:pathLst>
              <a:path w="165101" h="6351">
                <a:moveTo>
                  <a:pt x="0" y="6350"/>
                </a:moveTo>
                <a:lnTo>
                  <a:pt x="12700" y="0"/>
                </a:lnTo>
                <a:lnTo>
                  <a:pt x="50800" y="0"/>
                </a:lnTo>
                <a:lnTo>
                  <a:pt x="76200" y="0"/>
                </a:lnTo>
                <a:lnTo>
                  <a:pt x="107950" y="0"/>
                </a:lnTo>
                <a:lnTo>
                  <a:pt x="133350" y="0"/>
                </a:lnTo>
                <a:lnTo>
                  <a:pt x="1651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4" name="SMARTINK"/>
          <p:cNvSpPr/>
          <p:nvPr/>
        </p:nvSpPr>
        <p:spPr bwMode="auto">
          <a:xfrm>
            <a:off x="1911350" y="6159500"/>
            <a:ext cx="158751" cy="6351"/>
          </a:xfrm>
          <a:custGeom>
            <a:avLst/>
            <a:gdLst/>
            <a:ahLst/>
            <a:cxnLst/>
            <a:rect l="0" t="0" r="0" b="0"/>
            <a:pathLst>
              <a:path w="158751" h="6351">
                <a:moveTo>
                  <a:pt x="0" y="6350"/>
                </a:moveTo>
                <a:lnTo>
                  <a:pt x="19050" y="635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  <a:lnTo>
                  <a:pt x="146050" y="0"/>
                </a:lnTo>
                <a:lnTo>
                  <a:pt x="158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5" name="SMARTINK"/>
          <p:cNvSpPr/>
          <p:nvPr/>
        </p:nvSpPr>
        <p:spPr bwMode="auto">
          <a:xfrm>
            <a:off x="2260600" y="6051550"/>
            <a:ext cx="1155701" cy="38101"/>
          </a:xfrm>
          <a:custGeom>
            <a:avLst/>
            <a:gdLst/>
            <a:ahLst/>
            <a:cxnLst/>
            <a:rect l="0" t="0" r="0" b="0"/>
            <a:pathLst>
              <a:path w="1155701" h="38101">
                <a:moveTo>
                  <a:pt x="0" y="38100"/>
                </a:moveTo>
                <a:lnTo>
                  <a:pt x="25400" y="38100"/>
                </a:lnTo>
                <a:lnTo>
                  <a:pt x="44450" y="31750"/>
                </a:lnTo>
                <a:lnTo>
                  <a:pt x="76200" y="31750"/>
                </a:lnTo>
                <a:lnTo>
                  <a:pt x="107950" y="31750"/>
                </a:lnTo>
                <a:lnTo>
                  <a:pt x="127000" y="31750"/>
                </a:lnTo>
                <a:lnTo>
                  <a:pt x="152400" y="31750"/>
                </a:lnTo>
                <a:lnTo>
                  <a:pt x="177800" y="31750"/>
                </a:lnTo>
                <a:lnTo>
                  <a:pt x="203200" y="31750"/>
                </a:lnTo>
                <a:lnTo>
                  <a:pt x="228600" y="31750"/>
                </a:lnTo>
                <a:lnTo>
                  <a:pt x="254000" y="31750"/>
                </a:lnTo>
                <a:lnTo>
                  <a:pt x="279400" y="31750"/>
                </a:lnTo>
                <a:lnTo>
                  <a:pt x="304800" y="31750"/>
                </a:lnTo>
                <a:lnTo>
                  <a:pt x="336550" y="31750"/>
                </a:lnTo>
                <a:lnTo>
                  <a:pt x="368300" y="31750"/>
                </a:lnTo>
                <a:lnTo>
                  <a:pt x="393700" y="31750"/>
                </a:lnTo>
                <a:lnTo>
                  <a:pt x="425450" y="31750"/>
                </a:lnTo>
                <a:lnTo>
                  <a:pt x="444500" y="31750"/>
                </a:lnTo>
                <a:lnTo>
                  <a:pt x="469900" y="31750"/>
                </a:lnTo>
                <a:lnTo>
                  <a:pt x="488950" y="31750"/>
                </a:lnTo>
                <a:lnTo>
                  <a:pt x="520700" y="25400"/>
                </a:lnTo>
                <a:lnTo>
                  <a:pt x="552450" y="25400"/>
                </a:lnTo>
                <a:lnTo>
                  <a:pt x="584200" y="25400"/>
                </a:lnTo>
                <a:lnTo>
                  <a:pt x="609600" y="25400"/>
                </a:lnTo>
                <a:lnTo>
                  <a:pt x="641350" y="25400"/>
                </a:lnTo>
                <a:lnTo>
                  <a:pt x="673100" y="25400"/>
                </a:lnTo>
                <a:lnTo>
                  <a:pt x="698500" y="25400"/>
                </a:lnTo>
                <a:lnTo>
                  <a:pt x="730250" y="25400"/>
                </a:lnTo>
                <a:lnTo>
                  <a:pt x="755650" y="19050"/>
                </a:lnTo>
                <a:lnTo>
                  <a:pt x="787400" y="19050"/>
                </a:lnTo>
                <a:lnTo>
                  <a:pt x="812800" y="19050"/>
                </a:lnTo>
                <a:lnTo>
                  <a:pt x="838200" y="12700"/>
                </a:lnTo>
                <a:lnTo>
                  <a:pt x="863600" y="12700"/>
                </a:lnTo>
                <a:lnTo>
                  <a:pt x="889000" y="12700"/>
                </a:lnTo>
                <a:lnTo>
                  <a:pt x="914400" y="6350"/>
                </a:lnTo>
                <a:lnTo>
                  <a:pt x="939800" y="6350"/>
                </a:lnTo>
                <a:lnTo>
                  <a:pt x="965200" y="6350"/>
                </a:lnTo>
                <a:lnTo>
                  <a:pt x="984250" y="6350"/>
                </a:lnTo>
                <a:lnTo>
                  <a:pt x="1016000" y="6350"/>
                </a:lnTo>
                <a:lnTo>
                  <a:pt x="1041400" y="6350"/>
                </a:lnTo>
                <a:lnTo>
                  <a:pt x="1073150" y="0"/>
                </a:lnTo>
                <a:lnTo>
                  <a:pt x="1098550" y="0"/>
                </a:lnTo>
                <a:lnTo>
                  <a:pt x="1123950" y="0"/>
                </a:lnTo>
                <a:lnTo>
                  <a:pt x="11557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6" name="SMARTINK"/>
          <p:cNvSpPr/>
          <p:nvPr/>
        </p:nvSpPr>
        <p:spPr bwMode="auto">
          <a:xfrm>
            <a:off x="2425700" y="5861050"/>
            <a:ext cx="95251" cy="120651"/>
          </a:xfrm>
          <a:custGeom>
            <a:avLst/>
            <a:gdLst/>
            <a:ahLst/>
            <a:cxnLst/>
            <a:rect l="0" t="0" r="0" b="0"/>
            <a:pathLst>
              <a:path w="95251" h="120651">
                <a:moveTo>
                  <a:pt x="95250" y="12700"/>
                </a:moveTo>
                <a:lnTo>
                  <a:pt x="88900" y="0"/>
                </a:lnTo>
                <a:lnTo>
                  <a:pt x="69850" y="0"/>
                </a:lnTo>
                <a:lnTo>
                  <a:pt x="38100" y="12700"/>
                </a:lnTo>
                <a:lnTo>
                  <a:pt x="19050" y="25400"/>
                </a:lnTo>
                <a:lnTo>
                  <a:pt x="12700" y="38100"/>
                </a:lnTo>
                <a:lnTo>
                  <a:pt x="6350" y="50800"/>
                </a:lnTo>
                <a:lnTo>
                  <a:pt x="0" y="82550"/>
                </a:lnTo>
                <a:lnTo>
                  <a:pt x="6350" y="107950"/>
                </a:lnTo>
                <a:lnTo>
                  <a:pt x="19050" y="120650"/>
                </a:lnTo>
                <a:lnTo>
                  <a:pt x="50800" y="120650"/>
                </a:lnTo>
                <a:lnTo>
                  <a:pt x="63500" y="114300"/>
                </a:lnTo>
                <a:lnTo>
                  <a:pt x="69850" y="101600"/>
                </a:lnTo>
                <a:lnTo>
                  <a:pt x="50800" y="88900"/>
                </a:lnTo>
                <a:lnTo>
                  <a:pt x="31750" y="88900"/>
                </a:lnTo>
                <a:lnTo>
                  <a:pt x="2540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7" name="SMARTINK"/>
          <p:cNvSpPr/>
          <p:nvPr/>
        </p:nvSpPr>
        <p:spPr bwMode="auto">
          <a:xfrm>
            <a:off x="2603500" y="5861050"/>
            <a:ext cx="63501" cy="114301"/>
          </a:xfrm>
          <a:custGeom>
            <a:avLst/>
            <a:gdLst/>
            <a:ahLst/>
            <a:cxnLst/>
            <a:rect l="0" t="0" r="0" b="0"/>
            <a:pathLst>
              <a:path w="63501" h="114301">
                <a:moveTo>
                  <a:pt x="38100" y="19050"/>
                </a:moveTo>
                <a:lnTo>
                  <a:pt x="31750" y="0"/>
                </a:lnTo>
                <a:lnTo>
                  <a:pt x="12700" y="6350"/>
                </a:lnTo>
                <a:lnTo>
                  <a:pt x="0" y="25400"/>
                </a:lnTo>
                <a:lnTo>
                  <a:pt x="19050" y="19050"/>
                </a:lnTo>
                <a:lnTo>
                  <a:pt x="38100" y="38100"/>
                </a:lnTo>
                <a:lnTo>
                  <a:pt x="44450" y="63500"/>
                </a:lnTo>
                <a:lnTo>
                  <a:pt x="50800" y="95250"/>
                </a:lnTo>
                <a:lnTo>
                  <a:pt x="57150" y="107950"/>
                </a:lnTo>
                <a:lnTo>
                  <a:pt x="6350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8" name="SMARTINK"/>
          <p:cNvSpPr/>
          <p:nvPr/>
        </p:nvSpPr>
        <p:spPr bwMode="auto">
          <a:xfrm>
            <a:off x="2698750" y="5854700"/>
            <a:ext cx="82551" cy="120651"/>
          </a:xfrm>
          <a:custGeom>
            <a:avLst/>
            <a:gdLst/>
            <a:ahLst/>
            <a:cxnLst/>
            <a:rect l="0" t="0" r="0" b="0"/>
            <a:pathLst>
              <a:path w="82551" h="120651">
                <a:moveTo>
                  <a:pt x="0" y="12700"/>
                </a:moveTo>
                <a:lnTo>
                  <a:pt x="19050" y="0"/>
                </a:lnTo>
                <a:lnTo>
                  <a:pt x="44450" y="0"/>
                </a:lnTo>
                <a:lnTo>
                  <a:pt x="57150" y="6350"/>
                </a:lnTo>
                <a:lnTo>
                  <a:pt x="50800" y="25400"/>
                </a:lnTo>
                <a:lnTo>
                  <a:pt x="38100" y="38100"/>
                </a:lnTo>
                <a:lnTo>
                  <a:pt x="63500" y="44450"/>
                </a:lnTo>
                <a:lnTo>
                  <a:pt x="82550" y="63500"/>
                </a:lnTo>
                <a:lnTo>
                  <a:pt x="76200" y="88900"/>
                </a:lnTo>
                <a:lnTo>
                  <a:pt x="63500" y="114300"/>
                </a:lnTo>
                <a:lnTo>
                  <a:pt x="50800" y="120650"/>
                </a:lnTo>
                <a:lnTo>
                  <a:pt x="317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19" name="SMARTINK"/>
          <p:cNvSpPr/>
          <p:nvPr/>
        </p:nvSpPr>
        <p:spPr bwMode="auto">
          <a:xfrm>
            <a:off x="2832100" y="593725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190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0" name="SMARTINK"/>
          <p:cNvSpPr/>
          <p:nvPr/>
        </p:nvSpPr>
        <p:spPr bwMode="auto">
          <a:xfrm>
            <a:off x="2901950" y="5835650"/>
            <a:ext cx="95251" cy="120651"/>
          </a:xfrm>
          <a:custGeom>
            <a:avLst/>
            <a:gdLst/>
            <a:ahLst/>
            <a:cxnLst/>
            <a:rect l="0" t="0" r="0" b="0"/>
            <a:pathLst>
              <a:path w="95251" h="120651">
                <a:moveTo>
                  <a:pt x="95250" y="0"/>
                </a:moveTo>
                <a:lnTo>
                  <a:pt x="57150" y="6350"/>
                </a:lnTo>
                <a:lnTo>
                  <a:pt x="31750" y="12700"/>
                </a:lnTo>
                <a:lnTo>
                  <a:pt x="19050" y="19050"/>
                </a:lnTo>
                <a:lnTo>
                  <a:pt x="31750" y="50800"/>
                </a:lnTo>
                <a:lnTo>
                  <a:pt x="50800" y="76200"/>
                </a:lnTo>
                <a:lnTo>
                  <a:pt x="63500" y="95250"/>
                </a:lnTo>
                <a:lnTo>
                  <a:pt x="44450" y="114300"/>
                </a:lnTo>
                <a:lnTo>
                  <a:pt x="25400" y="120650"/>
                </a:lnTo>
                <a:lnTo>
                  <a:pt x="6350" y="11430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1" name="SMARTINK"/>
          <p:cNvSpPr/>
          <p:nvPr/>
        </p:nvSpPr>
        <p:spPr bwMode="auto">
          <a:xfrm>
            <a:off x="3067050" y="5810250"/>
            <a:ext cx="139701" cy="165101"/>
          </a:xfrm>
          <a:custGeom>
            <a:avLst/>
            <a:gdLst/>
            <a:ahLst/>
            <a:cxnLst/>
            <a:rect l="0" t="0" r="0" b="0"/>
            <a:pathLst>
              <a:path w="139701" h="165101">
                <a:moveTo>
                  <a:pt x="44450" y="12700"/>
                </a:moveTo>
                <a:lnTo>
                  <a:pt x="6985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33350" y="0"/>
                </a:lnTo>
                <a:lnTo>
                  <a:pt x="107950" y="0"/>
                </a:lnTo>
                <a:lnTo>
                  <a:pt x="82550" y="6350"/>
                </a:lnTo>
                <a:lnTo>
                  <a:pt x="69850" y="19050"/>
                </a:lnTo>
                <a:lnTo>
                  <a:pt x="82550" y="57150"/>
                </a:lnTo>
                <a:lnTo>
                  <a:pt x="88900" y="88900"/>
                </a:lnTo>
                <a:lnTo>
                  <a:pt x="101600" y="114300"/>
                </a:lnTo>
                <a:lnTo>
                  <a:pt x="107950" y="127000"/>
                </a:lnTo>
                <a:lnTo>
                  <a:pt x="101600" y="146050"/>
                </a:lnTo>
                <a:lnTo>
                  <a:pt x="88900" y="158750"/>
                </a:lnTo>
                <a:lnTo>
                  <a:pt x="57150" y="165100"/>
                </a:lnTo>
                <a:lnTo>
                  <a:pt x="38100" y="165100"/>
                </a:lnTo>
                <a:lnTo>
                  <a:pt x="6350" y="165100"/>
                </a:lnTo>
                <a:lnTo>
                  <a:pt x="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2" name="SMARTINK"/>
          <p:cNvSpPr/>
          <p:nvPr/>
        </p:nvSpPr>
        <p:spPr bwMode="auto">
          <a:xfrm>
            <a:off x="2444750" y="6127750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57150" y="19050"/>
                </a:moveTo>
                <a:lnTo>
                  <a:pt x="50800" y="0"/>
                </a:lnTo>
                <a:lnTo>
                  <a:pt x="31750" y="19050"/>
                </a:lnTo>
                <a:lnTo>
                  <a:pt x="12700" y="44450"/>
                </a:lnTo>
                <a:lnTo>
                  <a:pt x="6350" y="76200"/>
                </a:lnTo>
                <a:lnTo>
                  <a:pt x="0" y="88900"/>
                </a:lnTo>
                <a:lnTo>
                  <a:pt x="6350" y="114300"/>
                </a:lnTo>
                <a:lnTo>
                  <a:pt x="44450" y="127000"/>
                </a:lnTo>
                <a:lnTo>
                  <a:pt x="63500" y="120650"/>
                </a:lnTo>
                <a:lnTo>
                  <a:pt x="76200" y="107950"/>
                </a:lnTo>
                <a:lnTo>
                  <a:pt x="88900" y="88900"/>
                </a:lnTo>
                <a:lnTo>
                  <a:pt x="88900" y="69850"/>
                </a:lnTo>
                <a:lnTo>
                  <a:pt x="82550" y="57150"/>
                </a:lnTo>
                <a:lnTo>
                  <a:pt x="76200" y="31750"/>
                </a:lnTo>
                <a:lnTo>
                  <a:pt x="63500" y="12700"/>
                </a:lnTo>
                <a:lnTo>
                  <a:pt x="50800" y="0"/>
                </a:lnTo>
                <a:lnTo>
                  <a:pt x="444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3" name="SMARTINK"/>
          <p:cNvSpPr/>
          <p:nvPr/>
        </p:nvSpPr>
        <p:spPr bwMode="auto">
          <a:xfrm>
            <a:off x="2616200" y="6197600"/>
            <a:ext cx="12701" cy="25401"/>
          </a:xfrm>
          <a:custGeom>
            <a:avLst/>
            <a:gdLst/>
            <a:ahLst/>
            <a:cxnLst/>
            <a:rect l="0" t="0" r="0" b="0"/>
            <a:pathLst>
              <a:path w="12701" h="25401">
                <a:moveTo>
                  <a:pt x="12700" y="25400"/>
                </a:moveTo>
                <a:lnTo>
                  <a:pt x="0" y="12700"/>
                </a:lnTo>
                <a:lnTo>
                  <a:pt x="6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4" name="SMARTINK"/>
          <p:cNvSpPr/>
          <p:nvPr/>
        </p:nvSpPr>
        <p:spPr bwMode="auto">
          <a:xfrm>
            <a:off x="2692400" y="6146800"/>
            <a:ext cx="82551" cy="114301"/>
          </a:xfrm>
          <a:custGeom>
            <a:avLst/>
            <a:gdLst/>
            <a:ahLst/>
            <a:cxnLst/>
            <a:rect l="0" t="0" r="0" b="0"/>
            <a:pathLst>
              <a:path w="82551" h="114301">
                <a:moveTo>
                  <a:pt x="44450" y="12700"/>
                </a:moveTo>
                <a:lnTo>
                  <a:pt x="38100" y="0"/>
                </a:lnTo>
                <a:lnTo>
                  <a:pt x="19050" y="0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88900"/>
                </a:lnTo>
                <a:lnTo>
                  <a:pt x="25400" y="107950"/>
                </a:lnTo>
                <a:lnTo>
                  <a:pt x="44450" y="114300"/>
                </a:lnTo>
                <a:lnTo>
                  <a:pt x="63500" y="107950"/>
                </a:lnTo>
                <a:lnTo>
                  <a:pt x="82550" y="88900"/>
                </a:lnTo>
                <a:lnTo>
                  <a:pt x="82550" y="69850"/>
                </a:lnTo>
                <a:lnTo>
                  <a:pt x="76200" y="44450"/>
                </a:lnTo>
                <a:lnTo>
                  <a:pt x="57150" y="19050"/>
                </a:lnTo>
                <a:lnTo>
                  <a:pt x="44450" y="6350"/>
                </a:lnTo>
                <a:lnTo>
                  <a:pt x="31750" y="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5" name="SMARTINK"/>
          <p:cNvSpPr/>
          <p:nvPr/>
        </p:nvSpPr>
        <p:spPr bwMode="auto">
          <a:xfrm>
            <a:off x="2851150" y="6140450"/>
            <a:ext cx="6351" cy="133351"/>
          </a:xfrm>
          <a:custGeom>
            <a:avLst/>
            <a:gdLst/>
            <a:ahLst/>
            <a:cxnLst/>
            <a:rect l="0" t="0" r="0" b="0"/>
            <a:pathLst>
              <a:path w="6351" h="1333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101600"/>
                </a:lnTo>
                <a:lnTo>
                  <a:pt x="0" y="120650"/>
                </a:lnTo>
                <a:lnTo>
                  <a:pt x="635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6" name="SMARTINK"/>
          <p:cNvSpPr/>
          <p:nvPr/>
        </p:nvSpPr>
        <p:spPr bwMode="auto">
          <a:xfrm>
            <a:off x="2908300" y="61404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0" y="25400"/>
                </a:moveTo>
                <a:lnTo>
                  <a:pt x="0" y="6350"/>
                </a:lnTo>
                <a:lnTo>
                  <a:pt x="19050" y="0"/>
                </a:lnTo>
                <a:lnTo>
                  <a:pt x="38100" y="6350"/>
                </a:lnTo>
                <a:lnTo>
                  <a:pt x="50800" y="12700"/>
                </a:lnTo>
                <a:lnTo>
                  <a:pt x="57150" y="25400"/>
                </a:lnTo>
                <a:lnTo>
                  <a:pt x="44450" y="63500"/>
                </a:lnTo>
                <a:lnTo>
                  <a:pt x="31750" y="88900"/>
                </a:lnTo>
                <a:lnTo>
                  <a:pt x="12700" y="114300"/>
                </a:lnTo>
                <a:lnTo>
                  <a:pt x="31750" y="127000"/>
                </a:lnTo>
                <a:lnTo>
                  <a:pt x="57150" y="114300"/>
                </a:lnTo>
                <a:lnTo>
                  <a:pt x="82550" y="114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7" name="SMARTINK"/>
          <p:cNvSpPr/>
          <p:nvPr/>
        </p:nvSpPr>
        <p:spPr bwMode="auto">
          <a:xfrm>
            <a:off x="3035300" y="6140450"/>
            <a:ext cx="82551" cy="127001"/>
          </a:xfrm>
          <a:custGeom>
            <a:avLst/>
            <a:gdLst/>
            <a:ahLst/>
            <a:cxnLst/>
            <a:rect l="0" t="0" r="0" b="0"/>
            <a:pathLst>
              <a:path w="82551" h="127001">
                <a:moveTo>
                  <a:pt x="82550" y="0"/>
                </a:moveTo>
                <a:lnTo>
                  <a:pt x="50800" y="0"/>
                </a:lnTo>
                <a:lnTo>
                  <a:pt x="25400" y="6350"/>
                </a:lnTo>
                <a:lnTo>
                  <a:pt x="6350" y="6350"/>
                </a:lnTo>
                <a:lnTo>
                  <a:pt x="0" y="19050"/>
                </a:lnTo>
                <a:lnTo>
                  <a:pt x="6350" y="38100"/>
                </a:lnTo>
                <a:lnTo>
                  <a:pt x="19050" y="57150"/>
                </a:lnTo>
                <a:lnTo>
                  <a:pt x="44450" y="82550"/>
                </a:lnTo>
                <a:lnTo>
                  <a:pt x="50800" y="95250"/>
                </a:lnTo>
                <a:lnTo>
                  <a:pt x="44450" y="114300"/>
                </a:lnTo>
                <a:lnTo>
                  <a:pt x="31750" y="120650"/>
                </a:lnTo>
                <a:lnTo>
                  <a:pt x="127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8" name="SMARTINK"/>
          <p:cNvSpPr/>
          <p:nvPr/>
        </p:nvSpPr>
        <p:spPr bwMode="auto">
          <a:xfrm>
            <a:off x="3213100" y="6146800"/>
            <a:ext cx="146051" cy="76201"/>
          </a:xfrm>
          <a:custGeom>
            <a:avLst/>
            <a:gdLst/>
            <a:ahLst/>
            <a:cxnLst/>
            <a:rect l="0" t="0" r="0" b="0"/>
            <a:pathLst>
              <a:path w="146051" h="76201">
                <a:moveTo>
                  <a:pt x="0" y="0"/>
                </a:moveTo>
                <a:lnTo>
                  <a:pt x="6350" y="25400"/>
                </a:lnTo>
                <a:lnTo>
                  <a:pt x="12700" y="50800"/>
                </a:lnTo>
                <a:lnTo>
                  <a:pt x="12700" y="76200"/>
                </a:lnTo>
                <a:lnTo>
                  <a:pt x="25400" y="57150"/>
                </a:lnTo>
                <a:lnTo>
                  <a:pt x="38100" y="44450"/>
                </a:lnTo>
                <a:lnTo>
                  <a:pt x="57150" y="50800"/>
                </a:lnTo>
                <a:lnTo>
                  <a:pt x="57150" y="69850"/>
                </a:lnTo>
                <a:lnTo>
                  <a:pt x="63500" y="57150"/>
                </a:lnTo>
                <a:lnTo>
                  <a:pt x="82550" y="44450"/>
                </a:lnTo>
                <a:lnTo>
                  <a:pt x="107950" y="50800"/>
                </a:lnTo>
                <a:lnTo>
                  <a:pt x="120650" y="69850"/>
                </a:lnTo>
                <a:lnTo>
                  <a:pt x="1460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29" name="SMARTINK"/>
          <p:cNvSpPr/>
          <p:nvPr/>
        </p:nvSpPr>
        <p:spPr bwMode="auto">
          <a:xfrm>
            <a:off x="3371850" y="6172200"/>
            <a:ext cx="50801" cy="69851"/>
          </a:xfrm>
          <a:custGeom>
            <a:avLst/>
            <a:gdLst/>
            <a:ahLst/>
            <a:cxnLst/>
            <a:rect l="0" t="0" r="0" b="0"/>
            <a:pathLst>
              <a:path w="50801" h="69851">
                <a:moveTo>
                  <a:pt x="25400" y="12700"/>
                </a:moveTo>
                <a:lnTo>
                  <a:pt x="6350" y="25400"/>
                </a:lnTo>
                <a:lnTo>
                  <a:pt x="0" y="44450"/>
                </a:lnTo>
                <a:lnTo>
                  <a:pt x="6350" y="63500"/>
                </a:lnTo>
                <a:lnTo>
                  <a:pt x="19050" y="69850"/>
                </a:lnTo>
                <a:lnTo>
                  <a:pt x="38100" y="69850"/>
                </a:lnTo>
                <a:lnTo>
                  <a:pt x="50800" y="63500"/>
                </a:lnTo>
                <a:lnTo>
                  <a:pt x="50800" y="44450"/>
                </a:lnTo>
                <a:lnTo>
                  <a:pt x="44450" y="2540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0" name="SMARTINK"/>
          <p:cNvSpPr/>
          <p:nvPr/>
        </p:nvSpPr>
        <p:spPr bwMode="auto">
          <a:xfrm>
            <a:off x="3479800" y="6096000"/>
            <a:ext cx="25401" cy="133351"/>
          </a:xfrm>
          <a:custGeom>
            <a:avLst/>
            <a:gdLst/>
            <a:ahLst/>
            <a:cxnLst/>
            <a:rect l="0" t="0" r="0" b="0"/>
            <a:pathLst>
              <a:path w="25401" h="133351">
                <a:moveTo>
                  <a:pt x="0" y="0"/>
                </a:moveTo>
                <a:lnTo>
                  <a:pt x="0" y="1905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1600"/>
                </a:lnTo>
                <a:lnTo>
                  <a:pt x="254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1" name="SMARTINK"/>
          <p:cNvSpPr/>
          <p:nvPr/>
        </p:nvSpPr>
        <p:spPr bwMode="auto">
          <a:xfrm>
            <a:off x="3536950" y="6153150"/>
            <a:ext cx="63501" cy="63501"/>
          </a:xfrm>
          <a:custGeom>
            <a:avLst/>
            <a:gdLst/>
            <a:ahLst/>
            <a:cxnLst/>
            <a:rect l="0" t="0" r="0" b="0"/>
            <a:pathLst>
              <a:path w="63501" h="63501">
                <a:moveTo>
                  <a:pt x="6350" y="57150"/>
                </a:moveTo>
                <a:lnTo>
                  <a:pt x="31750" y="38100"/>
                </a:lnTo>
                <a:lnTo>
                  <a:pt x="44450" y="25400"/>
                </a:lnTo>
                <a:lnTo>
                  <a:pt x="50800" y="12700"/>
                </a:lnTo>
                <a:lnTo>
                  <a:pt x="4445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19050" y="57150"/>
                </a:lnTo>
                <a:lnTo>
                  <a:pt x="31750" y="63500"/>
                </a:lnTo>
                <a:lnTo>
                  <a:pt x="635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2" name="SMARTINK"/>
          <p:cNvSpPr/>
          <p:nvPr/>
        </p:nvSpPr>
        <p:spPr bwMode="auto">
          <a:xfrm>
            <a:off x="3644900" y="6134100"/>
            <a:ext cx="44451" cy="120651"/>
          </a:xfrm>
          <a:custGeom>
            <a:avLst/>
            <a:gdLst/>
            <a:ahLst/>
            <a:cxnLst/>
            <a:rect l="0" t="0" r="0" b="0"/>
            <a:pathLst>
              <a:path w="44451" h="120651">
                <a:moveTo>
                  <a:pt x="19050" y="6350"/>
                </a:moveTo>
                <a:lnTo>
                  <a:pt x="6350" y="0"/>
                </a:lnTo>
                <a:lnTo>
                  <a:pt x="0" y="12700"/>
                </a:lnTo>
                <a:lnTo>
                  <a:pt x="6350" y="38100"/>
                </a:lnTo>
                <a:lnTo>
                  <a:pt x="25400" y="63500"/>
                </a:lnTo>
                <a:lnTo>
                  <a:pt x="44450" y="88900"/>
                </a:lnTo>
                <a:lnTo>
                  <a:pt x="44450" y="107950"/>
                </a:lnTo>
                <a:lnTo>
                  <a:pt x="6350" y="114300"/>
                </a:lnTo>
                <a:lnTo>
                  <a:pt x="63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3" name="SMARTINK"/>
          <p:cNvSpPr/>
          <p:nvPr/>
        </p:nvSpPr>
        <p:spPr bwMode="auto">
          <a:xfrm>
            <a:off x="3359150" y="6007100"/>
            <a:ext cx="317501" cy="25401"/>
          </a:xfrm>
          <a:custGeom>
            <a:avLst/>
            <a:gdLst/>
            <a:ahLst/>
            <a:cxnLst/>
            <a:rect l="0" t="0" r="0" b="0"/>
            <a:pathLst>
              <a:path w="317501" h="25401">
                <a:moveTo>
                  <a:pt x="0" y="25400"/>
                </a:moveTo>
                <a:lnTo>
                  <a:pt x="31750" y="12700"/>
                </a:lnTo>
                <a:lnTo>
                  <a:pt x="57150" y="12700"/>
                </a:lnTo>
                <a:lnTo>
                  <a:pt x="76200" y="12700"/>
                </a:lnTo>
                <a:lnTo>
                  <a:pt x="95250" y="12700"/>
                </a:lnTo>
                <a:lnTo>
                  <a:pt x="114300" y="12700"/>
                </a:lnTo>
                <a:lnTo>
                  <a:pt x="133350" y="12700"/>
                </a:lnTo>
                <a:lnTo>
                  <a:pt x="152400" y="12700"/>
                </a:lnTo>
                <a:lnTo>
                  <a:pt x="171450" y="12700"/>
                </a:lnTo>
                <a:lnTo>
                  <a:pt x="184150" y="6350"/>
                </a:lnTo>
                <a:lnTo>
                  <a:pt x="203200" y="6350"/>
                </a:lnTo>
                <a:lnTo>
                  <a:pt x="222250" y="6350"/>
                </a:lnTo>
                <a:lnTo>
                  <a:pt x="241300" y="6350"/>
                </a:lnTo>
                <a:lnTo>
                  <a:pt x="273050" y="0"/>
                </a:lnTo>
                <a:lnTo>
                  <a:pt x="298450" y="0"/>
                </a:lnTo>
                <a:lnTo>
                  <a:pt x="317500" y="0"/>
                </a:lnTo>
                <a:lnTo>
                  <a:pt x="311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4" name="SMARTINK"/>
          <p:cNvSpPr/>
          <p:nvPr/>
        </p:nvSpPr>
        <p:spPr bwMode="auto">
          <a:xfrm>
            <a:off x="3892550" y="5905500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152400" y="0"/>
                </a:moveTo>
                <a:lnTo>
                  <a:pt x="139700" y="6350"/>
                </a:lnTo>
                <a:lnTo>
                  <a:pt x="127000" y="31750"/>
                </a:lnTo>
                <a:lnTo>
                  <a:pt x="107950" y="57150"/>
                </a:lnTo>
                <a:lnTo>
                  <a:pt x="88900" y="88900"/>
                </a:lnTo>
                <a:lnTo>
                  <a:pt x="76200" y="101600"/>
                </a:lnTo>
                <a:lnTo>
                  <a:pt x="69850" y="120650"/>
                </a:lnTo>
                <a:lnTo>
                  <a:pt x="57150" y="139700"/>
                </a:lnTo>
                <a:lnTo>
                  <a:pt x="38100" y="171450"/>
                </a:lnTo>
                <a:lnTo>
                  <a:pt x="19050" y="196850"/>
                </a:lnTo>
                <a:lnTo>
                  <a:pt x="6350" y="228600"/>
                </a:lnTo>
                <a:lnTo>
                  <a:pt x="0" y="247650"/>
                </a:lnTo>
                <a:lnTo>
                  <a:pt x="6350" y="254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5" name="SMARTINK"/>
          <p:cNvSpPr/>
          <p:nvPr/>
        </p:nvSpPr>
        <p:spPr bwMode="auto">
          <a:xfrm>
            <a:off x="3835400" y="5873750"/>
            <a:ext cx="241301" cy="273051"/>
          </a:xfrm>
          <a:custGeom>
            <a:avLst/>
            <a:gdLst/>
            <a:ahLst/>
            <a:cxnLst/>
            <a:rect l="0" t="0" r="0" b="0"/>
            <a:pathLst>
              <a:path w="241301" h="273051">
                <a:moveTo>
                  <a:pt x="12700" y="12700"/>
                </a:moveTo>
                <a:lnTo>
                  <a:pt x="0" y="0"/>
                </a:lnTo>
                <a:lnTo>
                  <a:pt x="19050" y="31750"/>
                </a:lnTo>
                <a:lnTo>
                  <a:pt x="38100" y="57150"/>
                </a:lnTo>
                <a:lnTo>
                  <a:pt x="57150" y="82550"/>
                </a:lnTo>
                <a:lnTo>
                  <a:pt x="82550" y="107950"/>
                </a:lnTo>
                <a:lnTo>
                  <a:pt x="107950" y="139700"/>
                </a:lnTo>
                <a:lnTo>
                  <a:pt x="133350" y="165100"/>
                </a:lnTo>
                <a:lnTo>
                  <a:pt x="158750" y="190500"/>
                </a:lnTo>
                <a:lnTo>
                  <a:pt x="177800" y="215900"/>
                </a:lnTo>
                <a:lnTo>
                  <a:pt x="203200" y="241300"/>
                </a:lnTo>
                <a:lnTo>
                  <a:pt x="222250" y="266700"/>
                </a:lnTo>
                <a:lnTo>
                  <a:pt x="241300" y="273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6" name="SMARTINK"/>
          <p:cNvSpPr/>
          <p:nvPr/>
        </p:nvSpPr>
        <p:spPr bwMode="auto">
          <a:xfrm>
            <a:off x="4178300" y="5962650"/>
            <a:ext cx="1168401" cy="12701"/>
          </a:xfrm>
          <a:custGeom>
            <a:avLst/>
            <a:gdLst/>
            <a:ahLst/>
            <a:cxnLst/>
            <a:rect l="0" t="0" r="0" b="0"/>
            <a:pathLst>
              <a:path w="1168401" h="12701">
                <a:moveTo>
                  <a:pt x="0" y="127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12700"/>
                </a:lnTo>
                <a:lnTo>
                  <a:pt x="120650" y="12700"/>
                </a:lnTo>
                <a:lnTo>
                  <a:pt x="152400" y="12700"/>
                </a:lnTo>
                <a:lnTo>
                  <a:pt x="184150" y="12700"/>
                </a:lnTo>
                <a:lnTo>
                  <a:pt x="228600" y="12700"/>
                </a:lnTo>
                <a:lnTo>
                  <a:pt x="260350" y="12700"/>
                </a:lnTo>
                <a:lnTo>
                  <a:pt x="285750" y="12700"/>
                </a:lnTo>
                <a:lnTo>
                  <a:pt x="317500" y="12700"/>
                </a:lnTo>
                <a:lnTo>
                  <a:pt x="342900" y="6350"/>
                </a:lnTo>
                <a:lnTo>
                  <a:pt x="374650" y="6350"/>
                </a:lnTo>
                <a:lnTo>
                  <a:pt x="406400" y="6350"/>
                </a:lnTo>
                <a:lnTo>
                  <a:pt x="431800" y="0"/>
                </a:lnTo>
                <a:lnTo>
                  <a:pt x="450850" y="0"/>
                </a:lnTo>
                <a:lnTo>
                  <a:pt x="495300" y="0"/>
                </a:lnTo>
                <a:lnTo>
                  <a:pt x="527050" y="0"/>
                </a:lnTo>
                <a:lnTo>
                  <a:pt x="558800" y="0"/>
                </a:lnTo>
                <a:lnTo>
                  <a:pt x="590550" y="0"/>
                </a:lnTo>
                <a:lnTo>
                  <a:pt x="622300" y="0"/>
                </a:lnTo>
                <a:lnTo>
                  <a:pt x="641350" y="0"/>
                </a:lnTo>
                <a:lnTo>
                  <a:pt x="673100" y="0"/>
                </a:lnTo>
                <a:lnTo>
                  <a:pt x="692150" y="0"/>
                </a:lnTo>
                <a:lnTo>
                  <a:pt x="711200" y="0"/>
                </a:lnTo>
                <a:lnTo>
                  <a:pt x="742950" y="0"/>
                </a:lnTo>
                <a:lnTo>
                  <a:pt x="762000" y="0"/>
                </a:lnTo>
                <a:lnTo>
                  <a:pt x="793750" y="0"/>
                </a:lnTo>
                <a:lnTo>
                  <a:pt x="812800" y="0"/>
                </a:lnTo>
                <a:lnTo>
                  <a:pt x="831850" y="0"/>
                </a:lnTo>
                <a:lnTo>
                  <a:pt x="863600" y="0"/>
                </a:lnTo>
                <a:lnTo>
                  <a:pt x="882650" y="0"/>
                </a:lnTo>
                <a:lnTo>
                  <a:pt x="914400" y="0"/>
                </a:lnTo>
                <a:lnTo>
                  <a:pt x="946150" y="0"/>
                </a:lnTo>
                <a:lnTo>
                  <a:pt x="965200" y="0"/>
                </a:lnTo>
                <a:lnTo>
                  <a:pt x="984250" y="0"/>
                </a:lnTo>
                <a:lnTo>
                  <a:pt x="1016000" y="0"/>
                </a:lnTo>
                <a:lnTo>
                  <a:pt x="1047750" y="0"/>
                </a:lnTo>
                <a:lnTo>
                  <a:pt x="1073150" y="0"/>
                </a:lnTo>
                <a:lnTo>
                  <a:pt x="1098550" y="0"/>
                </a:lnTo>
                <a:lnTo>
                  <a:pt x="1123950" y="0"/>
                </a:lnTo>
                <a:lnTo>
                  <a:pt x="1149350" y="0"/>
                </a:lnTo>
                <a:lnTo>
                  <a:pt x="1168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7" name="SMARTINK"/>
          <p:cNvSpPr/>
          <p:nvPr/>
        </p:nvSpPr>
        <p:spPr bwMode="auto">
          <a:xfrm>
            <a:off x="4521200" y="5727700"/>
            <a:ext cx="31751" cy="152401"/>
          </a:xfrm>
          <a:custGeom>
            <a:avLst/>
            <a:gdLst/>
            <a:ahLst/>
            <a:cxnLst/>
            <a:rect l="0" t="0" r="0" b="0"/>
            <a:pathLst>
              <a:path w="31751" h="152401">
                <a:moveTo>
                  <a:pt x="0" y="0"/>
                </a:moveTo>
                <a:lnTo>
                  <a:pt x="0" y="19050"/>
                </a:lnTo>
                <a:lnTo>
                  <a:pt x="6350" y="50800"/>
                </a:lnTo>
                <a:lnTo>
                  <a:pt x="6350" y="76200"/>
                </a:lnTo>
                <a:lnTo>
                  <a:pt x="12700" y="101600"/>
                </a:lnTo>
                <a:lnTo>
                  <a:pt x="19050" y="133350"/>
                </a:lnTo>
                <a:lnTo>
                  <a:pt x="25400" y="152400"/>
                </a:lnTo>
                <a:lnTo>
                  <a:pt x="317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8" name="SMARTINK"/>
          <p:cNvSpPr/>
          <p:nvPr/>
        </p:nvSpPr>
        <p:spPr bwMode="auto">
          <a:xfrm>
            <a:off x="4711700" y="5727700"/>
            <a:ext cx="12701" cy="127001"/>
          </a:xfrm>
          <a:custGeom>
            <a:avLst/>
            <a:gdLst/>
            <a:ahLst/>
            <a:cxnLst/>
            <a:rect l="0" t="0" r="0" b="0"/>
            <a:pathLst>
              <a:path w="12701" h="12700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76200"/>
                </a:lnTo>
                <a:lnTo>
                  <a:pt x="0" y="95250"/>
                </a:lnTo>
                <a:lnTo>
                  <a:pt x="6350" y="127000"/>
                </a:lnTo>
                <a:lnTo>
                  <a:pt x="127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39" name="SMARTINK"/>
          <p:cNvSpPr/>
          <p:nvPr/>
        </p:nvSpPr>
        <p:spPr bwMode="auto">
          <a:xfrm>
            <a:off x="4724400" y="5772150"/>
            <a:ext cx="101601" cy="63501"/>
          </a:xfrm>
          <a:custGeom>
            <a:avLst/>
            <a:gdLst/>
            <a:ahLst/>
            <a:cxnLst/>
            <a:rect l="0" t="0" r="0" b="0"/>
            <a:pathLst>
              <a:path w="101601" h="63501">
                <a:moveTo>
                  <a:pt x="63500" y="0"/>
                </a:moveTo>
                <a:lnTo>
                  <a:pt x="50800" y="12700"/>
                </a:lnTo>
                <a:lnTo>
                  <a:pt x="38100" y="25400"/>
                </a:lnTo>
                <a:lnTo>
                  <a:pt x="12700" y="31750"/>
                </a:lnTo>
                <a:lnTo>
                  <a:pt x="0" y="38100"/>
                </a:lnTo>
                <a:lnTo>
                  <a:pt x="38100" y="57150"/>
                </a:lnTo>
                <a:lnTo>
                  <a:pt x="63500" y="63500"/>
                </a:lnTo>
                <a:lnTo>
                  <a:pt x="82550" y="63500"/>
                </a:lnTo>
                <a:lnTo>
                  <a:pt x="101600" y="63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0" name="SMARTINK"/>
          <p:cNvSpPr/>
          <p:nvPr/>
        </p:nvSpPr>
        <p:spPr bwMode="auto">
          <a:xfrm>
            <a:off x="4883150" y="5708650"/>
            <a:ext cx="101601" cy="165101"/>
          </a:xfrm>
          <a:custGeom>
            <a:avLst/>
            <a:gdLst/>
            <a:ahLst/>
            <a:cxnLst/>
            <a:rect l="0" t="0" r="0" b="0"/>
            <a:pathLst>
              <a:path w="101601" h="165101">
                <a:moveTo>
                  <a:pt x="12700" y="19050"/>
                </a:moveTo>
                <a:lnTo>
                  <a:pt x="0" y="12700"/>
                </a:lnTo>
                <a:lnTo>
                  <a:pt x="31750" y="6350"/>
                </a:lnTo>
                <a:lnTo>
                  <a:pt x="57150" y="6350"/>
                </a:lnTo>
                <a:lnTo>
                  <a:pt x="88900" y="0"/>
                </a:lnTo>
                <a:lnTo>
                  <a:pt x="76200" y="19050"/>
                </a:lnTo>
                <a:lnTo>
                  <a:pt x="76200" y="50800"/>
                </a:lnTo>
                <a:lnTo>
                  <a:pt x="82550" y="82550"/>
                </a:lnTo>
                <a:lnTo>
                  <a:pt x="95250" y="107950"/>
                </a:lnTo>
                <a:lnTo>
                  <a:pt x="101600" y="127000"/>
                </a:lnTo>
                <a:lnTo>
                  <a:pt x="95250" y="146050"/>
                </a:lnTo>
                <a:lnTo>
                  <a:pt x="82550" y="158750"/>
                </a:lnTo>
                <a:lnTo>
                  <a:pt x="69850" y="165100"/>
                </a:lnTo>
                <a:lnTo>
                  <a:pt x="44450" y="158750"/>
                </a:lnTo>
                <a:lnTo>
                  <a:pt x="1905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1" name="SMARTINK"/>
          <p:cNvSpPr/>
          <p:nvPr/>
        </p:nvSpPr>
        <p:spPr bwMode="auto">
          <a:xfrm>
            <a:off x="4368800" y="6045200"/>
            <a:ext cx="25401" cy="158751"/>
          </a:xfrm>
          <a:custGeom>
            <a:avLst/>
            <a:gdLst/>
            <a:ahLst/>
            <a:cxnLst/>
            <a:rect l="0" t="0" r="0" b="0"/>
            <a:pathLst>
              <a:path w="25401" h="158751">
                <a:moveTo>
                  <a:pt x="0" y="0"/>
                </a:moveTo>
                <a:lnTo>
                  <a:pt x="0" y="19050"/>
                </a:lnTo>
                <a:lnTo>
                  <a:pt x="0" y="44450"/>
                </a:lnTo>
                <a:lnTo>
                  <a:pt x="0" y="69850"/>
                </a:lnTo>
                <a:lnTo>
                  <a:pt x="6350" y="95250"/>
                </a:lnTo>
                <a:lnTo>
                  <a:pt x="6350" y="120650"/>
                </a:lnTo>
                <a:lnTo>
                  <a:pt x="12700" y="133350"/>
                </a:lnTo>
                <a:lnTo>
                  <a:pt x="2540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2" name="SMARTINK"/>
          <p:cNvSpPr/>
          <p:nvPr/>
        </p:nvSpPr>
        <p:spPr bwMode="auto">
          <a:xfrm>
            <a:off x="4470400" y="6051550"/>
            <a:ext cx="69851" cy="114301"/>
          </a:xfrm>
          <a:custGeom>
            <a:avLst/>
            <a:gdLst/>
            <a:ahLst/>
            <a:cxnLst/>
            <a:rect l="0" t="0" r="0" b="0"/>
            <a:pathLst>
              <a:path w="69851" h="114301">
                <a:moveTo>
                  <a:pt x="31750" y="19050"/>
                </a:moveTo>
                <a:lnTo>
                  <a:pt x="25400" y="6350"/>
                </a:lnTo>
                <a:lnTo>
                  <a:pt x="12700" y="0"/>
                </a:lnTo>
                <a:lnTo>
                  <a:pt x="6350" y="12700"/>
                </a:ln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6350" y="88900"/>
                </a:lnTo>
                <a:lnTo>
                  <a:pt x="12700" y="101600"/>
                </a:lnTo>
                <a:lnTo>
                  <a:pt x="25400" y="107950"/>
                </a:lnTo>
                <a:lnTo>
                  <a:pt x="38100" y="114300"/>
                </a:lnTo>
                <a:lnTo>
                  <a:pt x="50800" y="107950"/>
                </a:lnTo>
                <a:lnTo>
                  <a:pt x="63500" y="95250"/>
                </a:lnTo>
                <a:lnTo>
                  <a:pt x="69850" y="82550"/>
                </a:lnTo>
                <a:lnTo>
                  <a:pt x="69850" y="63500"/>
                </a:lnTo>
                <a:lnTo>
                  <a:pt x="69850" y="44450"/>
                </a:lnTo>
                <a:lnTo>
                  <a:pt x="57150" y="19050"/>
                </a:lnTo>
                <a:lnTo>
                  <a:pt x="44450" y="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3" name="SMARTINK"/>
          <p:cNvSpPr/>
          <p:nvPr/>
        </p:nvSpPr>
        <p:spPr bwMode="auto">
          <a:xfrm>
            <a:off x="4591050" y="6026150"/>
            <a:ext cx="82551" cy="120651"/>
          </a:xfrm>
          <a:custGeom>
            <a:avLst/>
            <a:gdLst/>
            <a:ahLst/>
            <a:cxnLst/>
            <a:rect l="0" t="0" r="0" b="0"/>
            <a:pathLst>
              <a:path w="82551" h="120651">
                <a:moveTo>
                  <a:pt x="38100" y="12700"/>
                </a:moveTo>
                <a:lnTo>
                  <a:pt x="19050" y="12700"/>
                </a:lnTo>
                <a:lnTo>
                  <a:pt x="6350" y="25400"/>
                </a:lnTo>
                <a:lnTo>
                  <a:pt x="0" y="57150"/>
                </a:lnTo>
                <a:lnTo>
                  <a:pt x="12700" y="88900"/>
                </a:lnTo>
                <a:lnTo>
                  <a:pt x="19050" y="101600"/>
                </a:lnTo>
                <a:lnTo>
                  <a:pt x="31750" y="114300"/>
                </a:lnTo>
                <a:lnTo>
                  <a:pt x="44450" y="120650"/>
                </a:lnTo>
                <a:lnTo>
                  <a:pt x="69850" y="107950"/>
                </a:lnTo>
                <a:lnTo>
                  <a:pt x="76200" y="88900"/>
                </a:lnTo>
                <a:lnTo>
                  <a:pt x="82550" y="69850"/>
                </a:lnTo>
                <a:lnTo>
                  <a:pt x="76200" y="44450"/>
                </a:lnTo>
                <a:lnTo>
                  <a:pt x="63500" y="1905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4" name="SMARTINK"/>
          <p:cNvSpPr/>
          <p:nvPr/>
        </p:nvSpPr>
        <p:spPr bwMode="auto">
          <a:xfrm>
            <a:off x="4762500" y="6019800"/>
            <a:ext cx="88901" cy="120651"/>
          </a:xfrm>
          <a:custGeom>
            <a:avLst/>
            <a:gdLst/>
            <a:ahLst/>
            <a:cxnLst/>
            <a:rect l="0" t="0" r="0" b="0"/>
            <a:pathLst>
              <a:path w="88901" h="120651">
                <a:moveTo>
                  <a:pt x="44450" y="31750"/>
                </a:moveTo>
                <a:lnTo>
                  <a:pt x="38100" y="19050"/>
                </a:lnTo>
                <a:lnTo>
                  <a:pt x="19050" y="19050"/>
                </a:lnTo>
                <a:lnTo>
                  <a:pt x="6350" y="44450"/>
                </a:lnTo>
                <a:lnTo>
                  <a:pt x="0" y="69850"/>
                </a:lnTo>
                <a:lnTo>
                  <a:pt x="0" y="88900"/>
                </a:lnTo>
                <a:lnTo>
                  <a:pt x="6350" y="101600"/>
                </a:lnTo>
                <a:lnTo>
                  <a:pt x="31750" y="120650"/>
                </a:lnTo>
                <a:lnTo>
                  <a:pt x="57150" y="114300"/>
                </a:lnTo>
                <a:lnTo>
                  <a:pt x="82550" y="95250"/>
                </a:lnTo>
                <a:lnTo>
                  <a:pt x="88900" y="82550"/>
                </a:lnTo>
                <a:lnTo>
                  <a:pt x="88900" y="50800"/>
                </a:lnTo>
                <a:lnTo>
                  <a:pt x="76200" y="38100"/>
                </a:lnTo>
                <a:lnTo>
                  <a:pt x="63500" y="25400"/>
                </a:lnTo>
                <a:lnTo>
                  <a:pt x="3810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5" name="SMARTINK"/>
          <p:cNvSpPr/>
          <p:nvPr/>
        </p:nvSpPr>
        <p:spPr bwMode="auto">
          <a:xfrm>
            <a:off x="4940300" y="5981700"/>
            <a:ext cx="190501" cy="177801"/>
          </a:xfrm>
          <a:custGeom>
            <a:avLst/>
            <a:gdLst/>
            <a:ahLst/>
            <a:cxnLst/>
            <a:rect l="0" t="0" r="0" b="0"/>
            <a:pathLst>
              <a:path w="190501" h="177801">
                <a:moveTo>
                  <a:pt x="31750" y="0"/>
                </a:moveTo>
                <a:lnTo>
                  <a:pt x="57150" y="0"/>
                </a:lnTo>
                <a:lnTo>
                  <a:pt x="82550" y="6350"/>
                </a:lnTo>
                <a:lnTo>
                  <a:pt x="114300" y="6350"/>
                </a:lnTo>
                <a:lnTo>
                  <a:pt x="133350" y="6350"/>
                </a:lnTo>
                <a:lnTo>
                  <a:pt x="165100" y="12700"/>
                </a:lnTo>
                <a:lnTo>
                  <a:pt x="190500" y="12700"/>
                </a:lnTo>
                <a:lnTo>
                  <a:pt x="165100" y="12700"/>
                </a:lnTo>
                <a:lnTo>
                  <a:pt x="133350" y="19050"/>
                </a:lnTo>
                <a:lnTo>
                  <a:pt x="120650" y="2540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27000" y="82550"/>
                </a:lnTo>
                <a:lnTo>
                  <a:pt x="139700" y="107950"/>
                </a:lnTo>
                <a:lnTo>
                  <a:pt x="146050" y="133350"/>
                </a:lnTo>
                <a:lnTo>
                  <a:pt x="146050" y="152400"/>
                </a:lnTo>
                <a:lnTo>
                  <a:pt x="139700" y="171450"/>
                </a:lnTo>
                <a:lnTo>
                  <a:pt x="127000" y="177800"/>
                </a:lnTo>
                <a:lnTo>
                  <a:pt x="95250" y="177800"/>
                </a:lnTo>
                <a:lnTo>
                  <a:pt x="69850" y="177800"/>
                </a:lnTo>
                <a:lnTo>
                  <a:pt x="44450" y="171450"/>
                </a:lnTo>
                <a:lnTo>
                  <a:pt x="12700" y="158750"/>
                </a:lnTo>
                <a:lnTo>
                  <a:pt x="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6" name="SMARTINK"/>
          <p:cNvSpPr/>
          <p:nvPr/>
        </p:nvSpPr>
        <p:spPr bwMode="auto">
          <a:xfrm>
            <a:off x="4845050" y="5918200"/>
            <a:ext cx="590551" cy="311151"/>
          </a:xfrm>
          <a:custGeom>
            <a:avLst/>
            <a:gdLst/>
            <a:ahLst/>
            <a:cxnLst/>
            <a:rect l="0" t="0" r="0" b="0"/>
            <a:pathLst>
              <a:path w="590551" h="311151">
                <a:moveTo>
                  <a:pt x="0" y="311150"/>
                </a:moveTo>
                <a:lnTo>
                  <a:pt x="6350" y="292100"/>
                </a:lnTo>
                <a:lnTo>
                  <a:pt x="31750" y="279400"/>
                </a:lnTo>
                <a:lnTo>
                  <a:pt x="44450" y="266700"/>
                </a:lnTo>
                <a:lnTo>
                  <a:pt x="63500" y="260350"/>
                </a:lnTo>
                <a:lnTo>
                  <a:pt x="82550" y="247650"/>
                </a:lnTo>
                <a:lnTo>
                  <a:pt x="107950" y="234950"/>
                </a:lnTo>
                <a:lnTo>
                  <a:pt x="127000" y="222250"/>
                </a:lnTo>
                <a:lnTo>
                  <a:pt x="158750" y="209550"/>
                </a:lnTo>
                <a:lnTo>
                  <a:pt x="184150" y="190500"/>
                </a:lnTo>
                <a:lnTo>
                  <a:pt x="209550" y="177800"/>
                </a:lnTo>
                <a:lnTo>
                  <a:pt x="241300" y="158750"/>
                </a:lnTo>
                <a:lnTo>
                  <a:pt x="273050" y="146050"/>
                </a:lnTo>
                <a:lnTo>
                  <a:pt x="304800" y="127000"/>
                </a:lnTo>
                <a:lnTo>
                  <a:pt x="336550" y="114300"/>
                </a:lnTo>
                <a:lnTo>
                  <a:pt x="368300" y="95250"/>
                </a:lnTo>
                <a:lnTo>
                  <a:pt x="393700" y="82550"/>
                </a:lnTo>
                <a:lnTo>
                  <a:pt x="425450" y="69850"/>
                </a:lnTo>
                <a:lnTo>
                  <a:pt x="457200" y="57150"/>
                </a:lnTo>
                <a:lnTo>
                  <a:pt x="482600" y="44450"/>
                </a:lnTo>
                <a:lnTo>
                  <a:pt x="508000" y="31750"/>
                </a:lnTo>
                <a:lnTo>
                  <a:pt x="533400" y="25400"/>
                </a:lnTo>
                <a:lnTo>
                  <a:pt x="552450" y="12700"/>
                </a:lnTo>
                <a:lnTo>
                  <a:pt x="577850" y="6350"/>
                </a:lnTo>
                <a:lnTo>
                  <a:pt x="590550" y="0"/>
                </a:lnTo>
                <a:lnTo>
                  <a:pt x="577850" y="1270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7" name="SMARTINK"/>
          <p:cNvSpPr/>
          <p:nvPr/>
        </p:nvSpPr>
        <p:spPr bwMode="auto">
          <a:xfrm>
            <a:off x="2971800" y="5695950"/>
            <a:ext cx="508001" cy="304801"/>
          </a:xfrm>
          <a:custGeom>
            <a:avLst/>
            <a:gdLst/>
            <a:ahLst/>
            <a:cxnLst/>
            <a:rect l="0" t="0" r="0" b="0"/>
            <a:pathLst>
              <a:path w="508001" h="304801">
                <a:moveTo>
                  <a:pt x="0" y="304800"/>
                </a:moveTo>
                <a:lnTo>
                  <a:pt x="25400" y="279400"/>
                </a:lnTo>
                <a:lnTo>
                  <a:pt x="44450" y="260350"/>
                </a:lnTo>
                <a:lnTo>
                  <a:pt x="76200" y="241300"/>
                </a:lnTo>
                <a:lnTo>
                  <a:pt x="95250" y="228600"/>
                </a:lnTo>
                <a:lnTo>
                  <a:pt x="114300" y="215900"/>
                </a:lnTo>
                <a:lnTo>
                  <a:pt x="133350" y="203200"/>
                </a:lnTo>
                <a:lnTo>
                  <a:pt x="158750" y="184150"/>
                </a:lnTo>
                <a:lnTo>
                  <a:pt x="184150" y="171450"/>
                </a:lnTo>
                <a:lnTo>
                  <a:pt x="215900" y="158750"/>
                </a:lnTo>
                <a:lnTo>
                  <a:pt x="241300" y="139700"/>
                </a:lnTo>
                <a:lnTo>
                  <a:pt x="273050" y="120650"/>
                </a:lnTo>
                <a:lnTo>
                  <a:pt x="304800" y="101600"/>
                </a:lnTo>
                <a:lnTo>
                  <a:pt x="336550" y="88900"/>
                </a:lnTo>
                <a:lnTo>
                  <a:pt x="368300" y="69850"/>
                </a:lnTo>
                <a:lnTo>
                  <a:pt x="393700" y="57150"/>
                </a:lnTo>
                <a:lnTo>
                  <a:pt x="419100" y="44450"/>
                </a:lnTo>
                <a:lnTo>
                  <a:pt x="444500" y="31750"/>
                </a:lnTo>
                <a:lnTo>
                  <a:pt x="463550" y="19050"/>
                </a:lnTo>
                <a:lnTo>
                  <a:pt x="495300" y="6350"/>
                </a:lnTo>
                <a:lnTo>
                  <a:pt x="5080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8" name="SMARTINK"/>
          <p:cNvSpPr/>
          <p:nvPr/>
        </p:nvSpPr>
        <p:spPr bwMode="auto">
          <a:xfrm>
            <a:off x="5619750" y="5899150"/>
            <a:ext cx="184151" cy="19051"/>
          </a:xfrm>
          <a:custGeom>
            <a:avLst/>
            <a:gdLst/>
            <a:ahLst/>
            <a:cxnLst/>
            <a:rect l="0" t="0" r="0" b="0"/>
            <a:pathLst>
              <a:path w="184151" h="19051">
                <a:moveTo>
                  <a:pt x="0" y="19050"/>
                </a:moveTo>
                <a:lnTo>
                  <a:pt x="25400" y="19050"/>
                </a:lnTo>
                <a:lnTo>
                  <a:pt x="57150" y="19050"/>
                </a:lnTo>
                <a:lnTo>
                  <a:pt x="82550" y="19050"/>
                </a:lnTo>
                <a:lnTo>
                  <a:pt x="107950" y="12700"/>
                </a:lnTo>
                <a:lnTo>
                  <a:pt x="133350" y="12700"/>
                </a:lnTo>
                <a:lnTo>
                  <a:pt x="158750" y="6350"/>
                </a:lnTo>
                <a:lnTo>
                  <a:pt x="184150" y="0"/>
                </a:lnTo>
                <a:lnTo>
                  <a:pt x="171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49" name="SMARTINK"/>
          <p:cNvSpPr/>
          <p:nvPr/>
        </p:nvSpPr>
        <p:spPr bwMode="auto">
          <a:xfrm>
            <a:off x="5645150" y="5994400"/>
            <a:ext cx="177801" cy="12701"/>
          </a:xfrm>
          <a:custGeom>
            <a:avLst/>
            <a:gdLst/>
            <a:ahLst/>
            <a:cxnLst/>
            <a:rect l="0" t="0" r="0" b="0"/>
            <a:pathLst>
              <a:path w="177801" h="12701">
                <a:moveTo>
                  <a:pt x="0" y="6350"/>
                </a:moveTo>
                <a:lnTo>
                  <a:pt x="25400" y="12700"/>
                </a:lnTo>
                <a:lnTo>
                  <a:pt x="44450" y="12700"/>
                </a:lnTo>
                <a:lnTo>
                  <a:pt x="69850" y="12700"/>
                </a:lnTo>
                <a:lnTo>
                  <a:pt x="95250" y="6350"/>
                </a:lnTo>
                <a:lnTo>
                  <a:pt x="120650" y="6350"/>
                </a:lnTo>
                <a:lnTo>
                  <a:pt x="152400" y="0"/>
                </a:lnTo>
                <a:lnTo>
                  <a:pt x="177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0" name="SMARTINK"/>
          <p:cNvSpPr/>
          <p:nvPr/>
        </p:nvSpPr>
        <p:spPr bwMode="auto">
          <a:xfrm>
            <a:off x="2730499" y="3536950"/>
            <a:ext cx="88901" cy="12701"/>
          </a:xfrm>
          <a:custGeom>
            <a:avLst/>
            <a:gdLst/>
            <a:ahLst/>
            <a:cxnLst/>
            <a:rect l="0" t="0" r="0" b="0"/>
            <a:pathLst>
              <a:path w="88901" h="12701">
                <a:moveTo>
                  <a:pt x="0" y="12700"/>
                </a:moveTo>
                <a:lnTo>
                  <a:pt x="12700" y="6350"/>
                </a:lnTo>
                <a:lnTo>
                  <a:pt x="44450" y="6350"/>
                </a:lnTo>
                <a:lnTo>
                  <a:pt x="69850" y="0"/>
                </a:lnTo>
                <a:lnTo>
                  <a:pt x="38100" y="6350"/>
                </a:lnTo>
                <a:lnTo>
                  <a:pt x="19050" y="6350"/>
                </a:lnTo>
                <a:lnTo>
                  <a:pt x="50800" y="6350"/>
                </a:lnTo>
                <a:lnTo>
                  <a:pt x="69850" y="0"/>
                </a:lnTo>
                <a:lnTo>
                  <a:pt x="88900" y="0"/>
                </a:lnTo>
                <a:lnTo>
                  <a:pt x="57150" y="0"/>
                </a:lnTo>
                <a:lnTo>
                  <a:pt x="31750" y="6350"/>
                </a:lnTo>
                <a:lnTo>
                  <a:pt x="508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1" name="SMARTINK"/>
          <p:cNvSpPr/>
          <p:nvPr/>
        </p:nvSpPr>
        <p:spPr bwMode="auto">
          <a:xfrm>
            <a:off x="2705099" y="3111500"/>
            <a:ext cx="107951" cy="12701"/>
          </a:xfrm>
          <a:custGeom>
            <a:avLst/>
            <a:gdLst/>
            <a:ahLst/>
            <a:cxnLst/>
            <a:rect l="0" t="0" r="0" b="0"/>
            <a:pathLst>
              <a:path w="107951" h="12701">
                <a:moveTo>
                  <a:pt x="0" y="12700"/>
                </a:moveTo>
                <a:lnTo>
                  <a:pt x="25400" y="6350"/>
                </a:lnTo>
                <a:lnTo>
                  <a:pt x="57150" y="0"/>
                </a:lnTo>
                <a:lnTo>
                  <a:pt x="88900" y="0"/>
                </a:lnTo>
                <a:lnTo>
                  <a:pt x="107950" y="0"/>
                </a:lnTo>
                <a:lnTo>
                  <a:pt x="82550" y="0"/>
                </a:lnTo>
                <a:lnTo>
                  <a:pt x="57150" y="0"/>
                </a:lnTo>
                <a:lnTo>
                  <a:pt x="25400" y="6350"/>
                </a:lnTo>
                <a:lnTo>
                  <a:pt x="57150" y="6350"/>
                </a:lnTo>
                <a:lnTo>
                  <a:pt x="82550" y="0"/>
                </a:lnTo>
                <a:lnTo>
                  <a:pt x="762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7753" name="SMARTINK"/>
          <p:cNvSpPr/>
          <p:nvPr/>
        </p:nvSpPr>
        <p:spPr bwMode="auto">
          <a:xfrm>
            <a:off x="2178050" y="5918200"/>
            <a:ext cx="114301" cy="12701"/>
          </a:xfrm>
          <a:custGeom>
            <a:avLst/>
            <a:gdLst/>
            <a:ahLst/>
            <a:cxnLst/>
            <a:rect l="0" t="0" r="0" b="0"/>
            <a:pathLst>
              <a:path w="114301" h="12701">
                <a:moveTo>
                  <a:pt x="0" y="12700"/>
                </a:moveTo>
                <a:lnTo>
                  <a:pt x="19050" y="6350"/>
                </a:lnTo>
                <a:lnTo>
                  <a:pt x="50800" y="6350"/>
                </a:lnTo>
                <a:lnTo>
                  <a:pt x="82550" y="6350"/>
                </a:lnTo>
                <a:lnTo>
                  <a:pt x="114300" y="0"/>
                </a:lnTo>
                <a:lnTo>
                  <a:pt x="88900" y="0"/>
                </a:lnTo>
                <a:lnTo>
                  <a:pt x="63500" y="0"/>
                </a:lnTo>
                <a:lnTo>
                  <a:pt x="38100" y="0"/>
                </a:lnTo>
                <a:lnTo>
                  <a:pt x="1905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4" name="SMARTINK"/>
          <p:cNvSpPr/>
          <p:nvPr/>
        </p:nvSpPr>
        <p:spPr bwMode="auto">
          <a:xfrm>
            <a:off x="6000750" y="5924550"/>
            <a:ext cx="234951" cy="12701"/>
          </a:xfrm>
          <a:custGeom>
            <a:avLst/>
            <a:gdLst/>
            <a:ahLst/>
            <a:cxnLst/>
            <a:rect l="0" t="0" r="0" b="0"/>
            <a:pathLst>
              <a:path w="234951" h="12701">
                <a:moveTo>
                  <a:pt x="0" y="12700"/>
                </a:moveTo>
                <a:lnTo>
                  <a:pt x="19050" y="12700"/>
                </a:lnTo>
                <a:lnTo>
                  <a:pt x="44450" y="12700"/>
                </a:lnTo>
                <a:lnTo>
                  <a:pt x="76200" y="12700"/>
                </a:lnTo>
                <a:lnTo>
                  <a:pt x="107950" y="12700"/>
                </a:lnTo>
                <a:lnTo>
                  <a:pt x="127000" y="12700"/>
                </a:lnTo>
                <a:lnTo>
                  <a:pt x="146050" y="12700"/>
                </a:lnTo>
                <a:lnTo>
                  <a:pt x="165100" y="12700"/>
                </a:lnTo>
                <a:lnTo>
                  <a:pt x="177800" y="6350"/>
                </a:lnTo>
                <a:lnTo>
                  <a:pt x="209550" y="6350"/>
                </a:lnTo>
                <a:lnTo>
                  <a:pt x="234950" y="0"/>
                </a:lnTo>
                <a:lnTo>
                  <a:pt x="2286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5" name="SMARTINK"/>
          <p:cNvSpPr/>
          <p:nvPr/>
        </p:nvSpPr>
        <p:spPr bwMode="auto">
          <a:xfrm>
            <a:off x="6451600" y="5822950"/>
            <a:ext cx="133351" cy="158751"/>
          </a:xfrm>
          <a:custGeom>
            <a:avLst/>
            <a:gdLst/>
            <a:ahLst/>
            <a:cxnLst/>
            <a:rect l="0" t="0" r="0" b="0"/>
            <a:pathLst>
              <a:path w="133351" h="158751">
                <a:moveTo>
                  <a:pt x="133350" y="0"/>
                </a:moveTo>
                <a:lnTo>
                  <a:pt x="95250" y="0"/>
                </a:lnTo>
                <a:lnTo>
                  <a:pt x="69850" y="0"/>
                </a:lnTo>
                <a:lnTo>
                  <a:pt x="44450" y="0"/>
                </a:lnTo>
                <a:lnTo>
                  <a:pt x="19050" y="6350"/>
                </a:lnTo>
                <a:lnTo>
                  <a:pt x="0" y="12700"/>
                </a:lnTo>
                <a:lnTo>
                  <a:pt x="0" y="44450"/>
                </a:lnTo>
                <a:lnTo>
                  <a:pt x="6350" y="63500"/>
                </a:lnTo>
                <a:lnTo>
                  <a:pt x="38100" y="76200"/>
                </a:lnTo>
                <a:lnTo>
                  <a:pt x="57150" y="82550"/>
                </a:lnTo>
                <a:lnTo>
                  <a:pt x="69850" y="95250"/>
                </a:lnTo>
                <a:lnTo>
                  <a:pt x="76200" y="114300"/>
                </a:lnTo>
                <a:lnTo>
                  <a:pt x="69850" y="133350"/>
                </a:lnTo>
                <a:lnTo>
                  <a:pt x="50800" y="152400"/>
                </a:lnTo>
                <a:lnTo>
                  <a:pt x="38100" y="158750"/>
                </a:lnTo>
                <a:lnTo>
                  <a:pt x="12700" y="152400"/>
                </a:lnTo>
                <a:lnTo>
                  <a:pt x="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6" name="SMARTINK"/>
          <p:cNvSpPr/>
          <p:nvPr/>
        </p:nvSpPr>
        <p:spPr bwMode="auto">
          <a:xfrm>
            <a:off x="6648450" y="5822950"/>
            <a:ext cx="146051" cy="133351"/>
          </a:xfrm>
          <a:custGeom>
            <a:avLst/>
            <a:gdLst/>
            <a:ahLst/>
            <a:cxnLst/>
            <a:rect l="0" t="0" r="0" b="0"/>
            <a:pathLst>
              <a:path w="146051" h="133351">
                <a:moveTo>
                  <a:pt x="146050" y="12700"/>
                </a:moveTo>
                <a:lnTo>
                  <a:pt x="139700" y="0"/>
                </a:lnTo>
                <a:lnTo>
                  <a:pt x="101600" y="0"/>
                </a:lnTo>
                <a:lnTo>
                  <a:pt x="76200" y="0"/>
                </a:lnTo>
                <a:lnTo>
                  <a:pt x="50800" y="0"/>
                </a:lnTo>
                <a:lnTo>
                  <a:pt x="31750" y="0"/>
                </a:lnTo>
                <a:lnTo>
                  <a:pt x="12700" y="12700"/>
                </a:lnTo>
                <a:lnTo>
                  <a:pt x="6350" y="25400"/>
                </a:lnTo>
                <a:lnTo>
                  <a:pt x="19050" y="50800"/>
                </a:lnTo>
                <a:lnTo>
                  <a:pt x="44450" y="69850"/>
                </a:lnTo>
                <a:lnTo>
                  <a:pt x="63500" y="82550"/>
                </a:lnTo>
                <a:lnTo>
                  <a:pt x="76200" y="101600"/>
                </a:lnTo>
                <a:lnTo>
                  <a:pt x="63500" y="114300"/>
                </a:lnTo>
                <a:lnTo>
                  <a:pt x="38100" y="127000"/>
                </a:lnTo>
                <a:lnTo>
                  <a:pt x="6350" y="127000"/>
                </a:lnTo>
                <a:lnTo>
                  <a:pt x="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7" name="SMARTINK"/>
          <p:cNvSpPr/>
          <p:nvPr/>
        </p:nvSpPr>
        <p:spPr bwMode="auto">
          <a:xfrm>
            <a:off x="6794500" y="5962650"/>
            <a:ext cx="1" cy="6351"/>
          </a:xfrm>
          <a:custGeom>
            <a:avLst/>
            <a:gdLst/>
            <a:ahLst/>
            <a:cxnLst/>
            <a:rect l="0" t="0" r="0" b="0"/>
            <a:pathLst>
              <a:path w="1" h="6351">
                <a:moveTo>
                  <a:pt x="0" y="0"/>
                </a:moveTo>
                <a:lnTo>
                  <a:pt x="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8" name="SMARTINK"/>
          <p:cNvSpPr/>
          <p:nvPr/>
        </p:nvSpPr>
        <p:spPr bwMode="auto">
          <a:xfrm>
            <a:off x="6921500" y="5803900"/>
            <a:ext cx="127001" cy="165101"/>
          </a:xfrm>
          <a:custGeom>
            <a:avLst/>
            <a:gdLst/>
            <a:ahLst/>
            <a:cxnLst/>
            <a:rect l="0" t="0" r="0" b="0"/>
            <a:pathLst>
              <a:path w="127001" h="165101">
                <a:moveTo>
                  <a:pt x="50800" y="6350"/>
                </a:moveTo>
                <a:lnTo>
                  <a:pt x="63500" y="0"/>
                </a:lnTo>
                <a:lnTo>
                  <a:pt x="50800" y="19050"/>
                </a:lnTo>
                <a:lnTo>
                  <a:pt x="31750" y="50800"/>
                </a:lnTo>
                <a:lnTo>
                  <a:pt x="6350" y="76200"/>
                </a:lnTo>
                <a:lnTo>
                  <a:pt x="0" y="88900"/>
                </a:lnTo>
                <a:lnTo>
                  <a:pt x="6350" y="101600"/>
                </a:lnTo>
                <a:lnTo>
                  <a:pt x="38100" y="107950"/>
                </a:lnTo>
                <a:lnTo>
                  <a:pt x="63500" y="101600"/>
                </a:lnTo>
                <a:lnTo>
                  <a:pt x="76200" y="95250"/>
                </a:lnTo>
                <a:lnTo>
                  <a:pt x="88900" y="82550"/>
                </a:lnTo>
                <a:lnTo>
                  <a:pt x="95250" y="69850"/>
                </a:lnTo>
                <a:lnTo>
                  <a:pt x="95250" y="44450"/>
                </a:lnTo>
                <a:lnTo>
                  <a:pt x="107950" y="69850"/>
                </a:lnTo>
                <a:lnTo>
                  <a:pt x="107950" y="88900"/>
                </a:lnTo>
                <a:lnTo>
                  <a:pt x="101600" y="114300"/>
                </a:lnTo>
                <a:lnTo>
                  <a:pt x="101600" y="139700"/>
                </a:lnTo>
                <a:lnTo>
                  <a:pt x="107950" y="152400"/>
                </a:lnTo>
                <a:lnTo>
                  <a:pt x="12700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59" name="SMARTINK"/>
          <p:cNvSpPr/>
          <p:nvPr/>
        </p:nvSpPr>
        <p:spPr bwMode="auto">
          <a:xfrm>
            <a:off x="7131050" y="5791200"/>
            <a:ext cx="95251" cy="158751"/>
          </a:xfrm>
          <a:custGeom>
            <a:avLst/>
            <a:gdLst/>
            <a:ahLst/>
            <a:cxnLst/>
            <a:rect l="0" t="0" r="0" b="0"/>
            <a:pathLst>
              <a:path w="95251" h="158751">
                <a:moveTo>
                  <a:pt x="63500" y="19050"/>
                </a:moveTo>
                <a:lnTo>
                  <a:pt x="5715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25400"/>
                </a:lnTo>
                <a:lnTo>
                  <a:pt x="12700" y="50800"/>
                </a:lnTo>
                <a:lnTo>
                  <a:pt x="31750" y="82550"/>
                </a:lnTo>
                <a:lnTo>
                  <a:pt x="57150" y="101600"/>
                </a:lnTo>
                <a:lnTo>
                  <a:pt x="88900" y="127000"/>
                </a:lnTo>
                <a:lnTo>
                  <a:pt x="95250" y="139700"/>
                </a:lnTo>
                <a:lnTo>
                  <a:pt x="88900" y="152400"/>
                </a:lnTo>
                <a:lnTo>
                  <a:pt x="69850" y="158750"/>
                </a:lnTo>
                <a:lnTo>
                  <a:pt x="38100" y="158750"/>
                </a:lnTo>
                <a:lnTo>
                  <a:pt x="12700" y="158750"/>
                </a:lnTo>
                <a:lnTo>
                  <a:pt x="0" y="152400"/>
                </a:lnTo>
                <a:lnTo>
                  <a:pt x="0" y="133350"/>
                </a:lnTo>
                <a:lnTo>
                  <a:pt x="12700" y="101600"/>
                </a:lnTo>
                <a:lnTo>
                  <a:pt x="25400" y="82550"/>
                </a:lnTo>
                <a:lnTo>
                  <a:pt x="50800" y="50800"/>
                </a:lnTo>
                <a:lnTo>
                  <a:pt x="69850" y="38100"/>
                </a:lnTo>
                <a:lnTo>
                  <a:pt x="76200" y="25400"/>
                </a:lnTo>
                <a:lnTo>
                  <a:pt x="571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0" name="SMARTINK"/>
          <p:cNvSpPr/>
          <p:nvPr/>
        </p:nvSpPr>
        <p:spPr bwMode="auto">
          <a:xfrm>
            <a:off x="6794500" y="5937250"/>
            <a:ext cx="19051" cy="6351"/>
          </a:xfrm>
          <a:custGeom>
            <a:avLst/>
            <a:gdLst/>
            <a:ahLst/>
            <a:cxnLst/>
            <a:rect l="0" t="0" r="0" b="0"/>
            <a:pathLst>
              <a:path w="19051" h="6351">
                <a:moveTo>
                  <a:pt x="0" y="0"/>
                </a:moveTo>
                <a:lnTo>
                  <a:pt x="19050" y="635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1" name="SMARTINK"/>
          <p:cNvSpPr/>
          <p:nvPr/>
        </p:nvSpPr>
        <p:spPr bwMode="auto">
          <a:xfrm>
            <a:off x="7423150" y="5727700"/>
            <a:ext cx="25401" cy="209551"/>
          </a:xfrm>
          <a:custGeom>
            <a:avLst/>
            <a:gdLst/>
            <a:ahLst/>
            <a:cxnLst/>
            <a:rect l="0" t="0" r="0" b="0"/>
            <a:pathLst>
              <a:path w="25401" h="209551">
                <a:moveTo>
                  <a:pt x="12700" y="12700"/>
                </a:moveTo>
                <a:lnTo>
                  <a:pt x="19050" y="0"/>
                </a:lnTo>
                <a:lnTo>
                  <a:pt x="25400" y="12700"/>
                </a:lnTo>
                <a:lnTo>
                  <a:pt x="25400" y="44450"/>
                </a:lnTo>
                <a:lnTo>
                  <a:pt x="1905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46050"/>
                </a:lnTo>
                <a:lnTo>
                  <a:pt x="0" y="177800"/>
                </a:lnTo>
                <a:lnTo>
                  <a:pt x="127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2" name="SMARTINK"/>
          <p:cNvSpPr/>
          <p:nvPr/>
        </p:nvSpPr>
        <p:spPr bwMode="auto">
          <a:xfrm>
            <a:off x="7473950" y="5822950"/>
            <a:ext cx="139701" cy="88901"/>
          </a:xfrm>
          <a:custGeom>
            <a:avLst/>
            <a:gdLst/>
            <a:ahLst/>
            <a:cxnLst/>
            <a:rect l="0" t="0" r="0" b="0"/>
            <a:pathLst>
              <a:path w="139701" h="88901">
                <a:moveTo>
                  <a:pt x="69850" y="0"/>
                </a:moveTo>
                <a:lnTo>
                  <a:pt x="44450" y="12700"/>
                </a:lnTo>
                <a:lnTo>
                  <a:pt x="12700" y="31750"/>
                </a:lnTo>
                <a:lnTo>
                  <a:pt x="0" y="38100"/>
                </a:lnTo>
                <a:lnTo>
                  <a:pt x="19050" y="57150"/>
                </a:lnTo>
                <a:lnTo>
                  <a:pt x="50800" y="69850"/>
                </a:lnTo>
                <a:lnTo>
                  <a:pt x="76200" y="82550"/>
                </a:lnTo>
                <a:lnTo>
                  <a:pt x="101600" y="82550"/>
                </a:lnTo>
                <a:lnTo>
                  <a:pt x="133350" y="82550"/>
                </a:lnTo>
                <a:lnTo>
                  <a:pt x="1397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3" name="SMARTINK"/>
          <p:cNvSpPr/>
          <p:nvPr/>
        </p:nvSpPr>
        <p:spPr bwMode="auto">
          <a:xfrm>
            <a:off x="7632700" y="5753100"/>
            <a:ext cx="120651" cy="209551"/>
          </a:xfrm>
          <a:custGeom>
            <a:avLst/>
            <a:gdLst/>
            <a:ahLst/>
            <a:cxnLst/>
            <a:rect l="0" t="0" r="0" b="0"/>
            <a:pathLst>
              <a:path w="120651" h="209551">
                <a:moveTo>
                  <a:pt x="0" y="19050"/>
                </a:moveTo>
                <a:lnTo>
                  <a:pt x="12700" y="6350"/>
                </a:lnTo>
                <a:lnTo>
                  <a:pt x="38100" y="0"/>
                </a:lnTo>
                <a:lnTo>
                  <a:pt x="69850" y="0"/>
                </a:lnTo>
                <a:lnTo>
                  <a:pt x="95250" y="0"/>
                </a:lnTo>
                <a:lnTo>
                  <a:pt x="120650" y="0"/>
                </a:lnTo>
                <a:lnTo>
                  <a:pt x="101600" y="19050"/>
                </a:lnTo>
                <a:lnTo>
                  <a:pt x="88900" y="31750"/>
                </a:lnTo>
                <a:lnTo>
                  <a:pt x="88900" y="50800"/>
                </a:lnTo>
                <a:lnTo>
                  <a:pt x="88900" y="76200"/>
                </a:lnTo>
                <a:lnTo>
                  <a:pt x="95250" y="101600"/>
                </a:lnTo>
                <a:lnTo>
                  <a:pt x="101600" y="120650"/>
                </a:lnTo>
                <a:lnTo>
                  <a:pt x="114300" y="152400"/>
                </a:lnTo>
                <a:lnTo>
                  <a:pt x="114300" y="171450"/>
                </a:lnTo>
                <a:lnTo>
                  <a:pt x="107950" y="190500"/>
                </a:lnTo>
                <a:lnTo>
                  <a:pt x="88900" y="203200"/>
                </a:lnTo>
                <a:lnTo>
                  <a:pt x="63500" y="209550"/>
                </a:lnTo>
                <a:lnTo>
                  <a:pt x="31750" y="209550"/>
                </a:lnTo>
                <a:lnTo>
                  <a:pt x="63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4" name="SMARTINK"/>
          <p:cNvSpPr/>
          <p:nvPr/>
        </p:nvSpPr>
        <p:spPr bwMode="auto">
          <a:xfrm>
            <a:off x="7867650" y="5740400"/>
            <a:ext cx="114301" cy="241301"/>
          </a:xfrm>
          <a:custGeom>
            <a:avLst/>
            <a:gdLst/>
            <a:ahLst/>
            <a:cxnLst/>
            <a:rect l="0" t="0" r="0" b="0"/>
            <a:pathLst>
              <a:path w="114301" h="241301">
                <a:moveTo>
                  <a:pt x="114300" y="0"/>
                </a:moveTo>
                <a:lnTo>
                  <a:pt x="101600" y="25400"/>
                </a:lnTo>
                <a:lnTo>
                  <a:pt x="95250" y="44450"/>
                </a:lnTo>
                <a:lnTo>
                  <a:pt x="82550" y="69850"/>
                </a:lnTo>
                <a:lnTo>
                  <a:pt x="69850" y="101600"/>
                </a:lnTo>
                <a:lnTo>
                  <a:pt x="50800" y="133350"/>
                </a:lnTo>
                <a:lnTo>
                  <a:pt x="31750" y="158750"/>
                </a:lnTo>
                <a:lnTo>
                  <a:pt x="19050" y="177800"/>
                </a:lnTo>
                <a:lnTo>
                  <a:pt x="6350" y="209550"/>
                </a:lnTo>
                <a:lnTo>
                  <a:pt x="0" y="222250"/>
                </a:lnTo>
                <a:lnTo>
                  <a:pt x="127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5" name="SMARTINK"/>
          <p:cNvSpPr/>
          <p:nvPr/>
        </p:nvSpPr>
        <p:spPr bwMode="auto">
          <a:xfrm>
            <a:off x="8001000" y="5854700"/>
            <a:ext cx="228601" cy="69851"/>
          </a:xfrm>
          <a:custGeom>
            <a:avLst/>
            <a:gdLst/>
            <a:ahLst/>
            <a:cxnLst/>
            <a:rect l="0" t="0" r="0" b="0"/>
            <a:pathLst>
              <a:path w="228601" h="69851">
                <a:moveTo>
                  <a:pt x="0" y="0"/>
                </a:moveTo>
                <a:lnTo>
                  <a:pt x="12700" y="6350"/>
                </a:lnTo>
                <a:lnTo>
                  <a:pt x="25400" y="38100"/>
                </a:lnTo>
                <a:lnTo>
                  <a:pt x="25400" y="63500"/>
                </a:lnTo>
                <a:lnTo>
                  <a:pt x="38100" y="69850"/>
                </a:lnTo>
                <a:lnTo>
                  <a:pt x="50800" y="44450"/>
                </a:lnTo>
                <a:lnTo>
                  <a:pt x="57150" y="31750"/>
                </a:lnTo>
                <a:lnTo>
                  <a:pt x="76200" y="31750"/>
                </a:lnTo>
                <a:lnTo>
                  <a:pt x="88900" y="38100"/>
                </a:lnTo>
                <a:lnTo>
                  <a:pt x="95250" y="50800"/>
                </a:lnTo>
                <a:lnTo>
                  <a:pt x="107950" y="57150"/>
                </a:lnTo>
                <a:lnTo>
                  <a:pt x="127000" y="31750"/>
                </a:lnTo>
                <a:lnTo>
                  <a:pt x="146050" y="19050"/>
                </a:lnTo>
                <a:lnTo>
                  <a:pt x="171450" y="25400"/>
                </a:lnTo>
                <a:lnTo>
                  <a:pt x="190500" y="44450"/>
                </a:lnTo>
                <a:lnTo>
                  <a:pt x="203200" y="50800"/>
                </a:lnTo>
                <a:lnTo>
                  <a:pt x="228600" y="57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6" name="SMARTINK"/>
          <p:cNvSpPr/>
          <p:nvPr/>
        </p:nvSpPr>
        <p:spPr bwMode="auto">
          <a:xfrm>
            <a:off x="8229600" y="5854700"/>
            <a:ext cx="69851" cy="76201"/>
          </a:xfrm>
          <a:custGeom>
            <a:avLst/>
            <a:gdLst/>
            <a:ahLst/>
            <a:cxnLst/>
            <a:rect l="0" t="0" r="0" b="0"/>
            <a:pathLst>
              <a:path w="69851" h="76201">
                <a:moveTo>
                  <a:pt x="31750" y="0"/>
                </a:moveTo>
                <a:lnTo>
                  <a:pt x="12700" y="6350"/>
                </a:lnTo>
                <a:lnTo>
                  <a:pt x="0" y="25400"/>
                </a:lnTo>
                <a:lnTo>
                  <a:pt x="0" y="50800"/>
                </a:lnTo>
                <a:lnTo>
                  <a:pt x="6350" y="63500"/>
                </a:lnTo>
                <a:lnTo>
                  <a:pt x="19050" y="69850"/>
                </a:lnTo>
                <a:lnTo>
                  <a:pt x="31750" y="76200"/>
                </a:lnTo>
                <a:lnTo>
                  <a:pt x="50800" y="69850"/>
                </a:lnTo>
                <a:lnTo>
                  <a:pt x="63500" y="63500"/>
                </a:lnTo>
                <a:lnTo>
                  <a:pt x="69850" y="50800"/>
                </a:lnTo>
                <a:lnTo>
                  <a:pt x="63500" y="38100"/>
                </a:lnTo>
                <a:lnTo>
                  <a:pt x="57150" y="19050"/>
                </a:lnTo>
                <a:lnTo>
                  <a:pt x="44450" y="6350"/>
                </a:lnTo>
                <a:lnTo>
                  <a:pt x="254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767" name="SMARTINK"/>
          <p:cNvSpPr/>
          <p:nvPr/>
        </p:nvSpPr>
        <p:spPr bwMode="auto">
          <a:xfrm>
            <a:off x="8407400" y="5746750"/>
            <a:ext cx="146051" cy="190501"/>
          </a:xfrm>
          <a:custGeom>
            <a:avLst/>
            <a:gdLst/>
            <a:ahLst/>
            <a:cxnLst/>
            <a:rect l="0" t="0" r="0" b="0"/>
            <a:pathLst>
              <a:path w="146051" h="1905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6350" y="107950"/>
                </a:lnTo>
                <a:lnTo>
                  <a:pt x="6350" y="133350"/>
                </a:lnTo>
                <a:lnTo>
                  <a:pt x="25400" y="165100"/>
                </a:lnTo>
                <a:lnTo>
                  <a:pt x="44450" y="177800"/>
                </a:lnTo>
                <a:lnTo>
                  <a:pt x="57150" y="184150"/>
                </a:lnTo>
                <a:lnTo>
                  <a:pt x="69850" y="190500"/>
                </a:lnTo>
                <a:lnTo>
                  <a:pt x="95250" y="184150"/>
                </a:lnTo>
                <a:lnTo>
                  <a:pt x="114300" y="177800"/>
                </a:lnTo>
                <a:lnTo>
                  <a:pt x="127000" y="171450"/>
                </a:lnTo>
                <a:lnTo>
                  <a:pt x="1460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1" name="TextBox 380"/>
          <p:cNvSpPr txBox="1"/>
          <p:nvPr/>
        </p:nvSpPr>
        <p:spPr>
          <a:xfrm>
            <a:off x="373674" y="3889345"/>
            <a:ext cx="512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7408" grpId="0" animBg="1"/>
      <p:bldP spid="17409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35" grpId="0" animBg="1"/>
      <p:bldP spid="17436" grpId="0" animBg="1"/>
      <p:bldP spid="17437" grpId="0" animBg="1"/>
      <p:bldP spid="17438" grpId="0" animBg="1"/>
      <p:bldP spid="17439" grpId="0" animBg="1"/>
      <p:bldP spid="17440" grpId="0" animBg="1"/>
      <p:bldP spid="17441" grpId="0" animBg="1"/>
      <p:bldP spid="17442" grpId="0" animBg="1"/>
      <p:bldP spid="17443" grpId="0" animBg="1"/>
      <p:bldP spid="17444" grpId="0" animBg="1"/>
      <p:bldP spid="17445" grpId="0" animBg="1"/>
      <p:bldP spid="17446" grpId="0" animBg="1"/>
      <p:bldP spid="17447" grpId="0" animBg="1"/>
      <p:bldP spid="17448" grpId="0" animBg="1"/>
      <p:bldP spid="17449" grpId="0" animBg="1"/>
      <p:bldP spid="17450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8" grpId="0" animBg="1"/>
      <p:bldP spid="17459" grpId="0" animBg="1"/>
      <p:bldP spid="17460" grpId="0" animBg="1"/>
      <p:bldP spid="17461" grpId="0" animBg="1"/>
      <p:bldP spid="17462" grpId="0" animBg="1"/>
      <p:bldP spid="17463" grpId="0" animBg="1"/>
      <p:bldP spid="17464" grpId="0" animBg="1"/>
      <p:bldP spid="17465" grpId="0" animBg="1"/>
      <p:bldP spid="17466" grpId="0" animBg="1"/>
      <p:bldP spid="17467" grpId="0" animBg="1"/>
      <p:bldP spid="17468" grpId="0" animBg="1"/>
      <p:bldP spid="17469" grpId="0" animBg="1"/>
      <p:bldP spid="17470" grpId="0" animBg="1"/>
      <p:bldP spid="17471" grpId="0" animBg="1"/>
      <p:bldP spid="17472" grpId="0" animBg="1"/>
      <p:bldP spid="17473" grpId="0" animBg="1"/>
      <p:bldP spid="17474" grpId="0" animBg="1"/>
      <p:bldP spid="17475" grpId="0" animBg="1"/>
      <p:bldP spid="17476" grpId="0" animBg="1"/>
      <p:bldP spid="17477" grpId="0" animBg="1"/>
      <p:bldP spid="17478" grpId="0" animBg="1"/>
      <p:bldP spid="17479" grpId="0" animBg="1"/>
      <p:bldP spid="17480" grpId="0" animBg="1"/>
      <p:bldP spid="17481" grpId="0" animBg="1"/>
      <p:bldP spid="17482" grpId="0" animBg="1"/>
      <p:bldP spid="17483" grpId="0" animBg="1"/>
      <p:bldP spid="17484" grpId="0" animBg="1"/>
      <p:bldP spid="17485" grpId="0" animBg="1"/>
      <p:bldP spid="17486" grpId="0" animBg="1"/>
      <p:bldP spid="17487" grpId="0" animBg="1"/>
      <p:bldP spid="17488" grpId="0" animBg="1"/>
      <p:bldP spid="17489" grpId="0" animBg="1"/>
      <p:bldP spid="17490" grpId="0" animBg="1"/>
      <p:bldP spid="17491" grpId="0" animBg="1"/>
      <p:bldP spid="17492" grpId="0" animBg="1"/>
      <p:bldP spid="17493" grpId="0" animBg="1"/>
      <p:bldP spid="17494" grpId="0" animBg="1"/>
      <p:bldP spid="17495" grpId="0" animBg="1"/>
      <p:bldP spid="17496" grpId="0" animBg="1"/>
      <p:bldP spid="17497" grpId="0" animBg="1"/>
      <p:bldP spid="17498" grpId="0" animBg="1"/>
      <p:bldP spid="17499" grpId="0" animBg="1"/>
      <p:bldP spid="17500" grpId="0" animBg="1"/>
      <p:bldP spid="17501" grpId="0" animBg="1"/>
      <p:bldP spid="17502" grpId="0" animBg="1"/>
      <p:bldP spid="17503" grpId="0" animBg="1"/>
      <p:bldP spid="17504" grpId="0" animBg="1"/>
      <p:bldP spid="17505" grpId="0" animBg="1"/>
      <p:bldP spid="17506" grpId="0" animBg="1"/>
      <p:bldP spid="17512" grpId="0" animBg="1"/>
      <p:bldP spid="17513" grpId="0" animBg="1"/>
      <p:bldP spid="17514" grpId="0" animBg="1"/>
      <p:bldP spid="17515" grpId="0" animBg="1"/>
      <p:bldP spid="17516" grpId="0" animBg="1"/>
      <p:bldP spid="17517" grpId="0" animBg="1"/>
      <p:bldP spid="17518" grpId="0" animBg="1"/>
      <p:bldP spid="17519" grpId="0" animBg="1"/>
      <p:bldP spid="17520" grpId="0" animBg="1"/>
      <p:bldP spid="17521" grpId="0" animBg="1"/>
      <p:bldP spid="17522" grpId="0" animBg="1"/>
      <p:bldP spid="17523" grpId="0" animBg="1"/>
      <p:bldP spid="17524" grpId="0" animBg="1"/>
      <p:bldP spid="17525" grpId="0" animBg="1"/>
      <p:bldP spid="17526" grpId="0" animBg="1"/>
      <p:bldP spid="17527" grpId="0" animBg="1"/>
      <p:bldP spid="17528" grpId="0" animBg="1"/>
      <p:bldP spid="17529" grpId="0" animBg="1"/>
      <p:bldP spid="17530" grpId="0" animBg="1"/>
      <p:bldP spid="17531" grpId="0" animBg="1"/>
      <p:bldP spid="17532" grpId="0" animBg="1"/>
      <p:bldP spid="17533" grpId="0" animBg="1"/>
      <p:bldP spid="17534" grpId="0" animBg="1"/>
      <p:bldP spid="17535" grpId="0" animBg="1"/>
      <p:bldP spid="17536" grpId="0" animBg="1"/>
      <p:bldP spid="17537" grpId="0" animBg="1"/>
      <p:bldP spid="17538" grpId="0" animBg="1"/>
      <p:bldP spid="17539" grpId="0" animBg="1"/>
      <p:bldP spid="17540" grpId="0" animBg="1"/>
      <p:bldP spid="17541" grpId="0" animBg="1"/>
      <p:bldP spid="17542" grpId="0" animBg="1"/>
      <p:bldP spid="17543" grpId="0" animBg="1"/>
      <p:bldP spid="17544" grpId="0" animBg="1"/>
      <p:bldP spid="17545" grpId="0" animBg="1"/>
      <p:bldP spid="17546" grpId="0" animBg="1"/>
      <p:bldP spid="17547" grpId="0" animBg="1"/>
      <p:bldP spid="17548" grpId="0" animBg="1"/>
      <p:bldP spid="17549" grpId="0" animBg="1"/>
      <p:bldP spid="17550" grpId="0" animBg="1"/>
      <p:bldP spid="17551" grpId="0" animBg="1"/>
      <p:bldP spid="17567" grpId="0" animBg="1"/>
      <p:bldP spid="17568" grpId="0" animBg="1"/>
      <p:bldP spid="17569" grpId="0" animBg="1"/>
      <p:bldP spid="17570" grpId="0" animBg="1"/>
      <p:bldP spid="17571" grpId="0" animBg="1"/>
      <p:bldP spid="17572" grpId="0" animBg="1"/>
      <p:bldP spid="17573" grpId="0" animBg="1"/>
      <p:bldP spid="17574" grpId="0" animBg="1"/>
      <p:bldP spid="17575" grpId="0" animBg="1"/>
      <p:bldP spid="17576" grpId="0" animBg="1"/>
      <p:bldP spid="17577" grpId="0" animBg="1"/>
      <p:bldP spid="17578" grpId="0" animBg="1"/>
      <p:bldP spid="17579" grpId="0" animBg="1"/>
      <p:bldP spid="17580" grpId="0" animBg="1"/>
      <p:bldP spid="17581" grpId="0" animBg="1"/>
      <p:bldP spid="17582" grpId="0" animBg="1"/>
      <p:bldP spid="17583" grpId="0" animBg="1"/>
      <p:bldP spid="17584" grpId="0" animBg="1"/>
      <p:bldP spid="17585" grpId="0" animBg="1"/>
      <p:bldP spid="17586" grpId="0" animBg="1"/>
      <p:bldP spid="17587" grpId="0" animBg="1"/>
      <p:bldP spid="17588" grpId="0" animBg="1"/>
      <p:bldP spid="17589" grpId="0" animBg="1"/>
      <p:bldP spid="17590" grpId="0" animBg="1"/>
      <p:bldP spid="17591" grpId="0" animBg="1"/>
      <p:bldP spid="17592" grpId="0" animBg="1"/>
      <p:bldP spid="17593" grpId="0" animBg="1"/>
      <p:bldP spid="17594" grpId="0" animBg="1"/>
      <p:bldP spid="17595" grpId="0" animBg="1"/>
      <p:bldP spid="17596" grpId="0" animBg="1"/>
      <p:bldP spid="17597" grpId="0" animBg="1"/>
      <p:bldP spid="17598" grpId="0" animBg="1"/>
      <p:bldP spid="17599" grpId="0" animBg="1"/>
      <p:bldP spid="17600" grpId="0" animBg="1"/>
      <p:bldP spid="17601" grpId="0" animBg="1"/>
      <p:bldP spid="17602" grpId="0" animBg="1"/>
      <p:bldP spid="17603" grpId="0" animBg="1"/>
      <p:bldP spid="17604" grpId="0" animBg="1"/>
      <p:bldP spid="17605" grpId="0" animBg="1"/>
      <p:bldP spid="17606" grpId="0" animBg="1"/>
      <p:bldP spid="17607" grpId="0" animBg="1"/>
      <p:bldP spid="17608" grpId="0" animBg="1"/>
      <p:bldP spid="17609" grpId="0" animBg="1"/>
      <p:bldP spid="17610" grpId="0" animBg="1"/>
      <p:bldP spid="17611" grpId="0" animBg="1"/>
      <p:bldP spid="17612" grpId="0" animBg="1"/>
      <p:bldP spid="17613" grpId="0" animBg="1"/>
      <p:bldP spid="17614" grpId="0" animBg="1"/>
      <p:bldP spid="17615" grpId="0" animBg="1"/>
      <p:bldP spid="17616" grpId="0" animBg="1"/>
      <p:bldP spid="17617" grpId="0" animBg="1"/>
      <p:bldP spid="17618" grpId="0" animBg="1"/>
      <p:bldP spid="17619" grpId="0" animBg="1"/>
      <p:bldP spid="17620" grpId="0" animBg="1"/>
      <p:bldP spid="17621" grpId="0" animBg="1"/>
      <p:bldP spid="17622" grpId="0" animBg="1"/>
      <p:bldP spid="17623" grpId="0" animBg="1"/>
      <p:bldP spid="17624" grpId="0" animBg="1"/>
      <p:bldP spid="17625" grpId="0" animBg="1"/>
      <p:bldP spid="17626" grpId="0" animBg="1"/>
      <p:bldP spid="17627" grpId="0" animBg="1"/>
      <p:bldP spid="17628" grpId="0" animBg="1"/>
      <p:bldP spid="17629" grpId="0" animBg="1"/>
      <p:bldP spid="17630" grpId="0" animBg="1"/>
      <p:bldP spid="17631" grpId="0" animBg="1"/>
      <p:bldP spid="17632" grpId="0" animBg="1"/>
      <p:bldP spid="17633" grpId="0" animBg="1"/>
      <p:bldP spid="17634" grpId="0" animBg="1"/>
      <p:bldP spid="17635" grpId="0" animBg="1"/>
      <p:bldP spid="17636" grpId="0" animBg="1"/>
      <p:bldP spid="17637" grpId="0" animBg="1"/>
      <p:bldP spid="17638" grpId="0" animBg="1"/>
      <p:bldP spid="17639" grpId="0" animBg="1"/>
      <p:bldP spid="17640" grpId="0" animBg="1"/>
      <p:bldP spid="17641" grpId="0" animBg="1"/>
      <p:bldP spid="17642" grpId="0" animBg="1"/>
      <p:bldP spid="17643" grpId="0" animBg="1"/>
      <p:bldP spid="17644" grpId="0" animBg="1"/>
      <p:bldP spid="17645" grpId="0" animBg="1"/>
      <p:bldP spid="17646" grpId="0" animBg="1"/>
      <p:bldP spid="17647" grpId="0" animBg="1"/>
      <p:bldP spid="17648" grpId="0" animBg="1"/>
      <p:bldP spid="17649" grpId="0" animBg="1"/>
      <p:bldP spid="17650" grpId="0" animBg="1"/>
      <p:bldP spid="17651" grpId="0" animBg="1"/>
      <p:bldP spid="17652" grpId="0" animBg="1"/>
      <p:bldP spid="17653" grpId="0" animBg="1"/>
      <p:bldP spid="17654" grpId="0" animBg="1"/>
      <p:bldP spid="17655" grpId="0" animBg="1"/>
      <p:bldP spid="17656" grpId="0" animBg="1"/>
      <p:bldP spid="17657" grpId="0" animBg="1"/>
      <p:bldP spid="17658" grpId="0" animBg="1"/>
      <p:bldP spid="17659" grpId="0" animBg="1"/>
      <p:bldP spid="17660" grpId="0" animBg="1"/>
      <p:bldP spid="17661" grpId="0" animBg="1"/>
      <p:bldP spid="17662" grpId="0" animBg="1"/>
      <p:bldP spid="17663" grpId="0" animBg="1"/>
      <p:bldP spid="17664" grpId="0" animBg="1"/>
      <p:bldP spid="17665" grpId="0" animBg="1"/>
      <p:bldP spid="17666" grpId="0" animBg="1"/>
      <p:bldP spid="17667" grpId="0" animBg="1"/>
      <p:bldP spid="17668" grpId="0" animBg="1"/>
      <p:bldP spid="17669" grpId="0" animBg="1"/>
      <p:bldP spid="17670" grpId="0" animBg="1"/>
      <p:bldP spid="17671" grpId="0" animBg="1"/>
      <p:bldP spid="17672" grpId="0" animBg="1"/>
      <p:bldP spid="17673" grpId="0" animBg="1"/>
      <p:bldP spid="17674" grpId="0" animBg="1"/>
      <p:bldP spid="17675" grpId="0" animBg="1"/>
      <p:bldP spid="17676" grpId="0" animBg="1"/>
      <p:bldP spid="17677" grpId="0" animBg="1"/>
      <p:bldP spid="17678" grpId="0" animBg="1"/>
      <p:bldP spid="17679" grpId="0" animBg="1"/>
      <p:bldP spid="17680" grpId="0" animBg="1"/>
      <p:bldP spid="17681" grpId="0" animBg="1"/>
      <p:bldP spid="17682" grpId="0" animBg="1"/>
      <p:bldP spid="17683" grpId="0" animBg="1"/>
      <p:bldP spid="17684" grpId="0" animBg="1"/>
      <p:bldP spid="17685" grpId="0" animBg="1"/>
      <p:bldP spid="17686" grpId="0" animBg="1"/>
      <p:bldP spid="17687" grpId="0" animBg="1"/>
      <p:bldP spid="17688" grpId="0" animBg="1"/>
      <p:bldP spid="17689" grpId="0" animBg="1"/>
      <p:bldP spid="17690" grpId="0" animBg="1"/>
      <p:bldP spid="17691" grpId="0" animBg="1"/>
      <p:bldP spid="17692" grpId="0" animBg="1"/>
      <p:bldP spid="17693" grpId="0" animBg="1"/>
      <p:bldP spid="17694" grpId="0" animBg="1"/>
      <p:bldP spid="17695" grpId="0" animBg="1"/>
      <p:bldP spid="17696" grpId="0" animBg="1"/>
      <p:bldP spid="17697" grpId="0" animBg="1"/>
      <p:bldP spid="17698" grpId="0" animBg="1"/>
      <p:bldP spid="17699" grpId="0" animBg="1"/>
      <p:bldP spid="17700" grpId="0" animBg="1"/>
      <p:bldP spid="17701" grpId="0" animBg="1"/>
      <p:bldP spid="17702" grpId="0" animBg="1"/>
      <p:bldP spid="17703" grpId="0" animBg="1"/>
      <p:bldP spid="17704" grpId="0" animBg="1"/>
      <p:bldP spid="17705" grpId="0" animBg="1"/>
      <p:bldP spid="17706" grpId="0" animBg="1"/>
      <p:bldP spid="17707" grpId="0" animBg="1"/>
      <p:bldP spid="17708" grpId="0" animBg="1"/>
      <p:bldP spid="17709" grpId="0" animBg="1"/>
      <p:bldP spid="17710" grpId="0" animBg="1"/>
      <p:bldP spid="17711" grpId="0" animBg="1"/>
      <p:bldP spid="17712" grpId="0" animBg="1"/>
      <p:bldP spid="17713" grpId="0" animBg="1"/>
      <p:bldP spid="17714" grpId="0" animBg="1"/>
      <p:bldP spid="17715" grpId="0" animBg="1"/>
      <p:bldP spid="17716" grpId="0" animBg="1"/>
      <p:bldP spid="17717" grpId="0" animBg="1"/>
      <p:bldP spid="17718" grpId="0" animBg="1"/>
      <p:bldP spid="17719" grpId="0" animBg="1"/>
      <p:bldP spid="17720" grpId="0" animBg="1"/>
      <p:bldP spid="17721" grpId="0" animBg="1"/>
      <p:bldP spid="17722" grpId="0" animBg="1"/>
      <p:bldP spid="17723" grpId="0" animBg="1"/>
      <p:bldP spid="17724" grpId="0" animBg="1"/>
      <p:bldP spid="17725" grpId="0" animBg="1"/>
      <p:bldP spid="17726" grpId="0" animBg="1"/>
      <p:bldP spid="17727" grpId="0" animBg="1"/>
      <p:bldP spid="17728" grpId="0" animBg="1"/>
      <p:bldP spid="17729" grpId="0" animBg="1"/>
      <p:bldP spid="17730" grpId="0" animBg="1"/>
      <p:bldP spid="17731" grpId="0" animBg="1"/>
      <p:bldP spid="17732" grpId="0" animBg="1"/>
      <p:bldP spid="17733" grpId="0" animBg="1"/>
      <p:bldP spid="17734" grpId="0" animBg="1"/>
      <p:bldP spid="17735" grpId="0" animBg="1"/>
      <p:bldP spid="17736" grpId="0" animBg="1"/>
      <p:bldP spid="17737" grpId="0" animBg="1"/>
      <p:bldP spid="17738" grpId="0" animBg="1"/>
      <p:bldP spid="17739" grpId="0" animBg="1"/>
      <p:bldP spid="17740" grpId="0" animBg="1"/>
      <p:bldP spid="17741" grpId="0" animBg="1"/>
      <p:bldP spid="17742" grpId="0" animBg="1"/>
      <p:bldP spid="17743" grpId="0" animBg="1"/>
      <p:bldP spid="17744" grpId="0" animBg="1"/>
      <p:bldP spid="17745" grpId="0" animBg="1"/>
      <p:bldP spid="17746" grpId="0" animBg="1"/>
      <p:bldP spid="17747" grpId="0" animBg="1"/>
      <p:bldP spid="17748" grpId="0" animBg="1"/>
      <p:bldP spid="17749" grpId="0" animBg="1"/>
      <p:bldP spid="17750" grpId="0" animBg="1"/>
      <p:bldP spid="17751" grpId="0" animBg="1"/>
      <p:bldP spid="17753" grpId="0" animBg="1"/>
      <p:bldP spid="17754" grpId="0" animBg="1"/>
      <p:bldP spid="17755" grpId="0" animBg="1"/>
      <p:bldP spid="17756" grpId="0" animBg="1"/>
      <p:bldP spid="17757" grpId="0" animBg="1"/>
      <p:bldP spid="17758" grpId="0" animBg="1"/>
      <p:bldP spid="17759" grpId="0" animBg="1"/>
      <p:bldP spid="17760" grpId="0" animBg="1"/>
      <p:bldP spid="17761" grpId="0" animBg="1"/>
      <p:bldP spid="17762" grpId="0" animBg="1"/>
      <p:bldP spid="17763" grpId="0" animBg="1"/>
      <p:bldP spid="17764" grpId="0" animBg="1"/>
      <p:bldP spid="17765" grpId="0" animBg="1"/>
      <p:bldP spid="17766" grpId="0" animBg="1"/>
      <p:bldP spid="17767" grpId="0" animBg="1"/>
      <p:bldP spid="3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5"/>
          <p:cNvSpPr txBox="1">
            <a:spLocks noChangeArrowheads="1"/>
          </p:cNvSpPr>
          <p:nvPr/>
        </p:nvSpPr>
        <p:spPr bwMode="auto">
          <a:xfrm>
            <a:off x="381000" y="360402"/>
            <a:ext cx="8534400" cy="553998"/>
          </a:xfrm>
          <a:prstGeom prst="rect">
            <a:avLst/>
          </a:prstGeom>
          <a:gradFill rotWithShape="1">
            <a:gsLst>
              <a:gs pos="0">
                <a:srgbClr val="990000">
                  <a:alpha val="35001"/>
                </a:srgbClr>
              </a:gs>
              <a:gs pos="100000">
                <a:srgbClr val="47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000" b="1" dirty="0">
                <a:cs typeface="Arial" pitchFamily="34" charset="0"/>
              </a:rPr>
              <a:t>Stoichiometry of Thermochemical Equations</a:t>
            </a:r>
            <a:endParaRPr lang="en-US" altLang="en-US" sz="3000" b="1" dirty="0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763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A </a:t>
            </a:r>
            <a:r>
              <a:rPr lang="en-US" altLang="en-US" sz="2000" b="1" i="1" dirty="0" smtClean="0">
                <a:latin typeface="Arial" pitchFamily="34" charset="0"/>
                <a:ea typeface="ＭＳ Ｐゴシック" pitchFamily="34" charset="-128"/>
              </a:rPr>
              <a:t>thermochemical equation</a:t>
            </a: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</a:rPr>
              <a:t> is a balanced equation that includes </a:t>
            </a:r>
            <a:r>
              <a:rPr lang="en-US" altLang="en-US" sz="2000" dirty="0" err="1" smtClean="0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sz="2000" i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</a:t>
            </a:r>
            <a:r>
              <a:rPr lang="en-US" altLang="en-US" sz="2000" baseline="-25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rxn</a:t>
            </a:r>
            <a:r>
              <a:rPr lang="en-US" alt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72962" y="5334000"/>
                <a:ext cx="595047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/>
                            </a:rPr>
                            <m:t>𝐀𝐥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/>
                            </a:rPr>
                            <m:t>𝐎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𝒔</m:t>
                          </m:r>
                        </m:e>
                      </m:d>
                      <m:r>
                        <a:rPr lang="en-US" b="1" i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𝟐𝐀𝐥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𝐬</m:t>
                          </m:r>
                        </m:e>
                      </m:d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𝐎</m:t>
                          </m:r>
                        </m:e>
                        <m:sub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𝐠</m:t>
                          </m:r>
                        </m:e>
                      </m:d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           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𝟏𝟔𝟕𝟔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𝐤𝐉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962" y="5334000"/>
                <a:ext cx="5950475" cy="6685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04800" y="2286000"/>
            <a:ext cx="8534400" cy="76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000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sign of </a:t>
            </a:r>
            <a:r>
              <a:rPr lang="en-US" altLang="en-US" sz="2000" kern="0" dirty="0" smtClean="0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sz="2000" i="1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 </a:t>
            </a:r>
            <a:r>
              <a:rPr lang="en-US" altLang="en-US" sz="2000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indicates whether the reaction is exothermic or endothermic.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04800" y="3276600"/>
            <a:ext cx="8534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000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magnitude of </a:t>
            </a:r>
            <a:r>
              <a:rPr lang="en-US" altLang="en-US" sz="2000" kern="0" dirty="0" smtClean="0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sz="2000" i="1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 </a:t>
            </a:r>
            <a:r>
              <a:rPr lang="en-US" altLang="en-US" sz="2000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</a:t>
            </a:r>
            <a:r>
              <a:rPr lang="en-US" altLang="en-US" sz="2000" b="1" i="1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proportional to the amount of substance</a:t>
            </a:r>
            <a:r>
              <a:rPr lang="en-US" altLang="en-US" sz="2000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304800" y="4217837"/>
            <a:ext cx="8534400" cy="65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sz="2000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value of </a:t>
            </a:r>
            <a:r>
              <a:rPr lang="en-US" altLang="en-US" sz="2000" kern="0" dirty="0" smtClean="0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sz="2000" i="1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</a:t>
            </a:r>
            <a:r>
              <a:rPr lang="en-US" altLang="en-US" sz="2000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can be used in a calculation in the same way as a mole ratio.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7"/>
              <p:cNvSpPr txBox="1">
                <a:spLocks noChangeArrowheads="1"/>
              </p:cNvSpPr>
              <p:nvPr/>
            </p:nvSpPr>
            <p:spPr bwMode="auto">
              <a:xfrm>
                <a:off x="159290" y="152400"/>
                <a:ext cx="8768810" cy="220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ts val="0"/>
                  </a:spcBef>
                </a:pPr>
                <a:r>
                  <a:rPr lang="en-US" altLang="en-US" b="1" dirty="0" smtClean="0"/>
                  <a:t>Sample Problem 6.8</a:t>
                </a:r>
              </a:p>
              <a:p>
                <a:pPr>
                  <a:spcBef>
                    <a:spcPts val="0"/>
                  </a:spcBef>
                </a:pPr>
                <a:r>
                  <a:rPr lang="en-US" altLang="en-US" dirty="0" smtClean="0"/>
                  <a:t>The major source of aluminum in the world is bauxite (mostly aluminum oxide).  Its thermal decomposition can be represented by  the equation</a:t>
                </a: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𝐀𝐥</m:t>
                          </m:r>
                        </m:e>
                        <m:sub>
                          <m:r>
                            <a:rPr lang="en-US" b="1">
                              <a:latin typeface="Cambria Math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𝐎</m:t>
                          </m:r>
                        </m:e>
                        <m:sub>
                          <m:r>
                            <a:rPr lang="en-US" b="1">
                              <a:latin typeface="Cambria Math"/>
                            </a:rPr>
                            <m:t>𝟑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𝒔</m:t>
                          </m:r>
                        </m:e>
                      </m:d>
                      <m:r>
                        <a:rPr lang="en-US" b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1">
                          <a:latin typeface="Cambria Math"/>
                          <a:ea typeface="Cambria Math"/>
                        </a:rPr>
                        <m:t>𝟐𝐀𝐥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𝐬</m:t>
                          </m:r>
                        </m:e>
                      </m:d>
                      <m:r>
                        <a:rPr lang="en-US" b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𝐎</m:t>
                          </m:r>
                        </m:e>
                        <m:sub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/>
                              <a:ea typeface="Cambria Math"/>
                            </a:rPr>
                            <m:t>𝐠</m:t>
                          </m:r>
                        </m:e>
                      </m:d>
                      <m:r>
                        <a:rPr lang="en-US" b="1">
                          <a:latin typeface="Cambria Math"/>
                          <a:ea typeface="Cambria Math"/>
                        </a:rPr>
                        <m:t>           </m:t>
                      </m:r>
                      <m:r>
                        <a:rPr lang="en-US" b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𝐇</m:t>
                      </m:r>
                      <m:r>
                        <a:rPr lang="en-US" b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𝟏𝟔𝟕𝟔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𝐤𝐉</m:t>
                      </m:r>
                    </m:oMath>
                  </m:oMathPara>
                </a14:m>
                <a:endParaRPr lang="en-US" b="1" dirty="0" smtClean="0"/>
              </a:p>
              <a:p>
                <a:pPr>
                  <a:spcBef>
                    <a:spcPts val="0"/>
                  </a:spcBef>
                </a:pPr>
                <a:r>
                  <a:rPr lang="en-US" altLang="en-US" dirty="0" smtClean="0"/>
                  <a:t>How </a:t>
                </a:r>
                <a:r>
                  <a:rPr lang="en-US" altLang="en-US" dirty="0"/>
                  <a:t>many grams of aluminum can form when </a:t>
                </a:r>
                <a:r>
                  <a:rPr lang="en-US" altLang="en-US" dirty="0" smtClean="0"/>
                  <a:t>1.000</a:t>
                </a:r>
                <a:r>
                  <a:rPr lang="en-US" altLang="en-US" dirty="0" smtClean="0">
                    <a:latin typeface="Times New Roman"/>
                    <a:cs typeface="Times New Roman"/>
                  </a:rPr>
                  <a:t>×</a:t>
                </a:r>
                <a:r>
                  <a:rPr lang="en-US" altLang="en-US" dirty="0" smtClean="0"/>
                  <a:t>10</a:t>
                </a:r>
                <a:r>
                  <a:rPr lang="en-US" altLang="en-US" baseline="30000" dirty="0" smtClean="0"/>
                  <a:t>3 </a:t>
                </a:r>
                <a:r>
                  <a:rPr lang="en-US" altLang="en-US" dirty="0"/>
                  <a:t>kJ of heat is </a:t>
                </a:r>
                <a:r>
                  <a:rPr lang="en-US" altLang="en-US" dirty="0" smtClean="0"/>
                  <a:t>absorbed?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2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290" y="152400"/>
                <a:ext cx="8768810" cy="2207399"/>
              </a:xfrm>
              <a:prstGeom prst="rect">
                <a:avLst/>
              </a:prstGeom>
              <a:blipFill rotWithShape="1">
                <a:blip r:embed="rId3"/>
                <a:stretch>
                  <a:fillRect l="-695" t="-1105" b="-41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MARTINK"/>
          <p:cNvSpPr/>
          <p:nvPr/>
        </p:nvSpPr>
        <p:spPr bwMode="auto">
          <a:xfrm>
            <a:off x="1682750" y="3346450"/>
            <a:ext cx="82551" cy="209551"/>
          </a:xfrm>
          <a:custGeom>
            <a:avLst/>
            <a:gdLst/>
            <a:ahLst/>
            <a:cxnLst/>
            <a:rect l="0" t="0" r="0" b="0"/>
            <a:pathLst>
              <a:path w="82551" h="209551">
                <a:moveTo>
                  <a:pt x="82550" y="0"/>
                </a:moveTo>
                <a:lnTo>
                  <a:pt x="63500" y="25400"/>
                </a:lnTo>
                <a:lnTo>
                  <a:pt x="57150" y="50800"/>
                </a:lnTo>
                <a:lnTo>
                  <a:pt x="44450" y="82550"/>
                </a:lnTo>
                <a:lnTo>
                  <a:pt x="31750" y="107950"/>
                </a:lnTo>
                <a:lnTo>
                  <a:pt x="19050" y="139700"/>
                </a:lnTo>
                <a:lnTo>
                  <a:pt x="12700" y="165100"/>
                </a:lnTo>
                <a:lnTo>
                  <a:pt x="0" y="196850"/>
                </a:lnTo>
                <a:lnTo>
                  <a:pt x="6350" y="209550"/>
                </a:lnTo>
                <a:lnTo>
                  <a:pt x="2540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MARTINK"/>
          <p:cNvSpPr/>
          <p:nvPr/>
        </p:nvSpPr>
        <p:spPr bwMode="auto">
          <a:xfrm>
            <a:off x="1733550" y="3333750"/>
            <a:ext cx="88901" cy="215901"/>
          </a:xfrm>
          <a:custGeom>
            <a:avLst/>
            <a:gdLst/>
            <a:ahLst/>
            <a:cxnLst/>
            <a:rect l="0" t="0" r="0" b="0"/>
            <a:pathLst>
              <a:path w="88901" h="215901">
                <a:moveTo>
                  <a:pt x="0" y="25400"/>
                </a:moveTo>
                <a:lnTo>
                  <a:pt x="0" y="6350"/>
                </a:lnTo>
                <a:lnTo>
                  <a:pt x="12700" y="0"/>
                </a:lnTo>
                <a:lnTo>
                  <a:pt x="25400" y="25400"/>
                </a:lnTo>
                <a:lnTo>
                  <a:pt x="38100" y="44450"/>
                </a:lnTo>
                <a:lnTo>
                  <a:pt x="44450" y="69850"/>
                </a:lnTo>
                <a:lnTo>
                  <a:pt x="50800" y="95250"/>
                </a:lnTo>
                <a:lnTo>
                  <a:pt x="63500" y="120650"/>
                </a:lnTo>
                <a:lnTo>
                  <a:pt x="69850" y="146050"/>
                </a:lnTo>
                <a:lnTo>
                  <a:pt x="76200" y="177800"/>
                </a:lnTo>
                <a:lnTo>
                  <a:pt x="82550" y="203200"/>
                </a:lnTo>
                <a:lnTo>
                  <a:pt x="889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MARTINK"/>
          <p:cNvSpPr/>
          <p:nvPr/>
        </p:nvSpPr>
        <p:spPr bwMode="auto">
          <a:xfrm>
            <a:off x="1733550" y="3486150"/>
            <a:ext cx="101601" cy="6351"/>
          </a:xfrm>
          <a:custGeom>
            <a:avLst/>
            <a:gdLst/>
            <a:ahLst/>
            <a:cxnLst/>
            <a:rect l="0" t="0" r="0" b="0"/>
            <a:pathLst>
              <a:path w="101601" h="6351">
                <a:moveTo>
                  <a:pt x="0" y="6350"/>
                </a:moveTo>
                <a:lnTo>
                  <a:pt x="38100" y="6350"/>
                </a:lnTo>
                <a:lnTo>
                  <a:pt x="63500" y="0"/>
                </a:lnTo>
                <a:lnTo>
                  <a:pt x="95250" y="0"/>
                </a:lnTo>
                <a:lnTo>
                  <a:pt x="10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MARTINK"/>
          <p:cNvSpPr/>
          <p:nvPr/>
        </p:nvSpPr>
        <p:spPr bwMode="auto">
          <a:xfrm>
            <a:off x="1898650" y="3333750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12700" y="158750"/>
                </a:lnTo>
                <a:lnTo>
                  <a:pt x="19050" y="184150"/>
                </a:lnTo>
                <a:lnTo>
                  <a:pt x="31750" y="190500"/>
                </a:lnTo>
                <a:lnTo>
                  <a:pt x="508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MARTINK"/>
          <p:cNvSpPr/>
          <p:nvPr/>
        </p:nvSpPr>
        <p:spPr bwMode="auto">
          <a:xfrm>
            <a:off x="2000250" y="3492500"/>
            <a:ext cx="120651" cy="107951"/>
          </a:xfrm>
          <a:custGeom>
            <a:avLst/>
            <a:gdLst/>
            <a:ahLst/>
            <a:cxnLst/>
            <a:rect l="0" t="0" r="0" b="0"/>
            <a:pathLst>
              <a:path w="120651" h="107951">
                <a:moveTo>
                  <a:pt x="6350" y="6350"/>
                </a:moveTo>
                <a:lnTo>
                  <a:pt x="25400" y="0"/>
                </a:lnTo>
                <a:lnTo>
                  <a:pt x="38100" y="6350"/>
                </a:lnTo>
                <a:lnTo>
                  <a:pt x="50800" y="19050"/>
                </a:lnTo>
                <a:lnTo>
                  <a:pt x="38100" y="38100"/>
                </a:lnTo>
                <a:lnTo>
                  <a:pt x="19050" y="69850"/>
                </a:lnTo>
                <a:lnTo>
                  <a:pt x="0" y="95250"/>
                </a:lnTo>
                <a:lnTo>
                  <a:pt x="31750" y="107950"/>
                </a:lnTo>
                <a:lnTo>
                  <a:pt x="57150" y="95250"/>
                </a:lnTo>
                <a:lnTo>
                  <a:pt x="82550" y="95250"/>
                </a:lnTo>
                <a:lnTo>
                  <a:pt x="114300" y="88900"/>
                </a:lnTo>
                <a:lnTo>
                  <a:pt x="1206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MARTINK"/>
          <p:cNvSpPr/>
          <p:nvPr/>
        </p:nvSpPr>
        <p:spPr bwMode="auto">
          <a:xfrm>
            <a:off x="2152650" y="3327400"/>
            <a:ext cx="146051" cy="177801"/>
          </a:xfrm>
          <a:custGeom>
            <a:avLst/>
            <a:gdLst/>
            <a:ahLst/>
            <a:cxnLst/>
            <a:rect l="0" t="0" r="0" b="0"/>
            <a:pathLst>
              <a:path w="146051" h="177801">
                <a:moveTo>
                  <a:pt x="82550" y="19050"/>
                </a:moveTo>
                <a:lnTo>
                  <a:pt x="69850" y="6350"/>
                </a:lnTo>
                <a:lnTo>
                  <a:pt x="44450" y="12700"/>
                </a:lnTo>
                <a:lnTo>
                  <a:pt x="19050" y="38100"/>
                </a:lnTo>
                <a:lnTo>
                  <a:pt x="635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12700" y="133350"/>
                </a:lnTo>
                <a:lnTo>
                  <a:pt x="25400" y="152400"/>
                </a:lnTo>
                <a:lnTo>
                  <a:pt x="44450" y="171450"/>
                </a:lnTo>
                <a:lnTo>
                  <a:pt x="63500" y="177800"/>
                </a:lnTo>
                <a:lnTo>
                  <a:pt x="95250" y="171450"/>
                </a:lnTo>
                <a:lnTo>
                  <a:pt x="127000" y="152400"/>
                </a:lnTo>
                <a:lnTo>
                  <a:pt x="139700" y="133350"/>
                </a:lnTo>
                <a:lnTo>
                  <a:pt x="146050" y="101600"/>
                </a:lnTo>
                <a:lnTo>
                  <a:pt x="146050" y="76200"/>
                </a:lnTo>
                <a:lnTo>
                  <a:pt x="139700" y="50800"/>
                </a:lnTo>
                <a:lnTo>
                  <a:pt x="127000" y="19050"/>
                </a:lnTo>
                <a:lnTo>
                  <a:pt x="107950" y="6350"/>
                </a:lnTo>
                <a:lnTo>
                  <a:pt x="95250" y="0"/>
                </a:lnTo>
                <a:lnTo>
                  <a:pt x="698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MARTINK"/>
          <p:cNvSpPr/>
          <p:nvPr/>
        </p:nvSpPr>
        <p:spPr bwMode="auto">
          <a:xfrm>
            <a:off x="2317750" y="3486150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25400" y="6350"/>
                </a:moveTo>
                <a:lnTo>
                  <a:pt x="50800" y="0"/>
                </a:lnTo>
                <a:lnTo>
                  <a:pt x="69850" y="0"/>
                </a:lnTo>
                <a:lnTo>
                  <a:pt x="76200" y="12700"/>
                </a:lnTo>
                <a:lnTo>
                  <a:pt x="50800" y="50800"/>
                </a:lnTo>
                <a:lnTo>
                  <a:pt x="57150" y="69850"/>
                </a:lnTo>
                <a:lnTo>
                  <a:pt x="88900" y="82550"/>
                </a:lnTo>
                <a:lnTo>
                  <a:pt x="107950" y="88900"/>
                </a:lnTo>
                <a:lnTo>
                  <a:pt x="114300" y="101600"/>
                </a:lnTo>
                <a:lnTo>
                  <a:pt x="101600" y="133350"/>
                </a:lnTo>
                <a:lnTo>
                  <a:pt x="88900" y="139700"/>
                </a:lnTo>
                <a:lnTo>
                  <a:pt x="63500" y="152400"/>
                </a:lnTo>
                <a:lnTo>
                  <a:pt x="38100" y="158750"/>
                </a:lnTo>
                <a:lnTo>
                  <a:pt x="6350" y="1651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MARTINK"/>
          <p:cNvSpPr/>
          <p:nvPr/>
        </p:nvSpPr>
        <p:spPr bwMode="auto">
          <a:xfrm>
            <a:off x="2603500" y="3384550"/>
            <a:ext cx="476251" cy="31751"/>
          </a:xfrm>
          <a:custGeom>
            <a:avLst/>
            <a:gdLst/>
            <a:ahLst/>
            <a:cxnLst/>
            <a:rect l="0" t="0" r="0" b="0"/>
            <a:pathLst>
              <a:path w="476251" h="31751">
                <a:moveTo>
                  <a:pt x="0" y="31750"/>
                </a:moveTo>
                <a:lnTo>
                  <a:pt x="25400" y="31750"/>
                </a:lnTo>
                <a:lnTo>
                  <a:pt x="57150" y="31750"/>
                </a:lnTo>
                <a:lnTo>
                  <a:pt x="76200" y="31750"/>
                </a:lnTo>
                <a:lnTo>
                  <a:pt x="95250" y="31750"/>
                </a:lnTo>
                <a:lnTo>
                  <a:pt x="120650" y="31750"/>
                </a:lnTo>
                <a:lnTo>
                  <a:pt x="146050" y="31750"/>
                </a:lnTo>
                <a:lnTo>
                  <a:pt x="171450" y="31750"/>
                </a:lnTo>
                <a:lnTo>
                  <a:pt x="196850" y="31750"/>
                </a:lnTo>
                <a:lnTo>
                  <a:pt x="228600" y="31750"/>
                </a:lnTo>
                <a:lnTo>
                  <a:pt x="260350" y="25400"/>
                </a:lnTo>
                <a:lnTo>
                  <a:pt x="285750" y="25400"/>
                </a:lnTo>
                <a:lnTo>
                  <a:pt x="317500" y="25400"/>
                </a:lnTo>
                <a:lnTo>
                  <a:pt x="342900" y="25400"/>
                </a:lnTo>
                <a:lnTo>
                  <a:pt x="374650" y="19050"/>
                </a:lnTo>
                <a:lnTo>
                  <a:pt x="400050" y="19050"/>
                </a:lnTo>
                <a:lnTo>
                  <a:pt x="419100" y="19050"/>
                </a:lnTo>
                <a:lnTo>
                  <a:pt x="438150" y="12700"/>
                </a:lnTo>
                <a:lnTo>
                  <a:pt x="463550" y="12700"/>
                </a:lnTo>
                <a:lnTo>
                  <a:pt x="476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MARTINK"/>
          <p:cNvSpPr/>
          <p:nvPr/>
        </p:nvSpPr>
        <p:spPr bwMode="auto">
          <a:xfrm>
            <a:off x="2895600" y="3276600"/>
            <a:ext cx="273051" cy="203201"/>
          </a:xfrm>
          <a:custGeom>
            <a:avLst/>
            <a:gdLst/>
            <a:ahLst/>
            <a:cxnLst/>
            <a:rect l="0" t="0" r="0" b="0"/>
            <a:pathLst>
              <a:path w="273051" h="203201">
                <a:moveTo>
                  <a:pt x="6350" y="19050"/>
                </a:moveTo>
                <a:lnTo>
                  <a:pt x="0" y="6350"/>
                </a:lnTo>
                <a:lnTo>
                  <a:pt x="12700" y="0"/>
                </a:lnTo>
                <a:lnTo>
                  <a:pt x="38100" y="0"/>
                </a:lnTo>
                <a:lnTo>
                  <a:pt x="69850" y="6350"/>
                </a:lnTo>
                <a:lnTo>
                  <a:pt x="101600" y="635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58750" y="19050"/>
                </a:lnTo>
                <a:lnTo>
                  <a:pt x="184150" y="19050"/>
                </a:lnTo>
                <a:lnTo>
                  <a:pt x="203200" y="25400"/>
                </a:lnTo>
                <a:lnTo>
                  <a:pt x="234950" y="31750"/>
                </a:lnTo>
                <a:lnTo>
                  <a:pt x="260350" y="38100"/>
                </a:lnTo>
                <a:lnTo>
                  <a:pt x="273050" y="44450"/>
                </a:lnTo>
                <a:lnTo>
                  <a:pt x="254000" y="76200"/>
                </a:lnTo>
                <a:lnTo>
                  <a:pt x="228600" y="101600"/>
                </a:lnTo>
                <a:lnTo>
                  <a:pt x="203200" y="120650"/>
                </a:lnTo>
                <a:lnTo>
                  <a:pt x="171450" y="146050"/>
                </a:lnTo>
                <a:lnTo>
                  <a:pt x="146050" y="171450"/>
                </a:lnTo>
                <a:lnTo>
                  <a:pt x="133350" y="184150"/>
                </a:lnTo>
                <a:lnTo>
                  <a:pt x="1397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MARTINK"/>
          <p:cNvSpPr/>
          <p:nvPr/>
        </p:nvSpPr>
        <p:spPr bwMode="auto">
          <a:xfrm>
            <a:off x="3416300" y="327025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25400"/>
                </a:moveTo>
                <a:lnTo>
                  <a:pt x="6350" y="12700"/>
                </a:lnTo>
                <a:lnTo>
                  <a:pt x="31750" y="6350"/>
                </a:lnTo>
                <a:lnTo>
                  <a:pt x="57150" y="0"/>
                </a:lnTo>
                <a:lnTo>
                  <a:pt x="82550" y="6350"/>
                </a:lnTo>
                <a:lnTo>
                  <a:pt x="101600" y="6350"/>
                </a:lnTo>
                <a:lnTo>
                  <a:pt x="107950" y="25400"/>
                </a:lnTo>
                <a:lnTo>
                  <a:pt x="107950" y="50800"/>
                </a:lnTo>
                <a:lnTo>
                  <a:pt x="101600" y="76200"/>
                </a:lnTo>
                <a:lnTo>
                  <a:pt x="88900" y="107950"/>
                </a:lnTo>
                <a:lnTo>
                  <a:pt x="69850" y="133350"/>
                </a:lnTo>
                <a:lnTo>
                  <a:pt x="44450" y="165100"/>
                </a:lnTo>
                <a:lnTo>
                  <a:pt x="25400" y="190500"/>
                </a:lnTo>
                <a:lnTo>
                  <a:pt x="31750" y="203200"/>
                </a:lnTo>
                <a:lnTo>
                  <a:pt x="57150" y="196850"/>
                </a:lnTo>
                <a:lnTo>
                  <a:pt x="88900" y="190500"/>
                </a:lnTo>
                <a:lnTo>
                  <a:pt x="114300" y="190500"/>
                </a:lnTo>
                <a:lnTo>
                  <a:pt x="146050" y="190500"/>
                </a:lnTo>
                <a:lnTo>
                  <a:pt x="15240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SMARTINK"/>
          <p:cNvSpPr/>
          <p:nvPr/>
        </p:nvSpPr>
        <p:spPr bwMode="auto">
          <a:xfrm>
            <a:off x="3657600" y="3232150"/>
            <a:ext cx="63501" cy="209551"/>
          </a:xfrm>
          <a:custGeom>
            <a:avLst/>
            <a:gdLst/>
            <a:ahLst/>
            <a:cxnLst/>
            <a:rect l="0" t="0" r="0" b="0"/>
            <a:pathLst>
              <a:path w="63501" h="209551">
                <a:moveTo>
                  <a:pt x="63500" y="0"/>
                </a:moveTo>
                <a:lnTo>
                  <a:pt x="50800" y="19050"/>
                </a:lnTo>
                <a:lnTo>
                  <a:pt x="44450" y="44450"/>
                </a:lnTo>
                <a:lnTo>
                  <a:pt x="31750" y="69850"/>
                </a:lnTo>
                <a:lnTo>
                  <a:pt x="31750" y="88900"/>
                </a:lnTo>
                <a:lnTo>
                  <a:pt x="25400" y="101600"/>
                </a:lnTo>
                <a:lnTo>
                  <a:pt x="19050" y="133350"/>
                </a:lnTo>
                <a:lnTo>
                  <a:pt x="6350" y="165100"/>
                </a:lnTo>
                <a:lnTo>
                  <a:pt x="0" y="190500"/>
                </a:lnTo>
                <a:lnTo>
                  <a:pt x="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SMARTINK"/>
          <p:cNvSpPr/>
          <p:nvPr/>
        </p:nvSpPr>
        <p:spPr bwMode="auto">
          <a:xfrm>
            <a:off x="3721100" y="3238500"/>
            <a:ext cx="38101" cy="215901"/>
          </a:xfrm>
          <a:custGeom>
            <a:avLst/>
            <a:gdLst/>
            <a:ahLst/>
            <a:cxnLst/>
            <a:rect l="0" t="0" r="0" b="0"/>
            <a:pathLst>
              <a:path w="38101" h="215901">
                <a:moveTo>
                  <a:pt x="0" y="0"/>
                </a:moveTo>
                <a:lnTo>
                  <a:pt x="0" y="25400"/>
                </a:lnTo>
                <a:lnTo>
                  <a:pt x="6350" y="44450"/>
                </a:lnTo>
                <a:lnTo>
                  <a:pt x="12700" y="69850"/>
                </a:lnTo>
                <a:lnTo>
                  <a:pt x="19050" y="95250"/>
                </a:lnTo>
                <a:lnTo>
                  <a:pt x="25400" y="120650"/>
                </a:lnTo>
                <a:lnTo>
                  <a:pt x="25400" y="146050"/>
                </a:lnTo>
                <a:lnTo>
                  <a:pt x="31750" y="171450"/>
                </a:lnTo>
                <a:lnTo>
                  <a:pt x="31750" y="203200"/>
                </a:lnTo>
                <a:lnTo>
                  <a:pt x="381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SMARTINK"/>
          <p:cNvSpPr/>
          <p:nvPr/>
        </p:nvSpPr>
        <p:spPr bwMode="auto">
          <a:xfrm>
            <a:off x="3683000" y="3378200"/>
            <a:ext cx="82551" cy="19051"/>
          </a:xfrm>
          <a:custGeom>
            <a:avLst/>
            <a:gdLst/>
            <a:ahLst/>
            <a:cxnLst/>
            <a:rect l="0" t="0" r="0" b="0"/>
            <a:pathLst>
              <a:path w="82551" h="19051">
                <a:moveTo>
                  <a:pt x="0" y="19050"/>
                </a:moveTo>
                <a:lnTo>
                  <a:pt x="6350" y="6350"/>
                </a:lnTo>
                <a:lnTo>
                  <a:pt x="31750" y="6350"/>
                </a:lnTo>
                <a:lnTo>
                  <a:pt x="5715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SMARTINK"/>
          <p:cNvSpPr/>
          <p:nvPr/>
        </p:nvSpPr>
        <p:spPr bwMode="auto">
          <a:xfrm>
            <a:off x="3848100" y="3232150"/>
            <a:ext cx="88901" cy="215901"/>
          </a:xfrm>
          <a:custGeom>
            <a:avLst/>
            <a:gdLst/>
            <a:ahLst/>
            <a:cxnLst/>
            <a:rect l="0" t="0" r="0" b="0"/>
            <a:pathLst>
              <a:path w="88901" h="215901">
                <a:moveTo>
                  <a:pt x="12700" y="0"/>
                </a:moveTo>
                <a:lnTo>
                  <a:pt x="6350" y="25400"/>
                </a:lnTo>
                <a:lnTo>
                  <a:pt x="0" y="50800"/>
                </a:lnTo>
                <a:lnTo>
                  <a:pt x="0" y="82550"/>
                </a:lnTo>
                <a:lnTo>
                  <a:pt x="0" y="107950"/>
                </a:lnTo>
                <a:lnTo>
                  <a:pt x="0" y="139700"/>
                </a:lnTo>
                <a:lnTo>
                  <a:pt x="0" y="165100"/>
                </a:lnTo>
                <a:lnTo>
                  <a:pt x="6350" y="190500"/>
                </a:lnTo>
                <a:lnTo>
                  <a:pt x="12700" y="209550"/>
                </a:lnTo>
                <a:lnTo>
                  <a:pt x="31750" y="215900"/>
                </a:lnTo>
                <a:lnTo>
                  <a:pt x="50800" y="215900"/>
                </a:lnTo>
                <a:lnTo>
                  <a:pt x="889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SMARTINK"/>
          <p:cNvSpPr/>
          <p:nvPr/>
        </p:nvSpPr>
        <p:spPr bwMode="auto">
          <a:xfrm>
            <a:off x="4324350" y="3251200"/>
            <a:ext cx="31751" cy="209551"/>
          </a:xfrm>
          <a:custGeom>
            <a:avLst/>
            <a:gdLst/>
            <a:ahLst/>
            <a:cxnLst/>
            <a:rect l="0" t="0" r="0" b="0"/>
            <a:pathLst>
              <a:path w="31751" h="209551">
                <a:moveTo>
                  <a:pt x="0" y="0"/>
                </a:moveTo>
                <a:lnTo>
                  <a:pt x="6350" y="25400"/>
                </a:lnTo>
                <a:lnTo>
                  <a:pt x="12700" y="44450"/>
                </a:lnTo>
                <a:lnTo>
                  <a:pt x="19050" y="69850"/>
                </a:lnTo>
                <a:lnTo>
                  <a:pt x="25400" y="95250"/>
                </a:lnTo>
                <a:lnTo>
                  <a:pt x="25400" y="120650"/>
                </a:lnTo>
                <a:lnTo>
                  <a:pt x="25400" y="146050"/>
                </a:lnTo>
                <a:lnTo>
                  <a:pt x="25400" y="177800"/>
                </a:lnTo>
                <a:lnTo>
                  <a:pt x="317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SMARTINK"/>
          <p:cNvSpPr/>
          <p:nvPr/>
        </p:nvSpPr>
        <p:spPr bwMode="auto">
          <a:xfrm>
            <a:off x="4241800" y="3346450"/>
            <a:ext cx="222251" cy="19051"/>
          </a:xfrm>
          <a:custGeom>
            <a:avLst/>
            <a:gdLst/>
            <a:ahLst/>
            <a:cxnLst/>
            <a:rect l="0" t="0" r="0" b="0"/>
            <a:pathLst>
              <a:path w="222251" h="19051">
                <a:moveTo>
                  <a:pt x="12700" y="19050"/>
                </a:moveTo>
                <a:lnTo>
                  <a:pt x="0" y="6350"/>
                </a:lnTo>
                <a:lnTo>
                  <a:pt x="25400" y="6350"/>
                </a:lnTo>
                <a:lnTo>
                  <a:pt x="57150" y="6350"/>
                </a:lnTo>
                <a:lnTo>
                  <a:pt x="88900" y="0"/>
                </a:lnTo>
                <a:lnTo>
                  <a:pt x="107950" y="0"/>
                </a:lnTo>
                <a:lnTo>
                  <a:pt x="139700" y="0"/>
                </a:lnTo>
                <a:lnTo>
                  <a:pt x="165100" y="0"/>
                </a:lnTo>
                <a:lnTo>
                  <a:pt x="184150" y="0"/>
                </a:lnTo>
                <a:lnTo>
                  <a:pt x="215900" y="0"/>
                </a:lnTo>
                <a:lnTo>
                  <a:pt x="2222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SMARTINK"/>
          <p:cNvSpPr/>
          <p:nvPr/>
        </p:nvSpPr>
        <p:spPr bwMode="auto">
          <a:xfrm>
            <a:off x="4705350" y="3187700"/>
            <a:ext cx="127001" cy="152401"/>
          </a:xfrm>
          <a:custGeom>
            <a:avLst/>
            <a:gdLst/>
            <a:ahLst/>
            <a:cxnLst/>
            <a:rect l="0" t="0" r="0" b="0"/>
            <a:pathLst>
              <a:path w="127001" h="152401">
                <a:moveTo>
                  <a:pt x="0" y="12700"/>
                </a:moveTo>
                <a:lnTo>
                  <a:pt x="63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12700"/>
                </a:lnTo>
                <a:lnTo>
                  <a:pt x="107950" y="19050"/>
                </a:lnTo>
                <a:lnTo>
                  <a:pt x="114300" y="38100"/>
                </a:lnTo>
                <a:lnTo>
                  <a:pt x="82550" y="63500"/>
                </a:lnTo>
                <a:lnTo>
                  <a:pt x="88900" y="76200"/>
                </a:lnTo>
                <a:lnTo>
                  <a:pt x="107950" y="88900"/>
                </a:lnTo>
                <a:lnTo>
                  <a:pt x="127000" y="107950"/>
                </a:lnTo>
                <a:lnTo>
                  <a:pt x="127000" y="127000"/>
                </a:lnTo>
                <a:lnTo>
                  <a:pt x="114300" y="139700"/>
                </a:lnTo>
                <a:lnTo>
                  <a:pt x="82550" y="146050"/>
                </a:lnTo>
                <a:lnTo>
                  <a:pt x="8255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SMARTINK"/>
          <p:cNvSpPr/>
          <p:nvPr/>
        </p:nvSpPr>
        <p:spPr bwMode="auto">
          <a:xfrm>
            <a:off x="4686300" y="3371850"/>
            <a:ext cx="203201" cy="19051"/>
          </a:xfrm>
          <a:custGeom>
            <a:avLst/>
            <a:gdLst/>
            <a:ahLst/>
            <a:cxnLst/>
            <a:rect l="0" t="0" r="0" b="0"/>
            <a:pathLst>
              <a:path w="203201" h="1905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76200" y="0"/>
                </a:lnTo>
                <a:lnTo>
                  <a:pt x="107950" y="0"/>
                </a:lnTo>
                <a:lnTo>
                  <a:pt x="139700" y="0"/>
                </a:lnTo>
                <a:lnTo>
                  <a:pt x="165100" y="0"/>
                </a:lnTo>
                <a:lnTo>
                  <a:pt x="20320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MARTINK"/>
          <p:cNvSpPr/>
          <p:nvPr/>
        </p:nvSpPr>
        <p:spPr bwMode="auto">
          <a:xfrm>
            <a:off x="4775200" y="3409950"/>
            <a:ext cx="146051" cy="120651"/>
          </a:xfrm>
          <a:custGeom>
            <a:avLst/>
            <a:gdLst/>
            <a:ahLst/>
            <a:cxnLst/>
            <a:rect l="0" t="0" r="0" b="0"/>
            <a:pathLst>
              <a:path w="146051" h="120651">
                <a:moveTo>
                  <a:pt x="6350" y="0"/>
                </a:moveTo>
                <a:lnTo>
                  <a:pt x="25400" y="6350"/>
                </a:lnTo>
                <a:lnTo>
                  <a:pt x="44450" y="12700"/>
                </a:lnTo>
                <a:lnTo>
                  <a:pt x="57150" y="19050"/>
                </a:lnTo>
                <a:lnTo>
                  <a:pt x="69850" y="31750"/>
                </a:lnTo>
                <a:lnTo>
                  <a:pt x="63500" y="44450"/>
                </a:lnTo>
                <a:lnTo>
                  <a:pt x="50800" y="63500"/>
                </a:lnTo>
                <a:lnTo>
                  <a:pt x="25400" y="88900"/>
                </a:lnTo>
                <a:lnTo>
                  <a:pt x="6350" y="107950"/>
                </a:lnTo>
                <a:lnTo>
                  <a:pt x="0" y="120650"/>
                </a:lnTo>
                <a:lnTo>
                  <a:pt x="31750" y="114300"/>
                </a:lnTo>
                <a:lnTo>
                  <a:pt x="50800" y="114300"/>
                </a:lnTo>
                <a:lnTo>
                  <a:pt x="76200" y="107950"/>
                </a:lnTo>
                <a:lnTo>
                  <a:pt x="95250" y="101600"/>
                </a:lnTo>
                <a:lnTo>
                  <a:pt x="120650" y="95250"/>
                </a:lnTo>
                <a:lnTo>
                  <a:pt x="1460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SMARTINK"/>
          <p:cNvSpPr/>
          <p:nvPr/>
        </p:nvSpPr>
        <p:spPr bwMode="auto">
          <a:xfrm>
            <a:off x="5010150" y="3213100"/>
            <a:ext cx="146051" cy="184151"/>
          </a:xfrm>
          <a:custGeom>
            <a:avLst/>
            <a:gdLst/>
            <a:ahLst/>
            <a:cxnLst/>
            <a:rect l="0" t="0" r="0" b="0"/>
            <a:pathLst>
              <a:path w="146051" h="184151">
                <a:moveTo>
                  <a:pt x="76200" y="19050"/>
                </a:moveTo>
                <a:lnTo>
                  <a:pt x="69850" y="0"/>
                </a:lnTo>
                <a:lnTo>
                  <a:pt x="44450" y="12700"/>
                </a:lnTo>
                <a:lnTo>
                  <a:pt x="25400" y="38100"/>
                </a:lnTo>
                <a:lnTo>
                  <a:pt x="12700" y="63500"/>
                </a:lnTo>
                <a:lnTo>
                  <a:pt x="6350" y="88900"/>
                </a:lnTo>
                <a:lnTo>
                  <a:pt x="0" y="120650"/>
                </a:lnTo>
                <a:lnTo>
                  <a:pt x="6350" y="146050"/>
                </a:lnTo>
                <a:lnTo>
                  <a:pt x="12700" y="158750"/>
                </a:lnTo>
                <a:lnTo>
                  <a:pt x="25400" y="171450"/>
                </a:lnTo>
                <a:lnTo>
                  <a:pt x="38100" y="177800"/>
                </a:lnTo>
                <a:lnTo>
                  <a:pt x="57150" y="184150"/>
                </a:lnTo>
                <a:lnTo>
                  <a:pt x="82550" y="184150"/>
                </a:lnTo>
                <a:lnTo>
                  <a:pt x="101600" y="177800"/>
                </a:lnTo>
                <a:lnTo>
                  <a:pt x="120650" y="165100"/>
                </a:lnTo>
                <a:lnTo>
                  <a:pt x="133350" y="152400"/>
                </a:lnTo>
                <a:lnTo>
                  <a:pt x="146050" y="127000"/>
                </a:lnTo>
                <a:lnTo>
                  <a:pt x="146050" y="101600"/>
                </a:lnTo>
                <a:lnTo>
                  <a:pt x="146050" y="76200"/>
                </a:lnTo>
                <a:lnTo>
                  <a:pt x="139700" y="50800"/>
                </a:lnTo>
                <a:lnTo>
                  <a:pt x="133350" y="38100"/>
                </a:lnTo>
                <a:lnTo>
                  <a:pt x="120650" y="19050"/>
                </a:lnTo>
                <a:lnTo>
                  <a:pt x="107950" y="12700"/>
                </a:lnTo>
                <a:lnTo>
                  <a:pt x="952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SMARTINK"/>
          <p:cNvSpPr/>
          <p:nvPr/>
        </p:nvSpPr>
        <p:spPr bwMode="auto">
          <a:xfrm>
            <a:off x="5213350" y="3384550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12700" y="0"/>
                </a:moveTo>
                <a:lnTo>
                  <a:pt x="38100" y="0"/>
                </a:lnTo>
                <a:lnTo>
                  <a:pt x="50800" y="6350"/>
                </a:lnTo>
                <a:lnTo>
                  <a:pt x="57150" y="19050"/>
                </a:lnTo>
                <a:lnTo>
                  <a:pt x="50800" y="44450"/>
                </a:lnTo>
                <a:lnTo>
                  <a:pt x="31750" y="69850"/>
                </a:lnTo>
                <a:lnTo>
                  <a:pt x="12700" y="95250"/>
                </a:lnTo>
                <a:lnTo>
                  <a:pt x="0" y="107950"/>
                </a:lnTo>
                <a:lnTo>
                  <a:pt x="6350" y="120650"/>
                </a:lnTo>
                <a:lnTo>
                  <a:pt x="44450" y="120650"/>
                </a:lnTo>
                <a:lnTo>
                  <a:pt x="69850" y="120650"/>
                </a:lnTo>
                <a:lnTo>
                  <a:pt x="88900" y="120650"/>
                </a:lnTo>
                <a:lnTo>
                  <a:pt x="120650" y="120650"/>
                </a:lnTo>
                <a:lnTo>
                  <a:pt x="152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SMARTINK"/>
          <p:cNvSpPr/>
          <p:nvPr/>
        </p:nvSpPr>
        <p:spPr bwMode="auto">
          <a:xfrm>
            <a:off x="5448300" y="3155950"/>
            <a:ext cx="76201" cy="241301"/>
          </a:xfrm>
          <a:custGeom>
            <a:avLst/>
            <a:gdLst/>
            <a:ahLst/>
            <a:cxnLst/>
            <a:rect l="0" t="0" r="0" b="0"/>
            <a:pathLst>
              <a:path w="76201" h="241301">
                <a:moveTo>
                  <a:pt x="44450" y="0"/>
                </a:moveTo>
                <a:lnTo>
                  <a:pt x="31750" y="38100"/>
                </a:lnTo>
                <a:lnTo>
                  <a:pt x="19050" y="63500"/>
                </a:lnTo>
                <a:lnTo>
                  <a:pt x="1270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0" y="165100"/>
                </a:lnTo>
                <a:lnTo>
                  <a:pt x="12700" y="196850"/>
                </a:lnTo>
                <a:lnTo>
                  <a:pt x="19050" y="209550"/>
                </a:lnTo>
                <a:lnTo>
                  <a:pt x="38100" y="222250"/>
                </a:lnTo>
                <a:lnTo>
                  <a:pt x="63500" y="234950"/>
                </a:lnTo>
                <a:lnTo>
                  <a:pt x="7620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SMARTINK"/>
          <p:cNvSpPr/>
          <p:nvPr/>
        </p:nvSpPr>
        <p:spPr bwMode="auto">
          <a:xfrm>
            <a:off x="5588000" y="3314700"/>
            <a:ext cx="69851" cy="190501"/>
          </a:xfrm>
          <a:custGeom>
            <a:avLst/>
            <a:gdLst/>
            <a:ahLst/>
            <a:cxnLst/>
            <a:rect l="0" t="0" r="0" b="0"/>
            <a:pathLst>
              <a:path w="69851" h="190501">
                <a:moveTo>
                  <a:pt x="50800" y="12700"/>
                </a:moveTo>
                <a:lnTo>
                  <a:pt x="38100" y="0"/>
                </a:lnTo>
                <a:lnTo>
                  <a:pt x="12700" y="12700"/>
                </a:lnTo>
                <a:lnTo>
                  <a:pt x="0" y="25400"/>
                </a:lnTo>
                <a:lnTo>
                  <a:pt x="0" y="44450"/>
                </a:lnTo>
                <a:lnTo>
                  <a:pt x="12700" y="57150"/>
                </a:lnTo>
                <a:lnTo>
                  <a:pt x="31750" y="57150"/>
                </a:lnTo>
                <a:lnTo>
                  <a:pt x="44450" y="38100"/>
                </a:lnTo>
                <a:lnTo>
                  <a:pt x="57150" y="50800"/>
                </a:lnTo>
                <a:lnTo>
                  <a:pt x="63500" y="76200"/>
                </a:lnTo>
                <a:lnTo>
                  <a:pt x="69850" y="101600"/>
                </a:lnTo>
                <a:lnTo>
                  <a:pt x="69850" y="127000"/>
                </a:lnTo>
                <a:lnTo>
                  <a:pt x="57150" y="158750"/>
                </a:lnTo>
                <a:lnTo>
                  <a:pt x="44450" y="177800"/>
                </a:lnTo>
                <a:lnTo>
                  <a:pt x="31750" y="184150"/>
                </a:lnTo>
                <a:lnTo>
                  <a:pt x="19050" y="190500"/>
                </a:lnTo>
                <a:lnTo>
                  <a:pt x="6350" y="184150"/>
                </a:lnTo>
                <a:lnTo>
                  <a:pt x="0" y="171450"/>
                </a:lnTo>
                <a:lnTo>
                  <a:pt x="0" y="152400"/>
                </a:lnTo>
                <a:lnTo>
                  <a:pt x="12700" y="133350"/>
                </a:lnTo>
                <a:lnTo>
                  <a:pt x="31750" y="107950"/>
                </a:lnTo>
                <a:lnTo>
                  <a:pt x="50800" y="76200"/>
                </a:lnTo>
                <a:lnTo>
                  <a:pt x="57150" y="76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SMARTINK"/>
          <p:cNvSpPr/>
          <p:nvPr/>
        </p:nvSpPr>
        <p:spPr bwMode="auto">
          <a:xfrm>
            <a:off x="5727700" y="3181350"/>
            <a:ext cx="101601" cy="304801"/>
          </a:xfrm>
          <a:custGeom>
            <a:avLst/>
            <a:gdLst/>
            <a:ahLst/>
            <a:cxnLst/>
            <a:rect l="0" t="0" r="0" b="0"/>
            <a:pathLst>
              <a:path w="101601" h="304801">
                <a:moveTo>
                  <a:pt x="0" y="0"/>
                </a:moveTo>
                <a:lnTo>
                  <a:pt x="19050" y="19050"/>
                </a:lnTo>
                <a:lnTo>
                  <a:pt x="38100" y="44450"/>
                </a:lnTo>
                <a:lnTo>
                  <a:pt x="50800" y="63500"/>
                </a:lnTo>
                <a:lnTo>
                  <a:pt x="69850" y="76200"/>
                </a:lnTo>
                <a:lnTo>
                  <a:pt x="82550" y="95250"/>
                </a:lnTo>
                <a:lnTo>
                  <a:pt x="88900" y="114300"/>
                </a:lnTo>
                <a:lnTo>
                  <a:pt x="95250" y="133350"/>
                </a:lnTo>
                <a:lnTo>
                  <a:pt x="101600" y="152400"/>
                </a:lnTo>
                <a:lnTo>
                  <a:pt x="101600" y="171450"/>
                </a:lnTo>
                <a:lnTo>
                  <a:pt x="95250" y="203200"/>
                </a:lnTo>
                <a:lnTo>
                  <a:pt x="88900" y="222250"/>
                </a:lnTo>
                <a:lnTo>
                  <a:pt x="63500" y="254000"/>
                </a:lnTo>
                <a:lnTo>
                  <a:pt x="44450" y="266700"/>
                </a:lnTo>
                <a:lnTo>
                  <a:pt x="19050" y="285750"/>
                </a:lnTo>
                <a:lnTo>
                  <a:pt x="0" y="304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SMARTINK"/>
          <p:cNvSpPr/>
          <p:nvPr/>
        </p:nvSpPr>
        <p:spPr bwMode="auto">
          <a:xfrm>
            <a:off x="3778250" y="3568700"/>
            <a:ext cx="57151" cy="184151"/>
          </a:xfrm>
          <a:custGeom>
            <a:avLst/>
            <a:gdLst/>
            <a:ahLst/>
            <a:cxnLst/>
            <a:rect l="0" t="0" r="0" b="0"/>
            <a:pathLst>
              <a:path w="57151" h="184151">
                <a:moveTo>
                  <a:pt x="50800" y="0"/>
                </a:moveTo>
                <a:lnTo>
                  <a:pt x="31750" y="6350"/>
                </a:lnTo>
                <a:lnTo>
                  <a:pt x="25400" y="19050"/>
                </a:lnTo>
                <a:lnTo>
                  <a:pt x="12700" y="44450"/>
                </a:lnTo>
                <a:lnTo>
                  <a:pt x="6350" y="69850"/>
                </a:lnTo>
                <a:lnTo>
                  <a:pt x="0" y="95250"/>
                </a:lnTo>
                <a:lnTo>
                  <a:pt x="6350" y="120650"/>
                </a:lnTo>
                <a:lnTo>
                  <a:pt x="19050" y="146050"/>
                </a:lnTo>
                <a:lnTo>
                  <a:pt x="25400" y="158750"/>
                </a:lnTo>
                <a:lnTo>
                  <a:pt x="571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SMARTINK"/>
          <p:cNvSpPr/>
          <p:nvPr/>
        </p:nvSpPr>
        <p:spPr bwMode="auto">
          <a:xfrm>
            <a:off x="3930650" y="3632200"/>
            <a:ext cx="63501" cy="88901"/>
          </a:xfrm>
          <a:custGeom>
            <a:avLst/>
            <a:gdLst/>
            <a:ahLst/>
            <a:cxnLst/>
            <a:rect l="0" t="0" r="0" b="0"/>
            <a:pathLst>
              <a:path w="63501" h="88901">
                <a:moveTo>
                  <a:pt x="57150" y="12700"/>
                </a:moveTo>
                <a:lnTo>
                  <a:pt x="50800" y="0"/>
                </a:lnTo>
                <a:lnTo>
                  <a:pt x="31750" y="0"/>
                </a:lnTo>
                <a:lnTo>
                  <a:pt x="6350" y="0"/>
                </a:lnTo>
                <a:lnTo>
                  <a:pt x="0" y="12700"/>
                </a:lnTo>
                <a:lnTo>
                  <a:pt x="6350" y="25400"/>
                </a:lnTo>
                <a:lnTo>
                  <a:pt x="19050" y="44450"/>
                </a:lnTo>
                <a:lnTo>
                  <a:pt x="50800" y="63500"/>
                </a:lnTo>
                <a:lnTo>
                  <a:pt x="63500" y="76200"/>
                </a:lnTo>
                <a:lnTo>
                  <a:pt x="57150" y="88900"/>
                </a:lnTo>
                <a:lnTo>
                  <a:pt x="381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SMARTINK"/>
          <p:cNvSpPr/>
          <p:nvPr/>
        </p:nvSpPr>
        <p:spPr bwMode="auto">
          <a:xfrm>
            <a:off x="4013200" y="3556000"/>
            <a:ext cx="120651" cy="260351"/>
          </a:xfrm>
          <a:custGeom>
            <a:avLst/>
            <a:gdLst/>
            <a:ahLst/>
            <a:cxnLst/>
            <a:rect l="0" t="0" r="0" b="0"/>
            <a:pathLst>
              <a:path w="120651" h="260351">
                <a:moveTo>
                  <a:pt x="12700" y="0"/>
                </a:moveTo>
                <a:lnTo>
                  <a:pt x="44450" y="0"/>
                </a:lnTo>
                <a:lnTo>
                  <a:pt x="63500" y="6350"/>
                </a:lnTo>
                <a:lnTo>
                  <a:pt x="88900" y="25400"/>
                </a:lnTo>
                <a:lnTo>
                  <a:pt x="107950" y="44450"/>
                </a:lnTo>
                <a:lnTo>
                  <a:pt x="114300" y="63500"/>
                </a:lnTo>
                <a:lnTo>
                  <a:pt x="120650" y="95250"/>
                </a:lnTo>
                <a:lnTo>
                  <a:pt x="120650" y="127000"/>
                </a:lnTo>
                <a:lnTo>
                  <a:pt x="107950" y="152400"/>
                </a:lnTo>
                <a:lnTo>
                  <a:pt x="95250" y="177800"/>
                </a:lnTo>
                <a:lnTo>
                  <a:pt x="69850" y="203200"/>
                </a:lnTo>
                <a:lnTo>
                  <a:pt x="44450" y="228600"/>
                </a:lnTo>
                <a:lnTo>
                  <a:pt x="19050" y="241300"/>
                </a:lnTo>
                <a:lnTo>
                  <a:pt x="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SMARTINK"/>
          <p:cNvSpPr/>
          <p:nvPr/>
        </p:nvSpPr>
        <p:spPr bwMode="auto">
          <a:xfrm>
            <a:off x="2419350" y="3702050"/>
            <a:ext cx="50801" cy="146051"/>
          </a:xfrm>
          <a:custGeom>
            <a:avLst/>
            <a:gdLst/>
            <a:ahLst/>
            <a:cxnLst/>
            <a:rect l="0" t="0" r="0" b="0"/>
            <a:pathLst>
              <a:path w="50801" h="146051">
                <a:moveTo>
                  <a:pt x="50800" y="0"/>
                </a:moveTo>
                <a:lnTo>
                  <a:pt x="31750" y="0"/>
                </a:lnTo>
                <a:lnTo>
                  <a:pt x="19050" y="12700"/>
                </a:lnTo>
                <a:lnTo>
                  <a:pt x="6350" y="3810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20650"/>
                </a:lnTo>
                <a:lnTo>
                  <a:pt x="12700" y="133350"/>
                </a:lnTo>
                <a:lnTo>
                  <a:pt x="44450" y="139700"/>
                </a:lnTo>
                <a:lnTo>
                  <a:pt x="508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SMARTINK"/>
          <p:cNvSpPr/>
          <p:nvPr/>
        </p:nvSpPr>
        <p:spPr bwMode="auto">
          <a:xfrm>
            <a:off x="2552700" y="3708400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38100" y="12700"/>
                </a:moveTo>
                <a:lnTo>
                  <a:pt x="25400" y="0"/>
                </a:lnTo>
                <a:lnTo>
                  <a:pt x="12700" y="6350"/>
                </a:lnTo>
                <a:lnTo>
                  <a:pt x="0" y="19050"/>
                </a:lnTo>
                <a:lnTo>
                  <a:pt x="6350" y="44450"/>
                </a:lnTo>
                <a:lnTo>
                  <a:pt x="31750" y="76200"/>
                </a:lnTo>
                <a:lnTo>
                  <a:pt x="57150" y="101600"/>
                </a:lnTo>
                <a:lnTo>
                  <a:pt x="57150" y="120650"/>
                </a:lnTo>
                <a:lnTo>
                  <a:pt x="44450" y="133350"/>
                </a:lnTo>
                <a:lnTo>
                  <a:pt x="3175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0" name="SMARTINK"/>
          <p:cNvSpPr/>
          <p:nvPr/>
        </p:nvSpPr>
        <p:spPr bwMode="auto">
          <a:xfrm>
            <a:off x="2667000" y="3689350"/>
            <a:ext cx="57151" cy="184151"/>
          </a:xfrm>
          <a:custGeom>
            <a:avLst/>
            <a:gdLst/>
            <a:ahLst/>
            <a:cxnLst/>
            <a:rect l="0" t="0" r="0" b="0"/>
            <a:pathLst>
              <a:path w="57151" h="184151">
                <a:moveTo>
                  <a:pt x="0" y="0"/>
                </a:moveTo>
                <a:lnTo>
                  <a:pt x="25400" y="6350"/>
                </a:lnTo>
                <a:lnTo>
                  <a:pt x="44450" y="19050"/>
                </a:lnTo>
                <a:lnTo>
                  <a:pt x="50800" y="44450"/>
                </a:lnTo>
                <a:lnTo>
                  <a:pt x="57150" y="63500"/>
                </a:lnTo>
                <a:lnTo>
                  <a:pt x="57150" y="88900"/>
                </a:lnTo>
                <a:lnTo>
                  <a:pt x="57150" y="114300"/>
                </a:lnTo>
                <a:lnTo>
                  <a:pt x="50800" y="139700"/>
                </a:lnTo>
                <a:lnTo>
                  <a:pt x="38100" y="165100"/>
                </a:lnTo>
                <a:lnTo>
                  <a:pt x="381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1" name="SMARTINK"/>
          <p:cNvSpPr/>
          <p:nvPr/>
        </p:nvSpPr>
        <p:spPr bwMode="auto">
          <a:xfrm>
            <a:off x="6629400" y="3162300"/>
            <a:ext cx="57151" cy="222251"/>
          </a:xfrm>
          <a:custGeom>
            <a:avLst/>
            <a:gdLst/>
            <a:ahLst/>
            <a:cxnLst/>
            <a:rect l="0" t="0" r="0" b="0"/>
            <a:pathLst>
              <a:path w="57151" h="222251">
                <a:moveTo>
                  <a:pt x="57150" y="31750"/>
                </a:moveTo>
                <a:lnTo>
                  <a:pt x="57150" y="0"/>
                </a:lnTo>
                <a:lnTo>
                  <a:pt x="50800" y="12700"/>
                </a:lnTo>
                <a:lnTo>
                  <a:pt x="44450" y="44450"/>
                </a:lnTo>
                <a:lnTo>
                  <a:pt x="44450" y="63500"/>
                </a:lnTo>
                <a:lnTo>
                  <a:pt x="38100" y="82550"/>
                </a:lnTo>
                <a:lnTo>
                  <a:pt x="31750" y="95250"/>
                </a:lnTo>
                <a:lnTo>
                  <a:pt x="25400" y="114300"/>
                </a:lnTo>
                <a:lnTo>
                  <a:pt x="19050" y="133350"/>
                </a:lnTo>
                <a:lnTo>
                  <a:pt x="6350" y="165100"/>
                </a:lnTo>
                <a:lnTo>
                  <a:pt x="0" y="184150"/>
                </a:lnTo>
                <a:lnTo>
                  <a:pt x="0" y="209550"/>
                </a:lnTo>
                <a:lnTo>
                  <a:pt x="63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4" name="SMARTINK"/>
          <p:cNvSpPr/>
          <p:nvPr/>
        </p:nvSpPr>
        <p:spPr bwMode="auto">
          <a:xfrm>
            <a:off x="6635750" y="3124200"/>
            <a:ext cx="165101" cy="254001"/>
          </a:xfrm>
          <a:custGeom>
            <a:avLst/>
            <a:gdLst/>
            <a:ahLst/>
            <a:cxnLst/>
            <a:rect l="0" t="0" r="0" b="0"/>
            <a:pathLst>
              <a:path w="165101" h="254001">
                <a:moveTo>
                  <a:pt x="50800" y="0"/>
                </a:moveTo>
                <a:lnTo>
                  <a:pt x="69850" y="25400"/>
                </a:lnTo>
                <a:lnTo>
                  <a:pt x="82550" y="44450"/>
                </a:lnTo>
                <a:lnTo>
                  <a:pt x="101600" y="76200"/>
                </a:lnTo>
                <a:lnTo>
                  <a:pt x="120650" y="101600"/>
                </a:lnTo>
                <a:lnTo>
                  <a:pt x="133350" y="133350"/>
                </a:lnTo>
                <a:lnTo>
                  <a:pt x="152400" y="158750"/>
                </a:lnTo>
                <a:lnTo>
                  <a:pt x="165100" y="190500"/>
                </a:lnTo>
                <a:lnTo>
                  <a:pt x="158750" y="209550"/>
                </a:lnTo>
                <a:lnTo>
                  <a:pt x="152400" y="222250"/>
                </a:lnTo>
                <a:lnTo>
                  <a:pt x="120650" y="234950"/>
                </a:lnTo>
                <a:lnTo>
                  <a:pt x="95250" y="241300"/>
                </a:lnTo>
                <a:lnTo>
                  <a:pt x="69850" y="247650"/>
                </a:lnTo>
                <a:lnTo>
                  <a:pt x="44450" y="247650"/>
                </a:lnTo>
                <a:lnTo>
                  <a:pt x="19050" y="254000"/>
                </a:lnTo>
                <a:lnTo>
                  <a:pt x="0" y="254000"/>
                </a:lnTo>
                <a:lnTo>
                  <a:pt x="0" y="247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5" name="SMARTINK"/>
          <p:cNvSpPr/>
          <p:nvPr/>
        </p:nvSpPr>
        <p:spPr bwMode="auto">
          <a:xfrm>
            <a:off x="6921500" y="3130550"/>
            <a:ext cx="12701" cy="260351"/>
          </a:xfrm>
          <a:custGeom>
            <a:avLst/>
            <a:gdLst/>
            <a:ahLst/>
            <a:cxnLst/>
            <a:rect l="0" t="0" r="0" b="0"/>
            <a:pathLst>
              <a:path w="12701" h="2603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12700" y="82550"/>
                </a:lnTo>
                <a:lnTo>
                  <a:pt x="12700" y="101600"/>
                </a:lnTo>
                <a:lnTo>
                  <a:pt x="12700" y="120650"/>
                </a:lnTo>
                <a:lnTo>
                  <a:pt x="12700" y="152400"/>
                </a:lnTo>
                <a:lnTo>
                  <a:pt x="12700" y="171450"/>
                </a:lnTo>
                <a:lnTo>
                  <a:pt x="6350" y="203200"/>
                </a:lnTo>
                <a:lnTo>
                  <a:pt x="6350" y="222250"/>
                </a:lnTo>
                <a:lnTo>
                  <a:pt x="0" y="254000"/>
                </a:lnTo>
                <a:lnTo>
                  <a:pt x="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6" name="SMARTINK"/>
          <p:cNvSpPr/>
          <p:nvPr/>
        </p:nvSpPr>
        <p:spPr bwMode="auto">
          <a:xfrm>
            <a:off x="7023100" y="3155950"/>
            <a:ext cx="6351" cy="228601"/>
          </a:xfrm>
          <a:custGeom>
            <a:avLst/>
            <a:gdLst/>
            <a:ahLst/>
            <a:cxnLst/>
            <a:rect l="0" t="0" r="0" b="0"/>
            <a:pathLst>
              <a:path w="6351" h="228601">
                <a:moveTo>
                  <a:pt x="0" y="0"/>
                </a:moveTo>
                <a:lnTo>
                  <a:pt x="0" y="25400"/>
                </a:lnTo>
                <a:lnTo>
                  <a:pt x="0" y="44450"/>
                </a:lnTo>
                <a:lnTo>
                  <a:pt x="0" y="76200"/>
                </a:lnTo>
                <a:lnTo>
                  <a:pt x="6350" y="101600"/>
                </a:lnTo>
                <a:lnTo>
                  <a:pt x="6350" y="133350"/>
                </a:lnTo>
                <a:lnTo>
                  <a:pt x="6350" y="158750"/>
                </a:lnTo>
                <a:lnTo>
                  <a:pt x="6350" y="184150"/>
                </a:lnTo>
                <a:lnTo>
                  <a:pt x="6350" y="203200"/>
                </a:lnTo>
                <a:lnTo>
                  <a:pt x="0" y="228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7" name="SMARTINK"/>
          <p:cNvSpPr/>
          <p:nvPr/>
        </p:nvSpPr>
        <p:spPr bwMode="auto">
          <a:xfrm>
            <a:off x="6921500" y="3276600"/>
            <a:ext cx="107951" cy="38101"/>
          </a:xfrm>
          <a:custGeom>
            <a:avLst/>
            <a:gdLst/>
            <a:ahLst/>
            <a:cxnLst/>
            <a:rect l="0" t="0" r="0" b="0"/>
            <a:pathLst>
              <a:path w="107951" h="38101">
                <a:moveTo>
                  <a:pt x="0" y="38100"/>
                </a:moveTo>
                <a:lnTo>
                  <a:pt x="25400" y="19050"/>
                </a:lnTo>
                <a:lnTo>
                  <a:pt x="44450" y="12700"/>
                </a:lnTo>
                <a:lnTo>
                  <a:pt x="69850" y="6350"/>
                </a:lnTo>
                <a:lnTo>
                  <a:pt x="95250" y="0"/>
                </a:lnTo>
                <a:lnTo>
                  <a:pt x="1079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8" name="SMARTINK"/>
          <p:cNvSpPr/>
          <p:nvPr/>
        </p:nvSpPr>
        <p:spPr bwMode="auto">
          <a:xfrm>
            <a:off x="7245350" y="3232150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95250" y="0"/>
                </a:lnTo>
                <a:lnTo>
                  <a:pt x="1143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9" name="SMARTINK"/>
          <p:cNvSpPr/>
          <p:nvPr/>
        </p:nvSpPr>
        <p:spPr bwMode="auto">
          <a:xfrm>
            <a:off x="7219950" y="3302000"/>
            <a:ext cx="120651" cy="12701"/>
          </a:xfrm>
          <a:custGeom>
            <a:avLst/>
            <a:gdLst/>
            <a:ahLst/>
            <a:cxnLst/>
            <a:rect l="0" t="0" r="0" b="0"/>
            <a:pathLst>
              <a:path w="120651" h="12701">
                <a:moveTo>
                  <a:pt x="0" y="6350"/>
                </a:moveTo>
                <a:lnTo>
                  <a:pt x="25400" y="12700"/>
                </a:lnTo>
                <a:lnTo>
                  <a:pt x="57150" y="6350"/>
                </a:lnTo>
                <a:lnTo>
                  <a:pt x="88900" y="6350"/>
                </a:lnTo>
                <a:lnTo>
                  <a:pt x="1206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0" name="SMARTINK"/>
          <p:cNvSpPr/>
          <p:nvPr/>
        </p:nvSpPr>
        <p:spPr bwMode="auto">
          <a:xfrm>
            <a:off x="7518400" y="3143250"/>
            <a:ext cx="31751" cy="190501"/>
          </a:xfrm>
          <a:custGeom>
            <a:avLst/>
            <a:gdLst/>
            <a:ahLst/>
            <a:cxnLst/>
            <a:rect l="0" t="0" r="0" b="0"/>
            <a:pathLst>
              <a:path w="31751" h="190501">
                <a:moveTo>
                  <a:pt x="31750" y="0"/>
                </a:moveTo>
                <a:lnTo>
                  <a:pt x="19050" y="19050"/>
                </a:lnTo>
                <a:lnTo>
                  <a:pt x="19050" y="44450"/>
                </a:lnTo>
                <a:lnTo>
                  <a:pt x="19050" y="69850"/>
                </a:lnTo>
                <a:lnTo>
                  <a:pt x="19050" y="88900"/>
                </a:lnTo>
                <a:lnTo>
                  <a:pt x="12700" y="10795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1" name="SMARTINK"/>
          <p:cNvSpPr/>
          <p:nvPr/>
        </p:nvSpPr>
        <p:spPr bwMode="auto">
          <a:xfrm>
            <a:off x="7632700" y="3162300"/>
            <a:ext cx="69851" cy="177801"/>
          </a:xfrm>
          <a:custGeom>
            <a:avLst/>
            <a:gdLst/>
            <a:ahLst/>
            <a:cxnLst/>
            <a:rect l="0" t="0" r="0" b="0"/>
            <a:pathLst>
              <a:path w="69851" h="177801">
                <a:moveTo>
                  <a:pt x="69850" y="12700"/>
                </a:moveTo>
                <a:lnTo>
                  <a:pt x="63500" y="0"/>
                </a:lnTo>
                <a:lnTo>
                  <a:pt x="38100" y="6350"/>
                </a:lnTo>
                <a:lnTo>
                  <a:pt x="19050" y="31750"/>
                </a:lnTo>
                <a:lnTo>
                  <a:pt x="6350" y="5715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8750"/>
                </a:lnTo>
                <a:lnTo>
                  <a:pt x="12700" y="171450"/>
                </a:lnTo>
                <a:lnTo>
                  <a:pt x="25400" y="177800"/>
                </a:lnTo>
                <a:lnTo>
                  <a:pt x="38100" y="171450"/>
                </a:lnTo>
                <a:lnTo>
                  <a:pt x="50800" y="158750"/>
                </a:lnTo>
                <a:lnTo>
                  <a:pt x="44450" y="139700"/>
                </a:lnTo>
                <a:lnTo>
                  <a:pt x="31750" y="120650"/>
                </a:lnTo>
                <a:lnTo>
                  <a:pt x="2540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2" name="SMARTINK"/>
          <p:cNvSpPr/>
          <p:nvPr/>
        </p:nvSpPr>
        <p:spPr bwMode="auto">
          <a:xfrm>
            <a:off x="7766050" y="3168650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6350" y="31750"/>
                </a:moveTo>
                <a:lnTo>
                  <a:pt x="0" y="19050"/>
                </a:lnTo>
                <a:lnTo>
                  <a:pt x="6350" y="6350"/>
                </a:lnTo>
                <a:lnTo>
                  <a:pt x="19050" y="0"/>
                </a:lnTo>
                <a:lnTo>
                  <a:pt x="44450" y="0"/>
                </a:lnTo>
                <a:lnTo>
                  <a:pt x="69850" y="0"/>
                </a:lnTo>
                <a:lnTo>
                  <a:pt x="101600" y="0"/>
                </a:lnTo>
                <a:lnTo>
                  <a:pt x="127000" y="0"/>
                </a:lnTo>
                <a:lnTo>
                  <a:pt x="146050" y="6350"/>
                </a:lnTo>
                <a:lnTo>
                  <a:pt x="152400" y="25400"/>
                </a:lnTo>
                <a:lnTo>
                  <a:pt x="133350" y="57150"/>
                </a:lnTo>
                <a:lnTo>
                  <a:pt x="120650" y="76200"/>
                </a:lnTo>
                <a:lnTo>
                  <a:pt x="107950" y="101600"/>
                </a:lnTo>
                <a:lnTo>
                  <a:pt x="95250" y="127000"/>
                </a:lnTo>
                <a:lnTo>
                  <a:pt x="82550" y="152400"/>
                </a:lnTo>
                <a:lnTo>
                  <a:pt x="69850" y="177800"/>
                </a:lnTo>
                <a:lnTo>
                  <a:pt x="57150" y="203200"/>
                </a:lnTo>
                <a:lnTo>
                  <a:pt x="571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3" name="SMARTINK"/>
          <p:cNvSpPr/>
          <p:nvPr/>
        </p:nvSpPr>
        <p:spPr bwMode="auto">
          <a:xfrm>
            <a:off x="7804150" y="3276600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07950" y="0"/>
                </a:lnTo>
                <a:lnTo>
                  <a:pt x="1270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4" name="SMARTINK"/>
          <p:cNvSpPr/>
          <p:nvPr/>
        </p:nvSpPr>
        <p:spPr bwMode="auto">
          <a:xfrm>
            <a:off x="7969250" y="3181350"/>
            <a:ext cx="95251" cy="165101"/>
          </a:xfrm>
          <a:custGeom>
            <a:avLst/>
            <a:gdLst/>
            <a:ahLst/>
            <a:cxnLst/>
            <a:rect l="0" t="0" r="0" b="0"/>
            <a:pathLst>
              <a:path w="95251" h="165101">
                <a:moveTo>
                  <a:pt x="95250" y="0"/>
                </a:moveTo>
                <a:lnTo>
                  <a:pt x="69850" y="0"/>
                </a:lnTo>
                <a:lnTo>
                  <a:pt x="57150" y="6350"/>
                </a:lnTo>
                <a:lnTo>
                  <a:pt x="31750" y="31750"/>
                </a:lnTo>
                <a:lnTo>
                  <a:pt x="12700" y="50800"/>
                </a:lnTo>
                <a:lnTo>
                  <a:pt x="635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12700" y="146050"/>
                </a:lnTo>
                <a:lnTo>
                  <a:pt x="19050" y="158750"/>
                </a:lnTo>
                <a:lnTo>
                  <a:pt x="31750" y="165100"/>
                </a:lnTo>
                <a:lnTo>
                  <a:pt x="44450" y="158750"/>
                </a:lnTo>
                <a:lnTo>
                  <a:pt x="57150" y="152400"/>
                </a:lnTo>
                <a:lnTo>
                  <a:pt x="63500" y="133350"/>
                </a:lnTo>
                <a:lnTo>
                  <a:pt x="50800" y="120650"/>
                </a:lnTo>
                <a:lnTo>
                  <a:pt x="31750" y="1206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5" name="SMARTINK"/>
          <p:cNvSpPr/>
          <p:nvPr/>
        </p:nvSpPr>
        <p:spPr bwMode="auto">
          <a:xfrm>
            <a:off x="8242300" y="315595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25400" y="0"/>
                </a:moveTo>
                <a:lnTo>
                  <a:pt x="19050" y="1270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6350" y="114300"/>
                </a:lnTo>
                <a:lnTo>
                  <a:pt x="6350" y="139700"/>
                </a:lnTo>
                <a:lnTo>
                  <a:pt x="0" y="165100"/>
                </a:lnTo>
                <a:lnTo>
                  <a:pt x="0" y="18415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6" name="SMARTINK"/>
          <p:cNvSpPr/>
          <p:nvPr/>
        </p:nvSpPr>
        <p:spPr bwMode="auto">
          <a:xfrm>
            <a:off x="8261350" y="3263900"/>
            <a:ext cx="107951" cy="88901"/>
          </a:xfrm>
          <a:custGeom>
            <a:avLst/>
            <a:gdLst/>
            <a:ahLst/>
            <a:cxnLst/>
            <a:rect l="0" t="0" r="0" b="0"/>
            <a:pathLst>
              <a:path w="107951" h="88901">
                <a:moveTo>
                  <a:pt x="95250" y="0"/>
                </a:moveTo>
                <a:lnTo>
                  <a:pt x="63500" y="6350"/>
                </a:lnTo>
                <a:lnTo>
                  <a:pt x="31750" y="12700"/>
                </a:lnTo>
                <a:lnTo>
                  <a:pt x="6350" y="25400"/>
                </a:lnTo>
                <a:lnTo>
                  <a:pt x="0" y="38100"/>
                </a:lnTo>
                <a:lnTo>
                  <a:pt x="12700" y="50800"/>
                </a:lnTo>
                <a:lnTo>
                  <a:pt x="25400" y="63500"/>
                </a:lnTo>
                <a:lnTo>
                  <a:pt x="57150" y="69850"/>
                </a:lnTo>
                <a:lnTo>
                  <a:pt x="88900" y="82550"/>
                </a:lnTo>
                <a:lnTo>
                  <a:pt x="1079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7" name="SMARTINK"/>
          <p:cNvSpPr/>
          <p:nvPr/>
        </p:nvSpPr>
        <p:spPr bwMode="auto">
          <a:xfrm>
            <a:off x="8375650" y="31813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  <a:lnTo>
                  <a:pt x="114300" y="0"/>
                </a:lnTo>
                <a:lnTo>
                  <a:pt x="82550" y="6350"/>
                </a:lnTo>
                <a:lnTo>
                  <a:pt x="69850" y="19050"/>
                </a:lnTo>
                <a:lnTo>
                  <a:pt x="63500" y="57150"/>
                </a:lnTo>
                <a:lnTo>
                  <a:pt x="69850" y="82550"/>
                </a:lnTo>
                <a:lnTo>
                  <a:pt x="69850" y="107950"/>
                </a:lnTo>
                <a:lnTo>
                  <a:pt x="76200" y="133350"/>
                </a:lnTo>
                <a:lnTo>
                  <a:pt x="82550" y="158750"/>
                </a:lnTo>
                <a:lnTo>
                  <a:pt x="82550" y="177800"/>
                </a:lnTo>
                <a:lnTo>
                  <a:pt x="76200" y="190500"/>
                </a:lnTo>
                <a:lnTo>
                  <a:pt x="57150" y="203200"/>
                </a:lnTo>
                <a:lnTo>
                  <a:pt x="444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8" name="SMARTINK"/>
          <p:cNvSpPr/>
          <p:nvPr/>
        </p:nvSpPr>
        <p:spPr bwMode="auto">
          <a:xfrm>
            <a:off x="7410450" y="3187700"/>
            <a:ext cx="25401" cy="171451"/>
          </a:xfrm>
          <a:custGeom>
            <a:avLst/>
            <a:gdLst/>
            <a:ahLst/>
            <a:cxnLst/>
            <a:rect l="0" t="0" r="0" b="0"/>
            <a:pathLst>
              <a:path w="25401" h="171451">
                <a:moveTo>
                  <a:pt x="25400" y="0"/>
                </a:moveTo>
                <a:lnTo>
                  <a:pt x="19050" y="31750"/>
                </a:lnTo>
                <a:lnTo>
                  <a:pt x="19050" y="57150"/>
                </a:lnTo>
                <a:lnTo>
                  <a:pt x="19050" y="82550"/>
                </a:lnTo>
                <a:lnTo>
                  <a:pt x="12700" y="107950"/>
                </a:lnTo>
                <a:lnTo>
                  <a:pt x="12700" y="133350"/>
                </a:lnTo>
                <a:lnTo>
                  <a:pt x="6350" y="165100"/>
                </a:lnTo>
                <a:lnTo>
                  <a:pt x="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19" name="SMARTINK"/>
          <p:cNvSpPr/>
          <p:nvPr/>
        </p:nvSpPr>
        <p:spPr bwMode="auto">
          <a:xfrm>
            <a:off x="7372350" y="3270250"/>
            <a:ext cx="101601" cy="6351"/>
          </a:xfrm>
          <a:custGeom>
            <a:avLst/>
            <a:gdLst/>
            <a:ahLst/>
            <a:cxnLst/>
            <a:rect l="0" t="0" r="0" b="0"/>
            <a:pathLst>
              <a:path w="101601" h="6351">
                <a:moveTo>
                  <a:pt x="0" y="6350"/>
                </a:moveTo>
                <a:lnTo>
                  <a:pt x="25400" y="6350"/>
                </a:lnTo>
                <a:lnTo>
                  <a:pt x="50800" y="6350"/>
                </a:lnTo>
                <a:lnTo>
                  <a:pt x="76200" y="6350"/>
                </a:lnTo>
                <a:lnTo>
                  <a:pt x="101600" y="635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1" name="SMARTINK"/>
          <p:cNvSpPr/>
          <p:nvPr/>
        </p:nvSpPr>
        <p:spPr bwMode="auto">
          <a:xfrm>
            <a:off x="381000" y="4286250"/>
            <a:ext cx="25401" cy="215901"/>
          </a:xfrm>
          <a:custGeom>
            <a:avLst/>
            <a:gdLst/>
            <a:ahLst/>
            <a:cxnLst/>
            <a:rect l="0" t="0" r="0" b="0"/>
            <a:pathLst>
              <a:path w="25401" h="215901">
                <a:moveTo>
                  <a:pt x="6350" y="12700"/>
                </a:moveTo>
                <a:lnTo>
                  <a:pt x="0" y="0"/>
                </a:lnTo>
                <a:lnTo>
                  <a:pt x="12700" y="25400"/>
                </a:lnTo>
                <a:lnTo>
                  <a:pt x="12700" y="5080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20650"/>
                </a:lnTo>
                <a:lnTo>
                  <a:pt x="12700" y="146050"/>
                </a:lnTo>
                <a:lnTo>
                  <a:pt x="12700" y="171450"/>
                </a:lnTo>
                <a:lnTo>
                  <a:pt x="19050" y="203200"/>
                </a:lnTo>
                <a:lnTo>
                  <a:pt x="2540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2" name="SMARTINK"/>
          <p:cNvSpPr/>
          <p:nvPr/>
        </p:nvSpPr>
        <p:spPr bwMode="auto">
          <a:xfrm>
            <a:off x="482600" y="4432300"/>
            <a:ext cx="1" cy="12701"/>
          </a:xfrm>
          <a:custGeom>
            <a:avLst/>
            <a:gdLst/>
            <a:ahLst/>
            <a:cxnLst/>
            <a:rect l="0" t="0" r="0" b="0"/>
            <a:pathLst>
              <a:path w="1" h="12701">
                <a:moveTo>
                  <a:pt x="0" y="12700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3" name="SMARTINK"/>
          <p:cNvSpPr/>
          <p:nvPr/>
        </p:nvSpPr>
        <p:spPr bwMode="auto">
          <a:xfrm>
            <a:off x="565150" y="4298950"/>
            <a:ext cx="101601" cy="152401"/>
          </a:xfrm>
          <a:custGeom>
            <a:avLst/>
            <a:gdLst/>
            <a:ahLst/>
            <a:cxnLst/>
            <a:rect l="0" t="0" r="0" b="0"/>
            <a:pathLst>
              <a:path w="101601" h="152401">
                <a:moveTo>
                  <a:pt x="63500" y="19050"/>
                </a:moveTo>
                <a:lnTo>
                  <a:pt x="57150" y="6350"/>
                </a:lnTo>
                <a:lnTo>
                  <a:pt x="44450" y="0"/>
                </a:lnTo>
                <a:lnTo>
                  <a:pt x="25400" y="12700"/>
                </a:lnTo>
                <a:lnTo>
                  <a:pt x="12700" y="25400"/>
                </a:lnTo>
                <a:lnTo>
                  <a:pt x="635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19050" y="139700"/>
                </a:lnTo>
                <a:lnTo>
                  <a:pt x="38100" y="152400"/>
                </a:lnTo>
                <a:lnTo>
                  <a:pt x="57150" y="152400"/>
                </a:lnTo>
                <a:lnTo>
                  <a:pt x="76200" y="146050"/>
                </a:lnTo>
                <a:lnTo>
                  <a:pt x="88900" y="133350"/>
                </a:lnTo>
                <a:lnTo>
                  <a:pt x="101600" y="107950"/>
                </a:lnTo>
                <a:lnTo>
                  <a:pt x="101600" y="82550"/>
                </a:lnTo>
                <a:lnTo>
                  <a:pt x="95250" y="63500"/>
                </a:lnTo>
                <a:lnTo>
                  <a:pt x="88900" y="44450"/>
                </a:lnTo>
                <a:lnTo>
                  <a:pt x="76200" y="19050"/>
                </a:lnTo>
                <a:lnTo>
                  <a:pt x="63500" y="12700"/>
                </a:lnTo>
                <a:lnTo>
                  <a:pt x="508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4" name="SMARTINK"/>
          <p:cNvSpPr/>
          <p:nvPr/>
        </p:nvSpPr>
        <p:spPr bwMode="auto">
          <a:xfrm>
            <a:off x="723900" y="430530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25400" y="0"/>
                </a:moveTo>
                <a:lnTo>
                  <a:pt x="12700" y="6350"/>
                </a:lnTo>
                <a:lnTo>
                  <a:pt x="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6350" y="114300"/>
                </a:lnTo>
                <a:lnTo>
                  <a:pt x="25400" y="133350"/>
                </a:lnTo>
                <a:lnTo>
                  <a:pt x="38100" y="139700"/>
                </a:lnTo>
                <a:lnTo>
                  <a:pt x="50800" y="146050"/>
                </a:lnTo>
                <a:lnTo>
                  <a:pt x="69850" y="139700"/>
                </a:lnTo>
                <a:lnTo>
                  <a:pt x="76200" y="127000"/>
                </a:lnTo>
                <a:lnTo>
                  <a:pt x="76200" y="101600"/>
                </a:lnTo>
                <a:lnTo>
                  <a:pt x="76200" y="82550"/>
                </a:lnTo>
                <a:lnTo>
                  <a:pt x="69850" y="57150"/>
                </a:lnTo>
                <a:lnTo>
                  <a:pt x="57150" y="31750"/>
                </a:lnTo>
                <a:lnTo>
                  <a:pt x="44450" y="12700"/>
                </a:lnTo>
                <a:lnTo>
                  <a:pt x="381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5" name="SMARTINK"/>
          <p:cNvSpPr/>
          <p:nvPr/>
        </p:nvSpPr>
        <p:spPr bwMode="auto">
          <a:xfrm>
            <a:off x="869950" y="4305300"/>
            <a:ext cx="88901" cy="127001"/>
          </a:xfrm>
          <a:custGeom>
            <a:avLst/>
            <a:gdLst/>
            <a:ahLst/>
            <a:cxnLst/>
            <a:rect l="0" t="0" r="0" b="0"/>
            <a:pathLst>
              <a:path w="88901" h="127001">
                <a:moveTo>
                  <a:pt x="57150" y="6350"/>
                </a:moveTo>
                <a:lnTo>
                  <a:pt x="44450" y="0"/>
                </a:lnTo>
                <a:lnTo>
                  <a:pt x="25400" y="6350"/>
                </a:lnTo>
                <a:lnTo>
                  <a:pt x="12700" y="19050"/>
                </a:lnTo>
                <a:lnTo>
                  <a:pt x="0" y="44450"/>
                </a:lnTo>
                <a:lnTo>
                  <a:pt x="0" y="69850"/>
                </a:lnTo>
                <a:lnTo>
                  <a:pt x="12700" y="101600"/>
                </a:lnTo>
                <a:lnTo>
                  <a:pt x="25400" y="114300"/>
                </a:lnTo>
                <a:lnTo>
                  <a:pt x="38100" y="120650"/>
                </a:lnTo>
                <a:lnTo>
                  <a:pt x="57150" y="127000"/>
                </a:lnTo>
                <a:lnTo>
                  <a:pt x="76200" y="127000"/>
                </a:lnTo>
                <a:lnTo>
                  <a:pt x="88900" y="120650"/>
                </a:lnTo>
                <a:lnTo>
                  <a:pt x="88900" y="101600"/>
                </a:lnTo>
                <a:lnTo>
                  <a:pt x="82550" y="69850"/>
                </a:lnTo>
                <a:lnTo>
                  <a:pt x="76200" y="44450"/>
                </a:lnTo>
                <a:lnTo>
                  <a:pt x="57150" y="12700"/>
                </a:lnTo>
                <a:lnTo>
                  <a:pt x="508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6" name="SMARTINK"/>
          <p:cNvSpPr/>
          <p:nvPr/>
        </p:nvSpPr>
        <p:spPr bwMode="auto">
          <a:xfrm>
            <a:off x="1035050" y="4279900"/>
            <a:ext cx="158751" cy="215901"/>
          </a:xfrm>
          <a:custGeom>
            <a:avLst/>
            <a:gdLst/>
            <a:ahLst/>
            <a:cxnLst/>
            <a:rect l="0" t="0" r="0" b="0"/>
            <a:pathLst>
              <a:path w="158751" h="215901">
                <a:moveTo>
                  <a:pt x="158750" y="0"/>
                </a:moveTo>
                <a:lnTo>
                  <a:pt x="127000" y="25400"/>
                </a:lnTo>
                <a:lnTo>
                  <a:pt x="101600" y="44450"/>
                </a:lnTo>
                <a:lnTo>
                  <a:pt x="82550" y="76200"/>
                </a:lnTo>
                <a:lnTo>
                  <a:pt x="57150" y="107950"/>
                </a:lnTo>
                <a:lnTo>
                  <a:pt x="38100" y="133350"/>
                </a:lnTo>
                <a:lnTo>
                  <a:pt x="25400" y="158750"/>
                </a:lnTo>
                <a:lnTo>
                  <a:pt x="6350" y="184150"/>
                </a:lnTo>
                <a:lnTo>
                  <a:pt x="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7" name="SMARTINK"/>
          <p:cNvSpPr/>
          <p:nvPr/>
        </p:nvSpPr>
        <p:spPr bwMode="auto">
          <a:xfrm>
            <a:off x="1016000" y="4279900"/>
            <a:ext cx="158751" cy="209551"/>
          </a:xfrm>
          <a:custGeom>
            <a:avLst/>
            <a:gdLst/>
            <a:ahLst/>
            <a:cxnLst/>
            <a:rect l="0" t="0" r="0" b="0"/>
            <a:pathLst>
              <a:path w="158751" h="209551">
                <a:moveTo>
                  <a:pt x="0" y="0"/>
                </a:moveTo>
                <a:lnTo>
                  <a:pt x="12700" y="25400"/>
                </a:lnTo>
                <a:lnTo>
                  <a:pt x="31750" y="44450"/>
                </a:lnTo>
                <a:lnTo>
                  <a:pt x="44450" y="69850"/>
                </a:lnTo>
                <a:lnTo>
                  <a:pt x="63500" y="95250"/>
                </a:lnTo>
                <a:lnTo>
                  <a:pt x="82550" y="114300"/>
                </a:lnTo>
                <a:lnTo>
                  <a:pt x="101600" y="146050"/>
                </a:lnTo>
                <a:lnTo>
                  <a:pt x="133350" y="177800"/>
                </a:lnTo>
                <a:lnTo>
                  <a:pt x="158750" y="209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8" name="SMARTINK"/>
          <p:cNvSpPr/>
          <p:nvPr/>
        </p:nvSpPr>
        <p:spPr bwMode="auto">
          <a:xfrm>
            <a:off x="1346200" y="4279900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2700" y="12700"/>
                </a:moveTo>
                <a:lnTo>
                  <a:pt x="6350" y="0"/>
                </a:lnTo>
                <a:lnTo>
                  <a:pt x="0" y="31750"/>
                </a:lnTo>
                <a:lnTo>
                  <a:pt x="0" y="57150"/>
                </a:lnTo>
                <a:lnTo>
                  <a:pt x="0" y="82550"/>
                </a:lnTo>
                <a:lnTo>
                  <a:pt x="0" y="101600"/>
                </a:lnTo>
                <a:lnTo>
                  <a:pt x="0" y="133350"/>
                </a:lnTo>
                <a:lnTo>
                  <a:pt x="6350" y="158750"/>
                </a:lnTo>
                <a:lnTo>
                  <a:pt x="12700" y="177800"/>
                </a:lnTo>
                <a:lnTo>
                  <a:pt x="190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29" name="SMARTINK"/>
          <p:cNvSpPr/>
          <p:nvPr/>
        </p:nvSpPr>
        <p:spPr bwMode="auto">
          <a:xfrm>
            <a:off x="1435100" y="4305300"/>
            <a:ext cx="69851" cy="139701"/>
          </a:xfrm>
          <a:custGeom>
            <a:avLst/>
            <a:gdLst/>
            <a:ahLst/>
            <a:cxnLst/>
            <a:rect l="0" t="0" r="0" b="0"/>
            <a:pathLst>
              <a:path w="69851" h="139701">
                <a:moveTo>
                  <a:pt x="50800" y="0"/>
                </a:moveTo>
                <a:lnTo>
                  <a:pt x="31750" y="6350"/>
                </a:lnTo>
                <a:lnTo>
                  <a:pt x="19050" y="19050"/>
                </a:lnTo>
                <a:lnTo>
                  <a:pt x="6350" y="50800"/>
                </a:lnTo>
                <a:lnTo>
                  <a:pt x="0" y="69850"/>
                </a:lnTo>
                <a:lnTo>
                  <a:pt x="0" y="88900"/>
                </a:lnTo>
                <a:lnTo>
                  <a:pt x="12700" y="114300"/>
                </a:lnTo>
                <a:lnTo>
                  <a:pt x="19050" y="127000"/>
                </a:lnTo>
                <a:lnTo>
                  <a:pt x="31750" y="139700"/>
                </a:lnTo>
                <a:lnTo>
                  <a:pt x="50800" y="133350"/>
                </a:lnTo>
                <a:lnTo>
                  <a:pt x="63500" y="107950"/>
                </a:lnTo>
                <a:lnTo>
                  <a:pt x="69850" y="82550"/>
                </a:lnTo>
                <a:lnTo>
                  <a:pt x="69850" y="50800"/>
                </a:lnTo>
                <a:lnTo>
                  <a:pt x="63500" y="31750"/>
                </a:lnTo>
                <a:lnTo>
                  <a:pt x="50800" y="19050"/>
                </a:lnTo>
                <a:lnTo>
                  <a:pt x="254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0" name="SMARTINK"/>
          <p:cNvSpPr/>
          <p:nvPr/>
        </p:nvSpPr>
        <p:spPr bwMode="auto">
          <a:xfrm>
            <a:off x="1473200" y="4140200"/>
            <a:ext cx="114301" cy="127001"/>
          </a:xfrm>
          <a:custGeom>
            <a:avLst/>
            <a:gdLst/>
            <a:ahLst/>
            <a:cxnLst/>
            <a:rect l="0" t="0" r="0" b="0"/>
            <a:pathLst>
              <a:path w="114301" h="127001">
                <a:moveTo>
                  <a:pt x="0" y="12700"/>
                </a:moveTo>
                <a:lnTo>
                  <a:pt x="6350" y="0"/>
                </a:lnTo>
                <a:lnTo>
                  <a:pt x="31750" y="0"/>
                </a:lnTo>
                <a:lnTo>
                  <a:pt x="57150" y="0"/>
                </a:lnTo>
                <a:lnTo>
                  <a:pt x="69850" y="6350"/>
                </a:lnTo>
                <a:lnTo>
                  <a:pt x="63500" y="19050"/>
                </a:lnTo>
                <a:lnTo>
                  <a:pt x="63500" y="38100"/>
                </a:lnTo>
                <a:lnTo>
                  <a:pt x="95250" y="50800"/>
                </a:lnTo>
                <a:lnTo>
                  <a:pt x="107950" y="57150"/>
                </a:lnTo>
                <a:lnTo>
                  <a:pt x="114300" y="69850"/>
                </a:lnTo>
                <a:lnTo>
                  <a:pt x="107950" y="88900"/>
                </a:lnTo>
                <a:lnTo>
                  <a:pt x="88900" y="101600"/>
                </a:lnTo>
                <a:lnTo>
                  <a:pt x="63500" y="107950"/>
                </a:lnTo>
                <a:lnTo>
                  <a:pt x="31750" y="120650"/>
                </a:lnTo>
                <a:lnTo>
                  <a:pt x="25400" y="1270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1" name="SMARTINK"/>
          <p:cNvSpPr/>
          <p:nvPr/>
        </p:nvSpPr>
        <p:spPr bwMode="auto">
          <a:xfrm>
            <a:off x="1651000" y="4229100"/>
            <a:ext cx="19051" cy="215901"/>
          </a:xfrm>
          <a:custGeom>
            <a:avLst/>
            <a:gdLst/>
            <a:ahLst/>
            <a:cxnLst/>
            <a:rect l="0" t="0" r="0" b="0"/>
            <a:pathLst>
              <a:path w="19051" h="215901">
                <a:moveTo>
                  <a:pt x="19050" y="0"/>
                </a:moveTo>
                <a:lnTo>
                  <a:pt x="12700" y="25400"/>
                </a:lnTo>
                <a:lnTo>
                  <a:pt x="12700" y="57150"/>
                </a:lnTo>
                <a:lnTo>
                  <a:pt x="6350" y="82550"/>
                </a:lnTo>
                <a:lnTo>
                  <a:pt x="6350" y="107950"/>
                </a:lnTo>
                <a:lnTo>
                  <a:pt x="6350" y="133350"/>
                </a:lnTo>
                <a:lnTo>
                  <a:pt x="0" y="152400"/>
                </a:lnTo>
                <a:lnTo>
                  <a:pt x="0" y="184150"/>
                </a:lnTo>
                <a:lnTo>
                  <a:pt x="0" y="203200"/>
                </a:lnTo>
                <a:lnTo>
                  <a:pt x="6350" y="215900"/>
                </a:lnTo>
                <a:lnTo>
                  <a:pt x="19050" y="215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2" name="SMARTINK"/>
          <p:cNvSpPr/>
          <p:nvPr/>
        </p:nvSpPr>
        <p:spPr bwMode="auto">
          <a:xfrm>
            <a:off x="1670050" y="4273550"/>
            <a:ext cx="139701" cy="139701"/>
          </a:xfrm>
          <a:custGeom>
            <a:avLst/>
            <a:gdLst/>
            <a:ahLst/>
            <a:cxnLst/>
            <a:rect l="0" t="0" r="0" b="0"/>
            <a:pathLst>
              <a:path w="139701" h="139701">
                <a:moveTo>
                  <a:pt x="101600" y="0"/>
                </a:moveTo>
                <a:lnTo>
                  <a:pt x="88900" y="19050"/>
                </a:lnTo>
                <a:lnTo>
                  <a:pt x="69850" y="44450"/>
                </a:lnTo>
                <a:lnTo>
                  <a:pt x="44450" y="57150"/>
                </a:lnTo>
                <a:lnTo>
                  <a:pt x="12700" y="82550"/>
                </a:lnTo>
                <a:lnTo>
                  <a:pt x="0" y="88900"/>
                </a:lnTo>
                <a:lnTo>
                  <a:pt x="25400" y="101600"/>
                </a:lnTo>
                <a:lnTo>
                  <a:pt x="57150" y="114300"/>
                </a:lnTo>
                <a:lnTo>
                  <a:pt x="82550" y="120650"/>
                </a:lnTo>
                <a:lnTo>
                  <a:pt x="107950" y="127000"/>
                </a:lnTo>
                <a:lnTo>
                  <a:pt x="1397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3" name="SMARTINK"/>
          <p:cNvSpPr/>
          <p:nvPr/>
        </p:nvSpPr>
        <p:spPr bwMode="auto">
          <a:xfrm>
            <a:off x="1828800" y="4203700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6350" y="25400"/>
                </a:moveTo>
                <a:lnTo>
                  <a:pt x="0" y="12700"/>
                </a:lnTo>
                <a:lnTo>
                  <a:pt x="12700" y="0"/>
                </a:lnTo>
                <a:lnTo>
                  <a:pt x="38100" y="6350"/>
                </a:lnTo>
                <a:lnTo>
                  <a:pt x="63500" y="6350"/>
                </a:lnTo>
                <a:lnTo>
                  <a:pt x="88900" y="6350"/>
                </a:lnTo>
                <a:lnTo>
                  <a:pt x="101600" y="19050"/>
                </a:lnTo>
                <a:lnTo>
                  <a:pt x="107950" y="57150"/>
                </a:lnTo>
                <a:lnTo>
                  <a:pt x="114300" y="82550"/>
                </a:lnTo>
                <a:lnTo>
                  <a:pt x="127000" y="101600"/>
                </a:lnTo>
                <a:lnTo>
                  <a:pt x="133350" y="127000"/>
                </a:lnTo>
                <a:lnTo>
                  <a:pt x="133350" y="158750"/>
                </a:lnTo>
                <a:lnTo>
                  <a:pt x="133350" y="177800"/>
                </a:lnTo>
                <a:lnTo>
                  <a:pt x="127000" y="190500"/>
                </a:lnTo>
                <a:lnTo>
                  <a:pt x="107950" y="209550"/>
                </a:lnTo>
                <a:lnTo>
                  <a:pt x="88900" y="222250"/>
                </a:lnTo>
                <a:lnTo>
                  <a:pt x="69850" y="228600"/>
                </a:lnTo>
                <a:lnTo>
                  <a:pt x="57150" y="222250"/>
                </a:lnTo>
                <a:lnTo>
                  <a:pt x="44450" y="222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4" name="SMARTINK"/>
          <p:cNvSpPr/>
          <p:nvPr/>
        </p:nvSpPr>
        <p:spPr bwMode="auto">
          <a:xfrm>
            <a:off x="1835150" y="4203700"/>
            <a:ext cx="177801" cy="6351"/>
          </a:xfrm>
          <a:custGeom>
            <a:avLst/>
            <a:gdLst/>
            <a:ahLst/>
            <a:cxnLst/>
            <a:rect l="0" t="0" r="0" b="0"/>
            <a:pathLst>
              <a:path w="177801" h="6351">
                <a:moveTo>
                  <a:pt x="0" y="6350"/>
                </a:moveTo>
                <a:lnTo>
                  <a:pt x="31750" y="0"/>
                </a:lnTo>
                <a:lnTo>
                  <a:pt x="50800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133350" y="0"/>
                </a:lnTo>
                <a:lnTo>
                  <a:pt x="1270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5" name="SMARTINK"/>
          <p:cNvSpPr/>
          <p:nvPr/>
        </p:nvSpPr>
        <p:spPr bwMode="auto">
          <a:xfrm>
            <a:off x="2159000" y="4216400"/>
            <a:ext cx="234951" cy="266701"/>
          </a:xfrm>
          <a:custGeom>
            <a:avLst/>
            <a:gdLst/>
            <a:ahLst/>
            <a:cxnLst/>
            <a:rect l="0" t="0" r="0" b="0"/>
            <a:pathLst>
              <a:path w="234951" h="266701">
                <a:moveTo>
                  <a:pt x="234950" y="19050"/>
                </a:moveTo>
                <a:lnTo>
                  <a:pt x="228600" y="0"/>
                </a:lnTo>
                <a:lnTo>
                  <a:pt x="203200" y="0"/>
                </a:lnTo>
                <a:lnTo>
                  <a:pt x="177800" y="25400"/>
                </a:lnTo>
                <a:lnTo>
                  <a:pt x="152400" y="50800"/>
                </a:lnTo>
                <a:lnTo>
                  <a:pt x="120650" y="82550"/>
                </a:lnTo>
                <a:lnTo>
                  <a:pt x="107950" y="101600"/>
                </a:lnTo>
                <a:lnTo>
                  <a:pt x="88900" y="120650"/>
                </a:lnTo>
                <a:lnTo>
                  <a:pt x="76200" y="139700"/>
                </a:lnTo>
                <a:lnTo>
                  <a:pt x="63500" y="152400"/>
                </a:lnTo>
                <a:lnTo>
                  <a:pt x="50800" y="171450"/>
                </a:lnTo>
                <a:lnTo>
                  <a:pt x="25400" y="203200"/>
                </a:lnTo>
                <a:lnTo>
                  <a:pt x="12700" y="222250"/>
                </a:lnTo>
                <a:lnTo>
                  <a:pt x="0" y="247650"/>
                </a:lnTo>
                <a:lnTo>
                  <a:pt x="0" y="266700"/>
                </a:lnTo>
                <a:lnTo>
                  <a:pt x="12700" y="266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6" name="SMARTINK"/>
          <p:cNvSpPr/>
          <p:nvPr/>
        </p:nvSpPr>
        <p:spPr bwMode="auto">
          <a:xfrm>
            <a:off x="2171700" y="4165600"/>
            <a:ext cx="234951" cy="361951"/>
          </a:xfrm>
          <a:custGeom>
            <a:avLst/>
            <a:gdLst/>
            <a:ahLst/>
            <a:cxnLst/>
            <a:rect l="0" t="0" r="0" b="0"/>
            <a:pathLst>
              <a:path w="234951" h="361951">
                <a:moveTo>
                  <a:pt x="6350" y="12700"/>
                </a:moveTo>
                <a:lnTo>
                  <a:pt x="0" y="0"/>
                </a:lnTo>
                <a:lnTo>
                  <a:pt x="6350" y="25400"/>
                </a:lnTo>
                <a:lnTo>
                  <a:pt x="19050" y="44450"/>
                </a:lnTo>
                <a:lnTo>
                  <a:pt x="38100" y="76200"/>
                </a:lnTo>
                <a:lnTo>
                  <a:pt x="44450" y="88900"/>
                </a:lnTo>
                <a:lnTo>
                  <a:pt x="57150" y="107950"/>
                </a:lnTo>
                <a:lnTo>
                  <a:pt x="69850" y="127000"/>
                </a:lnTo>
                <a:lnTo>
                  <a:pt x="82550" y="146050"/>
                </a:lnTo>
                <a:lnTo>
                  <a:pt x="95250" y="165100"/>
                </a:lnTo>
                <a:lnTo>
                  <a:pt x="107950" y="184150"/>
                </a:lnTo>
                <a:lnTo>
                  <a:pt x="120650" y="196850"/>
                </a:lnTo>
                <a:lnTo>
                  <a:pt x="133350" y="215900"/>
                </a:lnTo>
                <a:lnTo>
                  <a:pt x="146050" y="234950"/>
                </a:lnTo>
                <a:lnTo>
                  <a:pt x="165100" y="266700"/>
                </a:lnTo>
                <a:lnTo>
                  <a:pt x="177800" y="292100"/>
                </a:lnTo>
                <a:lnTo>
                  <a:pt x="190500" y="317500"/>
                </a:lnTo>
                <a:lnTo>
                  <a:pt x="209550" y="349250"/>
                </a:lnTo>
                <a:lnTo>
                  <a:pt x="222250" y="355600"/>
                </a:lnTo>
                <a:lnTo>
                  <a:pt x="234950" y="361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7" name="SMARTINK"/>
          <p:cNvSpPr/>
          <p:nvPr/>
        </p:nvSpPr>
        <p:spPr bwMode="auto">
          <a:xfrm>
            <a:off x="2470150" y="4356100"/>
            <a:ext cx="1803401" cy="25401"/>
          </a:xfrm>
          <a:custGeom>
            <a:avLst/>
            <a:gdLst/>
            <a:ahLst/>
            <a:cxnLst/>
            <a:rect l="0" t="0" r="0" b="0"/>
            <a:pathLst>
              <a:path w="1803401" h="2540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3500" y="0"/>
                </a:lnTo>
                <a:lnTo>
                  <a:pt x="88900" y="0"/>
                </a:lnTo>
                <a:lnTo>
                  <a:pt x="107950" y="0"/>
                </a:lnTo>
                <a:lnTo>
                  <a:pt x="127000" y="0"/>
                </a:lnTo>
                <a:lnTo>
                  <a:pt x="146050" y="0"/>
                </a:lnTo>
                <a:lnTo>
                  <a:pt x="165100" y="0"/>
                </a:lnTo>
                <a:lnTo>
                  <a:pt x="184150" y="0"/>
                </a:lnTo>
                <a:lnTo>
                  <a:pt x="203200" y="0"/>
                </a:lnTo>
                <a:lnTo>
                  <a:pt x="222250" y="0"/>
                </a:lnTo>
                <a:lnTo>
                  <a:pt x="247650" y="0"/>
                </a:lnTo>
                <a:lnTo>
                  <a:pt x="266700" y="0"/>
                </a:lnTo>
                <a:lnTo>
                  <a:pt x="285750" y="0"/>
                </a:lnTo>
                <a:lnTo>
                  <a:pt x="304800" y="0"/>
                </a:lnTo>
                <a:lnTo>
                  <a:pt x="323850" y="0"/>
                </a:lnTo>
                <a:lnTo>
                  <a:pt x="342900" y="6350"/>
                </a:lnTo>
                <a:lnTo>
                  <a:pt x="361950" y="6350"/>
                </a:lnTo>
                <a:lnTo>
                  <a:pt x="381000" y="6350"/>
                </a:lnTo>
                <a:lnTo>
                  <a:pt x="412750" y="6350"/>
                </a:lnTo>
                <a:lnTo>
                  <a:pt x="431800" y="6350"/>
                </a:lnTo>
                <a:lnTo>
                  <a:pt x="450850" y="12700"/>
                </a:lnTo>
                <a:lnTo>
                  <a:pt x="476250" y="12700"/>
                </a:lnTo>
                <a:lnTo>
                  <a:pt x="495300" y="12700"/>
                </a:lnTo>
                <a:lnTo>
                  <a:pt x="520700" y="12700"/>
                </a:lnTo>
                <a:lnTo>
                  <a:pt x="546100" y="12700"/>
                </a:lnTo>
                <a:lnTo>
                  <a:pt x="571500" y="12700"/>
                </a:lnTo>
                <a:lnTo>
                  <a:pt x="603250" y="12700"/>
                </a:lnTo>
                <a:lnTo>
                  <a:pt x="628650" y="12700"/>
                </a:lnTo>
                <a:lnTo>
                  <a:pt x="660400" y="12700"/>
                </a:lnTo>
                <a:lnTo>
                  <a:pt x="692150" y="19050"/>
                </a:lnTo>
                <a:lnTo>
                  <a:pt x="723900" y="19050"/>
                </a:lnTo>
                <a:lnTo>
                  <a:pt x="762000" y="19050"/>
                </a:lnTo>
                <a:lnTo>
                  <a:pt x="793750" y="19050"/>
                </a:lnTo>
                <a:lnTo>
                  <a:pt x="825500" y="19050"/>
                </a:lnTo>
                <a:lnTo>
                  <a:pt x="857250" y="19050"/>
                </a:lnTo>
                <a:lnTo>
                  <a:pt x="889000" y="19050"/>
                </a:lnTo>
                <a:lnTo>
                  <a:pt x="927100" y="19050"/>
                </a:lnTo>
                <a:lnTo>
                  <a:pt x="958850" y="19050"/>
                </a:lnTo>
                <a:lnTo>
                  <a:pt x="990600" y="19050"/>
                </a:lnTo>
                <a:lnTo>
                  <a:pt x="1022350" y="19050"/>
                </a:lnTo>
                <a:lnTo>
                  <a:pt x="1054100" y="19050"/>
                </a:lnTo>
                <a:lnTo>
                  <a:pt x="1092200" y="19050"/>
                </a:lnTo>
                <a:lnTo>
                  <a:pt x="1123950" y="19050"/>
                </a:lnTo>
                <a:lnTo>
                  <a:pt x="1162050" y="19050"/>
                </a:lnTo>
                <a:lnTo>
                  <a:pt x="1193800" y="19050"/>
                </a:lnTo>
                <a:lnTo>
                  <a:pt x="1225550" y="19050"/>
                </a:lnTo>
                <a:lnTo>
                  <a:pt x="1263650" y="19050"/>
                </a:lnTo>
                <a:lnTo>
                  <a:pt x="1295400" y="19050"/>
                </a:lnTo>
                <a:lnTo>
                  <a:pt x="1327150" y="19050"/>
                </a:lnTo>
                <a:lnTo>
                  <a:pt x="1358900" y="19050"/>
                </a:lnTo>
                <a:lnTo>
                  <a:pt x="1390650" y="19050"/>
                </a:lnTo>
                <a:lnTo>
                  <a:pt x="1422400" y="19050"/>
                </a:lnTo>
                <a:lnTo>
                  <a:pt x="1447800" y="19050"/>
                </a:lnTo>
                <a:lnTo>
                  <a:pt x="1479550" y="19050"/>
                </a:lnTo>
                <a:lnTo>
                  <a:pt x="1511300" y="25400"/>
                </a:lnTo>
                <a:lnTo>
                  <a:pt x="1536700" y="25400"/>
                </a:lnTo>
                <a:lnTo>
                  <a:pt x="1568450" y="25400"/>
                </a:lnTo>
                <a:lnTo>
                  <a:pt x="1593850" y="25400"/>
                </a:lnTo>
                <a:lnTo>
                  <a:pt x="1619250" y="25400"/>
                </a:lnTo>
                <a:lnTo>
                  <a:pt x="1644650" y="25400"/>
                </a:lnTo>
                <a:lnTo>
                  <a:pt x="1670050" y="25400"/>
                </a:lnTo>
                <a:lnTo>
                  <a:pt x="1689100" y="25400"/>
                </a:lnTo>
                <a:lnTo>
                  <a:pt x="1708150" y="19050"/>
                </a:lnTo>
                <a:lnTo>
                  <a:pt x="1727200" y="19050"/>
                </a:lnTo>
                <a:lnTo>
                  <a:pt x="1746250" y="19050"/>
                </a:lnTo>
                <a:lnTo>
                  <a:pt x="1778000" y="19050"/>
                </a:lnTo>
                <a:lnTo>
                  <a:pt x="1803400" y="12700"/>
                </a:lnTo>
                <a:lnTo>
                  <a:pt x="1790700" y="25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8" name="SMARTINK"/>
          <p:cNvSpPr/>
          <p:nvPr/>
        </p:nvSpPr>
        <p:spPr bwMode="auto">
          <a:xfrm>
            <a:off x="2940050" y="4445000"/>
            <a:ext cx="12701" cy="171451"/>
          </a:xfrm>
          <a:custGeom>
            <a:avLst/>
            <a:gdLst/>
            <a:ahLst/>
            <a:cxnLst/>
            <a:rect l="0" t="0" r="0" b="0"/>
            <a:pathLst>
              <a:path w="12701" h="171451">
                <a:moveTo>
                  <a:pt x="0" y="0"/>
                </a:moveTo>
                <a:lnTo>
                  <a:pt x="0" y="25400"/>
                </a:lnTo>
                <a:lnTo>
                  <a:pt x="6350" y="50800"/>
                </a:lnTo>
                <a:lnTo>
                  <a:pt x="6350" y="76200"/>
                </a:lnTo>
                <a:lnTo>
                  <a:pt x="6350" y="101600"/>
                </a:lnTo>
                <a:lnTo>
                  <a:pt x="6350" y="127000"/>
                </a:lnTo>
                <a:lnTo>
                  <a:pt x="6350" y="146050"/>
                </a:lnTo>
                <a:lnTo>
                  <a:pt x="127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39" name="SMARTINK"/>
          <p:cNvSpPr/>
          <p:nvPr/>
        </p:nvSpPr>
        <p:spPr bwMode="auto">
          <a:xfrm>
            <a:off x="3028950" y="4464050"/>
            <a:ext cx="76201" cy="146051"/>
          </a:xfrm>
          <a:custGeom>
            <a:avLst/>
            <a:gdLst/>
            <a:ahLst/>
            <a:cxnLst/>
            <a:rect l="0" t="0" r="0" b="0"/>
            <a:pathLst>
              <a:path w="76201" h="146051">
                <a:moveTo>
                  <a:pt x="63500" y="12700"/>
                </a:moveTo>
                <a:lnTo>
                  <a:pt x="57150" y="0"/>
                </a:lnTo>
                <a:lnTo>
                  <a:pt x="44450" y="6350"/>
                </a:lnTo>
                <a:lnTo>
                  <a:pt x="25400" y="38100"/>
                </a:lnTo>
                <a:lnTo>
                  <a:pt x="12700" y="63500"/>
                </a:lnTo>
                <a:lnTo>
                  <a:pt x="0" y="82550"/>
                </a:lnTo>
                <a:lnTo>
                  <a:pt x="0" y="114300"/>
                </a:lnTo>
                <a:lnTo>
                  <a:pt x="12700" y="133350"/>
                </a:lnTo>
                <a:lnTo>
                  <a:pt x="25400" y="146050"/>
                </a:lnTo>
                <a:lnTo>
                  <a:pt x="57150" y="146050"/>
                </a:lnTo>
                <a:lnTo>
                  <a:pt x="69850" y="139700"/>
                </a:lnTo>
                <a:lnTo>
                  <a:pt x="76200" y="120650"/>
                </a:lnTo>
                <a:lnTo>
                  <a:pt x="69850" y="107950"/>
                </a:lnTo>
                <a:lnTo>
                  <a:pt x="50800" y="95250"/>
                </a:lnTo>
                <a:lnTo>
                  <a:pt x="31750" y="95250"/>
                </a:lnTo>
                <a:lnTo>
                  <a:pt x="190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0" name="SMARTINK"/>
          <p:cNvSpPr/>
          <p:nvPr/>
        </p:nvSpPr>
        <p:spPr bwMode="auto">
          <a:xfrm>
            <a:off x="3168650" y="4464050"/>
            <a:ext cx="88901" cy="171451"/>
          </a:xfrm>
          <a:custGeom>
            <a:avLst/>
            <a:gdLst/>
            <a:ahLst/>
            <a:cxnLst/>
            <a:rect l="0" t="0" r="0" b="0"/>
            <a:pathLst>
              <a:path w="88901" h="17145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76200" y="0"/>
                </a:lnTo>
                <a:lnTo>
                  <a:pt x="88900" y="6350"/>
                </a:lnTo>
                <a:lnTo>
                  <a:pt x="82550" y="50800"/>
                </a:lnTo>
                <a:lnTo>
                  <a:pt x="76200" y="76200"/>
                </a:lnTo>
                <a:lnTo>
                  <a:pt x="69850" y="101600"/>
                </a:lnTo>
                <a:lnTo>
                  <a:pt x="63500" y="127000"/>
                </a:lnTo>
                <a:lnTo>
                  <a:pt x="57150" y="152400"/>
                </a:lnTo>
                <a:lnTo>
                  <a:pt x="571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1" name="SMARTINK"/>
          <p:cNvSpPr/>
          <p:nvPr/>
        </p:nvSpPr>
        <p:spPr bwMode="auto">
          <a:xfrm>
            <a:off x="3187700" y="455295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25400" y="0"/>
                </a:lnTo>
                <a:lnTo>
                  <a:pt x="50800" y="0"/>
                </a:lnTo>
                <a:lnTo>
                  <a:pt x="88900" y="0"/>
                </a:lnTo>
                <a:lnTo>
                  <a:pt x="120650" y="0"/>
                </a:lnTo>
                <a:lnTo>
                  <a:pt x="1333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2" name="SMARTINK"/>
          <p:cNvSpPr/>
          <p:nvPr/>
        </p:nvSpPr>
        <p:spPr bwMode="auto">
          <a:xfrm>
            <a:off x="3352800" y="4470400"/>
            <a:ext cx="82551" cy="139701"/>
          </a:xfrm>
          <a:custGeom>
            <a:avLst/>
            <a:gdLst/>
            <a:ahLst/>
            <a:cxnLst/>
            <a:rect l="0" t="0" r="0" b="0"/>
            <a:pathLst>
              <a:path w="82551" h="139701">
                <a:moveTo>
                  <a:pt x="82550" y="19050"/>
                </a:moveTo>
                <a:lnTo>
                  <a:pt x="76200" y="6350"/>
                </a:lnTo>
                <a:lnTo>
                  <a:pt x="57150" y="0"/>
                </a:lnTo>
                <a:lnTo>
                  <a:pt x="31750" y="25400"/>
                </a:lnTo>
                <a:lnTo>
                  <a:pt x="19050" y="44450"/>
                </a:lnTo>
                <a:lnTo>
                  <a:pt x="6350" y="76200"/>
                </a:lnTo>
                <a:lnTo>
                  <a:pt x="0" y="101600"/>
                </a:lnTo>
                <a:lnTo>
                  <a:pt x="6350" y="120650"/>
                </a:lnTo>
                <a:lnTo>
                  <a:pt x="19050" y="133350"/>
                </a:lnTo>
                <a:lnTo>
                  <a:pt x="31750" y="139700"/>
                </a:lnTo>
                <a:lnTo>
                  <a:pt x="50800" y="133350"/>
                </a:lnTo>
                <a:lnTo>
                  <a:pt x="57150" y="114300"/>
                </a:lnTo>
                <a:lnTo>
                  <a:pt x="50800" y="101600"/>
                </a:lnTo>
                <a:lnTo>
                  <a:pt x="31750" y="95250"/>
                </a:lnTo>
                <a:lnTo>
                  <a:pt x="19050" y="101600"/>
                </a:lnTo>
                <a:lnTo>
                  <a:pt x="1905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3" name="SMARTINK"/>
          <p:cNvSpPr/>
          <p:nvPr/>
        </p:nvSpPr>
        <p:spPr bwMode="auto">
          <a:xfrm>
            <a:off x="3556000" y="4451350"/>
            <a:ext cx="25401" cy="165101"/>
          </a:xfrm>
          <a:custGeom>
            <a:avLst/>
            <a:gdLst/>
            <a:ahLst/>
            <a:cxnLst/>
            <a:rect l="0" t="0" r="0" b="0"/>
            <a:pathLst>
              <a:path w="25401" h="165101">
                <a:moveTo>
                  <a:pt x="25400" y="0"/>
                </a:moveTo>
                <a:lnTo>
                  <a:pt x="19050" y="44450"/>
                </a:lnTo>
                <a:lnTo>
                  <a:pt x="19050" y="69850"/>
                </a:lnTo>
                <a:lnTo>
                  <a:pt x="12700" y="95250"/>
                </a:lnTo>
                <a:lnTo>
                  <a:pt x="6350" y="120650"/>
                </a:lnTo>
                <a:lnTo>
                  <a:pt x="0" y="139700"/>
                </a:lnTo>
                <a:lnTo>
                  <a:pt x="6350" y="152400"/>
                </a:lnTo>
                <a:lnTo>
                  <a:pt x="190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4" name="SMARTINK"/>
          <p:cNvSpPr/>
          <p:nvPr/>
        </p:nvSpPr>
        <p:spPr bwMode="auto">
          <a:xfrm>
            <a:off x="3556000" y="4527550"/>
            <a:ext cx="101601" cy="82551"/>
          </a:xfrm>
          <a:custGeom>
            <a:avLst/>
            <a:gdLst/>
            <a:ahLst/>
            <a:cxnLst/>
            <a:rect l="0" t="0" r="0" b="0"/>
            <a:pathLst>
              <a:path w="101601" h="82551">
                <a:moveTo>
                  <a:pt x="101600" y="0"/>
                </a:moveTo>
                <a:lnTo>
                  <a:pt x="82550" y="12700"/>
                </a:lnTo>
                <a:lnTo>
                  <a:pt x="57150" y="25400"/>
                </a:lnTo>
                <a:lnTo>
                  <a:pt x="31750" y="38100"/>
                </a:lnTo>
                <a:lnTo>
                  <a:pt x="0" y="50800"/>
                </a:lnTo>
                <a:lnTo>
                  <a:pt x="25400" y="63500"/>
                </a:lnTo>
                <a:lnTo>
                  <a:pt x="57150" y="76200"/>
                </a:lnTo>
                <a:lnTo>
                  <a:pt x="82550" y="76200"/>
                </a:lnTo>
                <a:lnTo>
                  <a:pt x="101600" y="825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5" name="SMARTINK"/>
          <p:cNvSpPr/>
          <p:nvPr/>
        </p:nvSpPr>
        <p:spPr bwMode="auto">
          <a:xfrm>
            <a:off x="3657600" y="4451350"/>
            <a:ext cx="209551" cy="203201"/>
          </a:xfrm>
          <a:custGeom>
            <a:avLst/>
            <a:gdLst/>
            <a:ahLst/>
            <a:cxnLst/>
            <a:rect l="0" t="0" r="0" b="0"/>
            <a:pathLst>
              <a:path w="209551" h="203201">
                <a:moveTo>
                  <a:pt x="76200" y="19050"/>
                </a:moveTo>
                <a:lnTo>
                  <a:pt x="101600" y="12700"/>
                </a:lnTo>
                <a:lnTo>
                  <a:pt x="133350" y="12700"/>
                </a:lnTo>
                <a:lnTo>
                  <a:pt x="158750" y="12700"/>
                </a:lnTo>
                <a:lnTo>
                  <a:pt x="190500" y="12700"/>
                </a:lnTo>
                <a:lnTo>
                  <a:pt x="209550" y="12700"/>
                </a:lnTo>
                <a:lnTo>
                  <a:pt x="177800" y="0"/>
                </a:lnTo>
                <a:lnTo>
                  <a:pt x="158750" y="0"/>
                </a:lnTo>
                <a:lnTo>
                  <a:pt x="146050" y="6350"/>
                </a:lnTo>
                <a:lnTo>
                  <a:pt x="139700" y="19050"/>
                </a:lnTo>
                <a:lnTo>
                  <a:pt x="139700" y="44450"/>
                </a:lnTo>
                <a:lnTo>
                  <a:pt x="152400" y="69850"/>
                </a:lnTo>
                <a:lnTo>
                  <a:pt x="158750" y="95250"/>
                </a:lnTo>
                <a:lnTo>
                  <a:pt x="171450" y="114300"/>
                </a:lnTo>
                <a:lnTo>
                  <a:pt x="184150" y="146050"/>
                </a:lnTo>
                <a:lnTo>
                  <a:pt x="177800" y="171450"/>
                </a:lnTo>
                <a:lnTo>
                  <a:pt x="171450" y="184150"/>
                </a:lnTo>
                <a:lnTo>
                  <a:pt x="158750" y="190500"/>
                </a:lnTo>
                <a:lnTo>
                  <a:pt x="139700" y="196850"/>
                </a:lnTo>
                <a:lnTo>
                  <a:pt x="120650" y="196850"/>
                </a:lnTo>
                <a:lnTo>
                  <a:pt x="88900" y="196850"/>
                </a:lnTo>
                <a:lnTo>
                  <a:pt x="57150" y="196850"/>
                </a:lnTo>
                <a:lnTo>
                  <a:pt x="25400" y="1968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6" name="SMARTINK"/>
          <p:cNvSpPr/>
          <p:nvPr/>
        </p:nvSpPr>
        <p:spPr bwMode="auto">
          <a:xfrm>
            <a:off x="2749550" y="40894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0" y="38100"/>
                </a:moveTo>
                <a:lnTo>
                  <a:pt x="6350" y="19050"/>
                </a:lnTo>
                <a:lnTo>
                  <a:pt x="19050" y="12700"/>
                </a:lnTo>
                <a:lnTo>
                  <a:pt x="31750" y="6350"/>
                </a:lnTo>
                <a:lnTo>
                  <a:pt x="57150" y="0"/>
                </a:lnTo>
                <a:lnTo>
                  <a:pt x="82550" y="6350"/>
                </a:lnTo>
                <a:lnTo>
                  <a:pt x="95250" y="12700"/>
                </a:lnTo>
                <a:lnTo>
                  <a:pt x="95250" y="50800"/>
                </a:lnTo>
                <a:lnTo>
                  <a:pt x="88900" y="76200"/>
                </a:lnTo>
                <a:lnTo>
                  <a:pt x="76200" y="101600"/>
                </a:lnTo>
                <a:lnTo>
                  <a:pt x="57150" y="120650"/>
                </a:lnTo>
                <a:lnTo>
                  <a:pt x="38100" y="152400"/>
                </a:lnTo>
                <a:lnTo>
                  <a:pt x="12700" y="177800"/>
                </a:lnTo>
                <a:lnTo>
                  <a:pt x="19050" y="190500"/>
                </a:lnTo>
                <a:lnTo>
                  <a:pt x="50800" y="177800"/>
                </a:lnTo>
                <a:lnTo>
                  <a:pt x="82550" y="171450"/>
                </a:lnTo>
                <a:lnTo>
                  <a:pt x="11430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7" name="SMARTINK"/>
          <p:cNvSpPr/>
          <p:nvPr/>
        </p:nvSpPr>
        <p:spPr bwMode="auto">
          <a:xfrm>
            <a:off x="3035300" y="4165600"/>
            <a:ext cx="165101" cy="88901"/>
          </a:xfrm>
          <a:custGeom>
            <a:avLst/>
            <a:gdLst/>
            <a:ahLst/>
            <a:cxnLst/>
            <a:rect l="0" t="0" r="0" b="0"/>
            <a:pathLst>
              <a:path w="165101" h="88901">
                <a:moveTo>
                  <a:pt x="0" y="0"/>
                </a:moveTo>
                <a:lnTo>
                  <a:pt x="6350" y="19050"/>
                </a:lnTo>
                <a:lnTo>
                  <a:pt x="6350" y="44450"/>
                </a:lnTo>
                <a:lnTo>
                  <a:pt x="6350" y="63500"/>
                </a:lnTo>
                <a:lnTo>
                  <a:pt x="0" y="88900"/>
                </a:lnTo>
                <a:lnTo>
                  <a:pt x="6350" y="57150"/>
                </a:lnTo>
                <a:lnTo>
                  <a:pt x="19050" y="38100"/>
                </a:lnTo>
                <a:lnTo>
                  <a:pt x="31750" y="31750"/>
                </a:lnTo>
                <a:lnTo>
                  <a:pt x="44450" y="38100"/>
                </a:lnTo>
                <a:lnTo>
                  <a:pt x="50800" y="69850"/>
                </a:lnTo>
                <a:lnTo>
                  <a:pt x="76200" y="38100"/>
                </a:lnTo>
                <a:lnTo>
                  <a:pt x="82550" y="25400"/>
                </a:lnTo>
                <a:lnTo>
                  <a:pt x="95250" y="31750"/>
                </a:lnTo>
                <a:lnTo>
                  <a:pt x="127000" y="57150"/>
                </a:lnTo>
                <a:lnTo>
                  <a:pt x="139700" y="63500"/>
                </a:lnTo>
                <a:lnTo>
                  <a:pt x="165100" y="698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8" name="SMARTINK"/>
          <p:cNvSpPr/>
          <p:nvPr/>
        </p:nvSpPr>
        <p:spPr bwMode="auto">
          <a:xfrm>
            <a:off x="3219450" y="4178300"/>
            <a:ext cx="31751" cy="57151"/>
          </a:xfrm>
          <a:custGeom>
            <a:avLst/>
            <a:gdLst/>
            <a:ahLst/>
            <a:cxnLst/>
            <a:rect l="0" t="0" r="0" b="0"/>
            <a:pathLst>
              <a:path w="31751" h="57151">
                <a:moveTo>
                  <a:pt x="19050" y="6350"/>
                </a:moveTo>
                <a:lnTo>
                  <a:pt x="6350" y="12700"/>
                </a:lnTo>
                <a:lnTo>
                  <a:pt x="0" y="25400"/>
                </a:lnTo>
                <a:lnTo>
                  <a:pt x="6350" y="50800"/>
                </a:lnTo>
                <a:lnTo>
                  <a:pt x="19050" y="57150"/>
                </a:lnTo>
                <a:lnTo>
                  <a:pt x="31750" y="50800"/>
                </a:lnTo>
                <a:lnTo>
                  <a:pt x="31750" y="25400"/>
                </a:lnTo>
                <a:lnTo>
                  <a:pt x="317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49" name="SMARTINK"/>
          <p:cNvSpPr/>
          <p:nvPr/>
        </p:nvSpPr>
        <p:spPr bwMode="auto">
          <a:xfrm>
            <a:off x="3333750" y="4057650"/>
            <a:ext cx="12701" cy="177801"/>
          </a:xfrm>
          <a:custGeom>
            <a:avLst/>
            <a:gdLst/>
            <a:ahLst/>
            <a:cxnLst/>
            <a:rect l="0" t="0" r="0" b="0"/>
            <a:pathLst>
              <a:path w="12701" h="17780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50800"/>
                </a:lnTo>
                <a:lnTo>
                  <a:pt x="0" y="76200"/>
                </a:lnTo>
                <a:lnTo>
                  <a:pt x="0" y="95250"/>
                </a:lnTo>
                <a:lnTo>
                  <a:pt x="0" y="127000"/>
                </a:lnTo>
                <a:lnTo>
                  <a:pt x="0" y="146050"/>
                </a:lnTo>
                <a:lnTo>
                  <a:pt x="1270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0" name="SMARTINK"/>
          <p:cNvSpPr/>
          <p:nvPr/>
        </p:nvSpPr>
        <p:spPr bwMode="auto">
          <a:xfrm>
            <a:off x="3371850" y="4146550"/>
            <a:ext cx="69851" cy="88901"/>
          </a:xfrm>
          <a:custGeom>
            <a:avLst/>
            <a:gdLst/>
            <a:ahLst/>
            <a:cxnLst/>
            <a:rect l="0" t="0" r="0" b="0"/>
            <a:pathLst>
              <a:path w="69851" h="88901">
                <a:moveTo>
                  <a:pt x="0" y="76200"/>
                </a:moveTo>
                <a:lnTo>
                  <a:pt x="25400" y="63500"/>
                </a:lnTo>
                <a:lnTo>
                  <a:pt x="50800" y="44450"/>
                </a:lnTo>
                <a:lnTo>
                  <a:pt x="63500" y="31750"/>
                </a:lnTo>
                <a:lnTo>
                  <a:pt x="69850" y="19050"/>
                </a:lnTo>
                <a:lnTo>
                  <a:pt x="63500" y="6350"/>
                </a:lnTo>
                <a:lnTo>
                  <a:pt x="44450" y="0"/>
                </a:lnTo>
                <a:lnTo>
                  <a:pt x="31750" y="6350"/>
                </a:lnTo>
                <a:lnTo>
                  <a:pt x="12700" y="31750"/>
                </a:lnTo>
                <a:lnTo>
                  <a:pt x="6350" y="44450"/>
                </a:lnTo>
                <a:lnTo>
                  <a:pt x="0" y="63500"/>
                </a:lnTo>
                <a:lnTo>
                  <a:pt x="6350" y="76200"/>
                </a:lnTo>
                <a:lnTo>
                  <a:pt x="12700" y="88900"/>
                </a:lnTo>
                <a:lnTo>
                  <a:pt x="31750" y="88900"/>
                </a:lnTo>
                <a:lnTo>
                  <a:pt x="6350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1" name="SMARTINK"/>
          <p:cNvSpPr/>
          <p:nvPr/>
        </p:nvSpPr>
        <p:spPr bwMode="auto">
          <a:xfrm>
            <a:off x="3492500" y="4146550"/>
            <a:ext cx="38101" cy="107951"/>
          </a:xfrm>
          <a:custGeom>
            <a:avLst/>
            <a:gdLst/>
            <a:ahLst/>
            <a:cxnLst/>
            <a:rect l="0" t="0" r="0" b="0"/>
            <a:pathLst>
              <a:path w="38101" h="107951">
                <a:moveTo>
                  <a:pt x="38100" y="0"/>
                </a:moveTo>
                <a:lnTo>
                  <a:pt x="19050" y="0"/>
                </a:lnTo>
                <a:lnTo>
                  <a:pt x="6350" y="12700"/>
                </a:lnTo>
                <a:lnTo>
                  <a:pt x="0" y="31750"/>
                </a:lnTo>
                <a:lnTo>
                  <a:pt x="25400" y="69850"/>
                </a:lnTo>
                <a:lnTo>
                  <a:pt x="31750" y="82550"/>
                </a:lnTo>
                <a:lnTo>
                  <a:pt x="25400" y="95250"/>
                </a:lnTo>
                <a:lnTo>
                  <a:pt x="12700" y="101600"/>
                </a:lnTo>
                <a:lnTo>
                  <a:pt x="0" y="1079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2" name="SMARTINK"/>
          <p:cNvSpPr/>
          <p:nvPr/>
        </p:nvSpPr>
        <p:spPr bwMode="auto">
          <a:xfrm>
            <a:off x="3790950" y="4057650"/>
            <a:ext cx="69851" cy="184151"/>
          </a:xfrm>
          <a:custGeom>
            <a:avLst/>
            <a:gdLst/>
            <a:ahLst/>
            <a:cxnLst/>
            <a:rect l="0" t="0" r="0" b="0"/>
            <a:pathLst>
              <a:path w="69851" h="184151">
                <a:moveTo>
                  <a:pt x="69850" y="0"/>
                </a:moveTo>
                <a:lnTo>
                  <a:pt x="57150" y="25400"/>
                </a:lnTo>
                <a:lnTo>
                  <a:pt x="44450" y="44450"/>
                </a:lnTo>
                <a:lnTo>
                  <a:pt x="38100" y="69850"/>
                </a:lnTo>
                <a:lnTo>
                  <a:pt x="25400" y="88900"/>
                </a:lnTo>
                <a:lnTo>
                  <a:pt x="19050" y="114300"/>
                </a:lnTo>
                <a:lnTo>
                  <a:pt x="6350" y="146050"/>
                </a:lnTo>
                <a:lnTo>
                  <a:pt x="0" y="165100"/>
                </a:lnTo>
                <a:lnTo>
                  <a:pt x="6350" y="177800"/>
                </a:lnTo>
                <a:lnTo>
                  <a:pt x="3175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3" name="SMARTINK"/>
          <p:cNvSpPr/>
          <p:nvPr/>
        </p:nvSpPr>
        <p:spPr bwMode="auto">
          <a:xfrm>
            <a:off x="3854450" y="4057650"/>
            <a:ext cx="25401" cy="184151"/>
          </a:xfrm>
          <a:custGeom>
            <a:avLst/>
            <a:gdLst/>
            <a:ahLst/>
            <a:cxnLst/>
            <a:rect l="0" t="0" r="0" b="0"/>
            <a:pathLst>
              <a:path w="25401" h="184151">
                <a:moveTo>
                  <a:pt x="6350" y="12700"/>
                </a:moveTo>
                <a:lnTo>
                  <a:pt x="0" y="0"/>
                </a:lnTo>
                <a:lnTo>
                  <a:pt x="0" y="31750"/>
                </a:lnTo>
                <a:lnTo>
                  <a:pt x="0" y="63500"/>
                </a:lnTo>
                <a:lnTo>
                  <a:pt x="6350" y="88900"/>
                </a:lnTo>
                <a:lnTo>
                  <a:pt x="12700" y="114300"/>
                </a:lnTo>
                <a:lnTo>
                  <a:pt x="19050" y="139700"/>
                </a:lnTo>
                <a:lnTo>
                  <a:pt x="19050" y="171450"/>
                </a:lnTo>
                <a:lnTo>
                  <a:pt x="254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4" name="SMARTINK"/>
          <p:cNvSpPr/>
          <p:nvPr/>
        </p:nvSpPr>
        <p:spPr bwMode="auto">
          <a:xfrm>
            <a:off x="3829050" y="418465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0"/>
                </a:lnTo>
                <a:lnTo>
                  <a:pt x="5080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5" name="SMARTINK"/>
          <p:cNvSpPr/>
          <p:nvPr/>
        </p:nvSpPr>
        <p:spPr bwMode="auto">
          <a:xfrm>
            <a:off x="4006850" y="4044950"/>
            <a:ext cx="95251" cy="177801"/>
          </a:xfrm>
          <a:custGeom>
            <a:avLst/>
            <a:gdLst/>
            <a:ahLst/>
            <a:cxnLst/>
            <a:rect l="0" t="0" r="0" b="0"/>
            <a:pathLst>
              <a:path w="95251" h="177801">
                <a:moveTo>
                  <a:pt x="25400" y="12700"/>
                </a:moveTo>
                <a:lnTo>
                  <a:pt x="19050" y="0"/>
                </a:lnTo>
                <a:lnTo>
                  <a:pt x="12700" y="1270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8900"/>
                </a:lnTo>
                <a:lnTo>
                  <a:pt x="0" y="114300"/>
                </a:lnTo>
                <a:lnTo>
                  <a:pt x="0" y="139700"/>
                </a:lnTo>
                <a:lnTo>
                  <a:pt x="6350" y="158750"/>
                </a:lnTo>
                <a:lnTo>
                  <a:pt x="19050" y="171450"/>
                </a:lnTo>
                <a:lnTo>
                  <a:pt x="31750" y="177800"/>
                </a:lnTo>
                <a:lnTo>
                  <a:pt x="69850" y="177800"/>
                </a:lnTo>
                <a:lnTo>
                  <a:pt x="952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6" name="SMARTINK"/>
          <p:cNvSpPr/>
          <p:nvPr/>
        </p:nvSpPr>
        <p:spPr bwMode="auto">
          <a:xfrm>
            <a:off x="3422650" y="4432300"/>
            <a:ext cx="647701" cy="298451"/>
          </a:xfrm>
          <a:custGeom>
            <a:avLst/>
            <a:gdLst/>
            <a:ahLst/>
            <a:cxnLst/>
            <a:rect l="0" t="0" r="0" b="0"/>
            <a:pathLst>
              <a:path w="647701" h="298451">
                <a:moveTo>
                  <a:pt x="0" y="298450"/>
                </a:moveTo>
                <a:lnTo>
                  <a:pt x="19050" y="279400"/>
                </a:lnTo>
                <a:lnTo>
                  <a:pt x="44450" y="266700"/>
                </a:lnTo>
                <a:lnTo>
                  <a:pt x="76200" y="247650"/>
                </a:lnTo>
                <a:lnTo>
                  <a:pt x="95250" y="234950"/>
                </a:lnTo>
                <a:lnTo>
                  <a:pt x="120650" y="222250"/>
                </a:lnTo>
                <a:lnTo>
                  <a:pt x="146050" y="209550"/>
                </a:lnTo>
                <a:lnTo>
                  <a:pt x="171450" y="196850"/>
                </a:lnTo>
                <a:lnTo>
                  <a:pt x="196850" y="177800"/>
                </a:lnTo>
                <a:lnTo>
                  <a:pt x="228600" y="165100"/>
                </a:lnTo>
                <a:lnTo>
                  <a:pt x="260350" y="146050"/>
                </a:lnTo>
                <a:lnTo>
                  <a:pt x="292100" y="133350"/>
                </a:lnTo>
                <a:lnTo>
                  <a:pt x="330200" y="114300"/>
                </a:lnTo>
                <a:lnTo>
                  <a:pt x="361950" y="101600"/>
                </a:lnTo>
                <a:lnTo>
                  <a:pt x="400050" y="82550"/>
                </a:lnTo>
                <a:lnTo>
                  <a:pt x="438150" y="69850"/>
                </a:lnTo>
                <a:lnTo>
                  <a:pt x="469900" y="57150"/>
                </a:lnTo>
                <a:lnTo>
                  <a:pt x="501650" y="44450"/>
                </a:lnTo>
                <a:lnTo>
                  <a:pt x="533400" y="38100"/>
                </a:lnTo>
                <a:lnTo>
                  <a:pt x="558800" y="25400"/>
                </a:lnTo>
                <a:lnTo>
                  <a:pt x="584200" y="12700"/>
                </a:lnTo>
                <a:lnTo>
                  <a:pt x="609600" y="6350"/>
                </a:lnTo>
                <a:lnTo>
                  <a:pt x="647700" y="0"/>
                </a:lnTo>
                <a:lnTo>
                  <a:pt x="647700" y="635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7" name="SMARTINK"/>
          <p:cNvSpPr/>
          <p:nvPr/>
        </p:nvSpPr>
        <p:spPr bwMode="auto">
          <a:xfrm>
            <a:off x="1549400" y="4152900"/>
            <a:ext cx="609601" cy="361951"/>
          </a:xfrm>
          <a:custGeom>
            <a:avLst/>
            <a:gdLst/>
            <a:ahLst/>
            <a:cxnLst/>
            <a:rect l="0" t="0" r="0" b="0"/>
            <a:pathLst>
              <a:path w="609601" h="361951">
                <a:moveTo>
                  <a:pt x="12700" y="361950"/>
                </a:moveTo>
                <a:lnTo>
                  <a:pt x="0" y="355600"/>
                </a:lnTo>
                <a:lnTo>
                  <a:pt x="12700" y="336550"/>
                </a:lnTo>
                <a:lnTo>
                  <a:pt x="38100" y="317500"/>
                </a:lnTo>
                <a:lnTo>
                  <a:pt x="50800" y="304800"/>
                </a:lnTo>
                <a:lnTo>
                  <a:pt x="76200" y="292100"/>
                </a:lnTo>
                <a:lnTo>
                  <a:pt x="101600" y="273050"/>
                </a:lnTo>
                <a:lnTo>
                  <a:pt x="127000" y="260350"/>
                </a:lnTo>
                <a:lnTo>
                  <a:pt x="158750" y="241300"/>
                </a:lnTo>
                <a:lnTo>
                  <a:pt x="190500" y="222250"/>
                </a:lnTo>
                <a:lnTo>
                  <a:pt x="222250" y="203200"/>
                </a:lnTo>
                <a:lnTo>
                  <a:pt x="254000" y="184150"/>
                </a:lnTo>
                <a:lnTo>
                  <a:pt x="292100" y="158750"/>
                </a:lnTo>
                <a:lnTo>
                  <a:pt x="330200" y="139700"/>
                </a:lnTo>
                <a:lnTo>
                  <a:pt x="368300" y="120650"/>
                </a:lnTo>
                <a:lnTo>
                  <a:pt x="400050" y="101600"/>
                </a:lnTo>
                <a:lnTo>
                  <a:pt x="438150" y="82550"/>
                </a:lnTo>
                <a:lnTo>
                  <a:pt x="463550" y="69850"/>
                </a:lnTo>
                <a:lnTo>
                  <a:pt x="495300" y="57150"/>
                </a:lnTo>
                <a:lnTo>
                  <a:pt x="520700" y="44450"/>
                </a:lnTo>
                <a:lnTo>
                  <a:pt x="539750" y="31750"/>
                </a:lnTo>
                <a:lnTo>
                  <a:pt x="558800" y="19050"/>
                </a:lnTo>
                <a:lnTo>
                  <a:pt x="584200" y="6350"/>
                </a:lnTo>
                <a:lnTo>
                  <a:pt x="6096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8" name="SMARTINK"/>
          <p:cNvSpPr/>
          <p:nvPr/>
        </p:nvSpPr>
        <p:spPr bwMode="auto">
          <a:xfrm>
            <a:off x="4406900" y="4184650"/>
            <a:ext cx="323851" cy="412751"/>
          </a:xfrm>
          <a:custGeom>
            <a:avLst/>
            <a:gdLst/>
            <a:ahLst/>
            <a:cxnLst/>
            <a:rect l="0" t="0" r="0" b="0"/>
            <a:pathLst>
              <a:path w="323851" h="412751">
                <a:moveTo>
                  <a:pt x="323850" y="0"/>
                </a:moveTo>
                <a:lnTo>
                  <a:pt x="304800" y="12700"/>
                </a:lnTo>
                <a:lnTo>
                  <a:pt x="285750" y="38100"/>
                </a:lnTo>
                <a:lnTo>
                  <a:pt x="260350" y="63500"/>
                </a:lnTo>
                <a:lnTo>
                  <a:pt x="247650" y="82550"/>
                </a:lnTo>
                <a:lnTo>
                  <a:pt x="228600" y="101600"/>
                </a:lnTo>
                <a:lnTo>
                  <a:pt x="215900" y="120650"/>
                </a:lnTo>
                <a:lnTo>
                  <a:pt x="196850" y="146050"/>
                </a:lnTo>
                <a:lnTo>
                  <a:pt x="177800" y="165100"/>
                </a:lnTo>
                <a:lnTo>
                  <a:pt x="158750" y="190500"/>
                </a:lnTo>
                <a:lnTo>
                  <a:pt x="139700" y="209550"/>
                </a:lnTo>
                <a:lnTo>
                  <a:pt x="120650" y="234950"/>
                </a:lnTo>
                <a:lnTo>
                  <a:pt x="101600" y="254000"/>
                </a:lnTo>
                <a:lnTo>
                  <a:pt x="82550" y="279400"/>
                </a:lnTo>
                <a:lnTo>
                  <a:pt x="69850" y="298450"/>
                </a:lnTo>
                <a:lnTo>
                  <a:pt x="57150" y="317500"/>
                </a:lnTo>
                <a:lnTo>
                  <a:pt x="31750" y="349250"/>
                </a:lnTo>
                <a:lnTo>
                  <a:pt x="12700" y="374650"/>
                </a:lnTo>
                <a:lnTo>
                  <a:pt x="0" y="400050"/>
                </a:lnTo>
                <a:lnTo>
                  <a:pt x="0" y="412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59" name="SMARTINK"/>
          <p:cNvSpPr/>
          <p:nvPr/>
        </p:nvSpPr>
        <p:spPr bwMode="auto">
          <a:xfrm>
            <a:off x="4445000" y="4241800"/>
            <a:ext cx="209551" cy="311151"/>
          </a:xfrm>
          <a:custGeom>
            <a:avLst/>
            <a:gdLst/>
            <a:ahLst/>
            <a:cxnLst/>
            <a:rect l="0" t="0" r="0" b="0"/>
            <a:pathLst>
              <a:path w="209551" h="311151">
                <a:moveTo>
                  <a:pt x="19050" y="25400"/>
                </a:moveTo>
                <a:lnTo>
                  <a:pt x="0" y="0"/>
                </a:lnTo>
                <a:lnTo>
                  <a:pt x="19050" y="19050"/>
                </a:lnTo>
                <a:lnTo>
                  <a:pt x="31750" y="44450"/>
                </a:lnTo>
                <a:lnTo>
                  <a:pt x="50800" y="76200"/>
                </a:lnTo>
                <a:lnTo>
                  <a:pt x="69850" y="101600"/>
                </a:lnTo>
                <a:lnTo>
                  <a:pt x="88900" y="133350"/>
                </a:lnTo>
                <a:lnTo>
                  <a:pt x="107950" y="165100"/>
                </a:lnTo>
                <a:lnTo>
                  <a:pt x="127000" y="190500"/>
                </a:lnTo>
                <a:lnTo>
                  <a:pt x="146050" y="215900"/>
                </a:lnTo>
                <a:lnTo>
                  <a:pt x="165100" y="241300"/>
                </a:lnTo>
                <a:lnTo>
                  <a:pt x="184150" y="273050"/>
                </a:lnTo>
                <a:lnTo>
                  <a:pt x="203200" y="298450"/>
                </a:lnTo>
                <a:lnTo>
                  <a:pt x="209550" y="311150"/>
                </a:lnTo>
                <a:lnTo>
                  <a:pt x="209550" y="311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0" name="SMARTINK"/>
          <p:cNvSpPr/>
          <p:nvPr/>
        </p:nvSpPr>
        <p:spPr bwMode="auto">
          <a:xfrm>
            <a:off x="4794250" y="4356100"/>
            <a:ext cx="1727201" cy="44451"/>
          </a:xfrm>
          <a:custGeom>
            <a:avLst/>
            <a:gdLst/>
            <a:ahLst/>
            <a:cxnLst/>
            <a:rect l="0" t="0" r="0" b="0"/>
            <a:pathLst>
              <a:path w="1727201" h="44451">
                <a:moveTo>
                  <a:pt x="0" y="25400"/>
                </a:moveTo>
                <a:lnTo>
                  <a:pt x="31750" y="19050"/>
                </a:lnTo>
                <a:lnTo>
                  <a:pt x="63500" y="12700"/>
                </a:lnTo>
                <a:lnTo>
                  <a:pt x="88900" y="12700"/>
                </a:lnTo>
                <a:lnTo>
                  <a:pt x="120650" y="12700"/>
                </a:lnTo>
                <a:lnTo>
                  <a:pt x="139700" y="6350"/>
                </a:lnTo>
                <a:lnTo>
                  <a:pt x="165100" y="6350"/>
                </a:lnTo>
                <a:lnTo>
                  <a:pt x="184150" y="6350"/>
                </a:lnTo>
                <a:lnTo>
                  <a:pt x="209550" y="6350"/>
                </a:lnTo>
                <a:lnTo>
                  <a:pt x="234950" y="6350"/>
                </a:lnTo>
                <a:lnTo>
                  <a:pt x="266700" y="6350"/>
                </a:lnTo>
                <a:lnTo>
                  <a:pt x="298450" y="0"/>
                </a:lnTo>
                <a:lnTo>
                  <a:pt x="330200" y="0"/>
                </a:lnTo>
                <a:lnTo>
                  <a:pt x="361950" y="0"/>
                </a:lnTo>
                <a:lnTo>
                  <a:pt x="400050" y="0"/>
                </a:lnTo>
                <a:lnTo>
                  <a:pt x="431800" y="0"/>
                </a:lnTo>
                <a:lnTo>
                  <a:pt x="469900" y="0"/>
                </a:lnTo>
                <a:lnTo>
                  <a:pt x="514350" y="0"/>
                </a:lnTo>
                <a:lnTo>
                  <a:pt x="552450" y="0"/>
                </a:lnTo>
                <a:lnTo>
                  <a:pt x="596900" y="0"/>
                </a:lnTo>
                <a:lnTo>
                  <a:pt x="635000" y="0"/>
                </a:lnTo>
                <a:lnTo>
                  <a:pt x="679450" y="0"/>
                </a:lnTo>
                <a:lnTo>
                  <a:pt x="723900" y="0"/>
                </a:lnTo>
                <a:lnTo>
                  <a:pt x="768350" y="0"/>
                </a:lnTo>
                <a:lnTo>
                  <a:pt x="819150" y="0"/>
                </a:lnTo>
                <a:lnTo>
                  <a:pt x="863600" y="6350"/>
                </a:lnTo>
                <a:lnTo>
                  <a:pt x="914400" y="6350"/>
                </a:lnTo>
                <a:lnTo>
                  <a:pt x="958850" y="6350"/>
                </a:lnTo>
                <a:lnTo>
                  <a:pt x="1009650" y="12700"/>
                </a:lnTo>
                <a:lnTo>
                  <a:pt x="1054100" y="12700"/>
                </a:lnTo>
                <a:lnTo>
                  <a:pt x="1104900" y="12700"/>
                </a:lnTo>
                <a:lnTo>
                  <a:pt x="1149350" y="19050"/>
                </a:lnTo>
                <a:lnTo>
                  <a:pt x="1193800" y="19050"/>
                </a:lnTo>
                <a:lnTo>
                  <a:pt x="1238250" y="19050"/>
                </a:lnTo>
                <a:lnTo>
                  <a:pt x="1282700" y="25400"/>
                </a:lnTo>
                <a:lnTo>
                  <a:pt x="1327150" y="25400"/>
                </a:lnTo>
                <a:lnTo>
                  <a:pt x="1365250" y="25400"/>
                </a:lnTo>
                <a:lnTo>
                  <a:pt x="1403350" y="31750"/>
                </a:lnTo>
                <a:lnTo>
                  <a:pt x="1441450" y="31750"/>
                </a:lnTo>
                <a:lnTo>
                  <a:pt x="1473200" y="31750"/>
                </a:lnTo>
                <a:lnTo>
                  <a:pt x="1504950" y="38100"/>
                </a:lnTo>
                <a:lnTo>
                  <a:pt x="1536700" y="38100"/>
                </a:lnTo>
                <a:lnTo>
                  <a:pt x="1568450" y="38100"/>
                </a:lnTo>
                <a:lnTo>
                  <a:pt x="1593850" y="38100"/>
                </a:lnTo>
                <a:lnTo>
                  <a:pt x="1619250" y="38100"/>
                </a:lnTo>
                <a:lnTo>
                  <a:pt x="1638300" y="38100"/>
                </a:lnTo>
                <a:lnTo>
                  <a:pt x="1657350" y="38100"/>
                </a:lnTo>
                <a:lnTo>
                  <a:pt x="1689100" y="38100"/>
                </a:lnTo>
                <a:lnTo>
                  <a:pt x="1720850" y="38100"/>
                </a:lnTo>
                <a:lnTo>
                  <a:pt x="1727200" y="44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1" name="SMARTINK"/>
          <p:cNvSpPr/>
          <p:nvPr/>
        </p:nvSpPr>
        <p:spPr bwMode="auto">
          <a:xfrm>
            <a:off x="5054600" y="4445000"/>
            <a:ext cx="6351" cy="203201"/>
          </a:xfrm>
          <a:custGeom>
            <a:avLst/>
            <a:gdLst/>
            <a:ahLst/>
            <a:cxnLst/>
            <a:rect l="0" t="0" r="0" b="0"/>
            <a:pathLst>
              <a:path w="6351" h="203201">
                <a:moveTo>
                  <a:pt x="0" y="0"/>
                </a:moveTo>
                <a:lnTo>
                  <a:pt x="0" y="38100"/>
                </a:lnTo>
                <a:lnTo>
                  <a:pt x="0" y="69850"/>
                </a:lnTo>
                <a:lnTo>
                  <a:pt x="0" y="101600"/>
                </a:lnTo>
                <a:lnTo>
                  <a:pt x="0" y="133350"/>
                </a:lnTo>
                <a:lnTo>
                  <a:pt x="0" y="158750"/>
                </a:lnTo>
                <a:lnTo>
                  <a:pt x="0" y="184150"/>
                </a:lnTo>
                <a:lnTo>
                  <a:pt x="63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2" name="SMARTINK"/>
          <p:cNvSpPr/>
          <p:nvPr/>
        </p:nvSpPr>
        <p:spPr bwMode="auto">
          <a:xfrm>
            <a:off x="5257800" y="4521200"/>
            <a:ext cx="196851" cy="95251"/>
          </a:xfrm>
          <a:custGeom>
            <a:avLst/>
            <a:gdLst/>
            <a:ahLst/>
            <a:cxnLst/>
            <a:rect l="0" t="0" r="0" b="0"/>
            <a:pathLst>
              <a:path w="196851" h="95251">
                <a:moveTo>
                  <a:pt x="0" y="12700"/>
                </a:moveTo>
                <a:lnTo>
                  <a:pt x="6350" y="0"/>
                </a:lnTo>
                <a:lnTo>
                  <a:pt x="25400" y="6350"/>
                </a:lnTo>
                <a:lnTo>
                  <a:pt x="25400" y="25400"/>
                </a:lnTo>
                <a:lnTo>
                  <a:pt x="25400" y="57150"/>
                </a:lnTo>
                <a:lnTo>
                  <a:pt x="19050" y="88900"/>
                </a:lnTo>
                <a:lnTo>
                  <a:pt x="25400" y="63500"/>
                </a:lnTo>
                <a:lnTo>
                  <a:pt x="38100" y="38100"/>
                </a:lnTo>
                <a:lnTo>
                  <a:pt x="50800" y="25400"/>
                </a:lnTo>
                <a:lnTo>
                  <a:pt x="63500" y="19050"/>
                </a:lnTo>
                <a:lnTo>
                  <a:pt x="76200" y="25400"/>
                </a:lnTo>
                <a:lnTo>
                  <a:pt x="88900" y="44450"/>
                </a:lnTo>
                <a:lnTo>
                  <a:pt x="95250" y="69850"/>
                </a:lnTo>
                <a:lnTo>
                  <a:pt x="114300" y="44450"/>
                </a:lnTo>
                <a:lnTo>
                  <a:pt x="127000" y="38100"/>
                </a:lnTo>
                <a:lnTo>
                  <a:pt x="139700" y="44450"/>
                </a:lnTo>
                <a:lnTo>
                  <a:pt x="165100" y="76200"/>
                </a:lnTo>
                <a:lnTo>
                  <a:pt x="177800" y="88900"/>
                </a:lnTo>
                <a:lnTo>
                  <a:pt x="196850" y="952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3" name="SMARTINK"/>
          <p:cNvSpPr/>
          <p:nvPr/>
        </p:nvSpPr>
        <p:spPr bwMode="auto">
          <a:xfrm>
            <a:off x="5492750" y="4546600"/>
            <a:ext cx="44451" cy="63501"/>
          </a:xfrm>
          <a:custGeom>
            <a:avLst/>
            <a:gdLst/>
            <a:ahLst/>
            <a:cxnLst/>
            <a:rect l="0" t="0" r="0" b="0"/>
            <a:pathLst>
              <a:path w="44451" h="63501">
                <a:moveTo>
                  <a:pt x="19050" y="6350"/>
                </a:moveTo>
                <a:lnTo>
                  <a:pt x="6350" y="12700"/>
                </a:lnTo>
                <a:lnTo>
                  <a:pt x="0" y="38100"/>
                </a:lnTo>
                <a:lnTo>
                  <a:pt x="12700" y="57150"/>
                </a:lnTo>
                <a:lnTo>
                  <a:pt x="25400" y="63500"/>
                </a:lnTo>
                <a:lnTo>
                  <a:pt x="38100" y="57150"/>
                </a:lnTo>
                <a:lnTo>
                  <a:pt x="44450" y="44450"/>
                </a:lnTo>
                <a:lnTo>
                  <a:pt x="38100" y="25400"/>
                </a:lnTo>
                <a:lnTo>
                  <a:pt x="25400" y="6350"/>
                </a:lnTo>
                <a:lnTo>
                  <a:pt x="190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4" name="SMARTINK"/>
          <p:cNvSpPr/>
          <p:nvPr/>
        </p:nvSpPr>
        <p:spPr bwMode="auto">
          <a:xfrm>
            <a:off x="5607050" y="4438650"/>
            <a:ext cx="95251" cy="165101"/>
          </a:xfrm>
          <a:custGeom>
            <a:avLst/>
            <a:gdLst/>
            <a:ahLst/>
            <a:cxnLst/>
            <a:rect l="0" t="0" r="0" b="0"/>
            <a:pathLst>
              <a:path w="95251" h="1651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6350" y="127000"/>
                </a:lnTo>
                <a:lnTo>
                  <a:pt x="19050" y="158750"/>
                </a:lnTo>
                <a:lnTo>
                  <a:pt x="31750" y="165100"/>
                </a:lnTo>
                <a:lnTo>
                  <a:pt x="57150" y="165100"/>
                </a:lnTo>
                <a:lnTo>
                  <a:pt x="88900" y="165100"/>
                </a:lnTo>
                <a:lnTo>
                  <a:pt x="95250" y="1651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5" name="SMARTINK"/>
          <p:cNvSpPr/>
          <p:nvPr/>
        </p:nvSpPr>
        <p:spPr bwMode="auto">
          <a:xfrm>
            <a:off x="5892800" y="4432300"/>
            <a:ext cx="69851" cy="184151"/>
          </a:xfrm>
          <a:custGeom>
            <a:avLst/>
            <a:gdLst/>
            <a:ahLst/>
            <a:cxnLst/>
            <a:rect l="0" t="0" r="0" b="0"/>
            <a:pathLst>
              <a:path w="69851" h="184151">
                <a:moveTo>
                  <a:pt x="69850" y="0"/>
                </a:moveTo>
                <a:lnTo>
                  <a:pt x="63500" y="25400"/>
                </a:lnTo>
                <a:lnTo>
                  <a:pt x="57150" y="44450"/>
                </a:lnTo>
                <a:lnTo>
                  <a:pt x="50800" y="69850"/>
                </a:lnTo>
                <a:lnTo>
                  <a:pt x="38100" y="95250"/>
                </a:lnTo>
                <a:lnTo>
                  <a:pt x="25400" y="120650"/>
                </a:lnTo>
                <a:lnTo>
                  <a:pt x="6350" y="146050"/>
                </a:lnTo>
                <a:lnTo>
                  <a:pt x="0" y="171450"/>
                </a:lnTo>
                <a:lnTo>
                  <a:pt x="12700" y="1841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6" name="SMARTINK"/>
          <p:cNvSpPr/>
          <p:nvPr/>
        </p:nvSpPr>
        <p:spPr bwMode="auto">
          <a:xfrm>
            <a:off x="5994400" y="4438650"/>
            <a:ext cx="31751" cy="177801"/>
          </a:xfrm>
          <a:custGeom>
            <a:avLst/>
            <a:gdLst/>
            <a:ahLst/>
            <a:cxnLst/>
            <a:rect l="0" t="0" r="0" b="0"/>
            <a:pathLst>
              <a:path w="31751" h="177801">
                <a:moveTo>
                  <a:pt x="0" y="0"/>
                </a:moveTo>
                <a:lnTo>
                  <a:pt x="0" y="25400"/>
                </a:lnTo>
                <a:lnTo>
                  <a:pt x="6350" y="57150"/>
                </a:lnTo>
                <a:lnTo>
                  <a:pt x="12700" y="88900"/>
                </a:lnTo>
                <a:lnTo>
                  <a:pt x="19050" y="114300"/>
                </a:lnTo>
                <a:lnTo>
                  <a:pt x="25400" y="146050"/>
                </a:lnTo>
                <a:lnTo>
                  <a:pt x="31750" y="1778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7" name="SMARTINK"/>
          <p:cNvSpPr/>
          <p:nvPr/>
        </p:nvSpPr>
        <p:spPr bwMode="auto">
          <a:xfrm>
            <a:off x="5981700" y="4546600"/>
            <a:ext cx="63501" cy="6351"/>
          </a:xfrm>
          <a:custGeom>
            <a:avLst/>
            <a:gdLst/>
            <a:ahLst/>
            <a:cxnLst/>
            <a:rect l="0" t="0" r="0" b="0"/>
            <a:pathLst>
              <a:path w="6350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  <a:lnTo>
                  <a:pt x="6350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8" name="SMARTINK"/>
          <p:cNvSpPr/>
          <p:nvPr/>
        </p:nvSpPr>
        <p:spPr bwMode="auto">
          <a:xfrm>
            <a:off x="6140450" y="4445000"/>
            <a:ext cx="101601" cy="158751"/>
          </a:xfrm>
          <a:custGeom>
            <a:avLst/>
            <a:gdLst/>
            <a:ahLst/>
            <a:cxnLst/>
            <a:rect l="0" t="0" r="0" b="0"/>
            <a:pathLst>
              <a:path w="101601" h="158751">
                <a:moveTo>
                  <a:pt x="0" y="0"/>
                </a:moveTo>
                <a:lnTo>
                  <a:pt x="6350" y="19050"/>
                </a:lnTo>
                <a:lnTo>
                  <a:pt x="6350" y="38100"/>
                </a:lnTo>
                <a:lnTo>
                  <a:pt x="6350" y="63500"/>
                </a:lnTo>
                <a:lnTo>
                  <a:pt x="6350" y="82550"/>
                </a:lnTo>
                <a:lnTo>
                  <a:pt x="12700" y="114300"/>
                </a:lnTo>
                <a:lnTo>
                  <a:pt x="19050" y="139700"/>
                </a:lnTo>
                <a:lnTo>
                  <a:pt x="38100" y="152400"/>
                </a:lnTo>
                <a:lnTo>
                  <a:pt x="50800" y="158750"/>
                </a:lnTo>
                <a:lnTo>
                  <a:pt x="69850" y="152400"/>
                </a:lnTo>
                <a:lnTo>
                  <a:pt x="101600" y="146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69" name="SMARTINK"/>
          <p:cNvSpPr/>
          <p:nvPr/>
        </p:nvSpPr>
        <p:spPr bwMode="auto">
          <a:xfrm>
            <a:off x="5943600" y="4546600"/>
            <a:ext cx="44451" cy="6351"/>
          </a:xfrm>
          <a:custGeom>
            <a:avLst/>
            <a:gdLst/>
            <a:ahLst/>
            <a:cxnLst/>
            <a:rect l="0" t="0" r="0" b="0"/>
            <a:pathLst>
              <a:path w="44451" h="6351">
                <a:moveTo>
                  <a:pt x="0" y="6350"/>
                </a:moveTo>
                <a:lnTo>
                  <a:pt x="19050" y="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0" name="SMARTINK"/>
          <p:cNvSpPr/>
          <p:nvPr/>
        </p:nvSpPr>
        <p:spPr bwMode="auto">
          <a:xfrm>
            <a:off x="5543550" y="4114800"/>
            <a:ext cx="107951" cy="196851"/>
          </a:xfrm>
          <a:custGeom>
            <a:avLst/>
            <a:gdLst/>
            <a:ahLst/>
            <a:cxnLst/>
            <a:rect l="0" t="0" r="0" b="0"/>
            <a:pathLst>
              <a:path w="107951" h="196851">
                <a:moveTo>
                  <a:pt x="88900" y="31750"/>
                </a:moveTo>
                <a:lnTo>
                  <a:pt x="88900" y="12700"/>
                </a:lnTo>
                <a:lnTo>
                  <a:pt x="76200" y="0"/>
                </a:lnTo>
                <a:lnTo>
                  <a:pt x="38100" y="635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7150"/>
                </a:lnTo>
                <a:lnTo>
                  <a:pt x="19050" y="63500"/>
                </a:lnTo>
                <a:lnTo>
                  <a:pt x="38100" y="63500"/>
                </a:lnTo>
                <a:lnTo>
                  <a:pt x="50800" y="57150"/>
                </a:lnTo>
                <a:lnTo>
                  <a:pt x="69850" y="38100"/>
                </a:lnTo>
                <a:lnTo>
                  <a:pt x="82550" y="31750"/>
                </a:lnTo>
                <a:lnTo>
                  <a:pt x="95250" y="57150"/>
                </a:lnTo>
                <a:lnTo>
                  <a:pt x="107950" y="88900"/>
                </a:lnTo>
                <a:lnTo>
                  <a:pt x="107950" y="107950"/>
                </a:lnTo>
                <a:lnTo>
                  <a:pt x="107950" y="133350"/>
                </a:lnTo>
                <a:lnTo>
                  <a:pt x="101600" y="152400"/>
                </a:lnTo>
                <a:lnTo>
                  <a:pt x="95250" y="171450"/>
                </a:lnTo>
                <a:lnTo>
                  <a:pt x="69850" y="190500"/>
                </a:lnTo>
                <a:lnTo>
                  <a:pt x="57150" y="196850"/>
                </a:lnTo>
                <a:lnTo>
                  <a:pt x="44450" y="184150"/>
                </a:lnTo>
                <a:lnTo>
                  <a:pt x="44450" y="165100"/>
                </a:lnTo>
                <a:lnTo>
                  <a:pt x="44450" y="139700"/>
                </a:lnTo>
                <a:lnTo>
                  <a:pt x="50800" y="114300"/>
                </a:lnTo>
                <a:lnTo>
                  <a:pt x="69850" y="101600"/>
                </a:lnTo>
                <a:lnTo>
                  <a:pt x="95250" y="889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1" name="SMARTINK"/>
          <p:cNvSpPr/>
          <p:nvPr/>
        </p:nvSpPr>
        <p:spPr bwMode="auto">
          <a:xfrm>
            <a:off x="5867400" y="4057650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76200" y="0"/>
                </a:moveTo>
                <a:lnTo>
                  <a:pt x="69850" y="25400"/>
                </a:lnTo>
                <a:lnTo>
                  <a:pt x="63500" y="50800"/>
                </a:lnTo>
                <a:lnTo>
                  <a:pt x="50800" y="82550"/>
                </a:lnTo>
                <a:lnTo>
                  <a:pt x="38100" y="114300"/>
                </a:lnTo>
                <a:lnTo>
                  <a:pt x="25400" y="139700"/>
                </a:lnTo>
                <a:lnTo>
                  <a:pt x="12700" y="158750"/>
                </a:lnTo>
                <a:lnTo>
                  <a:pt x="0" y="190500"/>
                </a:lnTo>
                <a:lnTo>
                  <a:pt x="6350" y="1905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2" name="SMARTINK"/>
          <p:cNvSpPr/>
          <p:nvPr/>
        </p:nvSpPr>
        <p:spPr bwMode="auto">
          <a:xfrm>
            <a:off x="5937250" y="4064000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0" y="0"/>
                </a:moveTo>
                <a:lnTo>
                  <a:pt x="12700" y="12700"/>
                </a:lnTo>
                <a:lnTo>
                  <a:pt x="19050" y="38100"/>
                </a:lnTo>
                <a:lnTo>
                  <a:pt x="31750" y="63500"/>
                </a:lnTo>
                <a:lnTo>
                  <a:pt x="38100" y="88900"/>
                </a:lnTo>
                <a:lnTo>
                  <a:pt x="44450" y="114300"/>
                </a:lnTo>
                <a:lnTo>
                  <a:pt x="50800" y="146050"/>
                </a:lnTo>
                <a:lnTo>
                  <a:pt x="50800" y="171450"/>
                </a:lnTo>
                <a:lnTo>
                  <a:pt x="3810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3" name="SMARTINK"/>
          <p:cNvSpPr/>
          <p:nvPr/>
        </p:nvSpPr>
        <p:spPr bwMode="auto">
          <a:xfrm>
            <a:off x="5924550" y="4184650"/>
            <a:ext cx="76201" cy="12701"/>
          </a:xfrm>
          <a:custGeom>
            <a:avLst/>
            <a:gdLst/>
            <a:ahLst/>
            <a:cxnLst/>
            <a:rect l="0" t="0" r="0" b="0"/>
            <a:pathLst>
              <a:path w="76201" h="12701">
                <a:moveTo>
                  <a:pt x="0" y="12700"/>
                </a:moveTo>
                <a:lnTo>
                  <a:pt x="25400" y="6350"/>
                </a:lnTo>
                <a:lnTo>
                  <a:pt x="57150" y="0"/>
                </a:lnTo>
                <a:lnTo>
                  <a:pt x="762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4" name="SMARTINK"/>
          <p:cNvSpPr/>
          <p:nvPr/>
        </p:nvSpPr>
        <p:spPr bwMode="auto">
          <a:xfrm>
            <a:off x="6076950" y="4051300"/>
            <a:ext cx="57151" cy="203201"/>
          </a:xfrm>
          <a:custGeom>
            <a:avLst/>
            <a:gdLst/>
            <a:ahLst/>
            <a:cxnLst/>
            <a:rect l="0" t="0" r="0" b="0"/>
            <a:pathLst>
              <a:path w="57151" h="203201">
                <a:moveTo>
                  <a:pt x="19050" y="0"/>
                </a:moveTo>
                <a:lnTo>
                  <a:pt x="19050" y="19050"/>
                </a:lnTo>
                <a:lnTo>
                  <a:pt x="19050" y="44450"/>
                </a:lnTo>
                <a:lnTo>
                  <a:pt x="12700" y="69850"/>
                </a:lnTo>
                <a:lnTo>
                  <a:pt x="6350" y="9525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6350" y="190500"/>
                </a:lnTo>
                <a:lnTo>
                  <a:pt x="19050" y="196850"/>
                </a:lnTo>
                <a:lnTo>
                  <a:pt x="50800" y="196850"/>
                </a:lnTo>
                <a:lnTo>
                  <a:pt x="5715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5" name="SMARTINK"/>
          <p:cNvSpPr/>
          <p:nvPr/>
        </p:nvSpPr>
        <p:spPr bwMode="auto">
          <a:xfrm>
            <a:off x="4895850" y="4070350"/>
            <a:ext cx="95251" cy="165101"/>
          </a:xfrm>
          <a:custGeom>
            <a:avLst/>
            <a:gdLst/>
            <a:ahLst/>
            <a:cxnLst/>
            <a:rect l="0" t="0" r="0" b="0"/>
            <a:pathLst>
              <a:path w="95251" h="165101">
                <a:moveTo>
                  <a:pt x="0" y="50800"/>
                </a:moveTo>
                <a:lnTo>
                  <a:pt x="0" y="31750"/>
                </a:lnTo>
                <a:lnTo>
                  <a:pt x="19050" y="19050"/>
                </a:lnTo>
                <a:lnTo>
                  <a:pt x="44450" y="6350"/>
                </a:lnTo>
                <a:lnTo>
                  <a:pt x="57150" y="0"/>
                </a:lnTo>
                <a:lnTo>
                  <a:pt x="76200" y="6350"/>
                </a:lnTo>
                <a:lnTo>
                  <a:pt x="82550" y="25400"/>
                </a:lnTo>
                <a:lnTo>
                  <a:pt x="76200" y="69850"/>
                </a:lnTo>
                <a:lnTo>
                  <a:pt x="63500" y="95250"/>
                </a:lnTo>
                <a:lnTo>
                  <a:pt x="44450" y="127000"/>
                </a:lnTo>
                <a:lnTo>
                  <a:pt x="25400" y="152400"/>
                </a:lnTo>
                <a:lnTo>
                  <a:pt x="38100" y="165100"/>
                </a:lnTo>
                <a:lnTo>
                  <a:pt x="63500" y="158750"/>
                </a:lnTo>
                <a:lnTo>
                  <a:pt x="95250" y="1587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6" name="SMARTINK"/>
          <p:cNvSpPr/>
          <p:nvPr/>
        </p:nvSpPr>
        <p:spPr bwMode="auto">
          <a:xfrm>
            <a:off x="5035550" y="4089400"/>
            <a:ext cx="82551" cy="133351"/>
          </a:xfrm>
          <a:custGeom>
            <a:avLst/>
            <a:gdLst/>
            <a:ahLst/>
            <a:cxnLst/>
            <a:rect l="0" t="0" r="0" b="0"/>
            <a:pathLst>
              <a:path w="82551" h="133351">
                <a:moveTo>
                  <a:pt x="82550" y="12700"/>
                </a:moveTo>
                <a:lnTo>
                  <a:pt x="76200" y="0"/>
                </a:lnTo>
                <a:lnTo>
                  <a:pt x="50800" y="6350"/>
                </a:lnTo>
                <a:lnTo>
                  <a:pt x="31750" y="25400"/>
                </a:lnTo>
                <a:lnTo>
                  <a:pt x="19050" y="50800"/>
                </a:lnTo>
                <a:lnTo>
                  <a:pt x="6350" y="82550"/>
                </a:lnTo>
                <a:lnTo>
                  <a:pt x="0" y="101600"/>
                </a:lnTo>
                <a:lnTo>
                  <a:pt x="6350" y="120650"/>
                </a:lnTo>
                <a:lnTo>
                  <a:pt x="19050" y="133350"/>
                </a:lnTo>
                <a:lnTo>
                  <a:pt x="38100" y="133350"/>
                </a:lnTo>
                <a:lnTo>
                  <a:pt x="38100" y="114300"/>
                </a:lnTo>
                <a:lnTo>
                  <a:pt x="31750" y="101600"/>
                </a:lnTo>
                <a:lnTo>
                  <a:pt x="31750" y="1016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7" name="SMARTINK"/>
          <p:cNvSpPr/>
          <p:nvPr/>
        </p:nvSpPr>
        <p:spPr bwMode="auto">
          <a:xfrm>
            <a:off x="5143500" y="4210050"/>
            <a:ext cx="12701" cy="19051"/>
          </a:xfrm>
          <a:custGeom>
            <a:avLst/>
            <a:gdLst/>
            <a:ahLst/>
            <a:cxnLst/>
            <a:rect l="0" t="0" r="0" b="0"/>
            <a:pathLst>
              <a:path w="12701" h="19051">
                <a:moveTo>
                  <a:pt x="12700" y="0"/>
                </a:moveTo>
                <a:lnTo>
                  <a:pt x="0" y="6350"/>
                </a:lnTo>
                <a:lnTo>
                  <a:pt x="635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8" name="SMARTINK"/>
          <p:cNvSpPr/>
          <p:nvPr/>
        </p:nvSpPr>
        <p:spPr bwMode="auto">
          <a:xfrm>
            <a:off x="5194300" y="4076700"/>
            <a:ext cx="63501" cy="152401"/>
          </a:xfrm>
          <a:custGeom>
            <a:avLst/>
            <a:gdLst/>
            <a:ahLst/>
            <a:cxnLst/>
            <a:rect l="0" t="0" r="0" b="0"/>
            <a:pathLst>
              <a:path w="63501" h="152401">
                <a:moveTo>
                  <a:pt x="57150" y="12700"/>
                </a:moveTo>
                <a:lnTo>
                  <a:pt x="50800" y="0"/>
                </a:lnTo>
                <a:lnTo>
                  <a:pt x="31750" y="0"/>
                </a:lnTo>
                <a:lnTo>
                  <a:pt x="19050" y="6350"/>
                </a:lnTo>
                <a:lnTo>
                  <a:pt x="6350" y="12700"/>
                </a:lnTo>
                <a:lnTo>
                  <a:pt x="0" y="25400"/>
                </a:lnTo>
                <a:lnTo>
                  <a:pt x="0" y="44450"/>
                </a:lnTo>
                <a:lnTo>
                  <a:pt x="6350" y="69850"/>
                </a:lnTo>
                <a:lnTo>
                  <a:pt x="19050" y="76200"/>
                </a:lnTo>
                <a:lnTo>
                  <a:pt x="31750" y="82550"/>
                </a:lnTo>
                <a:lnTo>
                  <a:pt x="50800" y="69850"/>
                </a:lnTo>
                <a:lnTo>
                  <a:pt x="57150" y="50800"/>
                </a:lnTo>
                <a:lnTo>
                  <a:pt x="63500" y="31750"/>
                </a:lnTo>
                <a:lnTo>
                  <a:pt x="63500" y="63500"/>
                </a:lnTo>
                <a:lnTo>
                  <a:pt x="63500" y="88900"/>
                </a:lnTo>
                <a:lnTo>
                  <a:pt x="63500" y="114300"/>
                </a:lnTo>
                <a:lnTo>
                  <a:pt x="63500" y="139700"/>
                </a:lnTo>
                <a:lnTo>
                  <a:pt x="63500" y="1524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79" name="SMARTINK"/>
          <p:cNvSpPr/>
          <p:nvPr/>
        </p:nvSpPr>
        <p:spPr bwMode="auto">
          <a:xfrm>
            <a:off x="5334000" y="4076700"/>
            <a:ext cx="82551" cy="146051"/>
          </a:xfrm>
          <a:custGeom>
            <a:avLst/>
            <a:gdLst/>
            <a:ahLst/>
            <a:cxnLst/>
            <a:rect l="0" t="0" r="0" b="0"/>
            <a:pathLst>
              <a:path w="82551" h="146051">
                <a:moveTo>
                  <a:pt x="57150" y="12700"/>
                </a:moveTo>
                <a:lnTo>
                  <a:pt x="50800" y="0"/>
                </a:lnTo>
                <a:lnTo>
                  <a:pt x="25400" y="6350"/>
                </a:lnTo>
                <a:lnTo>
                  <a:pt x="6350" y="31750"/>
                </a:lnTo>
                <a:lnTo>
                  <a:pt x="0" y="44450"/>
                </a:lnTo>
                <a:lnTo>
                  <a:pt x="12700" y="63500"/>
                </a:lnTo>
                <a:lnTo>
                  <a:pt x="25400" y="82550"/>
                </a:lnTo>
                <a:lnTo>
                  <a:pt x="57150" y="107950"/>
                </a:lnTo>
                <a:lnTo>
                  <a:pt x="69850" y="114300"/>
                </a:lnTo>
                <a:lnTo>
                  <a:pt x="76200" y="127000"/>
                </a:lnTo>
                <a:lnTo>
                  <a:pt x="57150" y="146050"/>
                </a:lnTo>
                <a:lnTo>
                  <a:pt x="38100" y="146050"/>
                </a:lnTo>
                <a:lnTo>
                  <a:pt x="25400" y="139700"/>
                </a:lnTo>
                <a:lnTo>
                  <a:pt x="19050" y="127000"/>
                </a:lnTo>
                <a:lnTo>
                  <a:pt x="31750" y="107950"/>
                </a:lnTo>
                <a:lnTo>
                  <a:pt x="44450" y="82550"/>
                </a:lnTo>
                <a:lnTo>
                  <a:pt x="69850" y="57150"/>
                </a:lnTo>
                <a:lnTo>
                  <a:pt x="82550" y="31750"/>
                </a:lnTo>
                <a:lnTo>
                  <a:pt x="7620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0" name="SMARTINK"/>
          <p:cNvSpPr/>
          <p:nvPr/>
        </p:nvSpPr>
        <p:spPr bwMode="auto">
          <a:xfrm>
            <a:off x="5048250" y="4178300"/>
            <a:ext cx="31751" cy="19051"/>
          </a:xfrm>
          <a:custGeom>
            <a:avLst/>
            <a:gdLst/>
            <a:ahLst/>
            <a:cxnLst/>
            <a:rect l="0" t="0" r="0" b="0"/>
            <a:pathLst>
              <a:path w="31751" h="19051">
                <a:moveTo>
                  <a:pt x="31750" y="0"/>
                </a:moveTo>
                <a:lnTo>
                  <a:pt x="12700" y="0"/>
                </a:lnTo>
                <a:lnTo>
                  <a:pt x="0" y="190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1" name="SMARTINK"/>
          <p:cNvSpPr/>
          <p:nvPr/>
        </p:nvSpPr>
        <p:spPr bwMode="auto">
          <a:xfrm>
            <a:off x="5391150" y="4508500"/>
            <a:ext cx="908051" cy="184151"/>
          </a:xfrm>
          <a:custGeom>
            <a:avLst/>
            <a:gdLst/>
            <a:ahLst/>
            <a:cxnLst/>
            <a:rect l="0" t="0" r="0" b="0"/>
            <a:pathLst>
              <a:path w="908051" h="184151">
                <a:moveTo>
                  <a:pt x="12700" y="177800"/>
                </a:moveTo>
                <a:lnTo>
                  <a:pt x="0" y="184150"/>
                </a:lnTo>
                <a:lnTo>
                  <a:pt x="25400" y="177800"/>
                </a:lnTo>
                <a:lnTo>
                  <a:pt x="50800" y="171450"/>
                </a:lnTo>
                <a:lnTo>
                  <a:pt x="69850" y="171450"/>
                </a:lnTo>
                <a:lnTo>
                  <a:pt x="95250" y="165100"/>
                </a:lnTo>
                <a:lnTo>
                  <a:pt x="120650" y="158750"/>
                </a:lnTo>
                <a:lnTo>
                  <a:pt x="146050" y="152400"/>
                </a:lnTo>
                <a:lnTo>
                  <a:pt x="184150" y="139700"/>
                </a:lnTo>
                <a:lnTo>
                  <a:pt x="215900" y="133350"/>
                </a:lnTo>
                <a:lnTo>
                  <a:pt x="260350" y="127000"/>
                </a:lnTo>
                <a:lnTo>
                  <a:pt x="298450" y="114300"/>
                </a:lnTo>
                <a:lnTo>
                  <a:pt x="342900" y="107950"/>
                </a:lnTo>
                <a:lnTo>
                  <a:pt x="393700" y="95250"/>
                </a:lnTo>
                <a:lnTo>
                  <a:pt x="438150" y="88900"/>
                </a:lnTo>
                <a:lnTo>
                  <a:pt x="482600" y="82550"/>
                </a:lnTo>
                <a:lnTo>
                  <a:pt x="527050" y="76200"/>
                </a:lnTo>
                <a:lnTo>
                  <a:pt x="571500" y="63500"/>
                </a:lnTo>
                <a:lnTo>
                  <a:pt x="615950" y="57150"/>
                </a:lnTo>
                <a:lnTo>
                  <a:pt x="660400" y="50800"/>
                </a:lnTo>
                <a:lnTo>
                  <a:pt x="698500" y="44450"/>
                </a:lnTo>
                <a:lnTo>
                  <a:pt x="730250" y="38100"/>
                </a:lnTo>
                <a:lnTo>
                  <a:pt x="762000" y="31750"/>
                </a:lnTo>
                <a:lnTo>
                  <a:pt x="787400" y="25400"/>
                </a:lnTo>
                <a:lnTo>
                  <a:pt x="812800" y="19050"/>
                </a:lnTo>
                <a:lnTo>
                  <a:pt x="838200" y="12700"/>
                </a:lnTo>
                <a:lnTo>
                  <a:pt x="876300" y="0"/>
                </a:lnTo>
                <a:lnTo>
                  <a:pt x="90805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2" name="SMARTINK"/>
          <p:cNvSpPr/>
          <p:nvPr/>
        </p:nvSpPr>
        <p:spPr bwMode="auto">
          <a:xfrm>
            <a:off x="3206750" y="4044950"/>
            <a:ext cx="977901" cy="247651"/>
          </a:xfrm>
          <a:custGeom>
            <a:avLst/>
            <a:gdLst/>
            <a:ahLst/>
            <a:cxnLst/>
            <a:rect l="0" t="0" r="0" b="0"/>
            <a:pathLst>
              <a:path w="977901" h="247651">
                <a:moveTo>
                  <a:pt x="0" y="247650"/>
                </a:moveTo>
                <a:lnTo>
                  <a:pt x="19050" y="234950"/>
                </a:lnTo>
                <a:lnTo>
                  <a:pt x="44450" y="228600"/>
                </a:lnTo>
                <a:lnTo>
                  <a:pt x="57150" y="222250"/>
                </a:lnTo>
                <a:lnTo>
                  <a:pt x="82550" y="209550"/>
                </a:lnTo>
                <a:lnTo>
                  <a:pt x="107950" y="203200"/>
                </a:lnTo>
                <a:lnTo>
                  <a:pt x="133350" y="190500"/>
                </a:lnTo>
                <a:lnTo>
                  <a:pt x="171450" y="184150"/>
                </a:lnTo>
                <a:lnTo>
                  <a:pt x="209550" y="171450"/>
                </a:lnTo>
                <a:lnTo>
                  <a:pt x="254000" y="165100"/>
                </a:lnTo>
                <a:lnTo>
                  <a:pt x="298450" y="152400"/>
                </a:lnTo>
                <a:lnTo>
                  <a:pt x="342900" y="139700"/>
                </a:lnTo>
                <a:lnTo>
                  <a:pt x="393700" y="133350"/>
                </a:lnTo>
                <a:lnTo>
                  <a:pt x="450850" y="120650"/>
                </a:lnTo>
                <a:lnTo>
                  <a:pt x="501650" y="107950"/>
                </a:lnTo>
                <a:lnTo>
                  <a:pt x="552450" y="95250"/>
                </a:lnTo>
                <a:lnTo>
                  <a:pt x="603250" y="88900"/>
                </a:lnTo>
                <a:lnTo>
                  <a:pt x="654050" y="76200"/>
                </a:lnTo>
                <a:lnTo>
                  <a:pt x="698500" y="69850"/>
                </a:lnTo>
                <a:lnTo>
                  <a:pt x="742950" y="57150"/>
                </a:lnTo>
                <a:lnTo>
                  <a:pt x="787400" y="50800"/>
                </a:lnTo>
                <a:lnTo>
                  <a:pt x="825500" y="38100"/>
                </a:lnTo>
                <a:lnTo>
                  <a:pt x="857250" y="31750"/>
                </a:lnTo>
                <a:lnTo>
                  <a:pt x="889000" y="25400"/>
                </a:lnTo>
                <a:lnTo>
                  <a:pt x="920750" y="19050"/>
                </a:lnTo>
                <a:lnTo>
                  <a:pt x="939800" y="12700"/>
                </a:lnTo>
                <a:lnTo>
                  <a:pt x="958850" y="6350"/>
                </a:lnTo>
                <a:lnTo>
                  <a:pt x="977900" y="0"/>
                </a:lnTo>
                <a:lnTo>
                  <a:pt x="952500" y="0"/>
                </a:lnTo>
              </a:path>
            </a:pathLst>
          </a:cu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3" name="SMARTINK"/>
          <p:cNvSpPr/>
          <p:nvPr/>
        </p:nvSpPr>
        <p:spPr bwMode="auto">
          <a:xfrm>
            <a:off x="6724650" y="4311650"/>
            <a:ext cx="171451" cy="25401"/>
          </a:xfrm>
          <a:custGeom>
            <a:avLst/>
            <a:gdLst/>
            <a:ahLst/>
            <a:cxnLst/>
            <a:rect l="0" t="0" r="0" b="0"/>
            <a:pathLst>
              <a:path w="171451" h="25401">
                <a:moveTo>
                  <a:pt x="6350" y="25400"/>
                </a:moveTo>
                <a:lnTo>
                  <a:pt x="0" y="12700"/>
                </a:lnTo>
                <a:lnTo>
                  <a:pt x="25400" y="12700"/>
                </a:lnTo>
                <a:lnTo>
                  <a:pt x="5715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0650" y="635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12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4" name="SMARTINK"/>
          <p:cNvSpPr/>
          <p:nvPr/>
        </p:nvSpPr>
        <p:spPr bwMode="auto">
          <a:xfrm>
            <a:off x="6756400" y="4406900"/>
            <a:ext cx="184151" cy="12701"/>
          </a:xfrm>
          <a:custGeom>
            <a:avLst/>
            <a:gdLst/>
            <a:ahLst/>
            <a:cxnLst/>
            <a:rect l="0" t="0" r="0" b="0"/>
            <a:pathLst>
              <a:path w="184151" h="12701">
                <a:moveTo>
                  <a:pt x="0" y="12700"/>
                </a:moveTo>
                <a:lnTo>
                  <a:pt x="25400" y="6350"/>
                </a:lnTo>
                <a:lnTo>
                  <a:pt x="57150" y="6350"/>
                </a:lnTo>
                <a:lnTo>
                  <a:pt x="82550" y="635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84150" y="6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5" name="SMARTINK"/>
          <p:cNvSpPr/>
          <p:nvPr/>
        </p:nvSpPr>
        <p:spPr bwMode="auto">
          <a:xfrm>
            <a:off x="7785100" y="4267200"/>
            <a:ext cx="120651" cy="285751"/>
          </a:xfrm>
          <a:custGeom>
            <a:avLst/>
            <a:gdLst/>
            <a:ahLst/>
            <a:cxnLst/>
            <a:rect l="0" t="0" r="0" b="0"/>
            <a:pathLst>
              <a:path w="120651" h="285751">
                <a:moveTo>
                  <a:pt x="82550" y="44450"/>
                </a:moveTo>
                <a:lnTo>
                  <a:pt x="76200" y="25400"/>
                </a:lnTo>
                <a:lnTo>
                  <a:pt x="63500" y="12700"/>
                </a:lnTo>
                <a:lnTo>
                  <a:pt x="50800" y="6350"/>
                </a:lnTo>
                <a:lnTo>
                  <a:pt x="38100" y="0"/>
                </a:lnTo>
                <a:lnTo>
                  <a:pt x="19050" y="6350"/>
                </a:lnTo>
                <a:lnTo>
                  <a:pt x="6350" y="19050"/>
                </a:lnTo>
                <a:lnTo>
                  <a:pt x="0" y="31750"/>
                </a:lnTo>
                <a:lnTo>
                  <a:pt x="6350" y="50800"/>
                </a:lnTo>
                <a:lnTo>
                  <a:pt x="12700" y="63500"/>
                </a:lnTo>
                <a:lnTo>
                  <a:pt x="31750" y="76200"/>
                </a:lnTo>
                <a:lnTo>
                  <a:pt x="50800" y="88900"/>
                </a:lnTo>
                <a:lnTo>
                  <a:pt x="69850" y="82550"/>
                </a:lnTo>
                <a:lnTo>
                  <a:pt x="82550" y="76200"/>
                </a:lnTo>
                <a:lnTo>
                  <a:pt x="95250" y="38100"/>
                </a:lnTo>
                <a:lnTo>
                  <a:pt x="101600" y="57150"/>
                </a:lnTo>
                <a:lnTo>
                  <a:pt x="101600" y="76200"/>
                </a:lnTo>
                <a:lnTo>
                  <a:pt x="107950" y="107950"/>
                </a:lnTo>
                <a:lnTo>
                  <a:pt x="114300" y="139700"/>
                </a:lnTo>
                <a:lnTo>
                  <a:pt x="120650" y="165100"/>
                </a:lnTo>
                <a:lnTo>
                  <a:pt x="120650" y="196850"/>
                </a:lnTo>
                <a:lnTo>
                  <a:pt x="120650" y="222250"/>
                </a:lnTo>
                <a:lnTo>
                  <a:pt x="114300" y="241300"/>
                </a:lnTo>
                <a:lnTo>
                  <a:pt x="101600" y="273050"/>
                </a:lnTo>
                <a:lnTo>
                  <a:pt x="88900" y="279400"/>
                </a:lnTo>
                <a:lnTo>
                  <a:pt x="76200" y="285750"/>
                </a:lnTo>
                <a:lnTo>
                  <a:pt x="63500" y="273050"/>
                </a:lnTo>
                <a:lnTo>
                  <a:pt x="50800" y="247650"/>
                </a:lnTo>
                <a:lnTo>
                  <a:pt x="44450" y="215900"/>
                </a:lnTo>
                <a:lnTo>
                  <a:pt x="44450" y="184150"/>
                </a:lnTo>
                <a:lnTo>
                  <a:pt x="44450" y="165100"/>
                </a:lnTo>
                <a:lnTo>
                  <a:pt x="57150" y="133350"/>
                </a:lnTo>
                <a:lnTo>
                  <a:pt x="63500" y="133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6" name="SMARTINK"/>
          <p:cNvSpPr/>
          <p:nvPr/>
        </p:nvSpPr>
        <p:spPr bwMode="auto">
          <a:xfrm>
            <a:off x="8064500" y="4127500"/>
            <a:ext cx="50801" cy="241301"/>
          </a:xfrm>
          <a:custGeom>
            <a:avLst/>
            <a:gdLst/>
            <a:ahLst/>
            <a:cxnLst/>
            <a:rect l="0" t="0" r="0" b="0"/>
            <a:pathLst>
              <a:path w="50801" h="241301">
                <a:moveTo>
                  <a:pt x="50800" y="0"/>
                </a:moveTo>
                <a:lnTo>
                  <a:pt x="50800" y="25400"/>
                </a:lnTo>
                <a:lnTo>
                  <a:pt x="44450" y="50800"/>
                </a:lnTo>
                <a:lnTo>
                  <a:pt x="44450" y="76200"/>
                </a:lnTo>
                <a:lnTo>
                  <a:pt x="38100" y="95250"/>
                </a:lnTo>
                <a:lnTo>
                  <a:pt x="31750" y="107950"/>
                </a:lnTo>
                <a:lnTo>
                  <a:pt x="25400" y="139700"/>
                </a:lnTo>
                <a:lnTo>
                  <a:pt x="12700" y="171450"/>
                </a:lnTo>
                <a:lnTo>
                  <a:pt x="0" y="203200"/>
                </a:lnTo>
                <a:lnTo>
                  <a:pt x="0" y="234950"/>
                </a:lnTo>
                <a:lnTo>
                  <a:pt x="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7" name="SMARTINK"/>
          <p:cNvSpPr/>
          <p:nvPr/>
        </p:nvSpPr>
        <p:spPr bwMode="auto">
          <a:xfrm>
            <a:off x="8134350" y="4121150"/>
            <a:ext cx="50801" cy="260351"/>
          </a:xfrm>
          <a:custGeom>
            <a:avLst/>
            <a:gdLst/>
            <a:ahLst/>
            <a:cxnLst/>
            <a:rect l="0" t="0" r="0" b="0"/>
            <a:pathLst>
              <a:path w="50801" h="260351">
                <a:moveTo>
                  <a:pt x="0" y="0"/>
                </a:moveTo>
                <a:lnTo>
                  <a:pt x="0" y="25400"/>
                </a:lnTo>
                <a:lnTo>
                  <a:pt x="6350" y="44450"/>
                </a:lnTo>
                <a:lnTo>
                  <a:pt x="12700" y="69850"/>
                </a:lnTo>
                <a:lnTo>
                  <a:pt x="19050" y="101600"/>
                </a:lnTo>
                <a:lnTo>
                  <a:pt x="25400" y="133350"/>
                </a:lnTo>
                <a:lnTo>
                  <a:pt x="31750" y="158750"/>
                </a:lnTo>
                <a:lnTo>
                  <a:pt x="38100" y="184150"/>
                </a:lnTo>
                <a:lnTo>
                  <a:pt x="44450" y="215900"/>
                </a:lnTo>
                <a:lnTo>
                  <a:pt x="44450" y="241300"/>
                </a:lnTo>
                <a:lnTo>
                  <a:pt x="50800" y="2603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8" name="SMARTINK"/>
          <p:cNvSpPr/>
          <p:nvPr/>
        </p:nvSpPr>
        <p:spPr bwMode="auto">
          <a:xfrm>
            <a:off x="8108950" y="4286250"/>
            <a:ext cx="82551" cy="6351"/>
          </a:xfrm>
          <a:custGeom>
            <a:avLst/>
            <a:gdLst/>
            <a:ahLst/>
            <a:cxnLst/>
            <a:rect l="0" t="0" r="0" b="0"/>
            <a:pathLst>
              <a:path w="82551" h="6351">
                <a:moveTo>
                  <a:pt x="0" y="6350"/>
                </a:moveTo>
                <a:lnTo>
                  <a:pt x="25400" y="6350"/>
                </a:lnTo>
                <a:lnTo>
                  <a:pt x="57150" y="0"/>
                </a:lnTo>
                <a:lnTo>
                  <a:pt x="825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89" name="SMARTINK"/>
          <p:cNvSpPr/>
          <p:nvPr/>
        </p:nvSpPr>
        <p:spPr bwMode="auto">
          <a:xfrm>
            <a:off x="8267700" y="4140200"/>
            <a:ext cx="120651" cy="241301"/>
          </a:xfrm>
          <a:custGeom>
            <a:avLst/>
            <a:gdLst/>
            <a:ahLst/>
            <a:cxnLst/>
            <a:rect l="0" t="0" r="0" b="0"/>
            <a:pathLst>
              <a:path w="120651" h="241301">
                <a:moveTo>
                  <a:pt x="0" y="0"/>
                </a:moveTo>
                <a:lnTo>
                  <a:pt x="0" y="25400"/>
                </a:lnTo>
                <a:lnTo>
                  <a:pt x="0" y="50800"/>
                </a:lnTo>
                <a:lnTo>
                  <a:pt x="0" y="69850"/>
                </a:lnTo>
                <a:lnTo>
                  <a:pt x="0" y="88900"/>
                </a:lnTo>
                <a:lnTo>
                  <a:pt x="0" y="107950"/>
                </a:lnTo>
                <a:lnTo>
                  <a:pt x="0" y="139700"/>
                </a:lnTo>
                <a:lnTo>
                  <a:pt x="6350" y="165100"/>
                </a:lnTo>
                <a:lnTo>
                  <a:pt x="12700" y="184150"/>
                </a:lnTo>
                <a:lnTo>
                  <a:pt x="25400" y="203200"/>
                </a:lnTo>
                <a:lnTo>
                  <a:pt x="38100" y="215900"/>
                </a:lnTo>
                <a:lnTo>
                  <a:pt x="57150" y="222250"/>
                </a:lnTo>
                <a:lnTo>
                  <a:pt x="82550" y="228600"/>
                </a:lnTo>
                <a:lnTo>
                  <a:pt x="114300" y="234950"/>
                </a:lnTo>
                <a:lnTo>
                  <a:pt x="120650" y="2413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90" name="SMARTINK"/>
          <p:cNvSpPr/>
          <p:nvPr/>
        </p:nvSpPr>
        <p:spPr bwMode="auto">
          <a:xfrm>
            <a:off x="7029450" y="4216400"/>
            <a:ext cx="95251" cy="209551"/>
          </a:xfrm>
          <a:custGeom>
            <a:avLst/>
            <a:gdLst/>
            <a:ahLst/>
            <a:cxnLst/>
            <a:rect l="0" t="0" r="0" b="0"/>
            <a:pathLst>
              <a:path w="95251" h="209551">
                <a:moveTo>
                  <a:pt x="6350" y="31750"/>
                </a:moveTo>
                <a:lnTo>
                  <a:pt x="12700" y="12700"/>
                </a:lnTo>
                <a:lnTo>
                  <a:pt x="25400" y="6350"/>
                </a:lnTo>
                <a:lnTo>
                  <a:pt x="44450" y="0"/>
                </a:lnTo>
                <a:lnTo>
                  <a:pt x="63500" y="6350"/>
                </a:lnTo>
                <a:lnTo>
                  <a:pt x="69850" y="19050"/>
                </a:lnTo>
                <a:lnTo>
                  <a:pt x="69850" y="38100"/>
                </a:lnTo>
                <a:lnTo>
                  <a:pt x="57150" y="57150"/>
                </a:lnTo>
                <a:lnTo>
                  <a:pt x="31750" y="82550"/>
                </a:lnTo>
                <a:lnTo>
                  <a:pt x="19050" y="101600"/>
                </a:lnTo>
                <a:lnTo>
                  <a:pt x="50800" y="101600"/>
                </a:lnTo>
                <a:lnTo>
                  <a:pt x="69850" y="101600"/>
                </a:lnTo>
                <a:lnTo>
                  <a:pt x="82550" y="107950"/>
                </a:lnTo>
                <a:lnTo>
                  <a:pt x="95250" y="127000"/>
                </a:lnTo>
                <a:lnTo>
                  <a:pt x="88900" y="158750"/>
                </a:lnTo>
                <a:lnTo>
                  <a:pt x="76200" y="184150"/>
                </a:lnTo>
                <a:lnTo>
                  <a:pt x="50800" y="203200"/>
                </a:lnTo>
                <a:lnTo>
                  <a:pt x="25400" y="209550"/>
                </a:lnTo>
                <a:lnTo>
                  <a:pt x="6350" y="209550"/>
                </a:lnTo>
                <a:lnTo>
                  <a:pt x="0" y="2032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91" name="SMARTINK"/>
          <p:cNvSpPr/>
          <p:nvPr/>
        </p:nvSpPr>
        <p:spPr bwMode="auto">
          <a:xfrm>
            <a:off x="7175500" y="4235450"/>
            <a:ext cx="82551" cy="171451"/>
          </a:xfrm>
          <a:custGeom>
            <a:avLst/>
            <a:gdLst/>
            <a:ahLst/>
            <a:cxnLst/>
            <a:rect l="0" t="0" r="0" b="0"/>
            <a:pathLst>
              <a:path w="82551" h="171451">
                <a:moveTo>
                  <a:pt x="31750" y="25400"/>
                </a:moveTo>
                <a:lnTo>
                  <a:pt x="38100" y="6350"/>
                </a:lnTo>
                <a:lnTo>
                  <a:pt x="50800" y="0"/>
                </a:lnTo>
                <a:lnTo>
                  <a:pt x="69850" y="6350"/>
                </a:lnTo>
                <a:lnTo>
                  <a:pt x="82550" y="12700"/>
                </a:lnTo>
                <a:lnTo>
                  <a:pt x="76200" y="57150"/>
                </a:lnTo>
                <a:lnTo>
                  <a:pt x="63500" y="82550"/>
                </a:lnTo>
                <a:lnTo>
                  <a:pt x="38100" y="114300"/>
                </a:lnTo>
                <a:lnTo>
                  <a:pt x="6350" y="146050"/>
                </a:lnTo>
                <a:lnTo>
                  <a:pt x="0" y="158750"/>
                </a:lnTo>
                <a:lnTo>
                  <a:pt x="31750" y="165100"/>
                </a:lnTo>
                <a:lnTo>
                  <a:pt x="57150" y="165100"/>
                </a:lnTo>
                <a:lnTo>
                  <a:pt x="82550" y="17145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92" name="SMARTINK"/>
          <p:cNvSpPr/>
          <p:nvPr/>
        </p:nvSpPr>
        <p:spPr bwMode="auto">
          <a:xfrm>
            <a:off x="7327900" y="4387850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254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93" name="SMARTINK"/>
          <p:cNvSpPr/>
          <p:nvPr/>
        </p:nvSpPr>
        <p:spPr bwMode="auto">
          <a:xfrm>
            <a:off x="7397750" y="4254500"/>
            <a:ext cx="101601" cy="139701"/>
          </a:xfrm>
          <a:custGeom>
            <a:avLst/>
            <a:gdLst/>
            <a:ahLst/>
            <a:cxnLst/>
            <a:rect l="0" t="0" r="0" b="0"/>
            <a:pathLst>
              <a:path w="101601" h="139701">
                <a:moveTo>
                  <a:pt x="0" y="25400"/>
                </a:moveTo>
                <a:lnTo>
                  <a:pt x="0" y="6350"/>
                </a:lnTo>
                <a:lnTo>
                  <a:pt x="12700" y="0"/>
                </a:lnTo>
                <a:lnTo>
                  <a:pt x="31750" y="0"/>
                </a:lnTo>
                <a:lnTo>
                  <a:pt x="50800" y="6350"/>
                </a:lnTo>
                <a:lnTo>
                  <a:pt x="63500" y="19050"/>
                </a:lnTo>
                <a:lnTo>
                  <a:pt x="63500" y="44450"/>
                </a:lnTo>
                <a:lnTo>
                  <a:pt x="57150" y="57150"/>
                </a:lnTo>
                <a:lnTo>
                  <a:pt x="44450" y="88900"/>
                </a:lnTo>
                <a:lnTo>
                  <a:pt x="25400" y="114300"/>
                </a:lnTo>
                <a:lnTo>
                  <a:pt x="6350" y="133350"/>
                </a:lnTo>
                <a:lnTo>
                  <a:pt x="31750" y="139700"/>
                </a:lnTo>
                <a:lnTo>
                  <a:pt x="63500" y="139700"/>
                </a:lnTo>
                <a:lnTo>
                  <a:pt x="88900" y="139700"/>
                </a:lnTo>
                <a:lnTo>
                  <a:pt x="101600" y="13970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94" name="SMARTINK"/>
          <p:cNvSpPr/>
          <p:nvPr/>
        </p:nvSpPr>
        <p:spPr bwMode="auto">
          <a:xfrm>
            <a:off x="7543800" y="4254500"/>
            <a:ext cx="127001" cy="146051"/>
          </a:xfrm>
          <a:custGeom>
            <a:avLst/>
            <a:gdLst/>
            <a:ahLst/>
            <a:cxnLst/>
            <a:rect l="0" t="0" r="0" b="0"/>
            <a:pathLst>
              <a:path w="127001" h="146051">
                <a:moveTo>
                  <a:pt x="76200" y="19050"/>
                </a:moveTo>
                <a:lnTo>
                  <a:pt x="69850" y="6350"/>
                </a:lnTo>
                <a:lnTo>
                  <a:pt x="50800" y="12700"/>
                </a:lnTo>
                <a:lnTo>
                  <a:pt x="31750" y="31750"/>
                </a:lnTo>
                <a:lnTo>
                  <a:pt x="12700" y="63500"/>
                </a:lnTo>
                <a:lnTo>
                  <a:pt x="0" y="95250"/>
                </a:lnTo>
                <a:lnTo>
                  <a:pt x="6350" y="107950"/>
                </a:lnTo>
                <a:lnTo>
                  <a:pt x="12700" y="133350"/>
                </a:lnTo>
                <a:lnTo>
                  <a:pt x="31750" y="146050"/>
                </a:lnTo>
                <a:lnTo>
                  <a:pt x="50800" y="146050"/>
                </a:lnTo>
                <a:lnTo>
                  <a:pt x="69850" y="139700"/>
                </a:lnTo>
                <a:lnTo>
                  <a:pt x="88900" y="127000"/>
                </a:lnTo>
                <a:lnTo>
                  <a:pt x="107950" y="101600"/>
                </a:lnTo>
                <a:lnTo>
                  <a:pt x="120650" y="82550"/>
                </a:lnTo>
                <a:lnTo>
                  <a:pt x="127000" y="57150"/>
                </a:lnTo>
                <a:lnTo>
                  <a:pt x="127000" y="38100"/>
                </a:lnTo>
                <a:lnTo>
                  <a:pt x="120650" y="25400"/>
                </a:lnTo>
                <a:lnTo>
                  <a:pt x="101600" y="6350"/>
                </a:lnTo>
                <a:lnTo>
                  <a:pt x="88900" y="0"/>
                </a:lnTo>
                <a:lnTo>
                  <a:pt x="69850" y="0"/>
                </a:lnTo>
                <a:lnTo>
                  <a:pt x="4445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5600" grpId="0" animBg="1"/>
      <p:bldP spid="25601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1" grpId="0" animBg="1"/>
      <p:bldP spid="25632" grpId="0" animBg="1"/>
      <p:bldP spid="25633" grpId="0" animBg="1"/>
      <p:bldP spid="25634" grpId="0" animBg="1"/>
      <p:bldP spid="25635" grpId="0" animBg="1"/>
      <p:bldP spid="25636" grpId="0" animBg="1"/>
      <p:bldP spid="25637" grpId="0" animBg="1"/>
      <p:bldP spid="25638" grpId="0" animBg="1"/>
      <p:bldP spid="25639" grpId="0" animBg="1"/>
      <p:bldP spid="25640" grpId="0" animBg="1"/>
      <p:bldP spid="25641" grpId="0" animBg="1"/>
      <p:bldP spid="25642" grpId="0" animBg="1"/>
      <p:bldP spid="25643" grpId="0" animBg="1"/>
      <p:bldP spid="25644" grpId="0" animBg="1"/>
      <p:bldP spid="25645" grpId="0" animBg="1"/>
      <p:bldP spid="25646" grpId="0" animBg="1"/>
      <p:bldP spid="25647" grpId="0" animBg="1"/>
      <p:bldP spid="25648" grpId="0" animBg="1"/>
      <p:bldP spid="25649" grpId="0" animBg="1"/>
      <p:bldP spid="25650" grpId="0" animBg="1"/>
      <p:bldP spid="25651" grpId="0" animBg="1"/>
      <p:bldP spid="25652" grpId="0" animBg="1"/>
      <p:bldP spid="25653" grpId="0" animBg="1"/>
      <p:bldP spid="25654" grpId="0" animBg="1"/>
      <p:bldP spid="25655" grpId="0" animBg="1"/>
      <p:bldP spid="25656" grpId="0" animBg="1"/>
      <p:bldP spid="25657" grpId="0" animBg="1"/>
      <p:bldP spid="25658" grpId="0" animBg="1"/>
      <p:bldP spid="25659" grpId="0" animBg="1"/>
      <p:bldP spid="25660" grpId="0" animBg="1"/>
      <p:bldP spid="25661" grpId="0" animBg="1"/>
      <p:bldP spid="25662" grpId="0" animBg="1"/>
      <p:bldP spid="25663" grpId="0" animBg="1"/>
      <p:bldP spid="25664" grpId="0" animBg="1"/>
      <p:bldP spid="25665" grpId="0" animBg="1"/>
      <p:bldP spid="25666" grpId="0" animBg="1"/>
      <p:bldP spid="25667" grpId="0" animBg="1"/>
      <p:bldP spid="25668" grpId="0" animBg="1"/>
      <p:bldP spid="25669" grpId="0" animBg="1"/>
      <p:bldP spid="25670" grpId="0" animBg="1"/>
      <p:bldP spid="25671" grpId="0" animBg="1"/>
      <p:bldP spid="25672" grpId="0" animBg="1"/>
      <p:bldP spid="25673" grpId="0" animBg="1"/>
      <p:bldP spid="25674" grpId="0" animBg="1"/>
      <p:bldP spid="25675" grpId="0" animBg="1"/>
      <p:bldP spid="25676" grpId="0" animBg="1"/>
      <p:bldP spid="25677" grpId="0" animBg="1"/>
      <p:bldP spid="25678" grpId="0" animBg="1"/>
      <p:bldP spid="25679" grpId="0" animBg="1"/>
      <p:bldP spid="25680" grpId="0" animBg="1"/>
      <p:bldP spid="25681" grpId="0" animBg="1"/>
      <p:bldP spid="25682" grpId="0" animBg="1"/>
      <p:bldP spid="25683" grpId="0" animBg="1"/>
      <p:bldP spid="25684" grpId="0" animBg="1"/>
      <p:bldP spid="25685" grpId="0" animBg="1"/>
      <p:bldP spid="25686" grpId="0" animBg="1"/>
      <p:bldP spid="25687" grpId="0" animBg="1"/>
      <p:bldP spid="25688" grpId="0" animBg="1"/>
      <p:bldP spid="25689" grpId="0" animBg="1"/>
      <p:bldP spid="25690" grpId="0" animBg="1"/>
      <p:bldP spid="25691" grpId="0" animBg="1"/>
      <p:bldP spid="25692" grpId="0" animBg="1"/>
      <p:bldP spid="25693" grpId="0" animBg="1"/>
      <p:bldP spid="2569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6.0&quot;&gt;&lt;object type=&quot;1&quot; unique_id=&quot;10001&quot;&gt;&lt;object type=&quot;8&quot; unique_id=&quot;12519&quot;&gt;&lt;/object&gt;&lt;object type=&quot;2&quot; unique_id=&quot;12520&quot;&gt;&lt;object type=&quot;3&quot; unique_id=&quot;12521&quot;&gt;&lt;property id=&quot;20148&quot; value=&quot;5&quot;/&gt;&lt;property id=&quot;20300&quot; value=&quot;Slide 1&quot;/&gt;&lt;property id=&quot;20307&quot; value=&quot;293&quot;/&gt;&lt;/object&gt;&lt;object type=&quot;3&quot; unique_id=&quot;12522&quot;&gt;&lt;property id=&quot;20148&quot; value=&quot;5&quot;/&gt;&lt;property id=&quot;20300&quot; value=&quot;Slide 2&quot;/&gt;&lt;property id=&quot;20307&quot; value=&quot;256&quot;/&gt;&lt;/object&gt;&lt;object type=&quot;3&quot; unique_id=&quot;12523&quot;&gt;&lt;property id=&quot;20148&quot; value=&quot;5&quot;/&gt;&lt;property id=&quot;20300&quot; value=&quot;Slide 3&quot;/&gt;&lt;property id=&quot;20307&quot; value=&quot;257&quot;/&gt;&lt;/object&gt;&lt;object type=&quot;3&quot; unique_id=&quot;12524&quot;&gt;&lt;property id=&quot;20148&quot; value=&quot;5&quot;/&gt;&lt;property id=&quot;20300&quot; value=&quot;Slide 4&quot;/&gt;&lt;property id=&quot;20307&quot; value=&quot;292&quot;/&gt;&lt;/object&gt;&lt;object type=&quot;3&quot; unique_id=&quot;12525&quot;&gt;&lt;property id=&quot;20148&quot; value=&quot;5&quot;/&gt;&lt;property id=&quot;20300&quot; value=&quot;Slide 5&quot;/&gt;&lt;property id=&quot;20307&quot; value=&quot;291&quot;/&gt;&lt;/object&gt;&lt;object type=&quot;3&quot; unique_id=&quot;12526&quot;&gt;&lt;property id=&quot;20148&quot; value=&quot;5&quot;/&gt;&lt;property id=&quot;20300&quot; value=&quot;Slide 6&quot;/&gt;&lt;property id=&quot;20307&quot; value=&quot;258&quot;/&gt;&lt;/object&gt;&lt;object type=&quot;3&quot; unique_id=&quot;12527&quot;&gt;&lt;property id=&quot;20148&quot; value=&quot;5&quot;/&gt;&lt;property id=&quot;20300&quot; value=&quot;Slide 7&quot;/&gt;&lt;property id=&quot;20307&quot; value=&quot;259&quot;/&gt;&lt;/object&gt;&lt;object type=&quot;3&quot; unique_id=&quot;12528&quot;&gt;&lt;property id=&quot;20148&quot; value=&quot;5&quot;/&gt;&lt;property id=&quot;20300&quot; value=&quot;Slide 8&quot;/&gt;&lt;property id=&quot;20307&quot; value=&quot;260&quot;/&gt;&lt;/object&gt;&lt;object type=&quot;3&quot; unique_id=&quot;12529&quot;&gt;&lt;property id=&quot;20148&quot; value=&quot;5&quot;/&gt;&lt;property id=&quot;20300&quot; value=&quot;Slide 9&quot;/&gt;&lt;property id=&quot;20307&quot; value=&quot;270&quot;/&gt;&lt;/object&gt;&lt;object type=&quot;3&quot; unique_id=&quot;12530&quot;&gt;&lt;property id=&quot;20148&quot; value=&quot;5&quot;/&gt;&lt;property id=&quot;20300&quot; value=&quot;Slide 10&quot;/&gt;&lt;property id=&quot;20307&quot; value=&quot;271&quot;/&gt;&lt;/object&gt;&lt;object type=&quot;3&quot; unique_id=&quot;12531&quot;&gt;&lt;property id=&quot;20148&quot; value=&quot;5&quot;/&gt;&lt;property id=&quot;20300&quot; value=&quot;Slide 11&quot;/&gt;&lt;property id=&quot;20307&quot; value=&quot;269&quot;/&gt;&lt;/object&gt;&lt;object type=&quot;3&quot; unique_id=&quot;12532&quot;&gt;&lt;property id=&quot;20148&quot; value=&quot;5&quot;/&gt;&lt;property id=&quot;20300&quot; value=&quot;Slide 12&quot;/&gt;&lt;property id=&quot;20307&quot; value=&quot;272&quot;/&gt;&lt;/object&gt;&lt;object type=&quot;3&quot; unique_id=&quot;12533&quot;&gt;&lt;property id=&quot;20148&quot; value=&quot;5&quot;/&gt;&lt;property id=&quot;20300&quot; value=&quot;Slide 13&quot;/&gt;&lt;property id=&quot;20307&quot; value=&quot;268&quot;/&gt;&lt;/object&gt;&lt;object type=&quot;3&quot; unique_id=&quot;12534&quot;&gt;&lt;property id=&quot;20148&quot; value=&quot;5&quot;/&gt;&lt;property id=&quot;20300&quot; value=&quot;Slide 14&quot;/&gt;&lt;property id=&quot;20307&quot; value=&quot;267&quot;/&gt;&lt;/object&gt;&lt;object type=&quot;3&quot; unique_id=&quot;12535&quot;&gt;&lt;property id=&quot;20148&quot; value=&quot;5&quot;/&gt;&lt;property id=&quot;20300&quot; value=&quot;Slide 15&quot;/&gt;&lt;property id=&quot;20307&quot; value=&quot;281&quot;/&gt;&lt;/object&gt;&lt;object type=&quot;3&quot; unique_id=&quot;12536&quot;&gt;&lt;property id=&quot;20148&quot; value=&quot;5&quot;/&gt;&lt;property id=&quot;20300&quot; value=&quot;Slide 16&quot;/&gt;&lt;property id=&quot;20307&quot; value=&quot;282&quot;/&gt;&lt;/object&gt;&lt;object type=&quot;3&quot; unique_id=&quot;12537&quot;&gt;&lt;property id=&quot;20148&quot; value=&quot;5&quot;/&gt;&lt;property id=&quot;20300&quot; value=&quot;Slide 17&quot;/&gt;&lt;property id=&quot;20307&quot; value=&quot;273&quot;/&gt;&lt;/object&gt;&lt;object type=&quot;3&quot; unique_id=&quot;12538&quot;&gt;&lt;property id=&quot;20148&quot; value=&quot;5&quot;/&gt;&lt;property id=&quot;20300&quot; value=&quot;Slide 18&quot;/&gt;&lt;property id=&quot;20307&quot; value=&quot;283&quot;/&gt;&lt;/object&gt;&lt;object type=&quot;3&quot; unique_id=&quot;12539&quot;&gt;&lt;property id=&quot;20148&quot; value=&quot;5&quot;/&gt;&lt;property id=&quot;20300&quot; value=&quot;Slide 19&quot;/&gt;&lt;property id=&quot;20307&quot; value=&quot;287&quot;/&gt;&lt;/object&gt;&lt;object type=&quot;3&quot; unique_id=&quot;12540&quot;&gt;&lt;property id=&quot;20148&quot; value=&quot;5&quot;/&gt;&lt;property id=&quot;20300&quot; value=&quot;Slide 20&quot;/&gt;&lt;property id=&quot;20307&quot; value=&quot;274&quot;/&gt;&lt;/object&gt;&lt;object type=&quot;3&quot; unique_id=&quot;12541&quot;&gt;&lt;property id=&quot;20148&quot; value=&quot;5&quot;/&gt;&lt;property id=&quot;20300&quot; value=&quot;Slide 21&quot;/&gt;&lt;property id=&quot;20307&quot; value=&quot;264&quot;/&gt;&lt;/object&gt;&lt;object type=&quot;3&quot; unique_id=&quot;12542&quot;&gt;&lt;property id=&quot;20148&quot; value=&quot;5&quot;/&gt;&lt;property id=&quot;20300&quot; value=&quot;Slide 22&quot;/&gt;&lt;property id=&quot;20307&quot; value=&quot;275&quot;/&gt;&lt;/object&gt;&lt;object type=&quot;3&quot; unique_id=&quot;12543&quot;&gt;&lt;property id=&quot;20148&quot; value=&quot;5&quot;/&gt;&lt;property id=&quot;20300&quot; value=&quot;Slide 23&quot;/&gt;&lt;property id=&quot;20307&quot; value=&quot;263&quot;/&gt;&lt;/object&gt;&lt;object type=&quot;3&quot; unique_id=&quot;12544&quot;&gt;&lt;property id=&quot;20148&quot; value=&quot;5&quot;/&gt;&lt;property id=&quot;20300&quot; value=&quot;Slide 24&quot;/&gt;&lt;property id=&quot;20307&quot; value=&quot;276&quot;/&gt;&lt;/object&gt;&lt;object type=&quot;3&quot; unique_id=&quot;12545&quot;&gt;&lt;property id=&quot;20148&quot; value=&quot;5&quot;/&gt;&lt;property id=&quot;20300&quot; value=&quot;Slide 25&quot;/&gt;&lt;property id=&quot;20307&quot; value=&quot;288&quot;/&gt;&lt;/object&gt;&lt;object type=&quot;3&quot; unique_id=&quot;12546&quot;&gt;&lt;property id=&quot;20148&quot; value=&quot;5&quot;/&gt;&lt;property id=&quot;20300&quot; value=&quot;Slide 26&quot;/&gt;&lt;property id=&quot;20307&quot; value=&quot;277&quot;/&gt;&lt;/object&gt;&lt;object type=&quot;3&quot; unique_id=&quot;12547&quot;&gt;&lt;property id=&quot;20148&quot; value=&quot;5&quot;/&gt;&lt;property id=&quot;20300&quot; value=&quot;Slide 27&quot;/&gt;&lt;property id=&quot;20307&quot; value=&quot;278&quot;/&gt;&lt;/object&gt;&lt;object type=&quot;3&quot; unique_id=&quot;12548&quot;&gt;&lt;property id=&quot;20148&quot; value=&quot;5&quot;/&gt;&lt;property id=&quot;20300&quot; value=&quot;Slide 28&quot;/&gt;&lt;property id=&quot;20307&quot; value=&quot;289&quot;/&gt;&lt;/object&gt;&lt;object type=&quot;3&quot; unique_id=&quot;12549&quot;&gt;&lt;property id=&quot;20148&quot; value=&quot;5&quot;/&gt;&lt;property id=&quot;20300&quot; value=&quot;Slide 29&quot;/&gt;&lt;property id=&quot;20307&quot; value=&quot;279&quot;/&gt;&lt;/object&gt;&lt;object type=&quot;3&quot; unique_id=&quot;12550&quot;&gt;&lt;property id=&quot;20148&quot; value=&quot;5&quot;/&gt;&lt;property id=&quot;20300&quot; value=&quot;Slide 30&quot;/&gt;&lt;property id=&quot;20307&quot; value=&quot;290&quot;/&gt;&lt;/object&gt;&lt;object type=&quot;3&quot; unique_id=&quot;12551&quot;&gt;&lt;property id=&quot;20148&quot; value=&quot;5&quot;/&gt;&lt;property id=&quot;20300&quot; value=&quot;Slide 31&quot;/&gt;&lt;property id=&quot;20307&quot; value=&quot;280&quot;/&gt;&lt;/object&gt;&lt;object type=&quot;3&quot; unique_id=&quot;12552&quot;&gt;&lt;property id=&quot;20148&quot; value=&quot;5&quot;/&gt;&lt;property id=&quot;20300&quot; value=&quot;Slide 32&quot;/&gt;&lt;property id=&quot;20307&quot; value=&quot;262&quot;/&gt;&lt;/object&gt;&lt;object type=&quot;3&quot; unique_id=&quot;12553&quot;&gt;&lt;property id=&quot;20148&quot; value=&quot;5&quot;/&gt;&lt;property id=&quot;20300&quot; value=&quot;Slide 33&quot;/&gt;&lt;property id=&quot;20307&quot; value=&quot;261&quot;/&gt;&lt;/object&gt;&lt;/object&gt;&lt;/object&gt;&lt;/database&gt;"/>
  <p:tag name="PREVIOUS_ACTIVE_SLIDE" val="314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Tina's Brain:Applications (Mac OS 9):Microsoft Office 98:Templates:Blank Presentation</Template>
  <TotalTime>4578</TotalTime>
  <Words>1399</Words>
  <Application>Microsoft Office PowerPoint</Application>
  <PresentationFormat>On-screen Show (4:3)</PresentationFormat>
  <Paragraphs>221</Paragraphs>
  <Slides>23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Arial</vt:lpstr>
      <vt:lpstr>Calibri</vt:lpstr>
      <vt:lpstr>Cambria Math</vt:lpstr>
      <vt:lpstr>Symbol</vt:lpstr>
      <vt:lpstr>Times</vt:lpstr>
      <vt:lpstr>Times New Roman</vt:lpstr>
      <vt:lpstr>Wingdings</vt:lpstr>
      <vt:lpstr>Blank Presentation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 Poly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Ruth Leslie</dc:creator>
  <cp:lastModifiedBy>HP</cp:lastModifiedBy>
  <cp:revision>330</cp:revision>
  <dcterms:created xsi:type="dcterms:W3CDTF">2002-05-14T04:04:45Z</dcterms:created>
  <dcterms:modified xsi:type="dcterms:W3CDTF">2017-08-01T05:00:40Z</dcterms:modified>
</cp:coreProperties>
</file>