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86" r:id="rId2"/>
    <p:sldId id="433" r:id="rId3"/>
    <p:sldId id="375" r:id="rId4"/>
    <p:sldId id="349" r:id="rId5"/>
    <p:sldId id="487" r:id="rId6"/>
    <p:sldId id="488" r:id="rId7"/>
    <p:sldId id="489" r:id="rId8"/>
    <p:sldId id="447" r:id="rId9"/>
    <p:sldId id="491" r:id="rId10"/>
    <p:sldId id="492" r:id="rId11"/>
    <p:sldId id="378" r:id="rId12"/>
    <p:sldId id="493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760F9"/>
    <a:srgbClr val="F57B49"/>
    <a:srgbClr val="7FFF00"/>
    <a:srgbClr val="008000"/>
    <a:srgbClr val="CC0000"/>
    <a:srgbClr val="FFFFCC"/>
    <a:srgbClr val="800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44"/>
    </p:cViewPr>
  </p:sorterViewPr>
  <p:notesViewPr>
    <p:cSldViewPr snapToGrid="0">
      <p:cViewPr varScale="1">
        <p:scale>
          <a:sx n="73" d="100"/>
          <a:sy n="73" d="100"/>
        </p:scale>
        <p:origin x="-150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643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694676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891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84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190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20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302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193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8570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033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9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2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3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4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5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0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4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45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30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69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4479925" y="31083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0" y="64008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b="1" smtClean="0"/>
              <a:t>4-</a:t>
            </a:r>
            <a:fld id="{6101375D-BA92-4A2E-8855-E2C9A4F8B91B}" type="slidenum">
              <a:rPr lang="en-US" altLang="en-US" b="1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b="1" smtClean="0"/>
          </a:p>
        </p:txBody>
      </p:sp>
      <p:sp>
        <p:nvSpPr>
          <p:cNvPr id="1028" name="AutoShape 8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152400" y="6172200"/>
            <a:ext cx="311150" cy="311150"/>
          </a:xfrm>
          <a:prstGeom prst="actionButtonBackPrevious">
            <a:avLst/>
          </a:prstGeom>
          <a:gradFill rotWithShape="0">
            <a:gsLst>
              <a:gs pos="0">
                <a:srgbClr val="006600"/>
              </a:gs>
              <a:gs pos="100000">
                <a:srgbClr val="002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AutoShape 9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8610600" y="6172200"/>
            <a:ext cx="311150" cy="311150"/>
          </a:xfrm>
          <a:prstGeom prst="actionButtonForwardNext">
            <a:avLst/>
          </a:prstGeom>
          <a:gradFill rotWithShape="0">
            <a:gsLst>
              <a:gs pos="0">
                <a:srgbClr val="002F00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9224" y="2639235"/>
            <a:ext cx="66328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Reduction-Oxidation (Redox) Reaction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498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3" name="Text Box 9"/>
          <p:cNvSpPr txBox="1">
            <a:spLocks noChangeArrowheads="1"/>
          </p:cNvSpPr>
          <p:nvPr/>
        </p:nvSpPr>
        <p:spPr bwMode="auto">
          <a:xfrm>
            <a:off x="184239" y="239024"/>
            <a:ext cx="87946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1800" b="1" dirty="0"/>
              <a:t>Sample Problem 4.20</a:t>
            </a:r>
          </a:p>
          <a:p>
            <a:pPr>
              <a:spcBef>
                <a:spcPts val="0"/>
              </a:spcBef>
            </a:pPr>
            <a:r>
              <a:rPr lang="en-US" altLang="en-US" sz="1800" dirty="0"/>
              <a:t>Classify the following redox reaction as a </a:t>
            </a:r>
            <a:r>
              <a:rPr lang="en-US" altLang="en-US" sz="1800" b="1" i="1" dirty="0"/>
              <a:t>combination</a:t>
            </a:r>
            <a:r>
              <a:rPr lang="en-US" altLang="en-US" sz="1800" dirty="0"/>
              <a:t>, </a:t>
            </a:r>
            <a:r>
              <a:rPr lang="en-US" altLang="en-US" sz="1800" b="1" i="1" dirty="0"/>
              <a:t>decomposition</a:t>
            </a:r>
            <a:r>
              <a:rPr lang="en-US" altLang="en-US" sz="1800" dirty="0"/>
              <a:t>, or </a:t>
            </a:r>
            <a:r>
              <a:rPr lang="en-US" altLang="en-US" sz="1800" b="1" i="1" dirty="0"/>
              <a:t>displacement</a:t>
            </a:r>
            <a:r>
              <a:rPr lang="en-US" altLang="en-US" sz="1800" dirty="0"/>
              <a:t> reaction. Write a balanced molecular equation, and identify the oxidizing and reducing </a:t>
            </a:r>
            <a:r>
              <a:rPr lang="en-US" altLang="en-US" sz="1800" dirty="0" smtClean="0"/>
              <a:t>agents.</a:t>
            </a:r>
            <a:endParaRPr lang="en-US" altLang="en-US" sz="1800" dirty="0"/>
          </a:p>
        </p:txBody>
      </p:sp>
      <p:sp>
        <p:nvSpPr>
          <p:cNvPr id="97291" name="Text Box 12"/>
          <p:cNvSpPr txBox="1">
            <a:spLocks noChangeArrowheads="1"/>
          </p:cNvSpPr>
          <p:nvPr/>
        </p:nvSpPr>
        <p:spPr bwMode="auto">
          <a:xfrm>
            <a:off x="203576" y="1510148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 smtClean="0"/>
              <a:t>aluminum(</a:t>
            </a:r>
            <a:r>
              <a:rPr lang="en-US" altLang="en-US" sz="1800" i="1" dirty="0" smtClean="0"/>
              <a:t>s</a:t>
            </a:r>
            <a:r>
              <a:rPr lang="en-US" altLang="en-US" sz="1800" dirty="0"/>
              <a:t>) + lead(II) </a:t>
            </a:r>
            <a:r>
              <a:rPr lang="en-US" altLang="en-US" sz="1800" dirty="0" smtClean="0"/>
              <a:t>nitrate(</a:t>
            </a:r>
            <a:r>
              <a:rPr lang="en-US" altLang="en-US" sz="1800" i="1" dirty="0" err="1" smtClean="0"/>
              <a:t>aq</a:t>
            </a:r>
            <a:r>
              <a:rPr lang="en-US" altLang="en-US" sz="1800" dirty="0"/>
              <a:t>) </a:t>
            </a:r>
            <a:r>
              <a:rPr lang="en-US" altLang="en-US" sz="1800" dirty="0">
                <a:cs typeface="Arial" pitchFamily="34" charset="0"/>
              </a:rPr>
              <a:t>→</a:t>
            </a:r>
            <a:r>
              <a:rPr lang="en-US" altLang="en-US" sz="1800" dirty="0"/>
              <a:t>  aluminum </a:t>
            </a:r>
            <a:r>
              <a:rPr lang="en-US" altLang="en-US" sz="1800" dirty="0" smtClean="0"/>
              <a:t>nitrate(</a:t>
            </a:r>
            <a:r>
              <a:rPr lang="en-US" altLang="en-US" sz="1800" i="1" dirty="0" err="1" smtClean="0"/>
              <a:t>aq</a:t>
            </a:r>
            <a:r>
              <a:rPr lang="en-US" altLang="en-US" sz="1800" dirty="0"/>
              <a:t>) + </a:t>
            </a:r>
            <a:r>
              <a:rPr lang="en-US" altLang="en-US" sz="1800" dirty="0" smtClean="0"/>
              <a:t>lead(</a:t>
            </a:r>
            <a:r>
              <a:rPr lang="en-US" altLang="en-US" sz="1800" i="1" dirty="0" smtClean="0"/>
              <a:t>s</a:t>
            </a:r>
            <a:r>
              <a:rPr lang="en-US" altLang="en-US" sz="1800" dirty="0"/>
              <a:t>)</a:t>
            </a:r>
            <a:endParaRPr lang="en-US" altLang="en-US" sz="1800" b="1" dirty="0"/>
          </a:p>
        </p:txBody>
      </p:sp>
      <p:sp>
        <p:nvSpPr>
          <p:cNvPr id="2" name="SMARTINK"/>
          <p:cNvSpPr/>
          <p:nvPr/>
        </p:nvSpPr>
        <p:spPr bwMode="auto">
          <a:xfrm>
            <a:off x="1104900" y="3149600"/>
            <a:ext cx="107951" cy="361951"/>
          </a:xfrm>
          <a:custGeom>
            <a:avLst/>
            <a:gdLst/>
            <a:ahLst/>
            <a:cxnLst/>
            <a:rect l="0" t="0" r="0" b="0"/>
            <a:pathLst>
              <a:path w="107951" h="361951">
                <a:moveTo>
                  <a:pt x="107950" y="0"/>
                </a:moveTo>
                <a:lnTo>
                  <a:pt x="95250" y="25400"/>
                </a:lnTo>
                <a:lnTo>
                  <a:pt x="88900" y="50800"/>
                </a:lnTo>
                <a:lnTo>
                  <a:pt x="82550" y="69850"/>
                </a:lnTo>
                <a:lnTo>
                  <a:pt x="76200" y="101600"/>
                </a:lnTo>
                <a:lnTo>
                  <a:pt x="69850" y="120650"/>
                </a:lnTo>
                <a:lnTo>
                  <a:pt x="63500" y="139700"/>
                </a:lnTo>
                <a:lnTo>
                  <a:pt x="57150" y="165100"/>
                </a:lnTo>
                <a:lnTo>
                  <a:pt x="50800" y="184150"/>
                </a:lnTo>
                <a:lnTo>
                  <a:pt x="44450" y="203200"/>
                </a:lnTo>
                <a:lnTo>
                  <a:pt x="38100" y="228600"/>
                </a:lnTo>
                <a:lnTo>
                  <a:pt x="31750" y="241300"/>
                </a:lnTo>
                <a:lnTo>
                  <a:pt x="25400" y="260350"/>
                </a:lnTo>
                <a:lnTo>
                  <a:pt x="19050" y="292100"/>
                </a:lnTo>
                <a:lnTo>
                  <a:pt x="6350" y="317500"/>
                </a:lnTo>
                <a:lnTo>
                  <a:pt x="0" y="349250"/>
                </a:lnTo>
                <a:lnTo>
                  <a:pt x="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219200" y="3175000"/>
            <a:ext cx="25401" cy="336551"/>
          </a:xfrm>
          <a:custGeom>
            <a:avLst/>
            <a:gdLst/>
            <a:ahLst/>
            <a:cxnLst/>
            <a:rect l="0" t="0" r="0" b="0"/>
            <a:pathLst>
              <a:path w="25401" h="3365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12700" y="76200"/>
                </a:lnTo>
                <a:lnTo>
                  <a:pt x="12700" y="107950"/>
                </a:lnTo>
                <a:lnTo>
                  <a:pt x="19050" y="120650"/>
                </a:lnTo>
                <a:lnTo>
                  <a:pt x="19050" y="139700"/>
                </a:lnTo>
                <a:lnTo>
                  <a:pt x="19050" y="158750"/>
                </a:lnTo>
                <a:lnTo>
                  <a:pt x="25400" y="177800"/>
                </a:lnTo>
                <a:lnTo>
                  <a:pt x="25400" y="196850"/>
                </a:lnTo>
                <a:lnTo>
                  <a:pt x="25400" y="215900"/>
                </a:lnTo>
                <a:lnTo>
                  <a:pt x="25400" y="247650"/>
                </a:lnTo>
                <a:lnTo>
                  <a:pt x="25400" y="273050"/>
                </a:lnTo>
                <a:lnTo>
                  <a:pt x="25400" y="304800"/>
                </a:lnTo>
                <a:lnTo>
                  <a:pt x="2540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1155700" y="3409950"/>
            <a:ext cx="82551" cy="19051"/>
          </a:xfrm>
          <a:custGeom>
            <a:avLst/>
            <a:gdLst/>
            <a:ahLst/>
            <a:cxnLst/>
            <a:rect l="0" t="0" r="0" b="0"/>
            <a:pathLst>
              <a:path w="82551" h="19051">
                <a:moveTo>
                  <a:pt x="0" y="19050"/>
                </a:moveTo>
                <a:lnTo>
                  <a:pt x="6350" y="6350"/>
                </a:lnTo>
                <a:lnTo>
                  <a:pt x="44450" y="0"/>
                </a:lnTo>
                <a:lnTo>
                  <a:pt x="762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1358900" y="3168650"/>
            <a:ext cx="76201" cy="298451"/>
          </a:xfrm>
          <a:custGeom>
            <a:avLst/>
            <a:gdLst/>
            <a:ahLst/>
            <a:cxnLst/>
            <a:rect l="0" t="0" r="0" b="0"/>
            <a:pathLst>
              <a:path w="76201" h="298451">
                <a:moveTo>
                  <a:pt x="25400" y="0"/>
                </a:moveTo>
                <a:lnTo>
                  <a:pt x="25400" y="19050"/>
                </a:lnTo>
                <a:lnTo>
                  <a:pt x="19050" y="50800"/>
                </a:lnTo>
                <a:lnTo>
                  <a:pt x="19050" y="82550"/>
                </a:lnTo>
                <a:lnTo>
                  <a:pt x="12700" y="101600"/>
                </a:lnTo>
                <a:lnTo>
                  <a:pt x="12700" y="127000"/>
                </a:lnTo>
                <a:lnTo>
                  <a:pt x="6350" y="146050"/>
                </a:lnTo>
                <a:lnTo>
                  <a:pt x="6350" y="165100"/>
                </a:lnTo>
                <a:lnTo>
                  <a:pt x="0" y="184150"/>
                </a:lnTo>
                <a:lnTo>
                  <a:pt x="0" y="215900"/>
                </a:lnTo>
                <a:lnTo>
                  <a:pt x="0" y="247650"/>
                </a:lnTo>
                <a:lnTo>
                  <a:pt x="0" y="273050"/>
                </a:lnTo>
                <a:lnTo>
                  <a:pt x="6350" y="285750"/>
                </a:lnTo>
                <a:lnTo>
                  <a:pt x="12700" y="298450"/>
                </a:lnTo>
                <a:lnTo>
                  <a:pt x="31750" y="298450"/>
                </a:lnTo>
                <a:lnTo>
                  <a:pt x="50800" y="298450"/>
                </a:lnTo>
                <a:lnTo>
                  <a:pt x="7620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1631950" y="3149600"/>
            <a:ext cx="63501" cy="292101"/>
          </a:xfrm>
          <a:custGeom>
            <a:avLst/>
            <a:gdLst/>
            <a:ahLst/>
            <a:cxnLst/>
            <a:rect l="0" t="0" r="0" b="0"/>
            <a:pathLst>
              <a:path w="63501" h="292101">
                <a:moveTo>
                  <a:pt x="63500" y="0"/>
                </a:moveTo>
                <a:lnTo>
                  <a:pt x="44450" y="25400"/>
                </a:lnTo>
                <a:lnTo>
                  <a:pt x="38100" y="50800"/>
                </a:lnTo>
                <a:lnTo>
                  <a:pt x="31750" y="76200"/>
                </a:lnTo>
                <a:lnTo>
                  <a:pt x="19050" y="107950"/>
                </a:lnTo>
                <a:lnTo>
                  <a:pt x="12700" y="133350"/>
                </a:lnTo>
                <a:lnTo>
                  <a:pt x="6350" y="165100"/>
                </a:lnTo>
                <a:lnTo>
                  <a:pt x="0" y="190500"/>
                </a:lnTo>
                <a:lnTo>
                  <a:pt x="0" y="215900"/>
                </a:lnTo>
                <a:lnTo>
                  <a:pt x="0" y="241300"/>
                </a:lnTo>
                <a:lnTo>
                  <a:pt x="6350" y="266700"/>
                </a:lnTo>
                <a:lnTo>
                  <a:pt x="19050" y="279400"/>
                </a:lnTo>
                <a:lnTo>
                  <a:pt x="3175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1746250" y="3289300"/>
            <a:ext cx="69851" cy="158751"/>
          </a:xfrm>
          <a:custGeom>
            <a:avLst/>
            <a:gdLst/>
            <a:ahLst/>
            <a:cxnLst/>
            <a:rect l="0" t="0" r="0" b="0"/>
            <a:pathLst>
              <a:path w="69851" h="158751">
                <a:moveTo>
                  <a:pt x="69850" y="25400"/>
                </a:moveTo>
                <a:lnTo>
                  <a:pt x="63500" y="12700"/>
                </a:lnTo>
                <a:lnTo>
                  <a:pt x="44450" y="0"/>
                </a:lnTo>
                <a:lnTo>
                  <a:pt x="25400" y="0"/>
                </a:lnTo>
                <a:lnTo>
                  <a:pt x="6350" y="6350"/>
                </a:lnTo>
                <a:lnTo>
                  <a:pt x="0" y="25400"/>
                </a:lnTo>
                <a:lnTo>
                  <a:pt x="12700" y="44450"/>
                </a:lnTo>
                <a:lnTo>
                  <a:pt x="25400" y="69850"/>
                </a:lnTo>
                <a:lnTo>
                  <a:pt x="50800" y="101600"/>
                </a:lnTo>
                <a:lnTo>
                  <a:pt x="57150" y="114300"/>
                </a:lnTo>
                <a:lnTo>
                  <a:pt x="63500" y="127000"/>
                </a:lnTo>
                <a:lnTo>
                  <a:pt x="57150" y="146050"/>
                </a:lnTo>
                <a:lnTo>
                  <a:pt x="44450" y="152400"/>
                </a:lnTo>
                <a:lnTo>
                  <a:pt x="381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1847850" y="3162300"/>
            <a:ext cx="114301" cy="336551"/>
          </a:xfrm>
          <a:custGeom>
            <a:avLst/>
            <a:gdLst/>
            <a:ahLst/>
            <a:cxnLst/>
            <a:rect l="0" t="0" r="0" b="0"/>
            <a:pathLst>
              <a:path w="114301" h="336551">
                <a:moveTo>
                  <a:pt x="12700" y="12700"/>
                </a:moveTo>
                <a:lnTo>
                  <a:pt x="0" y="0"/>
                </a:lnTo>
                <a:lnTo>
                  <a:pt x="12700" y="25400"/>
                </a:lnTo>
                <a:lnTo>
                  <a:pt x="31750" y="50800"/>
                </a:lnTo>
                <a:lnTo>
                  <a:pt x="44450" y="69850"/>
                </a:lnTo>
                <a:lnTo>
                  <a:pt x="57150" y="88900"/>
                </a:lnTo>
                <a:lnTo>
                  <a:pt x="69850" y="107950"/>
                </a:lnTo>
                <a:lnTo>
                  <a:pt x="82550" y="127000"/>
                </a:lnTo>
                <a:lnTo>
                  <a:pt x="95250" y="146050"/>
                </a:lnTo>
                <a:lnTo>
                  <a:pt x="101600" y="165100"/>
                </a:lnTo>
                <a:lnTo>
                  <a:pt x="107950" y="184150"/>
                </a:lnTo>
                <a:lnTo>
                  <a:pt x="107950" y="203200"/>
                </a:lnTo>
                <a:lnTo>
                  <a:pt x="114300" y="215900"/>
                </a:lnTo>
                <a:lnTo>
                  <a:pt x="107950" y="247650"/>
                </a:lnTo>
                <a:lnTo>
                  <a:pt x="101600" y="279400"/>
                </a:lnTo>
                <a:lnTo>
                  <a:pt x="82550" y="304800"/>
                </a:lnTo>
                <a:lnTo>
                  <a:pt x="50800" y="330200"/>
                </a:lnTo>
                <a:lnTo>
                  <a:pt x="38100" y="336550"/>
                </a:lnTo>
                <a:lnTo>
                  <a:pt x="3175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2463800" y="3149600"/>
            <a:ext cx="6351" cy="317501"/>
          </a:xfrm>
          <a:custGeom>
            <a:avLst/>
            <a:gdLst/>
            <a:ahLst/>
            <a:cxnLst/>
            <a:rect l="0" t="0" r="0" b="0"/>
            <a:pathLst>
              <a:path w="6351" h="31750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33350"/>
                </a:lnTo>
                <a:lnTo>
                  <a:pt x="6350" y="152400"/>
                </a:lnTo>
                <a:lnTo>
                  <a:pt x="6350" y="184150"/>
                </a:lnTo>
                <a:lnTo>
                  <a:pt x="6350" y="203200"/>
                </a:lnTo>
                <a:lnTo>
                  <a:pt x="6350" y="234950"/>
                </a:lnTo>
                <a:lnTo>
                  <a:pt x="6350" y="260350"/>
                </a:lnTo>
                <a:lnTo>
                  <a:pt x="6350" y="285750"/>
                </a:lnTo>
                <a:lnTo>
                  <a:pt x="6350" y="317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2336800" y="3327400"/>
            <a:ext cx="279401" cy="25401"/>
          </a:xfrm>
          <a:custGeom>
            <a:avLst/>
            <a:gdLst/>
            <a:ahLst/>
            <a:cxnLst/>
            <a:rect l="0" t="0" r="0" b="0"/>
            <a:pathLst>
              <a:path w="279401" h="25401">
                <a:moveTo>
                  <a:pt x="0" y="25400"/>
                </a:moveTo>
                <a:lnTo>
                  <a:pt x="25400" y="19050"/>
                </a:lnTo>
                <a:lnTo>
                  <a:pt x="50800" y="19050"/>
                </a:lnTo>
                <a:lnTo>
                  <a:pt x="69850" y="1905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39700" y="12700"/>
                </a:lnTo>
                <a:lnTo>
                  <a:pt x="158750" y="12700"/>
                </a:lnTo>
                <a:lnTo>
                  <a:pt x="177800" y="12700"/>
                </a:lnTo>
                <a:lnTo>
                  <a:pt x="196850" y="12700"/>
                </a:lnTo>
                <a:lnTo>
                  <a:pt x="222250" y="6350"/>
                </a:lnTo>
                <a:lnTo>
                  <a:pt x="254000" y="0"/>
                </a:lnTo>
                <a:lnTo>
                  <a:pt x="273050" y="0"/>
                </a:lnTo>
                <a:lnTo>
                  <a:pt x="279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054350" y="3175000"/>
            <a:ext cx="19051" cy="247651"/>
          </a:xfrm>
          <a:custGeom>
            <a:avLst/>
            <a:gdLst/>
            <a:ahLst/>
            <a:cxnLst/>
            <a:rect l="0" t="0" r="0" b="0"/>
            <a:pathLst>
              <a:path w="19051" h="247651">
                <a:moveTo>
                  <a:pt x="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12700" y="6985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2700" y="158750"/>
                </a:lnTo>
                <a:lnTo>
                  <a:pt x="12700" y="184150"/>
                </a:lnTo>
                <a:lnTo>
                  <a:pt x="12700" y="209550"/>
                </a:lnTo>
                <a:lnTo>
                  <a:pt x="12700" y="228600"/>
                </a:lnTo>
                <a:lnTo>
                  <a:pt x="190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028950" y="3124200"/>
            <a:ext cx="171451" cy="158751"/>
          </a:xfrm>
          <a:custGeom>
            <a:avLst/>
            <a:gdLst/>
            <a:ahLst/>
            <a:cxnLst/>
            <a:rect l="0" t="0" r="0" b="0"/>
            <a:pathLst>
              <a:path w="171451" h="158751">
                <a:moveTo>
                  <a:pt x="0" y="25400"/>
                </a:moveTo>
                <a:lnTo>
                  <a:pt x="6350" y="12700"/>
                </a:lnTo>
                <a:lnTo>
                  <a:pt x="31750" y="6350"/>
                </a:lnTo>
                <a:lnTo>
                  <a:pt x="57150" y="0"/>
                </a:lnTo>
                <a:lnTo>
                  <a:pt x="82550" y="0"/>
                </a:lnTo>
                <a:lnTo>
                  <a:pt x="114300" y="6350"/>
                </a:lnTo>
                <a:lnTo>
                  <a:pt x="139700" y="12700"/>
                </a:lnTo>
                <a:lnTo>
                  <a:pt x="158750" y="25400"/>
                </a:lnTo>
                <a:lnTo>
                  <a:pt x="165100" y="44450"/>
                </a:lnTo>
                <a:lnTo>
                  <a:pt x="171450" y="69850"/>
                </a:lnTo>
                <a:lnTo>
                  <a:pt x="152400" y="88900"/>
                </a:lnTo>
                <a:lnTo>
                  <a:pt x="127000" y="114300"/>
                </a:lnTo>
                <a:lnTo>
                  <a:pt x="107950" y="133350"/>
                </a:lnTo>
                <a:lnTo>
                  <a:pt x="76200" y="152400"/>
                </a:lnTo>
                <a:lnTo>
                  <a:pt x="635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3270250" y="3130550"/>
            <a:ext cx="12701" cy="285751"/>
          </a:xfrm>
          <a:custGeom>
            <a:avLst/>
            <a:gdLst/>
            <a:ahLst/>
            <a:cxnLst/>
            <a:rect l="0" t="0" r="0" b="0"/>
            <a:pathLst>
              <a:path w="12701" h="285751">
                <a:moveTo>
                  <a:pt x="127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95250"/>
                </a:lnTo>
                <a:lnTo>
                  <a:pt x="6350" y="114300"/>
                </a:lnTo>
                <a:lnTo>
                  <a:pt x="6350" y="146050"/>
                </a:lnTo>
                <a:lnTo>
                  <a:pt x="6350" y="177800"/>
                </a:lnTo>
                <a:lnTo>
                  <a:pt x="6350" y="203200"/>
                </a:lnTo>
                <a:lnTo>
                  <a:pt x="0" y="234950"/>
                </a:lnTo>
                <a:lnTo>
                  <a:pt x="0" y="260350"/>
                </a:lnTo>
                <a:lnTo>
                  <a:pt x="635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3276600" y="3276600"/>
            <a:ext cx="114301" cy="146051"/>
          </a:xfrm>
          <a:custGeom>
            <a:avLst/>
            <a:gdLst/>
            <a:ahLst/>
            <a:cxnLst/>
            <a:rect l="0" t="0" r="0" b="0"/>
            <a:pathLst>
              <a:path w="114301" h="146051">
                <a:moveTo>
                  <a:pt x="6350" y="38100"/>
                </a:moveTo>
                <a:lnTo>
                  <a:pt x="0" y="25400"/>
                </a:lnTo>
                <a:lnTo>
                  <a:pt x="6350" y="12700"/>
                </a:lnTo>
                <a:lnTo>
                  <a:pt x="19050" y="6350"/>
                </a:lnTo>
                <a:lnTo>
                  <a:pt x="31750" y="0"/>
                </a:lnTo>
                <a:lnTo>
                  <a:pt x="50800" y="0"/>
                </a:lnTo>
                <a:lnTo>
                  <a:pt x="82550" y="12700"/>
                </a:lnTo>
                <a:lnTo>
                  <a:pt x="101600" y="31750"/>
                </a:lnTo>
                <a:lnTo>
                  <a:pt x="114300" y="50800"/>
                </a:lnTo>
                <a:lnTo>
                  <a:pt x="114300" y="82550"/>
                </a:lnTo>
                <a:lnTo>
                  <a:pt x="101600" y="101600"/>
                </a:lnTo>
                <a:lnTo>
                  <a:pt x="76200" y="127000"/>
                </a:lnTo>
                <a:lnTo>
                  <a:pt x="57150" y="139700"/>
                </a:lnTo>
                <a:lnTo>
                  <a:pt x="44450" y="146050"/>
                </a:lnTo>
                <a:lnTo>
                  <a:pt x="31750" y="13970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3695700" y="3136900"/>
            <a:ext cx="12701" cy="292101"/>
          </a:xfrm>
          <a:custGeom>
            <a:avLst/>
            <a:gdLst/>
            <a:ahLst/>
            <a:cxnLst/>
            <a:rect l="0" t="0" r="0" b="0"/>
            <a:pathLst>
              <a:path w="12701" h="292101">
                <a:moveTo>
                  <a:pt x="1270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12700" y="76200"/>
                </a:lnTo>
                <a:lnTo>
                  <a:pt x="12700" y="95250"/>
                </a:lnTo>
                <a:lnTo>
                  <a:pt x="12700" y="127000"/>
                </a:lnTo>
                <a:lnTo>
                  <a:pt x="12700" y="146050"/>
                </a:lnTo>
                <a:lnTo>
                  <a:pt x="6350" y="165100"/>
                </a:lnTo>
                <a:lnTo>
                  <a:pt x="6350" y="196850"/>
                </a:lnTo>
                <a:lnTo>
                  <a:pt x="0" y="222250"/>
                </a:lnTo>
                <a:lnTo>
                  <a:pt x="0" y="247650"/>
                </a:lnTo>
                <a:lnTo>
                  <a:pt x="0" y="273050"/>
                </a:lnTo>
                <a:lnTo>
                  <a:pt x="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3663950" y="3149600"/>
            <a:ext cx="184151" cy="228601"/>
          </a:xfrm>
          <a:custGeom>
            <a:avLst/>
            <a:gdLst/>
            <a:ahLst/>
            <a:cxnLst/>
            <a:rect l="0" t="0" r="0" b="0"/>
            <a:pathLst>
              <a:path w="184151" h="228601">
                <a:moveTo>
                  <a:pt x="12700" y="19050"/>
                </a:moveTo>
                <a:lnTo>
                  <a:pt x="0" y="0"/>
                </a:lnTo>
                <a:lnTo>
                  <a:pt x="12700" y="6350"/>
                </a:lnTo>
                <a:lnTo>
                  <a:pt x="31750" y="25400"/>
                </a:lnTo>
                <a:lnTo>
                  <a:pt x="50800" y="57150"/>
                </a:lnTo>
                <a:lnTo>
                  <a:pt x="57150" y="69850"/>
                </a:lnTo>
                <a:lnTo>
                  <a:pt x="69850" y="88900"/>
                </a:lnTo>
                <a:lnTo>
                  <a:pt x="76200" y="107950"/>
                </a:lnTo>
                <a:lnTo>
                  <a:pt x="88900" y="120650"/>
                </a:lnTo>
                <a:lnTo>
                  <a:pt x="101600" y="152400"/>
                </a:lnTo>
                <a:lnTo>
                  <a:pt x="120650" y="177800"/>
                </a:lnTo>
                <a:lnTo>
                  <a:pt x="133350" y="203200"/>
                </a:lnTo>
                <a:lnTo>
                  <a:pt x="152400" y="228600"/>
                </a:lnTo>
                <a:lnTo>
                  <a:pt x="165100" y="203200"/>
                </a:lnTo>
                <a:lnTo>
                  <a:pt x="165100" y="177800"/>
                </a:lnTo>
                <a:lnTo>
                  <a:pt x="165100" y="146050"/>
                </a:lnTo>
                <a:lnTo>
                  <a:pt x="165100" y="127000"/>
                </a:lnTo>
                <a:lnTo>
                  <a:pt x="165100" y="107950"/>
                </a:lnTo>
                <a:lnTo>
                  <a:pt x="165100" y="76200"/>
                </a:lnTo>
                <a:lnTo>
                  <a:pt x="165100" y="50800"/>
                </a:lnTo>
                <a:lnTo>
                  <a:pt x="165100" y="25400"/>
                </a:lnTo>
                <a:lnTo>
                  <a:pt x="1841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3911600" y="3162300"/>
            <a:ext cx="120651" cy="234951"/>
          </a:xfrm>
          <a:custGeom>
            <a:avLst/>
            <a:gdLst/>
            <a:ahLst/>
            <a:cxnLst/>
            <a:rect l="0" t="0" r="0" b="0"/>
            <a:pathLst>
              <a:path w="120651" h="234951">
                <a:moveTo>
                  <a:pt x="101600" y="76200"/>
                </a:moveTo>
                <a:lnTo>
                  <a:pt x="95250" y="50800"/>
                </a:lnTo>
                <a:lnTo>
                  <a:pt x="88900" y="19050"/>
                </a:lnTo>
                <a:lnTo>
                  <a:pt x="76200" y="0"/>
                </a:lnTo>
                <a:lnTo>
                  <a:pt x="57150" y="0"/>
                </a:lnTo>
                <a:lnTo>
                  <a:pt x="31750" y="38100"/>
                </a:lnTo>
                <a:lnTo>
                  <a:pt x="19050" y="63500"/>
                </a:lnTo>
                <a:lnTo>
                  <a:pt x="12700" y="82550"/>
                </a:lnTo>
                <a:lnTo>
                  <a:pt x="6350" y="114300"/>
                </a:lnTo>
                <a:lnTo>
                  <a:pt x="6350" y="133350"/>
                </a:lnTo>
                <a:lnTo>
                  <a:pt x="0" y="165100"/>
                </a:lnTo>
                <a:lnTo>
                  <a:pt x="0" y="190500"/>
                </a:lnTo>
                <a:lnTo>
                  <a:pt x="6350" y="209550"/>
                </a:lnTo>
                <a:lnTo>
                  <a:pt x="25400" y="234950"/>
                </a:lnTo>
                <a:lnTo>
                  <a:pt x="50800" y="234950"/>
                </a:lnTo>
                <a:lnTo>
                  <a:pt x="63500" y="228600"/>
                </a:lnTo>
                <a:lnTo>
                  <a:pt x="88900" y="209550"/>
                </a:lnTo>
                <a:lnTo>
                  <a:pt x="107950" y="190500"/>
                </a:lnTo>
                <a:lnTo>
                  <a:pt x="120650" y="158750"/>
                </a:lnTo>
                <a:lnTo>
                  <a:pt x="120650" y="127000"/>
                </a:lnTo>
                <a:lnTo>
                  <a:pt x="120650" y="95250"/>
                </a:lnTo>
                <a:lnTo>
                  <a:pt x="120650" y="76200"/>
                </a:lnTo>
                <a:lnTo>
                  <a:pt x="114300" y="50800"/>
                </a:lnTo>
                <a:lnTo>
                  <a:pt x="95250" y="19050"/>
                </a:lnTo>
                <a:lnTo>
                  <a:pt x="88900" y="6350"/>
                </a:lnTo>
                <a:lnTo>
                  <a:pt x="63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057650" y="335280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25400" y="0"/>
                </a:moveTo>
                <a:lnTo>
                  <a:pt x="50800" y="0"/>
                </a:lnTo>
                <a:lnTo>
                  <a:pt x="76200" y="0"/>
                </a:lnTo>
                <a:lnTo>
                  <a:pt x="95250" y="6350"/>
                </a:lnTo>
                <a:lnTo>
                  <a:pt x="95250" y="25400"/>
                </a:lnTo>
                <a:lnTo>
                  <a:pt x="82550" y="44450"/>
                </a:lnTo>
                <a:lnTo>
                  <a:pt x="69850" y="57150"/>
                </a:lnTo>
                <a:lnTo>
                  <a:pt x="82550" y="69850"/>
                </a:lnTo>
                <a:lnTo>
                  <a:pt x="114300" y="76200"/>
                </a:lnTo>
                <a:lnTo>
                  <a:pt x="127000" y="82550"/>
                </a:lnTo>
                <a:lnTo>
                  <a:pt x="139700" y="95250"/>
                </a:lnTo>
                <a:lnTo>
                  <a:pt x="152400" y="101600"/>
                </a:lnTo>
                <a:lnTo>
                  <a:pt x="146050" y="114300"/>
                </a:lnTo>
                <a:lnTo>
                  <a:pt x="133350" y="127000"/>
                </a:lnTo>
                <a:lnTo>
                  <a:pt x="101600" y="139700"/>
                </a:lnTo>
                <a:lnTo>
                  <a:pt x="82550" y="152400"/>
                </a:lnTo>
                <a:lnTo>
                  <a:pt x="57150" y="158750"/>
                </a:lnTo>
                <a:lnTo>
                  <a:pt x="25400" y="1651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3530600" y="3035300"/>
            <a:ext cx="114301" cy="501651"/>
          </a:xfrm>
          <a:custGeom>
            <a:avLst/>
            <a:gdLst/>
            <a:ahLst/>
            <a:cxnLst/>
            <a:rect l="0" t="0" r="0" b="0"/>
            <a:pathLst>
              <a:path w="114301" h="501651">
                <a:moveTo>
                  <a:pt x="88900" y="12700"/>
                </a:moveTo>
                <a:lnTo>
                  <a:pt x="82550" y="0"/>
                </a:lnTo>
                <a:lnTo>
                  <a:pt x="57150" y="31750"/>
                </a:lnTo>
                <a:lnTo>
                  <a:pt x="44450" y="57150"/>
                </a:lnTo>
                <a:lnTo>
                  <a:pt x="31750" y="88900"/>
                </a:lnTo>
                <a:lnTo>
                  <a:pt x="25400" y="114300"/>
                </a:lnTo>
                <a:lnTo>
                  <a:pt x="19050" y="146050"/>
                </a:lnTo>
                <a:lnTo>
                  <a:pt x="12700" y="165100"/>
                </a:lnTo>
                <a:lnTo>
                  <a:pt x="6350" y="196850"/>
                </a:lnTo>
                <a:lnTo>
                  <a:pt x="6350" y="215900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317500"/>
                </a:lnTo>
                <a:lnTo>
                  <a:pt x="0" y="349250"/>
                </a:lnTo>
                <a:lnTo>
                  <a:pt x="0" y="374650"/>
                </a:lnTo>
                <a:lnTo>
                  <a:pt x="6350" y="393700"/>
                </a:lnTo>
                <a:lnTo>
                  <a:pt x="19050" y="425450"/>
                </a:lnTo>
                <a:lnTo>
                  <a:pt x="38100" y="450850"/>
                </a:lnTo>
                <a:lnTo>
                  <a:pt x="63500" y="476250"/>
                </a:lnTo>
                <a:lnTo>
                  <a:pt x="95250" y="488950"/>
                </a:lnTo>
                <a:lnTo>
                  <a:pt x="114300" y="501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4191000" y="3009900"/>
            <a:ext cx="165101" cy="501651"/>
          </a:xfrm>
          <a:custGeom>
            <a:avLst/>
            <a:gdLst/>
            <a:ahLst/>
            <a:cxnLst/>
            <a:rect l="0" t="0" r="0" b="0"/>
            <a:pathLst>
              <a:path w="165101" h="501651">
                <a:moveTo>
                  <a:pt x="0" y="0"/>
                </a:moveTo>
                <a:lnTo>
                  <a:pt x="19050" y="6350"/>
                </a:lnTo>
                <a:lnTo>
                  <a:pt x="44450" y="38100"/>
                </a:lnTo>
                <a:lnTo>
                  <a:pt x="69850" y="63500"/>
                </a:lnTo>
                <a:lnTo>
                  <a:pt x="95250" y="95250"/>
                </a:lnTo>
                <a:lnTo>
                  <a:pt x="107950" y="107950"/>
                </a:lnTo>
                <a:lnTo>
                  <a:pt x="114300" y="127000"/>
                </a:lnTo>
                <a:lnTo>
                  <a:pt x="127000" y="146050"/>
                </a:lnTo>
                <a:lnTo>
                  <a:pt x="133350" y="165100"/>
                </a:lnTo>
                <a:lnTo>
                  <a:pt x="146050" y="184150"/>
                </a:lnTo>
                <a:lnTo>
                  <a:pt x="152400" y="209550"/>
                </a:lnTo>
                <a:lnTo>
                  <a:pt x="158750" y="228600"/>
                </a:lnTo>
                <a:lnTo>
                  <a:pt x="158750" y="247650"/>
                </a:lnTo>
                <a:lnTo>
                  <a:pt x="165100" y="266700"/>
                </a:lnTo>
                <a:lnTo>
                  <a:pt x="165100" y="298450"/>
                </a:lnTo>
                <a:lnTo>
                  <a:pt x="165100" y="317500"/>
                </a:lnTo>
                <a:lnTo>
                  <a:pt x="158750" y="336550"/>
                </a:lnTo>
                <a:lnTo>
                  <a:pt x="158750" y="355600"/>
                </a:lnTo>
                <a:lnTo>
                  <a:pt x="152400" y="368300"/>
                </a:lnTo>
                <a:lnTo>
                  <a:pt x="146050" y="387350"/>
                </a:lnTo>
                <a:lnTo>
                  <a:pt x="133350" y="419100"/>
                </a:lnTo>
                <a:lnTo>
                  <a:pt x="120650" y="438150"/>
                </a:lnTo>
                <a:lnTo>
                  <a:pt x="101600" y="469900"/>
                </a:lnTo>
                <a:lnTo>
                  <a:pt x="76200" y="501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4381500" y="3429000"/>
            <a:ext cx="158751" cy="152401"/>
          </a:xfrm>
          <a:custGeom>
            <a:avLst/>
            <a:gdLst/>
            <a:ahLst/>
            <a:cxnLst/>
            <a:rect l="0" t="0" r="0" b="0"/>
            <a:pathLst>
              <a:path w="158751" h="152401">
                <a:moveTo>
                  <a:pt x="12700" y="38100"/>
                </a:moveTo>
                <a:lnTo>
                  <a:pt x="0" y="31750"/>
                </a:lnTo>
                <a:lnTo>
                  <a:pt x="6350" y="19050"/>
                </a:lnTo>
                <a:lnTo>
                  <a:pt x="38100" y="6350"/>
                </a:lnTo>
                <a:lnTo>
                  <a:pt x="50800" y="0"/>
                </a:lnTo>
                <a:lnTo>
                  <a:pt x="76200" y="6350"/>
                </a:lnTo>
                <a:lnTo>
                  <a:pt x="88900" y="25400"/>
                </a:lnTo>
                <a:lnTo>
                  <a:pt x="76200" y="50800"/>
                </a:lnTo>
                <a:lnTo>
                  <a:pt x="57150" y="76200"/>
                </a:lnTo>
                <a:lnTo>
                  <a:pt x="38100" y="101600"/>
                </a:lnTo>
                <a:lnTo>
                  <a:pt x="19050" y="133350"/>
                </a:lnTo>
                <a:lnTo>
                  <a:pt x="12700" y="146050"/>
                </a:lnTo>
                <a:lnTo>
                  <a:pt x="25400" y="152400"/>
                </a:lnTo>
                <a:lnTo>
                  <a:pt x="57150" y="152400"/>
                </a:lnTo>
                <a:lnTo>
                  <a:pt x="76200" y="146050"/>
                </a:lnTo>
                <a:lnTo>
                  <a:pt x="101600" y="146050"/>
                </a:lnTo>
                <a:lnTo>
                  <a:pt x="127000" y="139700"/>
                </a:lnTo>
                <a:lnTo>
                  <a:pt x="1587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4692650" y="3092450"/>
            <a:ext cx="95251" cy="273051"/>
          </a:xfrm>
          <a:custGeom>
            <a:avLst/>
            <a:gdLst/>
            <a:ahLst/>
            <a:cxnLst/>
            <a:rect l="0" t="0" r="0" b="0"/>
            <a:pathLst>
              <a:path w="95251" h="273051">
                <a:moveTo>
                  <a:pt x="95250" y="19050"/>
                </a:moveTo>
                <a:lnTo>
                  <a:pt x="95250" y="0"/>
                </a:lnTo>
                <a:lnTo>
                  <a:pt x="76200" y="0"/>
                </a:lnTo>
                <a:lnTo>
                  <a:pt x="50800" y="31750"/>
                </a:lnTo>
                <a:lnTo>
                  <a:pt x="38100" y="63500"/>
                </a:lnTo>
                <a:lnTo>
                  <a:pt x="31750" y="76200"/>
                </a:lnTo>
                <a:lnTo>
                  <a:pt x="25400" y="95250"/>
                </a:lnTo>
                <a:lnTo>
                  <a:pt x="19050" y="114300"/>
                </a:lnTo>
                <a:lnTo>
                  <a:pt x="12700" y="127000"/>
                </a:lnTo>
                <a:lnTo>
                  <a:pt x="6350" y="146050"/>
                </a:lnTo>
                <a:lnTo>
                  <a:pt x="6350" y="165100"/>
                </a:lnTo>
                <a:lnTo>
                  <a:pt x="0" y="196850"/>
                </a:lnTo>
                <a:lnTo>
                  <a:pt x="0" y="222250"/>
                </a:lnTo>
                <a:lnTo>
                  <a:pt x="6350" y="241300"/>
                </a:lnTo>
                <a:lnTo>
                  <a:pt x="381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4794250" y="3238500"/>
            <a:ext cx="234951" cy="139701"/>
          </a:xfrm>
          <a:custGeom>
            <a:avLst/>
            <a:gdLst/>
            <a:ahLst/>
            <a:cxnLst/>
            <a:rect l="0" t="0" r="0" b="0"/>
            <a:pathLst>
              <a:path w="234951" h="139701">
                <a:moveTo>
                  <a:pt x="63500" y="6350"/>
                </a:moveTo>
                <a:lnTo>
                  <a:pt x="5080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12700" y="25400"/>
                </a:lnTo>
                <a:lnTo>
                  <a:pt x="0" y="38100"/>
                </a:lnTo>
                <a:lnTo>
                  <a:pt x="0" y="57150"/>
                </a:lnTo>
                <a:lnTo>
                  <a:pt x="12700" y="63500"/>
                </a:lnTo>
                <a:lnTo>
                  <a:pt x="25400" y="69850"/>
                </a:lnTo>
                <a:lnTo>
                  <a:pt x="44450" y="63500"/>
                </a:lnTo>
                <a:lnTo>
                  <a:pt x="57150" y="44450"/>
                </a:lnTo>
                <a:lnTo>
                  <a:pt x="63500" y="25400"/>
                </a:lnTo>
                <a:lnTo>
                  <a:pt x="88900" y="38100"/>
                </a:lnTo>
                <a:lnTo>
                  <a:pt x="101600" y="44450"/>
                </a:lnTo>
                <a:lnTo>
                  <a:pt x="133350" y="44450"/>
                </a:lnTo>
                <a:lnTo>
                  <a:pt x="165100" y="38100"/>
                </a:lnTo>
                <a:lnTo>
                  <a:pt x="177800" y="25400"/>
                </a:lnTo>
                <a:lnTo>
                  <a:pt x="184150" y="12700"/>
                </a:lnTo>
                <a:lnTo>
                  <a:pt x="171450" y="0"/>
                </a:lnTo>
                <a:lnTo>
                  <a:pt x="152400" y="6350"/>
                </a:lnTo>
                <a:lnTo>
                  <a:pt x="127000" y="19050"/>
                </a:lnTo>
                <a:lnTo>
                  <a:pt x="114300" y="31750"/>
                </a:lnTo>
                <a:lnTo>
                  <a:pt x="120650" y="44450"/>
                </a:lnTo>
                <a:lnTo>
                  <a:pt x="139700" y="38100"/>
                </a:lnTo>
                <a:lnTo>
                  <a:pt x="152400" y="31750"/>
                </a:lnTo>
                <a:lnTo>
                  <a:pt x="158750" y="50800"/>
                </a:lnTo>
                <a:lnTo>
                  <a:pt x="158750" y="76200"/>
                </a:lnTo>
                <a:lnTo>
                  <a:pt x="158750" y="95250"/>
                </a:lnTo>
                <a:lnTo>
                  <a:pt x="158750" y="127000"/>
                </a:lnTo>
                <a:lnTo>
                  <a:pt x="165100" y="139700"/>
                </a:lnTo>
                <a:lnTo>
                  <a:pt x="190500" y="107950"/>
                </a:lnTo>
                <a:lnTo>
                  <a:pt x="209550" y="82550"/>
                </a:lnTo>
                <a:lnTo>
                  <a:pt x="222250" y="57150"/>
                </a:lnTo>
                <a:lnTo>
                  <a:pt x="2349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5080000" y="3067050"/>
            <a:ext cx="95251" cy="361951"/>
          </a:xfrm>
          <a:custGeom>
            <a:avLst/>
            <a:gdLst/>
            <a:ahLst/>
            <a:cxnLst/>
            <a:rect l="0" t="0" r="0" b="0"/>
            <a:pathLst>
              <a:path w="95251" h="361951">
                <a:moveTo>
                  <a:pt x="0" y="12700"/>
                </a:moveTo>
                <a:lnTo>
                  <a:pt x="6350" y="0"/>
                </a:lnTo>
                <a:lnTo>
                  <a:pt x="31750" y="19050"/>
                </a:lnTo>
                <a:lnTo>
                  <a:pt x="57150" y="44450"/>
                </a:lnTo>
                <a:lnTo>
                  <a:pt x="69850" y="63500"/>
                </a:lnTo>
                <a:lnTo>
                  <a:pt x="76200" y="76200"/>
                </a:lnTo>
                <a:lnTo>
                  <a:pt x="82550" y="101600"/>
                </a:lnTo>
                <a:lnTo>
                  <a:pt x="88900" y="120650"/>
                </a:lnTo>
                <a:lnTo>
                  <a:pt x="95250" y="139700"/>
                </a:lnTo>
                <a:lnTo>
                  <a:pt x="95250" y="165100"/>
                </a:lnTo>
                <a:lnTo>
                  <a:pt x="95250" y="190500"/>
                </a:lnTo>
                <a:lnTo>
                  <a:pt x="88900" y="215900"/>
                </a:lnTo>
                <a:lnTo>
                  <a:pt x="82550" y="234950"/>
                </a:lnTo>
                <a:lnTo>
                  <a:pt x="76200" y="260350"/>
                </a:lnTo>
                <a:lnTo>
                  <a:pt x="63500" y="279400"/>
                </a:lnTo>
                <a:lnTo>
                  <a:pt x="50800" y="298450"/>
                </a:lnTo>
                <a:lnTo>
                  <a:pt x="38100" y="317500"/>
                </a:lnTo>
                <a:lnTo>
                  <a:pt x="19050" y="349250"/>
                </a:lnTo>
                <a:lnTo>
                  <a:pt x="1270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5372100" y="3194050"/>
            <a:ext cx="660401" cy="6351"/>
          </a:xfrm>
          <a:custGeom>
            <a:avLst/>
            <a:gdLst/>
            <a:ahLst/>
            <a:cxnLst/>
            <a:rect l="0" t="0" r="0" b="0"/>
            <a:pathLst>
              <a:path w="66040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8750" y="0"/>
                </a:lnTo>
                <a:lnTo>
                  <a:pt x="184150" y="0"/>
                </a:lnTo>
                <a:lnTo>
                  <a:pt x="209550" y="0"/>
                </a:lnTo>
                <a:lnTo>
                  <a:pt x="234950" y="0"/>
                </a:lnTo>
                <a:lnTo>
                  <a:pt x="260350" y="0"/>
                </a:lnTo>
                <a:lnTo>
                  <a:pt x="292100" y="0"/>
                </a:lnTo>
                <a:lnTo>
                  <a:pt x="323850" y="0"/>
                </a:lnTo>
                <a:lnTo>
                  <a:pt x="349250" y="0"/>
                </a:lnTo>
                <a:lnTo>
                  <a:pt x="381000" y="0"/>
                </a:lnTo>
                <a:lnTo>
                  <a:pt x="406400" y="0"/>
                </a:lnTo>
                <a:lnTo>
                  <a:pt x="431800" y="0"/>
                </a:lnTo>
                <a:lnTo>
                  <a:pt x="457200" y="0"/>
                </a:lnTo>
                <a:lnTo>
                  <a:pt x="482600" y="0"/>
                </a:lnTo>
                <a:lnTo>
                  <a:pt x="501650" y="0"/>
                </a:lnTo>
                <a:lnTo>
                  <a:pt x="527050" y="0"/>
                </a:lnTo>
                <a:lnTo>
                  <a:pt x="546100" y="0"/>
                </a:lnTo>
                <a:lnTo>
                  <a:pt x="565150" y="0"/>
                </a:lnTo>
                <a:lnTo>
                  <a:pt x="596900" y="0"/>
                </a:lnTo>
                <a:lnTo>
                  <a:pt x="628650" y="0"/>
                </a:lnTo>
                <a:lnTo>
                  <a:pt x="660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5842000" y="3073400"/>
            <a:ext cx="273051" cy="254001"/>
          </a:xfrm>
          <a:custGeom>
            <a:avLst/>
            <a:gdLst/>
            <a:ahLst/>
            <a:cxnLst/>
            <a:rect l="0" t="0" r="0" b="0"/>
            <a:pathLst>
              <a:path w="273051" h="254001">
                <a:moveTo>
                  <a:pt x="6350" y="19050"/>
                </a:moveTo>
                <a:lnTo>
                  <a:pt x="0" y="6350"/>
                </a:lnTo>
                <a:lnTo>
                  <a:pt x="19050" y="0"/>
                </a:lnTo>
                <a:lnTo>
                  <a:pt x="44450" y="6350"/>
                </a:lnTo>
                <a:lnTo>
                  <a:pt x="76200" y="12700"/>
                </a:lnTo>
                <a:lnTo>
                  <a:pt x="88900" y="19050"/>
                </a:lnTo>
                <a:lnTo>
                  <a:pt x="107950" y="25400"/>
                </a:lnTo>
                <a:lnTo>
                  <a:pt x="127000" y="25400"/>
                </a:lnTo>
                <a:lnTo>
                  <a:pt x="146050" y="31750"/>
                </a:lnTo>
                <a:lnTo>
                  <a:pt x="165100" y="38100"/>
                </a:lnTo>
                <a:lnTo>
                  <a:pt x="184150" y="44450"/>
                </a:lnTo>
                <a:lnTo>
                  <a:pt x="228600" y="57150"/>
                </a:lnTo>
                <a:lnTo>
                  <a:pt x="254000" y="57150"/>
                </a:lnTo>
                <a:lnTo>
                  <a:pt x="266700" y="63500"/>
                </a:lnTo>
                <a:lnTo>
                  <a:pt x="273050" y="76200"/>
                </a:lnTo>
                <a:lnTo>
                  <a:pt x="254000" y="101600"/>
                </a:lnTo>
                <a:lnTo>
                  <a:pt x="228600" y="133350"/>
                </a:lnTo>
                <a:lnTo>
                  <a:pt x="203200" y="152400"/>
                </a:lnTo>
                <a:lnTo>
                  <a:pt x="184150" y="177800"/>
                </a:lnTo>
                <a:lnTo>
                  <a:pt x="152400" y="203200"/>
                </a:lnTo>
                <a:lnTo>
                  <a:pt x="120650" y="228600"/>
                </a:lnTo>
                <a:lnTo>
                  <a:pt x="107950" y="247650"/>
                </a:lnTo>
                <a:lnTo>
                  <a:pt x="1079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6432550" y="3028950"/>
            <a:ext cx="107951" cy="260351"/>
          </a:xfrm>
          <a:custGeom>
            <a:avLst/>
            <a:gdLst/>
            <a:ahLst/>
            <a:cxnLst/>
            <a:rect l="0" t="0" r="0" b="0"/>
            <a:pathLst>
              <a:path w="107951" h="260351">
                <a:moveTo>
                  <a:pt x="107950" y="0"/>
                </a:moveTo>
                <a:lnTo>
                  <a:pt x="95250" y="19050"/>
                </a:lnTo>
                <a:lnTo>
                  <a:pt x="88900" y="44450"/>
                </a:lnTo>
                <a:lnTo>
                  <a:pt x="69850" y="69850"/>
                </a:lnTo>
                <a:lnTo>
                  <a:pt x="63500" y="88900"/>
                </a:lnTo>
                <a:lnTo>
                  <a:pt x="57150" y="101600"/>
                </a:lnTo>
                <a:lnTo>
                  <a:pt x="50800" y="120650"/>
                </a:lnTo>
                <a:lnTo>
                  <a:pt x="44450" y="139700"/>
                </a:lnTo>
                <a:lnTo>
                  <a:pt x="31750" y="171450"/>
                </a:lnTo>
                <a:lnTo>
                  <a:pt x="19050" y="196850"/>
                </a:lnTo>
                <a:lnTo>
                  <a:pt x="6350" y="222250"/>
                </a:lnTo>
                <a:lnTo>
                  <a:pt x="0" y="247650"/>
                </a:lnTo>
                <a:lnTo>
                  <a:pt x="6350" y="260350"/>
                </a:lnTo>
                <a:lnTo>
                  <a:pt x="254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6553200" y="3016250"/>
            <a:ext cx="38101" cy="273051"/>
          </a:xfrm>
          <a:custGeom>
            <a:avLst/>
            <a:gdLst/>
            <a:ahLst/>
            <a:cxnLst/>
            <a:rect l="0" t="0" r="0" b="0"/>
            <a:pathLst>
              <a:path w="38101" h="2730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6350" y="57150"/>
                </a:lnTo>
                <a:lnTo>
                  <a:pt x="6350" y="88900"/>
                </a:lnTo>
                <a:lnTo>
                  <a:pt x="12700" y="114300"/>
                </a:lnTo>
                <a:lnTo>
                  <a:pt x="19050" y="146050"/>
                </a:lnTo>
                <a:lnTo>
                  <a:pt x="25400" y="171450"/>
                </a:lnTo>
                <a:lnTo>
                  <a:pt x="31750" y="196850"/>
                </a:lnTo>
                <a:lnTo>
                  <a:pt x="38100" y="228600"/>
                </a:lnTo>
                <a:lnTo>
                  <a:pt x="38100" y="247650"/>
                </a:lnTo>
                <a:lnTo>
                  <a:pt x="317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0" name="SMARTINK"/>
          <p:cNvSpPr/>
          <p:nvPr/>
        </p:nvSpPr>
        <p:spPr bwMode="auto">
          <a:xfrm>
            <a:off x="6483350" y="3200400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1" name="SMARTINK"/>
          <p:cNvSpPr/>
          <p:nvPr/>
        </p:nvSpPr>
        <p:spPr bwMode="auto">
          <a:xfrm>
            <a:off x="6648450" y="3035300"/>
            <a:ext cx="57151" cy="254001"/>
          </a:xfrm>
          <a:custGeom>
            <a:avLst/>
            <a:gdLst/>
            <a:ahLst/>
            <a:cxnLst/>
            <a:rect l="0" t="0" r="0" b="0"/>
            <a:pathLst>
              <a:path w="57151" h="254001">
                <a:moveTo>
                  <a:pt x="1905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39700"/>
                </a:lnTo>
                <a:lnTo>
                  <a:pt x="0" y="165100"/>
                </a:lnTo>
                <a:lnTo>
                  <a:pt x="0" y="196850"/>
                </a:lnTo>
                <a:lnTo>
                  <a:pt x="0" y="228600"/>
                </a:lnTo>
                <a:lnTo>
                  <a:pt x="6350" y="241300"/>
                </a:lnTo>
                <a:lnTo>
                  <a:pt x="19050" y="247650"/>
                </a:lnTo>
                <a:lnTo>
                  <a:pt x="31750" y="254000"/>
                </a:lnTo>
                <a:lnTo>
                  <a:pt x="571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4" name="SMARTINK"/>
          <p:cNvSpPr/>
          <p:nvPr/>
        </p:nvSpPr>
        <p:spPr bwMode="auto">
          <a:xfrm>
            <a:off x="6972300" y="3041650"/>
            <a:ext cx="114301" cy="234951"/>
          </a:xfrm>
          <a:custGeom>
            <a:avLst/>
            <a:gdLst/>
            <a:ahLst/>
            <a:cxnLst/>
            <a:rect l="0" t="0" r="0" b="0"/>
            <a:pathLst>
              <a:path w="114301" h="234951">
                <a:moveTo>
                  <a:pt x="25400" y="0"/>
                </a:moveTo>
                <a:lnTo>
                  <a:pt x="19050" y="25400"/>
                </a:lnTo>
                <a:lnTo>
                  <a:pt x="19050" y="50800"/>
                </a:lnTo>
                <a:lnTo>
                  <a:pt x="12700" y="82550"/>
                </a:lnTo>
                <a:lnTo>
                  <a:pt x="12700" y="107950"/>
                </a:lnTo>
                <a:lnTo>
                  <a:pt x="6350" y="127000"/>
                </a:lnTo>
                <a:lnTo>
                  <a:pt x="6350" y="158750"/>
                </a:lnTo>
                <a:lnTo>
                  <a:pt x="0" y="184150"/>
                </a:lnTo>
                <a:lnTo>
                  <a:pt x="0" y="209550"/>
                </a:lnTo>
                <a:lnTo>
                  <a:pt x="0" y="234950"/>
                </a:lnTo>
                <a:lnTo>
                  <a:pt x="6350" y="222250"/>
                </a:lnTo>
                <a:lnTo>
                  <a:pt x="12700" y="203200"/>
                </a:lnTo>
                <a:lnTo>
                  <a:pt x="12700" y="177800"/>
                </a:lnTo>
                <a:lnTo>
                  <a:pt x="12700" y="146050"/>
                </a:lnTo>
                <a:lnTo>
                  <a:pt x="12700" y="127000"/>
                </a:lnTo>
                <a:lnTo>
                  <a:pt x="12700" y="107950"/>
                </a:lnTo>
                <a:lnTo>
                  <a:pt x="6350" y="82550"/>
                </a:lnTo>
                <a:lnTo>
                  <a:pt x="6350" y="50800"/>
                </a:lnTo>
                <a:lnTo>
                  <a:pt x="12700" y="38100"/>
                </a:lnTo>
                <a:lnTo>
                  <a:pt x="31750" y="63500"/>
                </a:lnTo>
                <a:lnTo>
                  <a:pt x="44450" y="88900"/>
                </a:lnTo>
                <a:lnTo>
                  <a:pt x="57150" y="114300"/>
                </a:lnTo>
                <a:lnTo>
                  <a:pt x="69850" y="139700"/>
                </a:lnTo>
                <a:lnTo>
                  <a:pt x="76200" y="158750"/>
                </a:lnTo>
                <a:lnTo>
                  <a:pt x="88900" y="190500"/>
                </a:lnTo>
                <a:lnTo>
                  <a:pt x="101600" y="196850"/>
                </a:lnTo>
                <a:lnTo>
                  <a:pt x="114300" y="171450"/>
                </a:lnTo>
                <a:lnTo>
                  <a:pt x="114300" y="152400"/>
                </a:lnTo>
                <a:lnTo>
                  <a:pt x="114300" y="120650"/>
                </a:lnTo>
                <a:lnTo>
                  <a:pt x="114300" y="88900"/>
                </a:lnTo>
                <a:lnTo>
                  <a:pt x="107950" y="63500"/>
                </a:lnTo>
                <a:lnTo>
                  <a:pt x="107950" y="31750"/>
                </a:lnTo>
                <a:lnTo>
                  <a:pt x="1079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5" name="SMARTINK"/>
          <p:cNvSpPr/>
          <p:nvPr/>
        </p:nvSpPr>
        <p:spPr bwMode="auto">
          <a:xfrm>
            <a:off x="7143750" y="3073400"/>
            <a:ext cx="63501" cy="171451"/>
          </a:xfrm>
          <a:custGeom>
            <a:avLst/>
            <a:gdLst/>
            <a:ahLst/>
            <a:cxnLst/>
            <a:rect l="0" t="0" r="0" b="0"/>
            <a:pathLst>
              <a:path w="63501" h="171451">
                <a:moveTo>
                  <a:pt x="57150" y="12700"/>
                </a:move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6350" y="152400"/>
                </a:lnTo>
                <a:lnTo>
                  <a:pt x="12700" y="165100"/>
                </a:lnTo>
                <a:lnTo>
                  <a:pt x="31750" y="171450"/>
                </a:lnTo>
                <a:lnTo>
                  <a:pt x="44450" y="158750"/>
                </a:lnTo>
                <a:lnTo>
                  <a:pt x="57150" y="127000"/>
                </a:lnTo>
                <a:lnTo>
                  <a:pt x="63500" y="101600"/>
                </a:lnTo>
                <a:lnTo>
                  <a:pt x="63500" y="76200"/>
                </a:lnTo>
                <a:lnTo>
                  <a:pt x="57150" y="50800"/>
                </a:lnTo>
                <a:lnTo>
                  <a:pt x="50800" y="31750"/>
                </a:lnTo>
                <a:lnTo>
                  <a:pt x="4445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6" name="SMARTINK"/>
          <p:cNvSpPr/>
          <p:nvPr/>
        </p:nvSpPr>
        <p:spPr bwMode="auto">
          <a:xfrm>
            <a:off x="7232650" y="3219450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6350" y="0"/>
                </a:moveTo>
                <a:lnTo>
                  <a:pt x="31750" y="6350"/>
                </a:lnTo>
                <a:lnTo>
                  <a:pt x="38100" y="19050"/>
                </a:lnTo>
                <a:lnTo>
                  <a:pt x="31750" y="31750"/>
                </a:lnTo>
                <a:lnTo>
                  <a:pt x="50800" y="44450"/>
                </a:lnTo>
                <a:lnTo>
                  <a:pt x="69850" y="63500"/>
                </a:lnTo>
                <a:lnTo>
                  <a:pt x="76200" y="82550"/>
                </a:lnTo>
                <a:lnTo>
                  <a:pt x="50800" y="107950"/>
                </a:lnTo>
                <a:lnTo>
                  <a:pt x="38100" y="114300"/>
                </a:lnTo>
                <a:lnTo>
                  <a:pt x="12700" y="1143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7" name="SMARTINK"/>
          <p:cNvSpPr/>
          <p:nvPr/>
        </p:nvSpPr>
        <p:spPr bwMode="auto">
          <a:xfrm>
            <a:off x="6819900" y="2990850"/>
            <a:ext cx="76201" cy="393701"/>
          </a:xfrm>
          <a:custGeom>
            <a:avLst/>
            <a:gdLst/>
            <a:ahLst/>
            <a:cxnLst/>
            <a:rect l="0" t="0" r="0" b="0"/>
            <a:pathLst>
              <a:path w="76201" h="393701">
                <a:moveTo>
                  <a:pt x="63500" y="0"/>
                </a:moveTo>
                <a:lnTo>
                  <a:pt x="38100" y="25400"/>
                </a:lnTo>
                <a:lnTo>
                  <a:pt x="25400" y="50800"/>
                </a:lnTo>
                <a:lnTo>
                  <a:pt x="19050" y="76200"/>
                </a:lnTo>
                <a:lnTo>
                  <a:pt x="12700" y="95250"/>
                </a:lnTo>
                <a:lnTo>
                  <a:pt x="6350" y="114300"/>
                </a:lnTo>
                <a:lnTo>
                  <a:pt x="635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6350" y="298450"/>
                </a:lnTo>
                <a:lnTo>
                  <a:pt x="12700" y="323850"/>
                </a:lnTo>
                <a:lnTo>
                  <a:pt x="25400" y="349250"/>
                </a:lnTo>
                <a:lnTo>
                  <a:pt x="44450" y="368300"/>
                </a:lnTo>
                <a:lnTo>
                  <a:pt x="76200" y="393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8" name="SMARTINK"/>
          <p:cNvSpPr/>
          <p:nvPr/>
        </p:nvSpPr>
        <p:spPr bwMode="auto">
          <a:xfrm>
            <a:off x="7239000" y="2997200"/>
            <a:ext cx="146051" cy="361951"/>
          </a:xfrm>
          <a:custGeom>
            <a:avLst/>
            <a:gdLst/>
            <a:ahLst/>
            <a:cxnLst/>
            <a:rect l="0" t="0" r="0" b="0"/>
            <a:pathLst>
              <a:path w="146051" h="361951">
                <a:moveTo>
                  <a:pt x="0" y="0"/>
                </a:moveTo>
                <a:lnTo>
                  <a:pt x="25400" y="12700"/>
                </a:lnTo>
                <a:lnTo>
                  <a:pt x="44450" y="38100"/>
                </a:lnTo>
                <a:lnTo>
                  <a:pt x="63500" y="63500"/>
                </a:lnTo>
                <a:lnTo>
                  <a:pt x="76200" y="82550"/>
                </a:lnTo>
                <a:lnTo>
                  <a:pt x="88900" y="95250"/>
                </a:lnTo>
                <a:lnTo>
                  <a:pt x="101600" y="114300"/>
                </a:lnTo>
                <a:lnTo>
                  <a:pt x="114300" y="133350"/>
                </a:lnTo>
                <a:lnTo>
                  <a:pt x="120650" y="152400"/>
                </a:lnTo>
                <a:lnTo>
                  <a:pt x="127000" y="171450"/>
                </a:lnTo>
                <a:lnTo>
                  <a:pt x="133350" y="190500"/>
                </a:lnTo>
                <a:lnTo>
                  <a:pt x="139700" y="209550"/>
                </a:lnTo>
                <a:lnTo>
                  <a:pt x="146050" y="222250"/>
                </a:lnTo>
                <a:lnTo>
                  <a:pt x="146050" y="241300"/>
                </a:lnTo>
                <a:lnTo>
                  <a:pt x="146050" y="273050"/>
                </a:lnTo>
                <a:lnTo>
                  <a:pt x="139700" y="292100"/>
                </a:lnTo>
                <a:lnTo>
                  <a:pt x="127000" y="311150"/>
                </a:lnTo>
                <a:lnTo>
                  <a:pt x="107950" y="330200"/>
                </a:lnTo>
                <a:lnTo>
                  <a:pt x="76200" y="349250"/>
                </a:lnTo>
                <a:lnTo>
                  <a:pt x="6985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9" name="SMARTINK"/>
          <p:cNvSpPr/>
          <p:nvPr/>
        </p:nvSpPr>
        <p:spPr bwMode="auto">
          <a:xfrm>
            <a:off x="7308850" y="3340100"/>
            <a:ext cx="139701" cy="171451"/>
          </a:xfrm>
          <a:custGeom>
            <a:avLst/>
            <a:gdLst/>
            <a:ahLst/>
            <a:cxnLst/>
            <a:rect l="0" t="0" r="0" b="0"/>
            <a:pathLst>
              <a:path w="139701" h="171451">
                <a:moveTo>
                  <a:pt x="76200" y="6350"/>
                </a:moveTo>
                <a:lnTo>
                  <a:pt x="88900" y="0"/>
                </a:lnTo>
                <a:lnTo>
                  <a:pt x="107950" y="6350"/>
                </a:lnTo>
                <a:lnTo>
                  <a:pt x="120650" y="12700"/>
                </a:lnTo>
                <a:lnTo>
                  <a:pt x="107950" y="44450"/>
                </a:lnTo>
                <a:lnTo>
                  <a:pt x="88900" y="57150"/>
                </a:lnTo>
                <a:lnTo>
                  <a:pt x="114300" y="76200"/>
                </a:lnTo>
                <a:lnTo>
                  <a:pt x="133350" y="82550"/>
                </a:lnTo>
                <a:lnTo>
                  <a:pt x="139700" y="95250"/>
                </a:lnTo>
                <a:lnTo>
                  <a:pt x="133350" y="114300"/>
                </a:lnTo>
                <a:lnTo>
                  <a:pt x="107950" y="133350"/>
                </a:lnTo>
                <a:lnTo>
                  <a:pt x="88900" y="139700"/>
                </a:lnTo>
                <a:lnTo>
                  <a:pt x="57150" y="152400"/>
                </a:lnTo>
                <a:lnTo>
                  <a:pt x="25400" y="1587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0" name="SMARTINK"/>
          <p:cNvSpPr/>
          <p:nvPr/>
        </p:nvSpPr>
        <p:spPr bwMode="auto">
          <a:xfrm>
            <a:off x="7493000" y="2990850"/>
            <a:ext cx="69851" cy="241301"/>
          </a:xfrm>
          <a:custGeom>
            <a:avLst/>
            <a:gdLst/>
            <a:ahLst/>
            <a:cxnLst/>
            <a:rect l="0" t="0" r="0" b="0"/>
            <a:pathLst>
              <a:path w="69851" h="241301">
                <a:moveTo>
                  <a:pt x="69850" y="0"/>
                </a:moveTo>
                <a:lnTo>
                  <a:pt x="44450" y="25400"/>
                </a:lnTo>
                <a:lnTo>
                  <a:pt x="31750" y="50800"/>
                </a:lnTo>
                <a:lnTo>
                  <a:pt x="19050" y="7620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19050" y="222250"/>
                </a:lnTo>
                <a:lnTo>
                  <a:pt x="571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2" name="SMARTINK"/>
          <p:cNvSpPr/>
          <p:nvPr/>
        </p:nvSpPr>
        <p:spPr bwMode="auto">
          <a:xfrm>
            <a:off x="7588250" y="3130550"/>
            <a:ext cx="184151" cy="127001"/>
          </a:xfrm>
          <a:custGeom>
            <a:avLst/>
            <a:gdLst/>
            <a:ahLst/>
            <a:cxnLst/>
            <a:rect l="0" t="0" r="0" b="0"/>
            <a:pathLst>
              <a:path w="184151" h="127001">
                <a:moveTo>
                  <a:pt x="50800" y="12700"/>
                </a:moveTo>
                <a:lnTo>
                  <a:pt x="44450" y="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19050" y="63500"/>
                </a:lnTo>
                <a:lnTo>
                  <a:pt x="31750" y="57150"/>
                </a:lnTo>
                <a:lnTo>
                  <a:pt x="38100" y="44450"/>
                </a:lnTo>
                <a:lnTo>
                  <a:pt x="44450" y="31750"/>
                </a:lnTo>
                <a:lnTo>
                  <a:pt x="38100" y="44450"/>
                </a:lnTo>
                <a:lnTo>
                  <a:pt x="50800" y="57150"/>
                </a:lnTo>
                <a:lnTo>
                  <a:pt x="69850" y="57150"/>
                </a:lnTo>
                <a:lnTo>
                  <a:pt x="88900" y="57150"/>
                </a:lnTo>
                <a:lnTo>
                  <a:pt x="107950" y="50800"/>
                </a:lnTo>
                <a:lnTo>
                  <a:pt x="120650" y="31750"/>
                </a:lnTo>
                <a:lnTo>
                  <a:pt x="114300" y="19050"/>
                </a:lnTo>
                <a:lnTo>
                  <a:pt x="95250" y="44450"/>
                </a:lnTo>
                <a:lnTo>
                  <a:pt x="95250" y="63500"/>
                </a:lnTo>
                <a:lnTo>
                  <a:pt x="114300" y="57150"/>
                </a:lnTo>
                <a:lnTo>
                  <a:pt x="127000" y="38100"/>
                </a:lnTo>
                <a:lnTo>
                  <a:pt x="127000" y="76200"/>
                </a:lnTo>
                <a:lnTo>
                  <a:pt x="127000" y="107950"/>
                </a:lnTo>
                <a:lnTo>
                  <a:pt x="127000" y="127000"/>
                </a:lnTo>
                <a:lnTo>
                  <a:pt x="158750" y="101600"/>
                </a:lnTo>
                <a:lnTo>
                  <a:pt x="177800" y="69850"/>
                </a:lnTo>
                <a:lnTo>
                  <a:pt x="1841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4" name="SMARTINK"/>
          <p:cNvSpPr/>
          <p:nvPr/>
        </p:nvSpPr>
        <p:spPr bwMode="auto">
          <a:xfrm>
            <a:off x="7759700" y="3016250"/>
            <a:ext cx="63501" cy="254001"/>
          </a:xfrm>
          <a:custGeom>
            <a:avLst/>
            <a:gdLst/>
            <a:ahLst/>
            <a:cxnLst/>
            <a:rect l="0" t="0" r="0" b="0"/>
            <a:pathLst>
              <a:path w="63501" h="254001">
                <a:moveTo>
                  <a:pt x="0" y="0"/>
                </a:moveTo>
                <a:lnTo>
                  <a:pt x="31750" y="25400"/>
                </a:lnTo>
                <a:lnTo>
                  <a:pt x="44450" y="50800"/>
                </a:lnTo>
                <a:lnTo>
                  <a:pt x="57150" y="82550"/>
                </a:lnTo>
                <a:lnTo>
                  <a:pt x="63500" y="107950"/>
                </a:lnTo>
                <a:lnTo>
                  <a:pt x="57150" y="139700"/>
                </a:lnTo>
                <a:lnTo>
                  <a:pt x="50800" y="171450"/>
                </a:lnTo>
                <a:lnTo>
                  <a:pt x="38100" y="196850"/>
                </a:lnTo>
                <a:lnTo>
                  <a:pt x="19050" y="222250"/>
                </a:lnTo>
                <a:lnTo>
                  <a:pt x="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5" name="SMARTINK"/>
          <p:cNvSpPr/>
          <p:nvPr/>
        </p:nvSpPr>
        <p:spPr bwMode="auto">
          <a:xfrm>
            <a:off x="8051800" y="3009900"/>
            <a:ext cx="6351" cy="222251"/>
          </a:xfrm>
          <a:custGeom>
            <a:avLst/>
            <a:gdLst/>
            <a:ahLst/>
            <a:cxnLst/>
            <a:rect l="0" t="0" r="0" b="0"/>
            <a:pathLst>
              <a:path w="6351" h="222251">
                <a:moveTo>
                  <a:pt x="635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0" y="184150"/>
                </a:lnTo>
                <a:lnTo>
                  <a:pt x="0" y="2159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6" name="SMARTINK"/>
          <p:cNvSpPr/>
          <p:nvPr/>
        </p:nvSpPr>
        <p:spPr bwMode="auto">
          <a:xfrm>
            <a:off x="7975600" y="3111500"/>
            <a:ext cx="177801" cy="6351"/>
          </a:xfrm>
          <a:custGeom>
            <a:avLst/>
            <a:gdLst/>
            <a:ahLst/>
            <a:cxnLst/>
            <a:rect l="0" t="0" r="0" b="0"/>
            <a:pathLst>
              <a:path w="177801" h="6351">
                <a:moveTo>
                  <a:pt x="12700" y="6350"/>
                </a:moveTo>
                <a:lnTo>
                  <a:pt x="0" y="0"/>
                </a:lnTo>
                <a:lnTo>
                  <a:pt x="31750" y="6350"/>
                </a:lnTo>
                <a:lnTo>
                  <a:pt x="63500" y="6350"/>
                </a:lnTo>
                <a:lnTo>
                  <a:pt x="88900" y="6350"/>
                </a:lnTo>
                <a:lnTo>
                  <a:pt x="114300" y="6350"/>
                </a:lnTo>
                <a:lnTo>
                  <a:pt x="139700" y="6350"/>
                </a:lnTo>
                <a:lnTo>
                  <a:pt x="17145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7" name="SMARTINK"/>
          <p:cNvSpPr/>
          <p:nvPr/>
        </p:nvSpPr>
        <p:spPr bwMode="auto">
          <a:xfrm>
            <a:off x="8401050" y="2984500"/>
            <a:ext cx="19051" cy="234951"/>
          </a:xfrm>
          <a:custGeom>
            <a:avLst/>
            <a:gdLst/>
            <a:ahLst/>
            <a:cxnLst/>
            <a:rect l="0" t="0" r="0" b="0"/>
            <a:pathLst>
              <a:path w="19051" h="234951">
                <a:moveTo>
                  <a:pt x="19050" y="0"/>
                </a:moveTo>
                <a:lnTo>
                  <a:pt x="19050" y="19050"/>
                </a:lnTo>
                <a:lnTo>
                  <a:pt x="19050" y="44450"/>
                </a:lnTo>
                <a:lnTo>
                  <a:pt x="19050" y="69850"/>
                </a:lnTo>
                <a:lnTo>
                  <a:pt x="19050" y="101600"/>
                </a:lnTo>
                <a:lnTo>
                  <a:pt x="12700" y="127000"/>
                </a:lnTo>
                <a:lnTo>
                  <a:pt x="12700" y="152400"/>
                </a:lnTo>
                <a:lnTo>
                  <a:pt x="6350" y="177800"/>
                </a:lnTo>
                <a:lnTo>
                  <a:pt x="6350" y="20320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8" name="SMARTINK"/>
          <p:cNvSpPr/>
          <p:nvPr/>
        </p:nvSpPr>
        <p:spPr bwMode="auto">
          <a:xfrm>
            <a:off x="8401050" y="2971800"/>
            <a:ext cx="95251" cy="120651"/>
          </a:xfrm>
          <a:custGeom>
            <a:avLst/>
            <a:gdLst/>
            <a:ahLst/>
            <a:cxnLst/>
            <a:rect l="0" t="0" r="0" b="0"/>
            <a:pathLst>
              <a:path w="95251" h="120651">
                <a:moveTo>
                  <a:pt x="0" y="25400"/>
                </a:moveTo>
                <a:lnTo>
                  <a:pt x="0" y="6350"/>
                </a:lnTo>
                <a:lnTo>
                  <a:pt x="12700" y="0"/>
                </a:lnTo>
                <a:lnTo>
                  <a:pt x="25400" y="6350"/>
                </a:lnTo>
                <a:lnTo>
                  <a:pt x="57150" y="19050"/>
                </a:lnTo>
                <a:lnTo>
                  <a:pt x="76200" y="31750"/>
                </a:lnTo>
                <a:lnTo>
                  <a:pt x="88900" y="44450"/>
                </a:lnTo>
                <a:lnTo>
                  <a:pt x="95250" y="57150"/>
                </a:lnTo>
                <a:lnTo>
                  <a:pt x="88900" y="82550"/>
                </a:lnTo>
                <a:lnTo>
                  <a:pt x="76200" y="95250"/>
                </a:lnTo>
                <a:lnTo>
                  <a:pt x="50800" y="107950"/>
                </a:lnTo>
                <a:lnTo>
                  <a:pt x="19050" y="114300"/>
                </a:lnTo>
                <a:lnTo>
                  <a:pt x="127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9" name="SMARTINK"/>
          <p:cNvSpPr/>
          <p:nvPr/>
        </p:nvSpPr>
        <p:spPr bwMode="auto">
          <a:xfrm>
            <a:off x="8528050" y="2946400"/>
            <a:ext cx="95251" cy="260351"/>
          </a:xfrm>
          <a:custGeom>
            <a:avLst/>
            <a:gdLst/>
            <a:ahLst/>
            <a:cxnLst/>
            <a:rect l="0" t="0" r="0" b="0"/>
            <a:pathLst>
              <a:path w="95251" h="260351">
                <a:moveTo>
                  <a:pt x="31750" y="12700"/>
                </a:moveTo>
                <a:lnTo>
                  <a:pt x="25400" y="0"/>
                </a:lnTo>
                <a:lnTo>
                  <a:pt x="25400" y="25400"/>
                </a:lnTo>
                <a:lnTo>
                  <a:pt x="25400" y="44450"/>
                </a:lnTo>
                <a:lnTo>
                  <a:pt x="25400" y="69850"/>
                </a:lnTo>
                <a:lnTo>
                  <a:pt x="25400" y="101600"/>
                </a:lnTo>
                <a:lnTo>
                  <a:pt x="25400" y="133350"/>
                </a:lnTo>
                <a:lnTo>
                  <a:pt x="19050" y="158750"/>
                </a:lnTo>
                <a:lnTo>
                  <a:pt x="19050" y="177800"/>
                </a:lnTo>
                <a:lnTo>
                  <a:pt x="6350" y="209550"/>
                </a:lnTo>
                <a:lnTo>
                  <a:pt x="0" y="228600"/>
                </a:lnTo>
                <a:lnTo>
                  <a:pt x="6350" y="196850"/>
                </a:lnTo>
                <a:lnTo>
                  <a:pt x="12700" y="165100"/>
                </a:lnTo>
                <a:lnTo>
                  <a:pt x="19050" y="152400"/>
                </a:lnTo>
                <a:lnTo>
                  <a:pt x="38100" y="152400"/>
                </a:lnTo>
                <a:lnTo>
                  <a:pt x="63500" y="158750"/>
                </a:lnTo>
                <a:lnTo>
                  <a:pt x="76200" y="165100"/>
                </a:lnTo>
                <a:lnTo>
                  <a:pt x="82550" y="177800"/>
                </a:lnTo>
                <a:lnTo>
                  <a:pt x="95250" y="190500"/>
                </a:lnTo>
                <a:lnTo>
                  <a:pt x="95250" y="209550"/>
                </a:lnTo>
                <a:lnTo>
                  <a:pt x="88900" y="222250"/>
                </a:lnTo>
                <a:lnTo>
                  <a:pt x="69850" y="234950"/>
                </a:lnTo>
                <a:lnTo>
                  <a:pt x="57150" y="247650"/>
                </a:lnTo>
                <a:lnTo>
                  <a:pt x="31750" y="254000"/>
                </a:lnTo>
                <a:lnTo>
                  <a:pt x="190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0" name="SMARTINK"/>
          <p:cNvSpPr/>
          <p:nvPr/>
        </p:nvSpPr>
        <p:spPr bwMode="auto">
          <a:xfrm>
            <a:off x="8705850" y="2971800"/>
            <a:ext cx="63501" cy="222251"/>
          </a:xfrm>
          <a:custGeom>
            <a:avLst/>
            <a:gdLst/>
            <a:ahLst/>
            <a:cxnLst/>
            <a:rect l="0" t="0" r="0" b="0"/>
            <a:pathLst>
              <a:path w="63501" h="222251">
                <a:moveTo>
                  <a:pt x="63500" y="0"/>
                </a:moveTo>
                <a:lnTo>
                  <a:pt x="44450" y="19050"/>
                </a:lnTo>
                <a:lnTo>
                  <a:pt x="31750" y="44450"/>
                </a:lnTo>
                <a:lnTo>
                  <a:pt x="25400" y="76200"/>
                </a:lnTo>
                <a:lnTo>
                  <a:pt x="19050" y="95250"/>
                </a:lnTo>
                <a:lnTo>
                  <a:pt x="635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190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1" name="SMARTINK"/>
          <p:cNvSpPr/>
          <p:nvPr/>
        </p:nvSpPr>
        <p:spPr bwMode="auto">
          <a:xfrm>
            <a:off x="8813800" y="3073400"/>
            <a:ext cx="57151" cy="127001"/>
          </a:xfrm>
          <a:custGeom>
            <a:avLst/>
            <a:gdLst/>
            <a:ahLst/>
            <a:cxnLst/>
            <a:rect l="0" t="0" r="0" b="0"/>
            <a:pathLst>
              <a:path w="57151" h="127001">
                <a:moveTo>
                  <a:pt x="57150" y="12700"/>
                </a:moveTo>
                <a:lnTo>
                  <a:pt x="44450" y="0"/>
                </a:lnTo>
                <a:lnTo>
                  <a:pt x="25400" y="0"/>
                </a:lnTo>
                <a:lnTo>
                  <a:pt x="6350" y="6350"/>
                </a:lnTo>
                <a:lnTo>
                  <a:pt x="0" y="25400"/>
                </a:lnTo>
                <a:lnTo>
                  <a:pt x="12700" y="44450"/>
                </a:lnTo>
                <a:lnTo>
                  <a:pt x="31750" y="76200"/>
                </a:lnTo>
                <a:lnTo>
                  <a:pt x="44450" y="95250"/>
                </a:lnTo>
                <a:lnTo>
                  <a:pt x="38100" y="114300"/>
                </a:lnTo>
                <a:lnTo>
                  <a:pt x="317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2" name="SMARTINK"/>
          <p:cNvSpPr/>
          <p:nvPr/>
        </p:nvSpPr>
        <p:spPr bwMode="auto">
          <a:xfrm>
            <a:off x="8864600" y="2933700"/>
            <a:ext cx="114301" cy="330201"/>
          </a:xfrm>
          <a:custGeom>
            <a:avLst/>
            <a:gdLst/>
            <a:ahLst/>
            <a:cxnLst/>
            <a:rect l="0" t="0" r="0" b="0"/>
            <a:pathLst>
              <a:path w="114301" h="330201">
                <a:moveTo>
                  <a:pt x="38100" y="0"/>
                </a:moveTo>
                <a:lnTo>
                  <a:pt x="57150" y="6350"/>
                </a:lnTo>
                <a:lnTo>
                  <a:pt x="82550" y="25400"/>
                </a:lnTo>
                <a:lnTo>
                  <a:pt x="101600" y="57150"/>
                </a:lnTo>
                <a:lnTo>
                  <a:pt x="107950" y="69850"/>
                </a:lnTo>
                <a:lnTo>
                  <a:pt x="107950" y="88900"/>
                </a:lnTo>
                <a:lnTo>
                  <a:pt x="114300" y="107950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07950" y="171450"/>
                </a:lnTo>
                <a:lnTo>
                  <a:pt x="101600" y="190500"/>
                </a:lnTo>
                <a:lnTo>
                  <a:pt x="88900" y="209550"/>
                </a:lnTo>
                <a:lnTo>
                  <a:pt x="76200" y="228600"/>
                </a:lnTo>
                <a:lnTo>
                  <a:pt x="63500" y="247650"/>
                </a:lnTo>
                <a:lnTo>
                  <a:pt x="50800" y="266700"/>
                </a:lnTo>
                <a:lnTo>
                  <a:pt x="38100" y="279400"/>
                </a:lnTo>
                <a:lnTo>
                  <a:pt x="12700" y="304800"/>
                </a:lnTo>
                <a:lnTo>
                  <a:pt x="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3" name="SMARTINK"/>
          <p:cNvSpPr/>
          <p:nvPr/>
        </p:nvSpPr>
        <p:spPr bwMode="auto">
          <a:xfrm>
            <a:off x="6223000" y="3041650"/>
            <a:ext cx="107951" cy="260351"/>
          </a:xfrm>
          <a:custGeom>
            <a:avLst/>
            <a:gdLst/>
            <a:ahLst/>
            <a:cxnLst/>
            <a:rect l="0" t="0" r="0" b="0"/>
            <a:pathLst>
              <a:path w="107951" h="260351">
                <a:moveTo>
                  <a:pt x="38100" y="50800"/>
                </a:moveTo>
                <a:lnTo>
                  <a:pt x="25400" y="44450"/>
                </a:lnTo>
                <a:lnTo>
                  <a:pt x="12700" y="38100"/>
                </a:lnTo>
                <a:lnTo>
                  <a:pt x="19050" y="19050"/>
                </a:lnTo>
                <a:lnTo>
                  <a:pt x="57150" y="0"/>
                </a:lnTo>
                <a:lnTo>
                  <a:pt x="76200" y="6350"/>
                </a:lnTo>
                <a:lnTo>
                  <a:pt x="88900" y="19050"/>
                </a:lnTo>
                <a:lnTo>
                  <a:pt x="95250" y="31750"/>
                </a:lnTo>
                <a:lnTo>
                  <a:pt x="95250" y="50800"/>
                </a:lnTo>
                <a:lnTo>
                  <a:pt x="88900" y="76200"/>
                </a:lnTo>
                <a:lnTo>
                  <a:pt x="82550" y="95250"/>
                </a:lnTo>
                <a:lnTo>
                  <a:pt x="76200" y="120650"/>
                </a:lnTo>
                <a:lnTo>
                  <a:pt x="69850" y="139700"/>
                </a:lnTo>
                <a:lnTo>
                  <a:pt x="57150" y="171450"/>
                </a:lnTo>
                <a:lnTo>
                  <a:pt x="38100" y="196850"/>
                </a:lnTo>
                <a:lnTo>
                  <a:pt x="25400" y="222250"/>
                </a:lnTo>
                <a:lnTo>
                  <a:pt x="6350" y="247650"/>
                </a:lnTo>
                <a:lnTo>
                  <a:pt x="0" y="260350"/>
                </a:lnTo>
                <a:lnTo>
                  <a:pt x="31750" y="254000"/>
                </a:lnTo>
                <a:lnTo>
                  <a:pt x="57150" y="247650"/>
                </a:lnTo>
                <a:lnTo>
                  <a:pt x="82550" y="241300"/>
                </a:lnTo>
                <a:lnTo>
                  <a:pt x="107950" y="241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4" name="SMARTINK"/>
          <p:cNvSpPr/>
          <p:nvPr/>
        </p:nvSpPr>
        <p:spPr bwMode="auto">
          <a:xfrm>
            <a:off x="2787650" y="3136900"/>
            <a:ext cx="127001" cy="279401"/>
          </a:xfrm>
          <a:custGeom>
            <a:avLst/>
            <a:gdLst/>
            <a:ahLst/>
            <a:cxnLst/>
            <a:rect l="0" t="0" r="0" b="0"/>
            <a:pathLst>
              <a:path w="127001" h="279401">
                <a:moveTo>
                  <a:pt x="6350" y="50800"/>
                </a:moveTo>
                <a:lnTo>
                  <a:pt x="0" y="38100"/>
                </a:lnTo>
                <a:lnTo>
                  <a:pt x="0" y="19050"/>
                </a:lnTo>
                <a:lnTo>
                  <a:pt x="12700" y="6350"/>
                </a:lnTo>
                <a:lnTo>
                  <a:pt x="25400" y="0"/>
                </a:lnTo>
                <a:lnTo>
                  <a:pt x="57150" y="0"/>
                </a:lnTo>
                <a:lnTo>
                  <a:pt x="63500" y="19050"/>
                </a:lnTo>
                <a:lnTo>
                  <a:pt x="63500" y="44450"/>
                </a:lnTo>
                <a:lnTo>
                  <a:pt x="50800" y="69850"/>
                </a:lnTo>
                <a:lnTo>
                  <a:pt x="38100" y="95250"/>
                </a:lnTo>
                <a:lnTo>
                  <a:pt x="31750" y="107950"/>
                </a:lnTo>
                <a:lnTo>
                  <a:pt x="69850" y="114300"/>
                </a:lnTo>
                <a:lnTo>
                  <a:pt x="88900" y="114300"/>
                </a:lnTo>
                <a:lnTo>
                  <a:pt x="101600" y="120650"/>
                </a:lnTo>
                <a:lnTo>
                  <a:pt x="107950" y="133350"/>
                </a:lnTo>
                <a:lnTo>
                  <a:pt x="127000" y="165100"/>
                </a:lnTo>
                <a:lnTo>
                  <a:pt x="127000" y="196850"/>
                </a:lnTo>
                <a:lnTo>
                  <a:pt x="120650" y="228600"/>
                </a:lnTo>
                <a:lnTo>
                  <a:pt x="95250" y="260350"/>
                </a:lnTo>
                <a:lnTo>
                  <a:pt x="82550" y="266700"/>
                </a:lnTo>
                <a:lnTo>
                  <a:pt x="63500" y="279400"/>
                </a:lnTo>
                <a:lnTo>
                  <a:pt x="38100" y="279400"/>
                </a:lnTo>
                <a:lnTo>
                  <a:pt x="19050" y="279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5" name="SMARTINK"/>
          <p:cNvSpPr/>
          <p:nvPr/>
        </p:nvSpPr>
        <p:spPr bwMode="auto">
          <a:xfrm>
            <a:off x="8172450" y="2971800"/>
            <a:ext cx="127001" cy="254001"/>
          </a:xfrm>
          <a:custGeom>
            <a:avLst/>
            <a:gdLst/>
            <a:ahLst/>
            <a:cxnLst/>
            <a:rect l="0" t="0" r="0" b="0"/>
            <a:pathLst>
              <a:path w="127001" h="254001">
                <a:moveTo>
                  <a:pt x="0" y="38100"/>
                </a:moveTo>
                <a:lnTo>
                  <a:pt x="0" y="19050"/>
                </a:lnTo>
                <a:lnTo>
                  <a:pt x="25400" y="0"/>
                </a:lnTo>
                <a:lnTo>
                  <a:pt x="50800" y="0"/>
                </a:lnTo>
                <a:lnTo>
                  <a:pt x="69850" y="0"/>
                </a:lnTo>
                <a:lnTo>
                  <a:pt x="69850" y="19050"/>
                </a:lnTo>
                <a:lnTo>
                  <a:pt x="69850" y="38100"/>
                </a:lnTo>
                <a:lnTo>
                  <a:pt x="44450" y="63500"/>
                </a:lnTo>
                <a:lnTo>
                  <a:pt x="31750" y="76200"/>
                </a:lnTo>
                <a:lnTo>
                  <a:pt x="69850" y="95250"/>
                </a:lnTo>
                <a:lnTo>
                  <a:pt x="88900" y="101600"/>
                </a:lnTo>
                <a:lnTo>
                  <a:pt x="107950" y="107950"/>
                </a:lnTo>
                <a:lnTo>
                  <a:pt x="127000" y="133350"/>
                </a:lnTo>
                <a:lnTo>
                  <a:pt x="120650" y="158750"/>
                </a:lnTo>
                <a:lnTo>
                  <a:pt x="107950" y="184150"/>
                </a:lnTo>
                <a:lnTo>
                  <a:pt x="101600" y="196850"/>
                </a:lnTo>
                <a:lnTo>
                  <a:pt x="69850" y="228600"/>
                </a:lnTo>
                <a:lnTo>
                  <a:pt x="57150" y="241300"/>
                </a:lnTo>
                <a:lnTo>
                  <a:pt x="38100" y="254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6" name="SMARTINK"/>
          <p:cNvSpPr/>
          <p:nvPr/>
        </p:nvSpPr>
        <p:spPr bwMode="auto">
          <a:xfrm>
            <a:off x="869950" y="3162300"/>
            <a:ext cx="107951" cy="222251"/>
          </a:xfrm>
          <a:custGeom>
            <a:avLst/>
            <a:gdLst/>
            <a:ahLst/>
            <a:cxnLst/>
            <a:rect l="0" t="0" r="0" b="0"/>
            <a:pathLst>
              <a:path w="107951" h="222251">
                <a:moveTo>
                  <a:pt x="44450" y="57150"/>
                </a:moveTo>
                <a:lnTo>
                  <a:pt x="25400" y="63500"/>
                </a:lnTo>
                <a:lnTo>
                  <a:pt x="6350" y="63500"/>
                </a:lnTo>
                <a:lnTo>
                  <a:pt x="0" y="50800"/>
                </a:lnTo>
                <a:lnTo>
                  <a:pt x="12700" y="19050"/>
                </a:lnTo>
                <a:lnTo>
                  <a:pt x="31750" y="12700"/>
                </a:lnTo>
                <a:lnTo>
                  <a:pt x="50800" y="0"/>
                </a:lnTo>
                <a:lnTo>
                  <a:pt x="69850" y="0"/>
                </a:lnTo>
                <a:lnTo>
                  <a:pt x="82550" y="12700"/>
                </a:lnTo>
                <a:lnTo>
                  <a:pt x="101600" y="31750"/>
                </a:lnTo>
                <a:lnTo>
                  <a:pt x="95250" y="69850"/>
                </a:lnTo>
                <a:lnTo>
                  <a:pt x="82550" y="101600"/>
                </a:lnTo>
                <a:lnTo>
                  <a:pt x="69850" y="127000"/>
                </a:lnTo>
                <a:lnTo>
                  <a:pt x="50800" y="158750"/>
                </a:lnTo>
                <a:lnTo>
                  <a:pt x="38100" y="184150"/>
                </a:lnTo>
                <a:lnTo>
                  <a:pt x="25400" y="209550"/>
                </a:lnTo>
                <a:lnTo>
                  <a:pt x="12700" y="222250"/>
                </a:lnTo>
                <a:lnTo>
                  <a:pt x="44450" y="215900"/>
                </a:lnTo>
                <a:lnTo>
                  <a:pt x="69850" y="209550"/>
                </a:lnTo>
                <a:lnTo>
                  <a:pt x="101600" y="209550"/>
                </a:lnTo>
                <a:lnTo>
                  <a:pt x="107950" y="209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7" name="SMARTINK"/>
          <p:cNvSpPr/>
          <p:nvPr/>
        </p:nvSpPr>
        <p:spPr bwMode="auto">
          <a:xfrm>
            <a:off x="1187450" y="2794000"/>
            <a:ext cx="127001" cy="190501"/>
          </a:xfrm>
          <a:custGeom>
            <a:avLst/>
            <a:gdLst/>
            <a:ahLst/>
            <a:cxnLst/>
            <a:rect l="0" t="0" r="0" b="0"/>
            <a:pathLst>
              <a:path w="127001" h="190501">
                <a:moveTo>
                  <a:pt x="76200" y="25400"/>
                </a:moveTo>
                <a:lnTo>
                  <a:pt x="69850" y="6350"/>
                </a:lnTo>
                <a:lnTo>
                  <a:pt x="57150" y="0"/>
                </a:lnTo>
                <a:lnTo>
                  <a:pt x="44450" y="6350"/>
                </a:lnTo>
                <a:lnTo>
                  <a:pt x="25400" y="19050"/>
                </a:lnTo>
                <a:lnTo>
                  <a:pt x="6350" y="4445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6350" y="165100"/>
                </a:lnTo>
                <a:lnTo>
                  <a:pt x="19050" y="177800"/>
                </a:lnTo>
                <a:lnTo>
                  <a:pt x="31750" y="190500"/>
                </a:lnTo>
                <a:lnTo>
                  <a:pt x="63500" y="184150"/>
                </a:lnTo>
                <a:lnTo>
                  <a:pt x="95250" y="165100"/>
                </a:lnTo>
                <a:lnTo>
                  <a:pt x="101600" y="152400"/>
                </a:lnTo>
                <a:lnTo>
                  <a:pt x="120650" y="133350"/>
                </a:lnTo>
                <a:lnTo>
                  <a:pt x="127000" y="107950"/>
                </a:lnTo>
                <a:lnTo>
                  <a:pt x="127000" y="88900"/>
                </a:lnTo>
                <a:lnTo>
                  <a:pt x="120650" y="63500"/>
                </a:lnTo>
                <a:lnTo>
                  <a:pt x="101600" y="38100"/>
                </a:lnTo>
                <a:lnTo>
                  <a:pt x="82550" y="1270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8" name="SMARTINK"/>
          <p:cNvSpPr/>
          <p:nvPr/>
        </p:nvSpPr>
        <p:spPr bwMode="auto">
          <a:xfrm>
            <a:off x="3092450" y="2851150"/>
            <a:ext cx="1" cy="146051"/>
          </a:xfrm>
          <a:custGeom>
            <a:avLst/>
            <a:gdLst/>
            <a:ahLst/>
            <a:cxnLst/>
            <a:rect l="0" t="0" r="0" b="0"/>
            <a:pathLst>
              <a:path w="1" h="1460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09" name="SMARTINK"/>
          <p:cNvSpPr/>
          <p:nvPr/>
        </p:nvSpPr>
        <p:spPr bwMode="auto">
          <a:xfrm>
            <a:off x="3035300" y="2914650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0" y="19050"/>
                </a:moveTo>
                <a:lnTo>
                  <a:pt x="31750" y="12700"/>
                </a:lnTo>
                <a:lnTo>
                  <a:pt x="57150" y="12700"/>
                </a:lnTo>
                <a:lnTo>
                  <a:pt x="82550" y="6350"/>
                </a:lnTo>
                <a:lnTo>
                  <a:pt x="114300" y="6350"/>
                </a:lnTo>
                <a:lnTo>
                  <a:pt x="1270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10" name="SMARTINK"/>
          <p:cNvSpPr/>
          <p:nvPr/>
        </p:nvSpPr>
        <p:spPr bwMode="auto">
          <a:xfrm>
            <a:off x="3219450" y="2832100"/>
            <a:ext cx="114301" cy="146051"/>
          </a:xfrm>
          <a:custGeom>
            <a:avLst/>
            <a:gdLst/>
            <a:ahLst/>
            <a:cxnLst/>
            <a:rect l="0" t="0" r="0" b="0"/>
            <a:pathLst>
              <a:path w="114301" h="146051">
                <a:moveTo>
                  <a:pt x="19050" y="25400"/>
                </a:moveTo>
                <a:lnTo>
                  <a:pt x="0" y="19050"/>
                </a:lnTo>
                <a:lnTo>
                  <a:pt x="6350" y="6350"/>
                </a:lnTo>
                <a:lnTo>
                  <a:pt x="25400" y="0"/>
                </a:lnTo>
                <a:lnTo>
                  <a:pt x="57150" y="6350"/>
                </a:lnTo>
                <a:lnTo>
                  <a:pt x="69850" y="12700"/>
                </a:lnTo>
                <a:lnTo>
                  <a:pt x="69850" y="38100"/>
                </a:lnTo>
                <a:lnTo>
                  <a:pt x="69850" y="63500"/>
                </a:lnTo>
                <a:lnTo>
                  <a:pt x="57150" y="88900"/>
                </a:lnTo>
                <a:lnTo>
                  <a:pt x="38100" y="114300"/>
                </a:lnTo>
                <a:lnTo>
                  <a:pt x="19050" y="139700"/>
                </a:lnTo>
                <a:lnTo>
                  <a:pt x="50800" y="146050"/>
                </a:lnTo>
                <a:lnTo>
                  <a:pt x="76200" y="146050"/>
                </a:lnTo>
                <a:lnTo>
                  <a:pt x="107950" y="139700"/>
                </a:lnTo>
                <a:lnTo>
                  <a:pt x="11430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11" name="SMARTINK"/>
          <p:cNvSpPr/>
          <p:nvPr/>
        </p:nvSpPr>
        <p:spPr bwMode="auto">
          <a:xfrm>
            <a:off x="3041650" y="3581400"/>
            <a:ext cx="177801" cy="755651"/>
          </a:xfrm>
          <a:custGeom>
            <a:avLst/>
            <a:gdLst/>
            <a:ahLst/>
            <a:cxnLst/>
            <a:rect l="0" t="0" r="0" b="0"/>
            <a:pathLst>
              <a:path w="177801" h="755651">
                <a:moveTo>
                  <a:pt x="177800" y="12700"/>
                </a:moveTo>
                <a:lnTo>
                  <a:pt x="171450" y="0"/>
                </a:lnTo>
                <a:lnTo>
                  <a:pt x="165100" y="25400"/>
                </a:lnTo>
                <a:lnTo>
                  <a:pt x="158750" y="44450"/>
                </a:lnTo>
                <a:lnTo>
                  <a:pt x="152400" y="69850"/>
                </a:lnTo>
                <a:lnTo>
                  <a:pt x="146050" y="101600"/>
                </a:lnTo>
                <a:lnTo>
                  <a:pt x="139700" y="127000"/>
                </a:lnTo>
                <a:lnTo>
                  <a:pt x="139700" y="146050"/>
                </a:lnTo>
                <a:lnTo>
                  <a:pt x="133350" y="165100"/>
                </a:lnTo>
                <a:lnTo>
                  <a:pt x="133350" y="184150"/>
                </a:lnTo>
                <a:lnTo>
                  <a:pt x="127000" y="203200"/>
                </a:lnTo>
                <a:lnTo>
                  <a:pt x="127000" y="222250"/>
                </a:lnTo>
                <a:lnTo>
                  <a:pt x="120650" y="241300"/>
                </a:lnTo>
                <a:lnTo>
                  <a:pt x="120650" y="260350"/>
                </a:lnTo>
                <a:lnTo>
                  <a:pt x="114300" y="279400"/>
                </a:lnTo>
                <a:lnTo>
                  <a:pt x="107950" y="298450"/>
                </a:lnTo>
                <a:lnTo>
                  <a:pt x="101600" y="317500"/>
                </a:lnTo>
                <a:lnTo>
                  <a:pt x="101600" y="336550"/>
                </a:lnTo>
                <a:lnTo>
                  <a:pt x="95250" y="355600"/>
                </a:lnTo>
                <a:lnTo>
                  <a:pt x="88900" y="374650"/>
                </a:lnTo>
                <a:lnTo>
                  <a:pt x="82550" y="400050"/>
                </a:lnTo>
                <a:lnTo>
                  <a:pt x="76200" y="419100"/>
                </a:lnTo>
                <a:lnTo>
                  <a:pt x="69850" y="438150"/>
                </a:lnTo>
                <a:lnTo>
                  <a:pt x="63500" y="463550"/>
                </a:lnTo>
                <a:lnTo>
                  <a:pt x="57150" y="482600"/>
                </a:lnTo>
                <a:lnTo>
                  <a:pt x="57150" y="501650"/>
                </a:lnTo>
                <a:lnTo>
                  <a:pt x="50800" y="520700"/>
                </a:lnTo>
                <a:lnTo>
                  <a:pt x="44450" y="552450"/>
                </a:lnTo>
                <a:lnTo>
                  <a:pt x="38100" y="571500"/>
                </a:lnTo>
                <a:lnTo>
                  <a:pt x="31750" y="615950"/>
                </a:lnTo>
                <a:lnTo>
                  <a:pt x="25400" y="641350"/>
                </a:lnTo>
                <a:lnTo>
                  <a:pt x="19050" y="673100"/>
                </a:lnTo>
                <a:lnTo>
                  <a:pt x="19050" y="698500"/>
                </a:lnTo>
                <a:lnTo>
                  <a:pt x="12700" y="730250"/>
                </a:lnTo>
                <a:lnTo>
                  <a:pt x="6350" y="755650"/>
                </a:lnTo>
                <a:lnTo>
                  <a:pt x="0" y="742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12" name="SMARTINK"/>
          <p:cNvSpPr/>
          <p:nvPr/>
        </p:nvSpPr>
        <p:spPr bwMode="auto">
          <a:xfrm>
            <a:off x="2971800" y="4178300"/>
            <a:ext cx="203201" cy="196851"/>
          </a:xfrm>
          <a:custGeom>
            <a:avLst/>
            <a:gdLst/>
            <a:ahLst/>
            <a:cxnLst/>
            <a:rect l="0" t="0" r="0" b="0"/>
            <a:pathLst>
              <a:path w="203201" h="196851">
                <a:moveTo>
                  <a:pt x="12700" y="25400"/>
                </a:moveTo>
                <a:lnTo>
                  <a:pt x="0" y="0"/>
                </a:lnTo>
                <a:lnTo>
                  <a:pt x="12700" y="19050"/>
                </a:lnTo>
                <a:lnTo>
                  <a:pt x="12700" y="44450"/>
                </a:lnTo>
                <a:lnTo>
                  <a:pt x="12700" y="76200"/>
                </a:lnTo>
                <a:lnTo>
                  <a:pt x="12700" y="101600"/>
                </a:lnTo>
                <a:lnTo>
                  <a:pt x="12700" y="133350"/>
                </a:lnTo>
                <a:lnTo>
                  <a:pt x="12700" y="152400"/>
                </a:lnTo>
                <a:lnTo>
                  <a:pt x="19050" y="184150"/>
                </a:lnTo>
                <a:lnTo>
                  <a:pt x="25400" y="196850"/>
                </a:lnTo>
                <a:lnTo>
                  <a:pt x="50800" y="184150"/>
                </a:lnTo>
                <a:lnTo>
                  <a:pt x="76200" y="158750"/>
                </a:lnTo>
                <a:lnTo>
                  <a:pt x="101600" y="146050"/>
                </a:lnTo>
                <a:lnTo>
                  <a:pt x="127000" y="133350"/>
                </a:lnTo>
                <a:lnTo>
                  <a:pt x="152400" y="114300"/>
                </a:lnTo>
                <a:lnTo>
                  <a:pt x="177800" y="107950"/>
                </a:lnTo>
                <a:lnTo>
                  <a:pt x="2032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14" name="SMARTINK"/>
          <p:cNvSpPr/>
          <p:nvPr/>
        </p:nvSpPr>
        <p:spPr bwMode="auto">
          <a:xfrm>
            <a:off x="2876550" y="4502150"/>
            <a:ext cx="25401" cy="165101"/>
          </a:xfrm>
          <a:custGeom>
            <a:avLst/>
            <a:gdLst/>
            <a:ahLst/>
            <a:cxnLst/>
            <a:rect l="0" t="0" r="0" b="0"/>
            <a:pathLst>
              <a:path w="25401" h="165101">
                <a:moveTo>
                  <a:pt x="6350" y="12700"/>
                </a:moveTo>
                <a:lnTo>
                  <a:pt x="0" y="0"/>
                </a:lnTo>
                <a:lnTo>
                  <a:pt x="12700" y="19050"/>
                </a:lnTo>
                <a:lnTo>
                  <a:pt x="19050" y="44450"/>
                </a:lnTo>
                <a:lnTo>
                  <a:pt x="19050" y="76200"/>
                </a:lnTo>
                <a:lnTo>
                  <a:pt x="19050" y="101600"/>
                </a:lnTo>
                <a:lnTo>
                  <a:pt x="19050" y="133350"/>
                </a:lnTo>
                <a:lnTo>
                  <a:pt x="254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15" name="SMARTINK"/>
          <p:cNvSpPr/>
          <p:nvPr/>
        </p:nvSpPr>
        <p:spPr bwMode="auto">
          <a:xfrm>
            <a:off x="2838450" y="4578350"/>
            <a:ext cx="127001" cy="19051"/>
          </a:xfrm>
          <a:custGeom>
            <a:avLst/>
            <a:gdLst/>
            <a:ahLst/>
            <a:cxnLst/>
            <a:rect l="0" t="0" r="0" b="0"/>
            <a:pathLst>
              <a:path w="127001" h="19051">
                <a:moveTo>
                  <a:pt x="0" y="19050"/>
                </a:moveTo>
                <a:lnTo>
                  <a:pt x="19050" y="6350"/>
                </a:lnTo>
                <a:lnTo>
                  <a:pt x="50800" y="635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16" name="SMARTINK"/>
          <p:cNvSpPr/>
          <p:nvPr/>
        </p:nvSpPr>
        <p:spPr bwMode="auto">
          <a:xfrm>
            <a:off x="3048000" y="4502150"/>
            <a:ext cx="146051" cy="139701"/>
          </a:xfrm>
          <a:custGeom>
            <a:avLst/>
            <a:gdLst/>
            <a:ahLst/>
            <a:cxnLst/>
            <a:rect l="0" t="0" r="0" b="0"/>
            <a:pathLst>
              <a:path w="146051" h="139701">
                <a:moveTo>
                  <a:pt x="0" y="19050"/>
                </a:moveTo>
                <a:lnTo>
                  <a:pt x="19050" y="0"/>
                </a:lnTo>
                <a:lnTo>
                  <a:pt x="38100" y="0"/>
                </a:lnTo>
                <a:lnTo>
                  <a:pt x="57150" y="6350"/>
                </a:lnTo>
                <a:lnTo>
                  <a:pt x="69850" y="25400"/>
                </a:lnTo>
                <a:lnTo>
                  <a:pt x="63500" y="50800"/>
                </a:lnTo>
                <a:lnTo>
                  <a:pt x="50800" y="76200"/>
                </a:lnTo>
                <a:lnTo>
                  <a:pt x="31750" y="101600"/>
                </a:lnTo>
                <a:lnTo>
                  <a:pt x="25400" y="120650"/>
                </a:lnTo>
                <a:lnTo>
                  <a:pt x="19050" y="133350"/>
                </a:lnTo>
                <a:lnTo>
                  <a:pt x="38100" y="139700"/>
                </a:lnTo>
                <a:lnTo>
                  <a:pt x="63500" y="133350"/>
                </a:lnTo>
                <a:lnTo>
                  <a:pt x="88900" y="133350"/>
                </a:lnTo>
                <a:lnTo>
                  <a:pt x="120650" y="127000"/>
                </a:lnTo>
                <a:lnTo>
                  <a:pt x="1460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17" name="SMARTINK"/>
          <p:cNvSpPr/>
          <p:nvPr/>
        </p:nvSpPr>
        <p:spPr bwMode="auto">
          <a:xfrm>
            <a:off x="4013200" y="3632200"/>
            <a:ext cx="114301" cy="609601"/>
          </a:xfrm>
          <a:custGeom>
            <a:avLst/>
            <a:gdLst/>
            <a:ahLst/>
            <a:cxnLst/>
            <a:rect l="0" t="0" r="0" b="0"/>
            <a:pathLst>
              <a:path w="114301" h="609601">
                <a:moveTo>
                  <a:pt x="0" y="0"/>
                </a:moveTo>
                <a:lnTo>
                  <a:pt x="12700" y="19050"/>
                </a:lnTo>
                <a:lnTo>
                  <a:pt x="19050" y="50800"/>
                </a:lnTo>
                <a:lnTo>
                  <a:pt x="25400" y="69850"/>
                </a:lnTo>
                <a:lnTo>
                  <a:pt x="25400" y="88900"/>
                </a:lnTo>
                <a:lnTo>
                  <a:pt x="31750" y="107950"/>
                </a:lnTo>
                <a:lnTo>
                  <a:pt x="38100" y="139700"/>
                </a:lnTo>
                <a:lnTo>
                  <a:pt x="44450" y="171450"/>
                </a:lnTo>
                <a:lnTo>
                  <a:pt x="57150" y="196850"/>
                </a:lnTo>
                <a:lnTo>
                  <a:pt x="63500" y="228600"/>
                </a:lnTo>
                <a:lnTo>
                  <a:pt x="63500" y="260350"/>
                </a:lnTo>
                <a:lnTo>
                  <a:pt x="69850" y="285750"/>
                </a:lnTo>
                <a:lnTo>
                  <a:pt x="76200" y="311150"/>
                </a:lnTo>
                <a:lnTo>
                  <a:pt x="82550" y="330200"/>
                </a:lnTo>
                <a:lnTo>
                  <a:pt x="82550" y="349250"/>
                </a:lnTo>
                <a:lnTo>
                  <a:pt x="88900" y="387350"/>
                </a:lnTo>
                <a:lnTo>
                  <a:pt x="95250" y="412750"/>
                </a:lnTo>
                <a:lnTo>
                  <a:pt x="101600" y="438150"/>
                </a:lnTo>
                <a:lnTo>
                  <a:pt x="101600" y="469900"/>
                </a:lnTo>
                <a:lnTo>
                  <a:pt x="101600" y="495300"/>
                </a:lnTo>
                <a:lnTo>
                  <a:pt x="101600" y="520700"/>
                </a:lnTo>
                <a:lnTo>
                  <a:pt x="107950" y="552450"/>
                </a:lnTo>
                <a:lnTo>
                  <a:pt x="114300" y="584200"/>
                </a:lnTo>
                <a:lnTo>
                  <a:pt x="114300" y="609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18" name="SMARTINK"/>
          <p:cNvSpPr/>
          <p:nvPr/>
        </p:nvSpPr>
        <p:spPr bwMode="auto">
          <a:xfrm>
            <a:off x="4038600" y="4121150"/>
            <a:ext cx="177801" cy="165101"/>
          </a:xfrm>
          <a:custGeom>
            <a:avLst/>
            <a:gdLst/>
            <a:ahLst/>
            <a:cxnLst/>
            <a:rect l="0" t="0" r="0" b="0"/>
            <a:pathLst>
              <a:path w="177801" h="165101">
                <a:moveTo>
                  <a:pt x="6350" y="82550"/>
                </a:moveTo>
                <a:lnTo>
                  <a:pt x="0" y="69850"/>
                </a:lnTo>
                <a:lnTo>
                  <a:pt x="6350" y="88900"/>
                </a:lnTo>
                <a:lnTo>
                  <a:pt x="38100" y="107950"/>
                </a:lnTo>
                <a:lnTo>
                  <a:pt x="63500" y="133350"/>
                </a:lnTo>
                <a:lnTo>
                  <a:pt x="88900" y="152400"/>
                </a:lnTo>
                <a:lnTo>
                  <a:pt x="101600" y="158750"/>
                </a:lnTo>
                <a:lnTo>
                  <a:pt x="114300" y="165100"/>
                </a:lnTo>
                <a:lnTo>
                  <a:pt x="127000" y="152400"/>
                </a:lnTo>
                <a:lnTo>
                  <a:pt x="133350" y="127000"/>
                </a:lnTo>
                <a:lnTo>
                  <a:pt x="139700" y="101600"/>
                </a:lnTo>
                <a:lnTo>
                  <a:pt x="146050" y="69850"/>
                </a:lnTo>
                <a:lnTo>
                  <a:pt x="152400" y="44450"/>
                </a:lnTo>
                <a:lnTo>
                  <a:pt x="171450" y="1270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19" name="SMARTINK"/>
          <p:cNvSpPr/>
          <p:nvPr/>
        </p:nvSpPr>
        <p:spPr bwMode="auto">
          <a:xfrm>
            <a:off x="3879850" y="2946400"/>
            <a:ext cx="82551" cy="1"/>
          </a:xfrm>
          <a:custGeom>
            <a:avLst/>
            <a:gdLst/>
            <a:ahLst/>
            <a:cxnLst/>
            <a:rect l="0" t="0" r="0" b="0"/>
            <a:pathLst>
              <a:path w="8255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0" name="SMARTINK"/>
          <p:cNvSpPr/>
          <p:nvPr/>
        </p:nvSpPr>
        <p:spPr bwMode="auto">
          <a:xfrm>
            <a:off x="4006850" y="2851150"/>
            <a:ext cx="82551" cy="152401"/>
          </a:xfrm>
          <a:custGeom>
            <a:avLst/>
            <a:gdLst/>
            <a:ahLst/>
            <a:cxnLst/>
            <a:rect l="0" t="0" r="0" b="0"/>
            <a:pathLst>
              <a:path w="82551" h="152401">
                <a:moveTo>
                  <a:pt x="12700" y="31750"/>
                </a:moveTo>
                <a:lnTo>
                  <a:pt x="12700" y="12700"/>
                </a:lnTo>
                <a:lnTo>
                  <a:pt x="25400" y="6350"/>
                </a:lnTo>
                <a:lnTo>
                  <a:pt x="38100" y="0"/>
                </a:lnTo>
                <a:lnTo>
                  <a:pt x="50800" y="25400"/>
                </a:lnTo>
                <a:lnTo>
                  <a:pt x="50800" y="50800"/>
                </a:lnTo>
                <a:lnTo>
                  <a:pt x="44450" y="76200"/>
                </a:lnTo>
                <a:lnTo>
                  <a:pt x="31750" y="101600"/>
                </a:lnTo>
                <a:lnTo>
                  <a:pt x="6350" y="133350"/>
                </a:lnTo>
                <a:lnTo>
                  <a:pt x="0" y="146050"/>
                </a:lnTo>
                <a:lnTo>
                  <a:pt x="12700" y="152400"/>
                </a:lnTo>
                <a:lnTo>
                  <a:pt x="50800" y="152400"/>
                </a:lnTo>
                <a:lnTo>
                  <a:pt x="69850" y="146050"/>
                </a:lnTo>
                <a:lnTo>
                  <a:pt x="8255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1" name="SMARTINK"/>
          <p:cNvSpPr/>
          <p:nvPr/>
        </p:nvSpPr>
        <p:spPr bwMode="auto">
          <a:xfrm>
            <a:off x="4013200" y="4540250"/>
            <a:ext cx="127001" cy="31751"/>
          </a:xfrm>
          <a:custGeom>
            <a:avLst/>
            <a:gdLst/>
            <a:ahLst/>
            <a:cxnLst/>
            <a:rect l="0" t="0" r="0" b="0"/>
            <a:pathLst>
              <a:path w="127001" h="31751">
                <a:moveTo>
                  <a:pt x="0" y="31750"/>
                </a:moveTo>
                <a:lnTo>
                  <a:pt x="12700" y="25400"/>
                </a:lnTo>
                <a:lnTo>
                  <a:pt x="38100" y="19050"/>
                </a:lnTo>
                <a:lnTo>
                  <a:pt x="69850" y="12700"/>
                </a:lnTo>
                <a:lnTo>
                  <a:pt x="95250" y="6350"/>
                </a:lnTo>
                <a:lnTo>
                  <a:pt x="114300" y="635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2" name="SMARTINK"/>
          <p:cNvSpPr/>
          <p:nvPr/>
        </p:nvSpPr>
        <p:spPr bwMode="auto">
          <a:xfrm>
            <a:off x="4248150" y="4470400"/>
            <a:ext cx="12701" cy="152401"/>
          </a:xfrm>
          <a:custGeom>
            <a:avLst/>
            <a:gdLst/>
            <a:ahLst/>
            <a:cxnLst/>
            <a:rect l="0" t="0" r="0" b="0"/>
            <a:pathLst>
              <a:path w="12701" h="1524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3" name="SMARTINK"/>
          <p:cNvSpPr/>
          <p:nvPr/>
        </p:nvSpPr>
        <p:spPr bwMode="auto">
          <a:xfrm>
            <a:off x="4330700" y="4476750"/>
            <a:ext cx="158751" cy="133351"/>
          </a:xfrm>
          <a:custGeom>
            <a:avLst/>
            <a:gdLst/>
            <a:ahLst/>
            <a:cxnLst/>
            <a:rect l="0" t="0" r="0" b="0"/>
            <a:pathLst>
              <a:path w="158751" h="133351">
                <a:moveTo>
                  <a:pt x="0" y="31750"/>
                </a:moveTo>
                <a:lnTo>
                  <a:pt x="0" y="12700"/>
                </a:lnTo>
                <a:lnTo>
                  <a:pt x="1270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6350"/>
                </a:lnTo>
                <a:lnTo>
                  <a:pt x="82550" y="25400"/>
                </a:lnTo>
                <a:lnTo>
                  <a:pt x="82550" y="44450"/>
                </a:lnTo>
                <a:lnTo>
                  <a:pt x="69850" y="69850"/>
                </a:lnTo>
                <a:lnTo>
                  <a:pt x="50800" y="95250"/>
                </a:lnTo>
                <a:lnTo>
                  <a:pt x="31750" y="120650"/>
                </a:lnTo>
                <a:lnTo>
                  <a:pt x="38100" y="133350"/>
                </a:lnTo>
                <a:lnTo>
                  <a:pt x="76200" y="127000"/>
                </a:lnTo>
                <a:lnTo>
                  <a:pt x="101600" y="127000"/>
                </a:lnTo>
                <a:lnTo>
                  <a:pt x="133350" y="120650"/>
                </a:lnTo>
                <a:lnTo>
                  <a:pt x="1587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4" name="SMARTINK"/>
          <p:cNvSpPr/>
          <p:nvPr/>
        </p:nvSpPr>
        <p:spPr bwMode="auto">
          <a:xfrm>
            <a:off x="3575050" y="3562350"/>
            <a:ext cx="196851" cy="685801"/>
          </a:xfrm>
          <a:custGeom>
            <a:avLst/>
            <a:gdLst/>
            <a:ahLst/>
            <a:cxnLst/>
            <a:rect l="0" t="0" r="0" b="0"/>
            <a:pathLst>
              <a:path w="196851" h="685801">
                <a:moveTo>
                  <a:pt x="196850" y="0"/>
                </a:moveTo>
                <a:lnTo>
                  <a:pt x="190500" y="19050"/>
                </a:lnTo>
                <a:lnTo>
                  <a:pt x="184150" y="50800"/>
                </a:lnTo>
                <a:lnTo>
                  <a:pt x="184150" y="69850"/>
                </a:lnTo>
                <a:lnTo>
                  <a:pt x="177800" y="101600"/>
                </a:lnTo>
                <a:lnTo>
                  <a:pt x="171450" y="127000"/>
                </a:lnTo>
                <a:lnTo>
                  <a:pt x="165100" y="152400"/>
                </a:lnTo>
                <a:lnTo>
                  <a:pt x="158750" y="177800"/>
                </a:lnTo>
                <a:lnTo>
                  <a:pt x="152400" y="203200"/>
                </a:lnTo>
                <a:lnTo>
                  <a:pt x="139700" y="228600"/>
                </a:lnTo>
                <a:lnTo>
                  <a:pt x="133350" y="260350"/>
                </a:lnTo>
                <a:lnTo>
                  <a:pt x="127000" y="285750"/>
                </a:lnTo>
                <a:lnTo>
                  <a:pt x="114300" y="311150"/>
                </a:lnTo>
                <a:lnTo>
                  <a:pt x="107950" y="336550"/>
                </a:lnTo>
                <a:lnTo>
                  <a:pt x="95250" y="368300"/>
                </a:lnTo>
                <a:lnTo>
                  <a:pt x="88900" y="393700"/>
                </a:lnTo>
                <a:lnTo>
                  <a:pt x="76200" y="419100"/>
                </a:lnTo>
                <a:lnTo>
                  <a:pt x="69850" y="450850"/>
                </a:lnTo>
                <a:lnTo>
                  <a:pt x="57150" y="476250"/>
                </a:lnTo>
                <a:lnTo>
                  <a:pt x="44450" y="508000"/>
                </a:lnTo>
                <a:lnTo>
                  <a:pt x="31750" y="533400"/>
                </a:lnTo>
                <a:lnTo>
                  <a:pt x="25400" y="565150"/>
                </a:lnTo>
                <a:lnTo>
                  <a:pt x="19050" y="590550"/>
                </a:lnTo>
                <a:lnTo>
                  <a:pt x="6350" y="622300"/>
                </a:lnTo>
                <a:lnTo>
                  <a:pt x="0" y="647700"/>
                </a:lnTo>
                <a:lnTo>
                  <a:pt x="0" y="679450"/>
                </a:lnTo>
                <a:lnTo>
                  <a:pt x="0" y="685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5" name="SMARTINK"/>
          <p:cNvSpPr/>
          <p:nvPr/>
        </p:nvSpPr>
        <p:spPr bwMode="auto">
          <a:xfrm>
            <a:off x="3473450" y="4140200"/>
            <a:ext cx="190501" cy="171451"/>
          </a:xfrm>
          <a:custGeom>
            <a:avLst/>
            <a:gdLst/>
            <a:ahLst/>
            <a:cxnLst/>
            <a:rect l="0" t="0" r="0" b="0"/>
            <a:pathLst>
              <a:path w="190501" h="171451">
                <a:moveTo>
                  <a:pt x="6350" y="12700"/>
                </a:moveTo>
                <a:lnTo>
                  <a:pt x="0" y="0"/>
                </a:lnTo>
                <a:lnTo>
                  <a:pt x="12700" y="31750"/>
                </a:lnTo>
                <a:lnTo>
                  <a:pt x="19050" y="63500"/>
                </a:lnTo>
                <a:lnTo>
                  <a:pt x="25400" y="88900"/>
                </a:lnTo>
                <a:lnTo>
                  <a:pt x="31750" y="114300"/>
                </a:lnTo>
                <a:lnTo>
                  <a:pt x="38100" y="146050"/>
                </a:lnTo>
                <a:lnTo>
                  <a:pt x="50800" y="171450"/>
                </a:lnTo>
                <a:lnTo>
                  <a:pt x="82550" y="152400"/>
                </a:lnTo>
                <a:lnTo>
                  <a:pt x="107950" y="139700"/>
                </a:lnTo>
                <a:lnTo>
                  <a:pt x="139700" y="127000"/>
                </a:lnTo>
                <a:lnTo>
                  <a:pt x="171450" y="107950"/>
                </a:lnTo>
                <a:lnTo>
                  <a:pt x="1905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6" name="SMARTINK"/>
          <p:cNvSpPr/>
          <p:nvPr/>
        </p:nvSpPr>
        <p:spPr bwMode="auto">
          <a:xfrm>
            <a:off x="3422650" y="4425950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127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6350" y="76200"/>
                </a:lnTo>
                <a:lnTo>
                  <a:pt x="635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7" name="SMARTINK"/>
          <p:cNvSpPr/>
          <p:nvPr/>
        </p:nvSpPr>
        <p:spPr bwMode="auto">
          <a:xfrm>
            <a:off x="3371850" y="4514850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0" y="19050"/>
                </a:moveTo>
                <a:lnTo>
                  <a:pt x="25400" y="12700"/>
                </a:lnTo>
                <a:lnTo>
                  <a:pt x="50800" y="6350"/>
                </a:lnTo>
                <a:lnTo>
                  <a:pt x="82550" y="6350"/>
                </a:lnTo>
                <a:lnTo>
                  <a:pt x="107950" y="0"/>
                </a:lnTo>
                <a:lnTo>
                  <a:pt x="13335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8" name="SMARTINK"/>
          <p:cNvSpPr/>
          <p:nvPr/>
        </p:nvSpPr>
        <p:spPr bwMode="auto">
          <a:xfrm>
            <a:off x="3556000" y="443865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12700" y="0"/>
                </a:moveTo>
                <a:lnTo>
                  <a:pt x="12700" y="25400"/>
                </a:lnTo>
                <a:lnTo>
                  <a:pt x="12700" y="57150"/>
                </a:lnTo>
                <a:lnTo>
                  <a:pt x="12700" y="88900"/>
                </a:lnTo>
                <a:lnTo>
                  <a:pt x="12700" y="114300"/>
                </a:lnTo>
                <a:lnTo>
                  <a:pt x="6350" y="139700"/>
                </a:lnTo>
                <a:lnTo>
                  <a:pt x="0" y="17145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9" name="SMARTINK"/>
          <p:cNvSpPr/>
          <p:nvPr/>
        </p:nvSpPr>
        <p:spPr bwMode="auto">
          <a:xfrm>
            <a:off x="3619500" y="4457700"/>
            <a:ext cx="88901" cy="127001"/>
          </a:xfrm>
          <a:custGeom>
            <a:avLst/>
            <a:gdLst/>
            <a:ahLst/>
            <a:cxnLst/>
            <a:rect l="0" t="0" r="0" b="0"/>
            <a:pathLst>
              <a:path w="88901" h="127001">
                <a:moveTo>
                  <a:pt x="44450" y="0"/>
                </a:moveTo>
                <a:lnTo>
                  <a:pt x="19050" y="19050"/>
                </a:lnTo>
                <a:lnTo>
                  <a:pt x="6350" y="5080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14300"/>
                </a:lnTo>
                <a:lnTo>
                  <a:pt x="12700" y="127000"/>
                </a:lnTo>
                <a:lnTo>
                  <a:pt x="44450" y="127000"/>
                </a:lnTo>
                <a:lnTo>
                  <a:pt x="63500" y="114300"/>
                </a:lnTo>
                <a:lnTo>
                  <a:pt x="76200" y="88900"/>
                </a:lnTo>
                <a:lnTo>
                  <a:pt x="82550" y="69850"/>
                </a:lnTo>
                <a:lnTo>
                  <a:pt x="88900" y="50800"/>
                </a:lnTo>
                <a:lnTo>
                  <a:pt x="88900" y="31750"/>
                </a:lnTo>
                <a:lnTo>
                  <a:pt x="76200" y="1270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0" name="SMARTINK"/>
          <p:cNvSpPr/>
          <p:nvPr/>
        </p:nvSpPr>
        <p:spPr bwMode="auto">
          <a:xfrm>
            <a:off x="3657600" y="2927350"/>
            <a:ext cx="12701" cy="146051"/>
          </a:xfrm>
          <a:custGeom>
            <a:avLst/>
            <a:gdLst/>
            <a:ahLst/>
            <a:cxnLst/>
            <a:rect l="0" t="0" r="0" b="0"/>
            <a:pathLst>
              <a:path w="12701" h="146051">
                <a:moveTo>
                  <a:pt x="12700" y="12700"/>
                </a:moveTo>
                <a:lnTo>
                  <a:pt x="6350" y="0"/>
                </a:ln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101600"/>
                </a:lnTo>
                <a:lnTo>
                  <a:pt x="0" y="127000"/>
                </a:lnTo>
                <a:lnTo>
                  <a:pt x="635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1" name="SMARTINK"/>
          <p:cNvSpPr/>
          <p:nvPr/>
        </p:nvSpPr>
        <p:spPr bwMode="auto">
          <a:xfrm>
            <a:off x="3619500" y="2997200"/>
            <a:ext cx="76201" cy="12701"/>
          </a:xfrm>
          <a:custGeom>
            <a:avLst/>
            <a:gdLst/>
            <a:ahLst/>
            <a:cxnLst/>
            <a:rect l="0" t="0" r="0" b="0"/>
            <a:pathLst>
              <a:path w="76201" h="12701">
                <a:moveTo>
                  <a:pt x="0" y="12700"/>
                </a:moveTo>
                <a:lnTo>
                  <a:pt x="19050" y="6350"/>
                </a:lnTo>
                <a:lnTo>
                  <a:pt x="44450" y="0"/>
                </a:lnTo>
                <a:lnTo>
                  <a:pt x="63500" y="0"/>
                </a:lnTo>
                <a:lnTo>
                  <a:pt x="762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2" name="SMARTINK"/>
          <p:cNvSpPr/>
          <p:nvPr/>
        </p:nvSpPr>
        <p:spPr bwMode="auto">
          <a:xfrm>
            <a:off x="3721100" y="2959100"/>
            <a:ext cx="69851" cy="107951"/>
          </a:xfrm>
          <a:custGeom>
            <a:avLst/>
            <a:gdLst/>
            <a:ahLst/>
            <a:cxnLst/>
            <a:rect l="0" t="0" r="0" b="0"/>
            <a:pathLst>
              <a:path w="69851" h="107951">
                <a:moveTo>
                  <a:pt x="69850" y="0"/>
                </a:moveTo>
                <a:lnTo>
                  <a:pt x="44450" y="0"/>
                </a:lnTo>
                <a:lnTo>
                  <a:pt x="25400" y="0"/>
                </a:lnTo>
                <a:lnTo>
                  <a:pt x="12700" y="6350"/>
                </a:lnTo>
                <a:lnTo>
                  <a:pt x="6350" y="25400"/>
                </a:lnTo>
                <a:lnTo>
                  <a:pt x="12700" y="38100"/>
                </a:lnTo>
                <a:lnTo>
                  <a:pt x="50800" y="57150"/>
                </a:lnTo>
                <a:lnTo>
                  <a:pt x="57150" y="69850"/>
                </a:lnTo>
                <a:lnTo>
                  <a:pt x="50800" y="82550"/>
                </a:lnTo>
                <a:lnTo>
                  <a:pt x="38100" y="95250"/>
                </a:lnTo>
                <a:lnTo>
                  <a:pt x="19050" y="107950"/>
                </a:lnTo>
                <a:lnTo>
                  <a:pt x="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3" name="SMARTINK"/>
          <p:cNvSpPr/>
          <p:nvPr/>
        </p:nvSpPr>
        <p:spPr bwMode="auto">
          <a:xfrm>
            <a:off x="6508750" y="2768600"/>
            <a:ext cx="1" cy="146051"/>
          </a:xfrm>
          <a:custGeom>
            <a:avLst/>
            <a:gdLst/>
            <a:ahLst/>
            <a:cxnLst/>
            <a:rect l="0" t="0" r="0" b="0"/>
            <a:pathLst>
              <a:path w="1" h="146051">
                <a:moveTo>
                  <a:pt x="0" y="0"/>
                </a:moveTo>
                <a:lnTo>
                  <a:pt x="0" y="317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4" name="SMARTINK"/>
          <p:cNvSpPr/>
          <p:nvPr/>
        </p:nvSpPr>
        <p:spPr bwMode="auto">
          <a:xfrm>
            <a:off x="6457950" y="2844800"/>
            <a:ext cx="127001" cy="12701"/>
          </a:xfrm>
          <a:custGeom>
            <a:avLst/>
            <a:gdLst/>
            <a:ahLst/>
            <a:cxnLst/>
            <a:rect l="0" t="0" r="0" b="0"/>
            <a:pathLst>
              <a:path w="127001" h="12701">
                <a:moveTo>
                  <a:pt x="0" y="12700"/>
                </a:moveTo>
                <a:lnTo>
                  <a:pt x="2540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5" name="SMARTINK"/>
          <p:cNvSpPr/>
          <p:nvPr/>
        </p:nvSpPr>
        <p:spPr bwMode="auto">
          <a:xfrm>
            <a:off x="6616700" y="2768600"/>
            <a:ext cx="88901" cy="146051"/>
          </a:xfrm>
          <a:custGeom>
            <a:avLst/>
            <a:gdLst/>
            <a:ahLst/>
            <a:cxnLst/>
            <a:rect l="0" t="0" r="0" b="0"/>
            <a:pathLst>
              <a:path w="88901" h="146051">
                <a:moveTo>
                  <a:pt x="19050" y="19050"/>
                </a:moveTo>
                <a:lnTo>
                  <a:pt x="25400" y="6350"/>
                </a:lnTo>
                <a:lnTo>
                  <a:pt x="38100" y="0"/>
                </a:lnTo>
                <a:lnTo>
                  <a:pt x="50800" y="6350"/>
                </a:lnTo>
                <a:lnTo>
                  <a:pt x="44450" y="19050"/>
                </a:lnTo>
                <a:lnTo>
                  <a:pt x="38100" y="38100"/>
                </a:lnTo>
                <a:lnTo>
                  <a:pt x="50800" y="50800"/>
                </a:lnTo>
                <a:lnTo>
                  <a:pt x="69850" y="57150"/>
                </a:lnTo>
                <a:lnTo>
                  <a:pt x="82550" y="63500"/>
                </a:lnTo>
                <a:lnTo>
                  <a:pt x="88900" y="76200"/>
                </a:lnTo>
                <a:lnTo>
                  <a:pt x="82550" y="101600"/>
                </a:lnTo>
                <a:lnTo>
                  <a:pt x="69850" y="114300"/>
                </a:lnTo>
                <a:lnTo>
                  <a:pt x="38100" y="127000"/>
                </a:lnTo>
                <a:lnTo>
                  <a:pt x="6350" y="1397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6" name="SMARTINK"/>
          <p:cNvSpPr/>
          <p:nvPr/>
        </p:nvSpPr>
        <p:spPr bwMode="auto">
          <a:xfrm>
            <a:off x="7105650" y="2870200"/>
            <a:ext cx="38101" cy="6351"/>
          </a:xfrm>
          <a:custGeom>
            <a:avLst/>
            <a:gdLst/>
            <a:ahLst/>
            <a:cxnLst/>
            <a:rect l="0" t="0" r="0" b="0"/>
            <a:pathLst>
              <a:path w="38101" h="6351">
                <a:moveTo>
                  <a:pt x="19050" y="6350"/>
                </a:moveTo>
                <a:lnTo>
                  <a:pt x="38100" y="0"/>
                </a:lnTo>
                <a:lnTo>
                  <a:pt x="0" y="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7" name="SMARTINK"/>
          <p:cNvSpPr/>
          <p:nvPr/>
        </p:nvSpPr>
        <p:spPr bwMode="auto">
          <a:xfrm>
            <a:off x="7207250" y="2800350"/>
            <a:ext cx="127001" cy="107951"/>
          </a:xfrm>
          <a:custGeom>
            <a:avLst/>
            <a:gdLst/>
            <a:ahLst/>
            <a:cxnLst/>
            <a:rect l="0" t="0" r="0" b="0"/>
            <a:pathLst>
              <a:path w="127001" h="107951">
                <a:moveTo>
                  <a:pt x="25400" y="31750"/>
                </a:moveTo>
                <a:lnTo>
                  <a:pt x="12700" y="25400"/>
                </a:lnTo>
                <a:lnTo>
                  <a:pt x="0" y="19050"/>
                </a:lnTo>
                <a:lnTo>
                  <a:pt x="25400" y="0"/>
                </a:lnTo>
                <a:lnTo>
                  <a:pt x="50800" y="0"/>
                </a:lnTo>
                <a:lnTo>
                  <a:pt x="69850" y="0"/>
                </a:lnTo>
                <a:lnTo>
                  <a:pt x="76200" y="12700"/>
                </a:lnTo>
                <a:lnTo>
                  <a:pt x="76200" y="31750"/>
                </a:lnTo>
                <a:lnTo>
                  <a:pt x="63500" y="57150"/>
                </a:lnTo>
                <a:lnTo>
                  <a:pt x="44450" y="82550"/>
                </a:lnTo>
                <a:lnTo>
                  <a:pt x="38100" y="95250"/>
                </a:lnTo>
                <a:lnTo>
                  <a:pt x="44450" y="107950"/>
                </a:lnTo>
                <a:lnTo>
                  <a:pt x="88900" y="101600"/>
                </a:lnTo>
                <a:lnTo>
                  <a:pt x="114300" y="95250"/>
                </a:lnTo>
                <a:lnTo>
                  <a:pt x="12700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8" name="SMARTINK"/>
          <p:cNvSpPr/>
          <p:nvPr/>
        </p:nvSpPr>
        <p:spPr bwMode="auto">
          <a:xfrm>
            <a:off x="6242050" y="3498850"/>
            <a:ext cx="279401" cy="654051"/>
          </a:xfrm>
          <a:custGeom>
            <a:avLst/>
            <a:gdLst/>
            <a:ahLst/>
            <a:cxnLst/>
            <a:rect l="0" t="0" r="0" b="0"/>
            <a:pathLst>
              <a:path w="279401" h="654051">
                <a:moveTo>
                  <a:pt x="279400" y="0"/>
                </a:moveTo>
                <a:lnTo>
                  <a:pt x="273050" y="12700"/>
                </a:lnTo>
                <a:lnTo>
                  <a:pt x="260350" y="44450"/>
                </a:lnTo>
                <a:lnTo>
                  <a:pt x="254000" y="69850"/>
                </a:lnTo>
                <a:lnTo>
                  <a:pt x="241300" y="95250"/>
                </a:lnTo>
                <a:lnTo>
                  <a:pt x="228600" y="127000"/>
                </a:lnTo>
                <a:lnTo>
                  <a:pt x="215900" y="152400"/>
                </a:lnTo>
                <a:lnTo>
                  <a:pt x="209550" y="171450"/>
                </a:lnTo>
                <a:lnTo>
                  <a:pt x="203200" y="184150"/>
                </a:lnTo>
                <a:lnTo>
                  <a:pt x="196850" y="203200"/>
                </a:lnTo>
                <a:lnTo>
                  <a:pt x="190500" y="222250"/>
                </a:lnTo>
                <a:lnTo>
                  <a:pt x="184150" y="234950"/>
                </a:lnTo>
                <a:lnTo>
                  <a:pt x="177800" y="254000"/>
                </a:lnTo>
                <a:lnTo>
                  <a:pt x="165100" y="285750"/>
                </a:lnTo>
                <a:lnTo>
                  <a:pt x="158750" y="298450"/>
                </a:lnTo>
                <a:lnTo>
                  <a:pt x="152400" y="317500"/>
                </a:lnTo>
                <a:lnTo>
                  <a:pt x="146050" y="330200"/>
                </a:lnTo>
                <a:lnTo>
                  <a:pt x="139700" y="349250"/>
                </a:lnTo>
                <a:lnTo>
                  <a:pt x="133350" y="368300"/>
                </a:lnTo>
                <a:lnTo>
                  <a:pt x="127000" y="381000"/>
                </a:lnTo>
                <a:lnTo>
                  <a:pt x="120650" y="400050"/>
                </a:lnTo>
                <a:lnTo>
                  <a:pt x="107950" y="431800"/>
                </a:lnTo>
                <a:lnTo>
                  <a:pt x="95250" y="457200"/>
                </a:lnTo>
                <a:lnTo>
                  <a:pt x="82550" y="482600"/>
                </a:lnTo>
                <a:lnTo>
                  <a:pt x="69850" y="508000"/>
                </a:lnTo>
                <a:lnTo>
                  <a:pt x="57150" y="533400"/>
                </a:lnTo>
                <a:lnTo>
                  <a:pt x="44450" y="565150"/>
                </a:lnTo>
                <a:lnTo>
                  <a:pt x="31750" y="590550"/>
                </a:lnTo>
                <a:lnTo>
                  <a:pt x="19050" y="615950"/>
                </a:lnTo>
                <a:lnTo>
                  <a:pt x="6350" y="641350"/>
                </a:lnTo>
                <a:lnTo>
                  <a:pt x="0" y="654050"/>
                </a:lnTo>
                <a:lnTo>
                  <a:pt x="0" y="654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9" name="SMARTINK"/>
          <p:cNvSpPr/>
          <p:nvPr/>
        </p:nvSpPr>
        <p:spPr bwMode="auto">
          <a:xfrm>
            <a:off x="6178550" y="4000500"/>
            <a:ext cx="209551" cy="222251"/>
          </a:xfrm>
          <a:custGeom>
            <a:avLst/>
            <a:gdLst/>
            <a:ahLst/>
            <a:cxnLst/>
            <a:rect l="0" t="0" r="0" b="0"/>
            <a:pathLst>
              <a:path w="209551" h="222251">
                <a:moveTo>
                  <a:pt x="6350" y="25400"/>
                </a:moveTo>
                <a:lnTo>
                  <a:pt x="0" y="12700"/>
                </a:lnTo>
                <a:lnTo>
                  <a:pt x="6350" y="0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14300"/>
                </a:lnTo>
                <a:lnTo>
                  <a:pt x="6350" y="139700"/>
                </a:lnTo>
                <a:lnTo>
                  <a:pt x="6350" y="165100"/>
                </a:lnTo>
                <a:lnTo>
                  <a:pt x="6350" y="190500"/>
                </a:lnTo>
                <a:lnTo>
                  <a:pt x="6350" y="209550"/>
                </a:lnTo>
                <a:lnTo>
                  <a:pt x="19050" y="222250"/>
                </a:lnTo>
                <a:lnTo>
                  <a:pt x="57150" y="203200"/>
                </a:lnTo>
                <a:lnTo>
                  <a:pt x="82550" y="196850"/>
                </a:lnTo>
                <a:lnTo>
                  <a:pt x="107950" y="184150"/>
                </a:lnTo>
                <a:lnTo>
                  <a:pt x="133350" y="177800"/>
                </a:lnTo>
                <a:lnTo>
                  <a:pt x="152400" y="165100"/>
                </a:lnTo>
                <a:lnTo>
                  <a:pt x="184150" y="152400"/>
                </a:lnTo>
                <a:lnTo>
                  <a:pt x="196850" y="146050"/>
                </a:lnTo>
                <a:lnTo>
                  <a:pt x="2095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0" name="SMARTINK"/>
          <p:cNvSpPr/>
          <p:nvPr/>
        </p:nvSpPr>
        <p:spPr bwMode="auto">
          <a:xfrm>
            <a:off x="6013450" y="4330700"/>
            <a:ext cx="6351" cy="196851"/>
          </a:xfrm>
          <a:custGeom>
            <a:avLst/>
            <a:gdLst/>
            <a:ahLst/>
            <a:cxnLst/>
            <a:rect l="0" t="0" r="0" b="0"/>
            <a:pathLst>
              <a:path w="6351" h="196851">
                <a:moveTo>
                  <a:pt x="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07950"/>
                </a:lnTo>
                <a:lnTo>
                  <a:pt x="6350" y="139700"/>
                </a:lnTo>
                <a:lnTo>
                  <a:pt x="0" y="165100"/>
                </a:lnTo>
                <a:lnTo>
                  <a:pt x="0" y="19050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1" name="SMARTINK"/>
          <p:cNvSpPr/>
          <p:nvPr/>
        </p:nvSpPr>
        <p:spPr bwMode="auto">
          <a:xfrm>
            <a:off x="5962650" y="4438650"/>
            <a:ext cx="127001" cy="12701"/>
          </a:xfrm>
          <a:custGeom>
            <a:avLst/>
            <a:gdLst/>
            <a:ahLst/>
            <a:cxnLst/>
            <a:rect l="0" t="0" r="0" b="0"/>
            <a:pathLst>
              <a:path w="127001" h="12701">
                <a:moveTo>
                  <a:pt x="0" y="1270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2" name="SMARTINK"/>
          <p:cNvSpPr/>
          <p:nvPr/>
        </p:nvSpPr>
        <p:spPr bwMode="auto">
          <a:xfrm>
            <a:off x="6159500" y="4356100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31750" y="12700"/>
                </a:moveTo>
                <a:lnTo>
                  <a:pt x="50800" y="0"/>
                </a:lnTo>
                <a:lnTo>
                  <a:pt x="69850" y="0"/>
                </a:lnTo>
                <a:lnTo>
                  <a:pt x="76200" y="25400"/>
                </a:lnTo>
                <a:lnTo>
                  <a:pt x="69850" y="38100"/>
                </a:lnTo>
                <a:lnTo>
                  <a:pt x="50800" y="63500"/>
                </a:lnTo>
                <a:lnTo>
                  <a:pt x="69850" y="69850"/>
                </a:lnTo>
                <a:lnTo>
                  <a:pt x="88900" y="76200"/>
                </a:lnTo>
                <a:lnTo>
                  <a:pt x="101600" y="82550"/>
                </a:lnTo>
                <a:lnTo>
                  <a:pt x="101600" y="101600"/>
                </a:lnTo>
                <a:lnTo>
                  <a:pt x="95250" y="114300"/>
                </a:lnTo>
                <a:lnTo>
                  <a:pt x="63500" y="139700"/>
                </a:lnTo>
                <a:lnTo>
                  <a:pt x="31750" y="158750"/>
                </a:lnTo>
                <a:lnTo>
                  <a:pt x="0" y="1651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3" name="SMARTINK"/>
          <p:cNvSpPr/>
          <p:nvPr/>
        </p:nvSpPr>
        <p:spPr bwMode="auto">
          <a:xfrm>
            <a:off x="7207250" y="3492500"/>
            <a:ext cx="82551" cy="546101"/>
          </a:xfrm>
          <a:custGeom>
            <a:avLst/>
            <a:gdLst/>
            <a:ahLst/>
            <a:cxnLst/>
            <a:rect l="0" t="0" r="0" b="0"/>
            <a:pathLst>
              <a:path w="82551" h="546101">
                <a:moveTo>
                  <a:pt x="0" y="0"/>
                </a:moveTo>
                <a:lnTo>
                  <a:pt x="12700" y="31750"/>
                </a:lnTo>
                <a:lnTo>
                  <a:pt x="19050" y="57150"/>
                </a:lnTo>
                <a:lnTo>
                  <a:pt x="25400" y="82550"/>
                </a:lnTo>
                <a:lnTo>
                  <a:pt x="25400" y="107950"/>
                </a:lnTo>
                <a:lnTo>
                  <a:pt x="31750" y="133350"/>
                </a:lnTo>
                <a:lnTo>
                  <a:pt x="31750" y="158750"/>
                </a:lnTo>
                <a:lnTo>
                  <a:pt x="38100" y="190500"/>
                </a:lnTo>
                <a:lnTo>
                  <a:pt x="44450" y="215900"/>
                </a:lnTo>
                <a:lnTo>
                  <a:pt x="44450" y="247650"/>
                </a:lnTo>
                <a:lnTo>
                  <a:pt x="44450" y="279400"/>
                </a:lnTo>
                <a:lnTo>
                  <a:pt x="50800" y="304800"/>
                </a:lnTo>
                <a:lnTo>
                  <a:pt x="50800" y="336550"/>
                </a:lnTo>
                <a:lnTo>
                  <a:pt x="57150" y="361950"/>
                </a:lnTo>
                <a:lnTo>
                  <a:pt x="57150" y="387350"/>
                </a:lnTo>
                <a:lnTo>
                  <a:pt x="57150" y="406400"/>
                </a:lnTo>
                <a:lnTo>
                  <a:pt x="63500" y="438150"/>
                </a:lnTo>
                <a:lnTo>
                  <a:pt x="69850" y="463550"/>
                </a:lnTo>
                <a:lnTo>
                  <a:pt x="69850" y="495300"/>
                </a:lnTo>
                <a:lnTo>
                  <a:pt x="69850" y="520700"/>
                </a:lnTo>
                <a:lnTo>
                  <a:pt x="82550" y="546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4" name="SMARTINK"/>
          <p:cNvSpPr/>
          <p:nvPr/>
        </p:nvSpPr>
        <p:spPr bwMode="auto">
          <a:xfrm>
            <a:off x="7200900" y="3981450"/>
            <a:ext cx="190501" cy="146051"/>
          </a:xfrm>
          <a:custGeom>
            <a:avLst/>
            <a:gdLst/>
            <a:ahLst/>
            <a:cxnLst/>
            <a:rect l="0" t="0" r="0" b="0"/>
            <a:pathLst>
              <a:path w="190501" h="146051">
                <a:moveTo>
                  <a:pt x="6350" y="25400"/>
                </a:moveTo>
                <a:lnTo>
                  <a:pt x="0" y="12700"/>
                </a:lnTo>
                <a:lnTo>
                  <a:pt x="25400" y="31750"/>
                </a:lnTo>
                <a:lnTo>
                  <a:pt x="44450" y="57150"/>
                </a:lnTo>
                <a:lnTo>
                  <a:pt x="57150" y="82550"/>
                </a:lnTo>
                <a:lnTo>
                  <a:pt x="82550" y="114300"/>
                </a:lnTo>
                <a:lnTo>
                  <a:pt x="95250" y="133350"/>
                </a:lnTo>
                <a:lnTo>
                  <a:pt x="114300" y="146050"/>
                </a:lnTo>
                <a:lnTo>
                  <a:pt x="133350" y="139700"/>
                </a:lnTo>
                <a:lnTo>
                  <a:pt x="146050" y="114300"/>
                </a:lnTo>
                <a:lnTo>
                  <a:pt x="152400" y="95250"/>
                </a:lnTo>
                <a:lnTo>
                  <a:pt x="165100" y="69850"/>
                </a:lnTo>
                <a:lnTo>
                  <a:pt x="171450" y="44450"/>
                </a:lnTo>
                <a:lnTo>
                  <a:pt x="177800" y="1905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5" name="SMARTINK"/>
          <p:cNvSpPr/>
          <p:nvPr/>
        </p:nvSpPr>
        <p:spPr bwMode="auto">
          <a:xfrm>
            <a:off x="7232650" y="42926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25400"/>
                </a:moveTo>
                <a:lnTo>
                  <a:pt x="19050" y="19050"/>
                </a:lnTo>
                <a:lnTo>
                  <a:pt x="44450" y="12700"/>
                </a:lnTo>
                <a:lnTo>
                  <a:pt x="76200" y="6350"/>
                </a:lnTo>
                <a:lnTo>
                  <a:pt x="101600" y="6350"/>
                </a:lnTo>
                <a:lnTo>
                  <a:pt x="1206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6" name="SMARTINK"/>
          <p:cNvSpPr/>
          <p:nvPr/>
        </p:nvSpPr>
        <p:spPr bwMode="auto">
          <a:xfrm>
            <a:off x="7423150" y="421005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0"/>
                </a:moveTo>
                <a:lnTo>
                  <a:pt x="6350" y="12700"/>
                </a:lnTo>
                <a:lnTo>
                  <a:pt x="12700" y="44450"/>
                </a:lnTo>
                <a:lnTo>
                  <a:pt x="12700" y="76200"/>
                </a:lnTo>
                <a:lnTo>
                  <a:pt x="12700" y="107950"/>
                </a:lnTo>
                <a:lnTo>
                  <a:pt x="12700" y="133350"/>
                </a:lnTo>
                <a:lnTo>
                  <a:pt x="12700" y="16510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7" name="SMARTINK"/>
          <p:cNvSpPr/>
          <p:nvPr/>
        </p:nvSpPr>
        <p:spPr bwMode="auto">
          <a:xfrm>
            <a:off x="7505700" y="4191000"/>
            <a:ext cx="95251" cy="177801"/>
          </a:xfrm>
          <a:custGeom>
            <a:avLst/>
            <a:gdLst/>
            <a:ahLst/>
            <a:cxnLst/>
            <a:rect l="0" t="0" r="0" b="0"/>
            <a:pathLst>
              <a:path w="95251" h="177801">
                <a:moveTo>
                  <a:pt x="82550" y="31750"/>
                </a:moveTo>
                <a:lnTo>
                  <a:pt x="76200" y="19050"/>
                </a:lnTo>
                <a:lnTo>
                  <a:pt x="63500" y="6350"/>
                </a:lnTo>
                <a:lnTo>
                  <a:pt x="44450" y="0"/>
                </a:lnTo>
                <a:lnTo>
                  <a:pt x="19050" y="0"/>
                </a:lnTo>
                <a:lnTo>
                  <a:pt x="6350" y="12700"/>
                </a:lnTo>
                <a:lnTo>
                  <a:pt x="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38100" y="88900"/>
                </a:lnTo>
                <a:lnTo>
                  <a:pt x="57150" y="114300"/>
                </a:lnTo>
                <a:lnTo>
                  <a:pt x="69850" y="139700"/>
                </a:lnTo>
                <a:lnTo>
                  <a:pt x="69850" y="158750"/>
                </a:lnTo>
                <a:lnTo>
                  <a:pt x="50800" y="171450"/>
                </a:lnTo>
                <a:lnTo>
                  <a:pt x="38100" y="177800"/>
                </a:lnTo>
                <a:lnTo>
                  <a:pt x="31750" y="152400"/>
                </a:lnTo>
                <a:lnTo>
                  <a:pt x="44450" y="127000"/>
                </a:lnTo>
                <a:lnTo>
                  <a:pt x="63500" y="101600"/>
                </a:lnTo>
                <a:lnTo>
                  <a:pt x="82550" y="76200"/>
                </a:lnTo>
                <a:lnTo>
                  <a:pt x="95250" y="50800"/>
                </a:lnTo>
                <a:lnTo>
                  <a:pt x="95250" y="31750"/>
                </a:lnTo>
                <a:lnTo>
                  <a:pt x="88900" y="19050"/>
                </a:lnTo>
                <a:lnTo>
                  <a:pt x="57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8" name="SMARTINK"/>
          <p:cNvSpPr/>
          <p:nvPr/>
        </p:nvSpPr>
        <p:spPr bwMode="auto">
          <a:xfrm>
            <a:off x="6692900" y="426085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82550"/>
                </a:lnTo>
                <a:lnTo>
                  <a:pt x="12700" y="114300"/>
                </a:lnTo>
                <a:lnTo>
                  <a:pt x="12700" y="139700"/>
                </a:lnTo>
                <a:lnTo>
                  <a:pt x="12700" y="17145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9" name="SMARTINK"/>
          <p:cNvSpPr/>
          <p:nvPr/>
        </p:nvSpPr>
        <p:spPr bwMode="auto">
          <a:xfrm>
            <a:off x="6648450" y="434975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6350"/>
                </a:lnTo>
                <a:lnTo>
                  <a:pt x="57150" y="0"/>
                </a:lnTo>
                <a:lnTo>
                  <a:pt x="82550" y="0"/>
                </a:lnTo>
                <a:lnTo>
                  <a:pt x="1143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0" name="SMARTINK"/>
          <p:cNvSpPr/>
          <p:nvPr/>
        </p:nvSpPr>
        <p:spPr bwMode="auto">
          <a:xfrm>
            <a:off x="6813550" y="4273550"/>
            <a:ext cx="6351" cy="152401"/>
          </a:xfrm>
          <a:custGeom>
            <a:avLst/>
            <a:gdLst/>
            <a:ahLst/>
            <a:cxnLst/>
            <a:rect l="0" t="0" r="0" b="0"/>
            <a:pathLst>
              <a:path w="6351" h="15240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0" y="12700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1" name="SMARTINK"/>
          <p:cNvSpPr/>
          <p:nvPr/>
        </p:nvSpPr>
        <p:spPr bwMode="auto">
          <a:xfrm>
            <a:off x="6851650" y="4286250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101600" y="0"/>
                </a:moveTo>
                <a:lnTo>
                  <a:pt x="76200" y="0"/>
                </a:lnTo>
                <a:lnTo>
                  <a:pt x="50800" y="635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50800"/>
                </a:lnTo>
                <a:lnTo>
                  <a:pt x="38100" y="69850"/>
                </a:lnTo>
                <a:lnTo>
                  <a:pt x="50800" y="76200"/>
                </a:lnTo>
                <a:lnTo>
                  <a:pt x="63500" y="88900"/>
                </a:lnTo>
                <a:lnTo>
                  <a:pt x="63500" y="107950"/>
                </a:lnTo>
                <a:lnTo>
                  <a:pt x="50800" y="120650"/>
                </a:lnTo>
                <a:lnTo>
                  <a:pt x="38100" y="133350"/>
                </a:lnTo>
                <a:lnTo>
                  <a:pt x="19050" y="133350"/>
                </a:lnTo>
                <a:lnTo>
                  <a:pt x="63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2" name="SMARTINK"/>
          <p:cNvSpPr/>
          <p:nvPr/>
        </p:nvSpPr>
        <p:spPr bwMode="auto">
          <a:xfrm>
            <a:off x="6800850" y="3378200"/>
            <a:ext cx="190501" cy="768351"/>
          </a:xfrm>
          <a:custGeom>
            <a:avLst/>
            <a:gdLst/>
            <a:ahLst/>
            <a:cxnLst/>
            <a:rect l="0" t="0" r="0" b="0"/>
            <a:pathLst>
              <a:path w="190501" h="768351">
                <a:moveTo>
                  <a:pt x="190500" y="0"/>
                </a:moveTo>
                <a:lnTo>
                  <a:pt x="190500" y="19050"/>
                </a:lnTo>
                <a:lnTo>
                  <a:pt x="184150" y="50800"/>
                </a:lnTo>
                <a:lnTo>
                  <a:pt x="177800" y="82550"/>
                </a:lnTo>
                <a:lnTo>
                  <a:pt x="177800" y="101600"/>
                </a:lnTo>
                <a:lnTo>
                  <a:pt x="165100" y="133350"/>
                </a:lnTo>
                <a:lnTo>
                  <a:pt x="158750" y="158750"/>
                </a:lnTo>
                <a:lnTo>
                  <a:pt x="152400" y="184150"/>
                </a:lnTo>
                <a:lnTo>
                  <a:pt x="139700" y="209550"/>
                </a:lnTo>
                <a:lnTo>
                  <a:pt x="133350" y="234950"/>
                </a:lnTo>
                <a:lnTo>
                  <a:pt x="127000" y="260350"/>
                </a:lnTo>
                <a:lnTo>
                  <a:pt x="114300" y="285750"/>
                </a:lnTo>
                <a:lnTo>
                  <a:pt x="101600" y="311150"/>
                </a:lnTo>
                <a:lnTo>
                  <a:pt x="95250" y="342900"/>
                </a:lnTo>
                <a:lnTo>
                  <a:pt x="88900" y="374650"/>
                </a:lnTo>
                <a:lnTo>
                  <a:pt x="82550" y="400050"/>
                </a:lnTo>
                <a:lnTo>
                  <a:pt x="69850" y="425450"/>
                </a:lnTo>
                <a:lnTo>
                  <a:pt x="57150" y="450850"/>
                </a:lnTo>
                <a:lnTo>
                  <a:pt x="50800" y="482600"/>
                </a:lnTo>
                <a:lnTo>
                  <a:pt x="44450" y="508000"/>
                </a:lnTo>
                <a:lnTo>
                  <a:pt x="38100" y="533400"/>
                </a:lnTo>
                <a:lnTo>
                  <a:pt x="31750" y="565150"/>
                </a:lnTo>
                <a:lnTo>
                  <a:pt x="25400" y="590550"/>
                </a:lnTo>
                <a:lnTo>
                  <a:pt x="19050" y="615950"/>
                </a:lnTo>
                <a:lnTo>
                  <a:pt x="19050" y="647700"/>
                </a:lnTo>
                <a:lnTo>
                  <a:pt x="12700" y="679450"/>
                </a:lnTo>
                <a:lnTo>
                  <a:pt x="12700" y="704850"/>
                </a:lnTo>
                <a:lnTo>
                  <a:pt x="6350" y="730250"/>
                </a:lnTo>
                <a:lnTo>
                  <a:pt x="6350" y="749300"/>
                </a:lnTo>
                <a:lnTo>
                  <a:pt x="0" y="768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3" name="SMARTINK"/>
          <p:cNvSpPr/>
          <p:nvPr/>
        </p:nvSpPr>
        <p:spPr bwMode="auto">
          <a:xfrm>
            <a:off x="6711950" y="4057650"/>
            <a:ext cx="190501" cy="114301"/>
          </a:xfrm>
          <a:custGeom>
            <a:avLst/>
            <a:gdLst/>
            <a:ahLst/>
            <a:cxnLst/>
            <a:rect l="0" t="0" r="0" b="0"/>
            <a:pathLst>
              <a:path w="190501" h="114301">
                <a:moveTo>
                  <a:pt x="0" y="12700"/>
                </a:moveTo>
                <a:lnTo>
                  <a:pt x="6350" y="0"/>
                </a:lnTo>
                <a:lnTo>
                  <a:pt x="12700" y="12700"/>
                </a:lnTo>
                <a:lnTo>
                  <a:pt x="25400" y="44450"/>
                </a:lnTo>
                <a:lnTo>
                  <a:pt x="38100" y="69850"/>
                </a:lnTo>
                <a:lnTo>
                  <a:pt x="44450" y="82550"/>
                </a:lnTo>
                <a:lnTo>
                  <a:pt x="44450" y="101600"/>
                </a:lnTo>
                <a:lnTo>
                  <a:pt x="57150" y="114300"/>
                </a:lnTo>
                <a:lnTo>
                  <a:pt x="95250" y="95250"/>
                </a:lnTo>
                <a:lnTo>
                  <a:pt x="120650" y="82550"/>
                </a:lnTo>
                <a:lnTo>
                  <a:pt x="152400" y="50800"/>
                </a:lnTo>
                <a:lnTo>
                  <a:pt x="177800" y="31750"/>
                </a:lnTo>
                <a:lnTo>
                  <a:pt x="1905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4" name="SMARTINK"/>
          <p:cNvSpPr/>
          <p:nvPr/>
        </p:nvSpPr>
        <p:spPr bwMode="auto">
          <a:xfrm>
            <a:off x="6934200" y="2895600"/>
            <a:ext cx="6351" cy="101601"/>
          </a:xfrm>
          <a:custGeom>
            <a:avLst/>
            <a:gdLst/>
            <a:ahLst/>
            <a:cxnLst/>
            <a:rect l="0" t="0" r="0" b="0"/>
            <a:pathLst>
              <a:path w="6351" h="10160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5" name="SMARTINK"/>
          <p:cNvSpPr/>
          <p:nvPr/>
        </p:nvSpPr>
        <p:spPr bwMode="auto">
          <a:xfrm>
            <a:off x="6889750" y="2959100"/>
            <a:ext cx="82551" cy="1"/>
          </a:xfrm>
          <a:custGeom>
            <a:avLst/>
            <a:gdLst/>
            <a:ahLst/>
            <a:cxnLst/>
            <a:rect l="0" t="0" r="0" b="0"/>
            <a:pathLst>
              <a:path w="8255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6" name="SMARTINK"/>
          <p:cNvSpPr/>
          <p:nvPr/>
        </p:nvSpPr>
        <p:spPr bwMode="auto">
          <a:xfrm>
            <a:off x="7016750" y="2927350"/>
            <a:ext cx="44451" cy="76201"/>
          </a:xfrm>
          <a:custGeom>
            <a:avLst/>
            <a:gdLst/>
            <a:ahLst/>
            <a:cxnLst/>
            <a:rect l="0" t="0" r="0" b="0"/>
            <a:pathLst>
              <a:path w="44451" h="76201">
                <a:moveTo>
                  <a:pt x="44450" y="0"/>
                </a:moveTo>
                <a:lnTo>
                  <a:pt x="6350" y="6350"/>
                </a:lnTo>
                <a:lnTo>
                  <a:pt x="0" y="19050"/>
                </a:lnTo>
                <a:lnTo>
                  <a:pt x="31750" y="44450"/>
                </a:lnTo>
                <a:lnTo>
                  <a:pt x="44450" y="50800"/>
                </a:lnTo>
                <a:lnTo>
                  <a:pt x="38100" y="63500"/>
                </a:lnTo>
                <a:lnTo>
                  <a:pt x="25400" y="76200"/>
                </a:lnTo>
                <a:lnTo>
                  <a:pt x="0" y="76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7" name="SMARTINK"/>
          <p:cNvSpPr/>
          <p:nvPr/>
        </p:nvSpPr>
        <p:spPr bwMode="auto">
          <a:xfrm>
            <a:off x="7099300" y="2863850"/>
            <a:ext cx="50801" cy="12701"/>
          </a:xfrm>
          <a:custGeom>
            <a:avLst/>
            <a:gdLst/>
            <a:ahLst/>
            <a:cxnLst/>
            <a:rect l="0" t="0" r="0" b="0"/>
            <a:pathLst>
              <a:path w="50801" h="12701">
                <a:moveTo>
                  <a:pt x="0" y="12700"/>
                </a:moveTo>
                <a:lnTo>
                  <a:pt x="31750" y="6350"/>
                </a:lnTo>
                <a:lnTo>
                  <a:pt x="50800" y="0"/>
                </a:lnTo>
                <a:lnTo>
                  <a:pt x="25400" y="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8" name="SMARTINK"/>
          <p:cNvSpPr/>
          <p:nvPr/>
        </p:nvSpPr>
        <p:spPr bwMode="auto">
          <a:xfrm>
            <a:off x="8483600" y="2679700"/>
            <a:ext cx="127001" cy="139701"/>
          </a:xfrm>
          <a:custGeom>
            <a:avLst/>
            <a:gdLst/>
            <a:ahLst/>
            <a:cxnLst/>
            <a:rect l="0" t="0" r="0" b="0"/>
            <a:pathLst>
              <a:path w="127001" h="139701">
                <a:moveTo>
                  <a:pt x="76200" y="25400"/>
                </a:moveTo>
                <a:lnTo>
                  <a:pt x="69850" y="12700"/>
                </a:lnTo>
                <a:lnTo>
                  <a:pt x="63500" y="0"/>
                </a:lnTo>
                <a:lnTo>
                  <a:pt x="44450" y="6350"/>
                </a:lnTo>
                <a:lnTo>
                  <a:pt x="19050" y="38100"/>
                </a:lnTo>
                <a:lnTo>
                  <a:pt x="0" y="57150"/>
                </a:lnTo>
                <a:lnTo>
                  <a:pt x="0" y="88900"/>
                </a:lnTo>
                <a:lnTo>
                  <a:pt x="6350" y="114300"/>
                </a:lnTo>
                <a:lnTo>
                  <a:pt x="19050" y="127000"/>
                </a:lnTo>
                <a:lnTo>
                  <a:pt x="38100" y="139700"/>
                </a:lnTo>
                <a:lnTo>
                  <a:pt x="63500" y="133350"/>
                </a:lnTo>
                <a:lnTo>
                  <a:pt x="82550" y="127000"/>
                </a:lnTo>
                <a:lnTo>
                  <a:pt x="95250" y="114300"/>
                </a:lnTo>
                <a:lnTo>
                  <a:pt x="114300" y="88900"/>
                </a:lnTo>
                <a:lnTo>
                  <a:pt x="127000" y="63500"/>
                </a:lnTo>
                <a:lnTo>
                  <a:pt x="120650" y="50800"/>
                </a:lnTo>
                <a:lnTo>
                  <a:pt x="114300" y="25400"/>
                </a:lnTo>
                <a:lnTo>
                  <a:pt x="88900" y="6350"/>
                </a:lnTo>
                <a:lnTo>
                  <a:pt x="57150" y="6350"/>
                </a:lnTo>
                <a:lnTo>
                  <a:pt x="571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9" name="SMARTINK"/>
          <p:cNvSpPr/>
          <p:nvPr/>
        </p:nvSpPr>
        <p:spPr bwMode="auto">
          <a:xfrm>
            <a:off x="1377950" y="5181600"/>
            <a:ext cx="139701" cy="355601"/>
          </a:xfrm>
          <a:custGeom>
            <a:avLst/>
            <a:gdLst/>
            <a:ahLst/>
            <a:cxnLst/>
            <a:rect l="0" t="0" r="0" b="0"/>
            <a:pathLst>
              <a:path w="139701" h="355601">
                <a:moveTo>
                  <a:pt x="139700" y="12700"/>
                </a:moveTo>
                <a:lnTo>
                  <a:pt x="133350" y="0"/>
                </a:lnTo>
                <a:lnTo>
                  <a:pt x="120650" y="12700"/>
                </a:lnTo>
                <a:lnTo>
                  <a:pt x="107950" y="31750"/>
                </a:lnTo>
                <a:lnTo>
                  <a:pt x="101600" y="50800"/>
                </a:lnTo>
                <a:lnTo>
                  <a:pt x="95250" y="69850"/>
                </a:lnTo>
                <a:lnTo>
                  <a:pt x="88900" y="88900"/>
                </a:lnTo>
                <a:lnTo>
                  <a:pt x="82550" y="107950"/>
                </a:lnTo>
                <a:lnTo>
                  <a:pt x="76200" y="133350"/>
                </a:lnTo>
                <a:lnTo>
                  <a:pt x="69850" y="158750"/>
                </a:lnTo>
                <a:lnTo>
                  <a:pt x="63500" y="184150"/>
                </a:lnTo>
                <a:lnTo>
                  <a:pt x="57150" y="203200"/>
                </a:lnTo>
                <a:lnTo>
                  <a:pt x="44450" y="228600"/>
                </a:lnTo>
                <a:lnTo>
                  <a:pt x="38100" y="254000"/>
                </a:lnTo>
                <a:lnTo>
                  <a:pt x="31750" y="273050"/>
                </a:lnTo>
                <a:lnTo>
                  <a:pt x="19050" y="285750"/>
                </a:lnTo>
                <a:lnTo>
                  <a:pt x="6350" y="317500"/>
                </a:lnTo>
                <a:lnTo>
                  <a:pt x="0" y="336550"/>
                </a:lnTo>
                <a:lnTo>
                  <a:pt x="12700" y="355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0" name="SMARTINK"/>
          <p:cNvSpPr/>
          <p:nvPr/>
        </p:nvSpPr>
        <p:spPr bwMode="auto">
          <a:xfrm>
            <a:off x="1517650" y="5162550"/>
            <a:ext cx="50801" cy="381001"/>
          </a:xfrm>
          <a:custGeom>
            <a:avLst/>
            <a:gdLst/>
            <a:ahLst/>
            <a:cxnLst/>
            <a:rect l="0" t="0" r="0" b="0"/>
            <a:pathLst>
              <a:path w="50801" h="381001">
                <a:moveTo>
                  <a:pt x="0" y="12700"/>
                </a:moveTo>
                <a:lnTo>
                  <a:pt x="6350" y="0"/>
                </a:lnTo>
                <a:lnTo>
                  <a:pt x="12700" y="12700"/>
                </a:lnTo>
                <a:lnTo>
                  <a:pt x="12700" y="3810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07950"/>
                </a:lnTo>
                <a:lnTo>
                  <a:pt x="19050" y="127000"/>
                </a:lnTo>
                <a:lnTo>
                  <a:pt x="19050" y="146050"/>
                </a:lnTo>
                <a:lnTo>
                  <a:pt x="19050" y="171450"/>
                </a:lnTo>
                <a:lnTo>
                  <a:pt x="19050" y="190500"/>
                </a:lnTo>
                <a:lnTo>
                  <a:pt x="25400" y="209550"/>
                </a:lnTo>
                <a:lnTo>
                  <a:pt x="25400" y="228600"/>
                </a:lnTo>
                <a:lnTo>
                  <a:pt x="31750" y="247650"/>
                </a:lnTo>
                <a:lnTo>
                  <a:pt x="31750" y="266700"/>
                </a:lnTo>
                <a:lnTo>
                  <a:pt x="38100" y="298450"/>
                </a:lnTo>
                <a:lnTo>
                  <a:pt x="44450" y="323850"/>
                </a:lnTo>
                <a:lnTo>
                  <a:pt x="44450" y="349250"/>
                </a:lnTo>
                <a:lnTo>
                  <a:pt x="50800" y="381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1" name="SMARTINK"/>
          <p:cNvSpPr/>
          <p:nvPr/>
        </p:nvSpPr>
        <p:spPr bwMode="auto">
          <a:xfrm>
            <a:off x="1441450" y="5410200"/>
            <a:ext cx="127001" cy="19051"/>
          </a:xfrm>
          <a:custGeom>
            <a:avLst/>
            <a:gdLst/>
            <a:ahLst/>
            <a:cxnLst/>
            <a:rect l="0" t="0" r="0" b="0"/>
            <a:pathLst>
              <a:path w="127001" h="19051">
                <a:moveTo>
                  <a:pt x="0" y="19050"/>
                </a:moveTo>
                <a:lnTo>
                  <a:pt x="25400" y="19050"/>
                </a:lnTo>
                <a:lnTo>
                  <a:pt x="57150" y="12700"/>
                </a:lnTo>
                <a:lnTo>
                  <a:pt x="82550" y="12700"/>
                </a:lnTo>
                <a:lnTo>
                  <a:pt x="1079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2" name="SMARTINK"/>
          <p:cNvSpPr/>
          <p:nvPr/>
        </p:nvSpPr>
        <p:spPr bwMode="auto">
          <a:xfrm>
            <a:off x="1714500" y="5200650"/>
            <a:ext cx="101601" cy="323851"/>
          </a:xfrm>
          <a:custGeom>
            <a:avLst/>
            <a:gdLst/>
            <a:ahLst/>
            <a:cxnLst/>
            <a:rect l="0" t="0" r="0" b="0"/>
            <a:pathLst>
              <a:path w="101601" h="323851">
                <a:moveTo>
                  <a:pt x="25400" y="12700"/>
                </a:moveTo>
                <a:lnTo>
                  <a:pt x="19050" y="0"/>
                </a:lnTo>
                <a:lnTo>
                  <a:pt x="12700" y="31750"/>
                </a:lnTo>
                <a:lnTo>
                  <a:pt x="6350" y="63500"/>
                </a:lnTo>
                <a:lnTo>
                  <a:pt x="0" y="101600"/>
                </a:lnTo>
                <a:lnTo>
                  <a:pt x="0" y="120650"/>
                </a:lnTo>
                <a:lnTo>
                  <a:pt x="0" y="139700"/>
                </a:lnTo>
                <a:lnTo>
                  <a:pt x="0" y="165100"/>
                </a:lnTo>
                <a:lnTo>
                  <a:pt x="0" y="184150"/>
                </a:lnTo>
                <a:lnTo>
                  <a:pt x="0" y="209550"/>
                </a:lnTo>
                <a:lnTo>
                  <a:pt x="0" y="241300"/>
                </a:lnTo>
                <a:lnTo>
                  <a:pt x="0" y="273050"/>
                </a:lnTo>
                <a:lnTo>
                  <a:pt x="12700" y="292100"/>
                </a:lnTo>
                <a:lnTo>
                  <a:pt x="25400" y="311150"/>
                </a:lnTo>
                <a:lnTo>
                  <a:pt x="38100" y="323850"/>
                </a:lnTo>
                <a:lnTo>
                  <a:pt x="63500" y="323850"/>
                </a:lnTo>
                <a:lnTo>
                  <a:pt x="95250" y="323850"/>
                </a:lnTo>
                <a:lnTo>
                  <a:pt x="101600" y="323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3" name="SMARTINK"/>
          <p:cNvSpPr/>
          <p:nvPr/>
        </p:nvSpPr>
        <p:spPr bwMode="auto">
          <a:xfrm>
            <a:off x="2266950" y="5340350"/>
            <a:ext cx="31751" cy="101601"/>
          </a:xfrm>
          <a:custGeom>
            <a:avLst/>
            <a:gdLst/>
            <a:ahLst/>
            <a:cxnLst/>
            <a:rect l="0" t="0" r="0" b="0"/>
            <a:pathLst>
              <a:path w="31751" h="10160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12700" y="76200"/>
                </a:lnTo>
                <a:lnTo>
                  <a:pt x="12700" y="101600"/>
                </a:lnTo>
                <a:lnTo>
                  <a:pt x="3175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4" name="SMARTINK"/>
          <p:cNvSpPr/>
          <p:nvPr/>
        </p:nvSpPr>
        <p:spPr bwMode="auto">
          <a:xfrm>
            <a:off x="2266950" y="5232400"/>
            <a:ext cx="19051" cy="31751"/>
          </a:xfrm>
          <a:custGeom>
            <a:avLst/>
            <a:gdLst/>
            <a:ahLst/>
            <a:cxnLst/>
            <a:rect l="0" t="0" r="0" b="0"/>
            <a:pathLst>
              <a:path w="19051" h="31751">
                <a:moveTo>
                  <a:pt x="0" y="0"/>
                </a:moveTo>
                <a:lnTo>
                  <a:pt x="1905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5" name="SMARTINK"/>
          <p:cNvSpPr/>
          <p:nvPr/>
        </p:nvSpPr>
        <p:spPr bwMode="auto">
          <a:xfrm>
            <a:off x="2393950" y="5295900"/>
            <a:ext cx="69851" cy="158751"/>
          </a:xfrm>
          <a:custGeom>
            <a:avLst/>
            <a:gdLst/>
            <a:ahLst/>
            <a:cxnLst/>
            <a:rect l="0" t="0" r="0" b="0"/>
            <a:pathLst>
              <a:path w="69851" h="158751">
                <a:moveTo>
                  <a:pt x="69850" y="12700"/>
                </a:moveTo>
                <a:lnTo>
                  <a:pt x="571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12700" y="57150"/>
                </a:lnTo>
                <a:lnTo>
                  <a:pt x="38100" y="88900"/>
                </a:lnTo>
                <a:lnTo>
                  <a:pt x="69850" y="114300"/>
                </a:lnTo>
                <a:lnTo>
                  <a:pt x="69850" y="133350"/>
                </a:lnTo>
                <a:lnTo>
                  <a:pt x="57150" y="146050"/>
                </a:lnTo>
                <a:lnTo>
                  <a:pt x="44450" y="152400"/>
                </a:lnTo>
                <a:lnTo>
                  <a:pt x="2540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6" name="SMARTINK"/>
          <p:cNvSpPr/>
          <p:nvPr/>
        </p:nvSpPr>
        <p:spPr bwMode="auto">
          <a:xfrm>
            <a:off x="2908300" y="5289550"/>
            <a:ext cx="95251" cy="107951"/>
          </a:xfrm>
          <a:custGeom>
            <a:avLst/>
            <a:gdLst/>
            <a:ahLst/>
            <a:cxnLst/>
            <a:rect l="0" t="0" r="0" b="0"/>
            <a:pathLst>
              <a:path w="95251" h="107951">
                <a:moveTo>
                  <a:pt x="50800" y="38100"/>
                </a:moveTo>
                <a:lnTo>
                  <a:pt x="63500" y="6350"/>
                </a:lnTo>
                <a:lnTo>
                  <a:pt x="50800" y="0"/>
                </a:lnTo>
                <a:lnTo>
                  <a:pt x="31750" y="12700"/>
                </a:lnTo>
                <a:lnTo>
                  <a:pt x="12700" y="38100"/>
                </a:lnTo>
                <a:lnTo>
                  <a:pt x="0" y="57150"/>
                </a:lnTo>
                <a:lnTo>
                  <a:pt x="0" y="76200"/>
                </a:lnTo>
                <a:lnTo>
                  <a:pt x="6350" y="95250"/>
                </a:lnTo>
                <a:lnTo>
                  <a:pt x="19050" y="101600"/>
                </a:lnTo>
                <a:lnTo>
                  <a:pt x="31750" y="107950"/>
                </a:lnTo>
                <a:lnTo>
                  <a:pt x="50800" y="101600"/>
                </a:lnTo>
                <a:lnTo>
                  <a:pt x="69850" y="101600"/>
                </a:lnTo>
                <a:lnTo>
                  <a:pt x="82550" y="88900"/>
                </a:lnTo>
                <a:lnTo>
                  <a:pt x="95250" y="76200"/>
                </a:lnTo>
                <a:lnTo>
                  <a:pt x="95250" y="50800"/>
                </a:lnTo>
                <a:lnTo>
                  <a:pt x="88900" y="38100"/>
                </a:lnTo>
                <a:lnTo>
                  <a:pt x="76200" y="25400"/>
                </a:lnTo>
                <a:lnTo>
                  <a:pt x="69850" y="12700"/>
                </a:lnTo>
                <a:lnTo>
                  <a:pt x="571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7" name="SMARTINK"/>
          <p:cNvSpPr/>
          <p:nvPr/>
        </p:nvSpPr>
        <p:spPr bwMode="auto">
          <a:xfrm>
            <a:off x="3130550" y="5257800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101600" y="12700"/>
                </a:moveTo>
                <a:lnTo>
                  <a:pt x="95250" y="0"/>
                </a:lnTo>
                <a:lnTo>
                  <a:pt x="82550" y="6350"/>
                </a:lnTo>
                <a:lnTo>
                  <a:pt x="57150" y="31750"/>
                </a:lnTo>
                <a:lnTo>
                  <a:pt x="31750" y="63500"/>
                </a:lnTo>
                <a:lnTo>
                  <a:pt x="19050" y="88900"/>
                </a:lnTo>
                <a:lnTo>
                  <a:pt x="12700" y="1206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8" name="SMARTINK"/>
          <p:cNvSpPr/>
          <p:nvPr/>
        </p:nvSpPr>
        <p:spPr bwMode="auto">
          <a:xfrm>
            <a:off x="3098800" y="5270500"/>
            <a:ext cx="95251" cy="107951"/>
          </a:xfrm>
          <a:custGeom>
            <a:avLst/>
            <a:gdLst/>
            <a:ahLst/>
            <a:cxnLst/>
            <a:rect l="0" t="0" r="0" b="0"/>
            <a:pathLst>
              <a:path w="95251" h="107951">
                <a:moveTo>
                  <a:pt x="0" y="0"/>
                </a:moveTo>
                <a:lnTo>
                  <a:pt x="31750" y="25400"/>
                </a:lnTo>
                <a:lnTo>
                  <a:pt x="50800" y="50800"/>
                </a:lnTo>
                <a:lnTo>
                  <a:pt x="69850" y="76200"/>
                </a:lnTo>
                <a:lnTo>
                  <a:pt x="95250" y="107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9" name="SMARTINK"/>
          <p:cNvSpPr/>
          <p:nvPr/>
        </p:nvSpPr>
        <p:spPr bwMode="auto">
          <a:xfrm>
            <a:off x="3302000" y="5295900"/>
            <a:ext cx="31751" cy="88901"/>
          </a:xfrm>
          <a:custGeom>
            <a:avLst/>
            <a:gdLst/>
            <a:ahLst/>
            <a:cxnLst/>
            <a:rect l="0" t="0" r="0" b="0"/>
            <a:pathLst>
              <a:path w="31751" h="88901">
                <a:moveTo>
                  <a:pt x="0" y="0"/>
                </a:moveTo>
                <a:lnTo>
                  <a:pt x="12700" y="6350"/>
                </a:lnTo>
                <a:lnTo>
                  <a:pt x="12700" y="38100"/>
                </a:lnTo>
                <a:lnTo>
                  <a:pt x="19050" y="63500"/>
                </a:lnTo>
                <a:lnTo>
                  <a:pt x="25400" y="76200"/>
                </a:lnTo>
                <a:lnTo>
                  <a:pt x="3175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0" name="SMARTINK"/>
          <p:cNvSpPr/>
          <p:nvPr/>
        </p:nvSpPr>
        <p:spPr bwMode="auto">
          <a:xfrm>
            <a:off x="3282950" y="5168900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254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1" name="SMARTINK"/>
          <p:cNvSpPr/>
          <p:nvPr/>
        </p:nvSpPr>
        <p:spPr bwMode="auto">
          <a:xfrm>
            <a:off x="3416300" y="5105400"/>
            <a:ext cx="107951" cy="285751"/>
          </a:xfrm>
          <a:custGeom>
            <a:avLst/>
            <a:gdLst/>
            <a:ahLst/>
            <a:cxnLst/>
            <a:rect l="0" t="0" r="0" b="0"/>
            <a:pathLst>
              <a:path w="107951" h="285751">
                <a:moveTo>
                  <a:pt x="76200" y="0"/>
                </a:moveTo>
                <a:lnTo>
                  <a:pt x="69850" y="19050"/>
                </a:lnTo>
                <a:lnTo>
                  <a:pt x="69850" y="44450"/>
                </a:lnTo>
                <a:lnTo>
                  <a:pt x="69850" y="63500"/>
                </a:lnTo>
                <a:lnTo>
                  <a:pt x="76200" y="82550"/>
                </a:lnTo>
                <a:lnTo>
                  <a:pt x="76200" y="101600"/>
                </a:lnTo>
                <a:lnTo>
                  <a:pt x="76200" y="120650"/>
                </a:lnTo>
                <a:lnTo>
                  <a:pt x="82550" y="139700"/>
                </a:lnTo>
                <a:lnTo>
                  <a:pt x="82550" y="158750"/>
                </a:lnTo>
                <a:lnTo>
                  <a:pt x="88900" y="190500"/>
                </a:lnTo>
                <a:lnTo>
                  <a:pt x="88900" y="209550"/>
                </a:lnTo>
                <a:lnTo>
                  <a:pt x="95250" y="234950"/>
                </a:lnTo>
                <a:lnTo>
                  <a:pt x="95250" y="254000"/>
                </a:lnTo>
                <a:lnTo>
                  <a:pt x="101600" y="273050"/>
                </a:lnTo>
                <a:lnTo>
                  <a:pt x="107950" y="260350"/>
                </a:lnTo>
                <a:lnTo>
                  <a:pt x="95250" y="228600"/>
                </a:lnTo>
                <a:lnTo>
                  <a:pt x="82550" y="203200"/>
                </a:lnTo>
                <a:lnTo>
                  <a:pt x="69850" y="184150"/>
                </a:lnTo>
                <a:lnTo>
                  <a:pt x="50800" y="171450"/>
                </a:lnTo>
                <a:lnTo>
                  <a:pt x="25400" y="165100"/>
                </a:lnTo>
                <a:lnTo>
                  <a:pt x="6350" y="184150"/>
                </a:lnTo>
                <a:lnTo>
                  <a:pt x="0" y="196850"/>
                </a:lnTo>
                <a:lnTo>
                  <a:pt x="0" y="215900"/>
                </a:lnTo>
                <a:lnTo>
                  <a:pt x="6350" y="234950"/>
                </a:lnTo>
                <a:lnTo>
                  <a:pt x="12700" y="247650"/>
                </a:lnTo>
                <a:lnTo>
                  <a:pt x="38100" y="266700"/>
                </a:lnTo>
                <a:lnTo>
                  <a:pt x="63500" y="285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2" name="SMARTINK"/>
          <p:cNvSpPr/>
          <p:nvPr/>
        </p:nvSpPr>
        <p:spPr bwMode="auto">
          <a:xfrm>
            <a:off x="3632200" y="5289550"/>
            <a:ext cx="1" cy="101601"/>
          </a:xfrm>
          <a:custGeom>
            <a:avLst/>
            <a:gdLst/>
            <a:ahLst/>
            <a:cxnLst/>
            <a:rect l="0" t="0" r="0" b="0"/>
            <a:pathLst>
              <a:path w="1" h="1016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3" name="SMARTINK"/>
          <p:cNvSpPr/>
          <p:nvPr/>
        </p:nvSpPr>
        <p:spPr bwMode="auto">
          <a:xfrm>
            <a:off x="3562350" y="51689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6350" y="12700"/>
                </a:moveTo>
                <a:lnTo>
                  <a:pt x="0" y="0"/>
                </a:lnTo>
                <a:lnTo>
                  <a:pt x="127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4" name="SMARTINK"/>
          <p:cNvSpPr/>
          <p:nvPr/>
        </p:nvSpPr>
        <p:spPr bwMode="auto">
          <a:xfrm>
            <a:off x="3771900" y="5270500"/>
            <a:ext cx="133351" cy="241301"/>
          </a:xfrm>
          <a:custGeom>
            <a:avLst/>
            <a:gdLst/>
            <a:ahLst/>
            <a:cxnLst/>
            <a:rect l="0" t="0" r="0" b="0"/>
            <a:pathLst>
              <a:path w="133351" h="241301">
                <a:moveTo>
                  <a:pt x="0" y="44450"/>
                </a:moveTo>
                <a:lnTo>
                  <a:pt x="6350" y="25400"/>
                </a:lnTo>
                <a:lnTo>
                  <a:pt x="31750" y="6350"/>
                </a:lnTo>
                <a:lnTo>
                  <a:pt x="57150" y="0"/>
                </a:lnTo>
                <a:lnTo>
                  <a:pt x="82550" y="0"/>
                </a:lnTo>
                <a:lnTo>
                  <a:pt x="101600" y="0"/>
                </a:lnTo>
                <a:lnTo>
                  <a:pt x="120650" y="0"/>
                </a:lnTo>
                <a:lnTo>
                  <a:pt x="127000" y="12700"/>
                </a:lnTo>
                <a:lnTo>
                  <a:pt x="95250" y="50800"/>
                </a:lnTo>
                <a:lnTo>
                  <a:pt x="76200" y="76200"/>
                </a:lnTo>
                <a:lnTo>
                  <a:pt x="69850" y="88900"/>
                </a:lnTo>
                <a:lnTo>
                  <a:pt x="69850" y="107950"/>
                </a:lnTo>
                <a:lnTo>
                  <a:pt x="76200" y="120650"/>
                </a:lnTo>
                <a:lnTo>
                  <a:pt x="107950" y="152400"/>
                </a:lnTo>
                <a:lnTo>
                  <a:pt x="127000" y="165100"/>
                </a:lnTo>
                <a:lnTo>
                  <a:pt x="133350" y="177800"/>
                </a:lnTo>
                <a:lnTo>
                  <a:pt x="133350" y="196850"/>
                </a:lnTo>
                <a:lnTo>
                  <a:pt x="120650" y="215900"/>
                </a:lnTo>
                <a:lnTo>
                  <a:pt x="88900" y="228600"/>
                </a:lnTo>
                <a:lnTo>
                  <a:pt x="63500" y="241300"/>
                </a:lnTo>
                <a:lnTo>
                  <a:pt x="38100" y="241300"/>
                </a:lnTo>
                <a:lnTo>
                  <a:pt x="25400" y="228600"/>
                </a:lnTo>
                <a:lnTo>
                  <a:pt x="25400" y="209550"/>
                </a:lnTo>
                <a:lnTo>
                  <a:pt x="31750" y="196850"/>
                </a:lnTo>
                <a:lnTo>
                  <a:pt x="44450" y="184150"/>
                </a:lnTo>
                <a:lnTo>
                  <a:pt x="69850" y="165100"/>
                </a:lnTo>
                <a:lnTo>
                  <a:pt x="101600" y="146050"/>
                </a:lnTo>
                <a:lnTo>
                  <a:pt x="12065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5" name="SMARTINK"/>
          <p:cNvSpPr/>
          <p:nvPr/>
        </p:nvSpPr>
        <p:spPr bwMode="auto">
          <a:xfrm>
            <a:off x="3956050" y="5276850"/>
            <a:ext cx="127001" cy="107951"/>
          </a:xfrm>
          <a:custGeom>
            <a:avLst/>
            <a:gdLst/>
            <a:ahLst/>
            <a:cxnLst/>
            <a:rect l="0" t="0" r="0" b="0"/>
            <a:pathLst>
              <a:path w="127001" h="107951">
                <a:moveTo>
                  <a:pt x="12700" y="107950"/>
                </a:moveTo>
                <a:lnTo>
                  <a:pt x="38100" y="88900"/>
                </a:lnTo>
                <a:lnTo>
                  <a:pt x="63500" y="57150"/>
                </a:lnTo>
                <a:lnTo>
                  <a:pt x="76200" y="31750"/>
                </a:lnTo>
                <a:lnTo>
                  <a:pt x="76200" y="12700"/>
                </a:lnTo>
                <a:lnTo>
                  <a:pt x="63500" y="0"/>
                </a:lnTo>
                <a:lnTo>
                  <a:pt x="44450" y="0"/>
                </a:lnTo>
                <a:lnTo>
                  <a:pt x="2540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76200"/>
                </a:lnTo>
                <a:lnTo>
                  <a:pt x="44450" y="88900"/>
                </a:lnTo>
                <a:lnTo>
                  <a:pt x="63500" y="95250"/>
                </a:lnTo>
                <a:lnTo>
                  <a:pt x="95250" y="88900"/>
                </a:lnTo>
                <a:lnTo>
                  <a:pt x="12700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6" name="SMARTINK"/>
          <p:cNvSpPr/>
          <p:nvPr/>
        </p:nvSpPr>
        <p:spPr bwMode="auto">
          <a:xfrm>
            <a:off x="4095750" y="5092700"/>
            <a:ext cx="127001" cy="266701"/>
          </a:xfrm>
          <a:custGeom>
            <a:avLst/>
            <a:gdLst/>
            <a:ahLst/>
            <a:cxnLst/>
            <a:rect l="0" t="0" r="0" b="0"/>
            <a:pathLst>
              <a:path w="127001" h="266701">
                <a:moveTo>
                  <a:pt x="107950" y="0"/>
                </a:moveTo>
                <a:lnTo>
                  <a:pt x="107950" y="25400"/>
                </a:lnTo>
                <a:lnTo>
                  <a:pt x="107950" y="50800"/>
                </a:lnTo>
                <a:lnTo>
                  <a:pt x="107950" y="69850"/>
                </a:lnTo>
                <a:lnTo>
                  <a:pt x="107950" y="101600"/>
                </a:lnTo>
                <a:lnTo>
                  <a:pt x="101600" y="120650"/>
                </a:lnTo>
                <a:lnTo>
                  <a:pt x="101600" y="139700"/>
                </a:lnTo>
                <a:lnTo>
                  <a:pt x="101600" y="158750"/>
                </a:lnTo>
                <a:lnTo>
                  <a:pt x="101600" y="177800"/>
                </a:lnTo>
                <a:lnTo>
                  <a:pt x="101600" y="209550"/>
                </a:lnTo>
                <a:lnTo>
                  <a:pt x="101600" y="234950"/>
                </a:lnTo>
                <a:lnTo>
                  <a:pt x="95250" y="247650"/>
                </a:lnTo>
                <a:lnTo>
                  <a:pt x="88900" y="222250"/>
                </a:lnTo>
                <a:lnTo>
                  <a:pt x="63500" y="190500"/>
                </a:lnTo>
                <a:lnTo>
                  <a:pt x="38100" y="177800"/>
                </a:lnTo>
                <a:lnTo>
                  <a:pt x="12700" y="177800"/>
                </a:lnTo>
                <a:lnTo>
                  <a:pt x="0" y="196850"/>
                </a:lnTo>
                <a:lnTo>
                  <a:pt x="12700" y="228600"/>
                </a:lnTo>
                <a:lnTo>
                  <a:pt x="25400" y="241300"/>
                </a:lnTo>
                <a:lnTo>
                  <a:pt x="38100" y="254000"/>
                </a:lnTo>
                <a:lnTo>
                  <a:pt x="57150" y="260350"/>
                </a:lnTo>
                <a:lnTo>
                  <a:pt x="76200" y="260350"/>
                </a:lnTo>
                <a:lnTo>
                  <a:pt x="107950" y="260350"/>
                </a:lnTo>
                <a:lnTo>
                  <a:pt x="127000" y="266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7" name="SMARTINK"/>
          <p:cNvSpPr/>
          <p:nvPr/>
        </p:nvSpPr>
        <p:spPr bwMode="auto">
          <a:xfrm>
            <a:off x="4997450" y="5086350"/>
            <a:ext cx="184151" cy="234951"/>
          </a:xfrm>
          <a:custGeom>
            <a:avLst/>
            <a:gdLst/>
            <a:ahLst/>
            <a:cxnLst/>
            <a:rect l="0" t="0" r="0" b="0"/>
            <a:pathLst>
              <a:path w="184151" h="234951">
                <a:moveTo>
                  <a:pt x="114300" y="57150"/>
                </a:moveTo>
                <a:lnTo>
                  <a:pt x="114300" y="25400"/>
                </a:lnTo>
                <a:lnTo>
                  <a:pt x="101600" y="6350"/>
                </a:lnTo>
                <a:lnTo>
                  <a:pt x="88900" y="0"/>
                </a:lnTo>
                <a:lnTo>
                  <a:pt x="76200" y="6350"/>
                </a:lnTo>
                <a:lnTo>
                  <a:pt x="57150" y="19050"/>
                </a:lnTo>
                <a:lnTo>
                  <a:pt x="38100" y="44450"/>
                </a:lnTo>
                <a:lnTo>
                  <a:pt x="25400" y="69850"/>
                </a:lnTo>
                <a:lnTo>
                  <a:pt x="12700" y="95250"/>
                </a:lnTo>
                <a:lnTo>
                  <a:pt x="635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6350" y="196850"/>
                </a:lnTo>
                <a:lnTo>
                  <a:pt x="19050" y="215900"/>
                </a:lnTo>
                <a:lnTo>
                  <a:pt x="31750" y="222250"/>
                </a:lnTo>
                <a:lnTo>
                  <a:pt x="50800" y="234950"/>
                </a:lnTo>
                <a:lnTo>
                  <a:pt x="82550" y="234950"/>
                </a:lnTo>
                <a:lnTo>
                  <a:pt x="107950" y="234950"/>
                </a:lnTo>
                <a:lnTo>
                  <a:pt x="133350" y="228600"/>
                </a:lnTo>
                <a:lnTo>
                  <a:pt x="152400" y="209550"/>
                </a:lnTo>
                <a:lnTo>
                  <a:pt x="171450" y="190500"/>
                </a:lnTo>
                <a:lnTo>
                  <a:pt x="184150" y="171450"/>
                </a:lnTo>
                <a:lnTo>
                  <a:pt x="184150" y="139700"/>
                </a:lnTo>
                <a:lnTo>
                  <a:pt x="184150" y="114300"/>
                </a:lnTo>
                <a:lnTo>
                  <a:pt x="177800" y="88900"/>
                </a:lnTo>
                <a:lnTo>
                  <a:pt x="158750" y="63500"/>
                </a:lnTo>
                <a:lnTo>
                  <a:pt x="139700" y="44450"/>
                </a:lnTo>
                <a:lnTo>
                  <a:pt x="114300" y="31750"/>
                </a:lnTo>
                <a:lnTo>
                  <a:pt x="95250" y="25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8" name="SMARTINK"/>
          <p:cNvSpPr/>
          <p:nvPr/>
        </p:nvSpPr>
        <p:spPr bwMode="auto">
          <a:xfrm>
            <a:off x="4387850" y="535305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6350" y="12700"/>
                </a:moveTo>
                <a:lnTo>
                  <a:pt x="12700" y="25400"/>
                </a:lnTo>
                <a:lnTo>
                  <a:pt x="0" y="1270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9" name="SMARTINK"/>
          <p:cNvSpPr/>
          <p:nvPr/>
        </p:nvSpPr>
        <p:spPr bwMode="auto">
          <a:xfrm>
            <a:off x="5511800" y="5181600"/>
            <a:ext cx="539751" cy="57151"/>
          </a:xfrm>
          <a:custGeom>
            <a:avLst/>
            <a:gdLst/>
            <a:ahLst/>
            <a:cxnLst/>
            <a:rect l="0" t="0" r="0" b="0"/>
            <a:pathLst>
              <a:path w="539751" h="57151">
                <a:moveTo>
                  <a:pt x="12700" y="57150"/>
                </a:moveTo>
                <a:lnTo>
                  <a:pt x="0" y="50800"/>
                </a:lnTo>
                <a:lnTo>
                  <a:pt x="38100" y="38100"/>
                </a:lnTo>
                <a:lnTo>
                  <a:pt x="69850" y="38100"/>
                </a:lnTo>
                <a:lnTo>
                  <a:pt x="88900" y="38100"/>
                </a:lnTo>
                <a:lnTo>
                  <a:pt x="107950" y="38100"/>
                </a:lnTo>
                <a:lnTo>
                  <a:pt x="133350" y="38100"/>
                </a:lnTo>
                <a:lnTo>
                  <a:pt x="158750" y="38100"/>
                </a:lnTo>
                <a:lnTo>
                  <a:pt x="184150" y="38100"/>
                </a:lnTo>
                <a:lnTo>
                  <a:pt x="209550" y="38100"/>
                </a:lnTo>
                <a:lnTo>
                  <a:pt x="241300" y="38100"/>
                </a:lnTo>
                <a:lnTo>
                  <a:pt x="273050" y="38100"/>
                </a:lnTo>
                <a:lnTo>
                  <a:pt x="304800" y="38100"/>
                </a:lnTo>
                <a:lnTo>
                  <a:pt x="336550" y="38100"/>
                </a:lnTo>
                <a:lnTo>
                  <a:pt x="368300" y="31750"/>
                </a:lnTo>
                <a:lnTo>
                  <a:pt x="393700" y="31750"/>
                </a:lnTo>
                <a:lnTo>
                  <a:pt x="425450" y="31750"/>
                </a:lnTo>
                <a:lnTo>
                  <a:pt x="450850" y="31750"/>
                </a:lnTo>
                <a:lnTo>
                  <a:pt x="469900" y="25400"/>
                </a:lnTo>
                <a:lnTo>
                  <a:pt x="488950" y="25400"/>
                </a:lnTo>
                <a:lnTo>
                  <a:pt x="520700" y="19050"/>
                </a:lnTo>
                <a:lnTo>
                  <a:pt x="539750" y="12700"/>
                </a:lnTo>
                <a:lnTo>
                  <a:pt x="5334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0" name="SMARTINK"/>
          <p:cNvSpPr/>
          <p:nvPr/>
        </p:nvSpPr>
        <p:spPr bwMode="auto">
          <a:xfrm>
            <a:off x="5962650" y="5099050"/>
            <a:ext cx="209551" cy="196851"/>
          </a:xfrm>
          <a:custGeom>
            <a:avLst/>
            <a:gdLst/>
            <a:ahLst/>
            <a:cxnLst/>
            <a:rect l="0" t="0" r="0" b="0"/>
            <a:pathLst>
              <a:path w="209551" h="196851">
                <a:moveTo>
                  <a:pt x="6350" y="25400"/>
                </a:moveTo>
                <a:lnTo>
                  <a:pt x="0" y="12700"/>
                </a:lnTo>
                <a:lnTo>
                  <a:pt x="19050" y="0"/>
                </a:lnTo>
                <a:lnTo>
                  <a:pt x="38100" y="0"/>
                </a:lnTo>
                <a:lnTo>
                  <a:pt x="69850" y="6350"/>
                </a:lnTo>
                <a:lnTo>
                  <a:pt x="88900" y="12700"/>
                </a:lnTo>
                <a:lnTo>
                  <a:pt x="107950" y="12700"/>
                </a:lnTo>
                <a:lnTo>
                  <a:pt x="120650" y="19050"/>
                </a:lnTo>
                <a:lnTo>
                  <a:pt x="139700" y="25400"/>
                </a:lnTo>
                <a:lnTo>
                  <a:pt x="171450" y="31750"/>
                </a:lnTo>
                <a:lnTo>
                  <a:pt x="196850" y="38100"/>
                </a:lnTo>
                <a:lnTo>
                  <a:pt x="209550" y="50800"/>
                </a:lnTo>
                <a:lnTo>
                  <a:pt x="203200" y="82550"/>
                </a:lnTo>
                <a:lnTo>
                  <a:pt x="177800" y="107950"/>
                </a:lnTo>
                <a:lnTo>
                  <a:pt x="158750" y="127000"/>
                </a:lnTo>
                <a:lnTo>
                  <a:pt x="133350" y="146050"/>
                </a:lnTo>
                <a:lnTo>
                  <a:pt x="101600" y="171450"/>
                </a:lnTo>
                <a:lnTo>
                  <a:pt x="8255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1" name="SMARTINK"/>
          <p:cNvSpPr/>
          <p:nvPr/>
        </p:nvSpPr>
        <p:spPr bwMode="auto">
          <a:xfrm>
            <a:off x="6388100" y="5029200"/>
            <a:ext cx="19051" cy="228601"/>
          </a:xfrm>
          <a:custGeom>
            <a:avLst/>
            <a:gdLst/>
            <a:ahLst/>
            <a:cxnLst/>
            <a:rect l="0" t="0" r="0" b="0"/>
            <a:pathLst>
              <a:path w="19051" h="228601">
                <a:moveTo>
                  <a:pt x="6350" y="12700"/>
                </a:moveTo>
                <a:lnTo>
                  <a:pt x="0" y="0"/>
                </a:lnTo>
                <a:lnTo>
                  <a:pt x="6350" y="25400"/>
                </a:lnTo>
                <a:lnTo>
                  <a:pt x="12700" y="50800"/>
                </a:lnTo>
                <a:lnTo>
                  <a:pt x="19050" y="82550"/>
                </a:lnTo>
                <a:lnTo>
                  <a:pt x="19050" y="107950"/>
                </a:lnTo>
                <a:lnTo>
                  <a:pt x="19050" y="133350"/>
                </a:lnTo>
                <a:lnTo>
                  <a:pt x="19050" y="158750"/>
                </a:lnTo>
                <a:lnTo>
                  <a:pt x="12700" y="177800"/>
                </a:lnTo>
                <a:lnTo>
                  <a:pt x="12700" y="20955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2" name="SMARTINK"/>
          <p:cNvSpPr/>
          <p:nvPr/>
        </p:nvSpPr>
        <p:spPr bwMode="auto">
          <a:xfrm>
            <a:off x="6280150" y="5137150"/>
            <a:ext cx="184151" cy="31751"/>
          </a:xfrm>
          <a:custGeom>
            <a:avLst/>
            <a:gdLst/>
            <a:ahLst/>
            <a:cxnLst/>
            <a:rect l="0" t="0" r="0" b="0"/>
            <a:pathLst>
              <a:path w="184151" h="31751">
                <a:moveTo>
                  <a:pt x="0" y="31750"/>
                </a:moveTo>
                <a:lnTo>
                  <a:pt x="19050" y="19050"/>
                </a:lnTo>
                <a:lnTo>
                  <a:pt x="44450" y="19050"/>
                </a:lnTo>
                <a:lnTo>
                  <a:pt x="69850" y="12700"/>
                </a:lnTo>
                <a:lnTo>
                  <a:pt x="95250" y="12700"/>
                </a:lnTo>
                <a:lnTo>
                  <a:pt x="114300" y="6350"/>
                </a:lnTo>
                <a:lnTo>
                  <a:pt x="139700" y="6350"/>
                </a:lnTo>
                <a:lnTo>
                  <a:pt x="16510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3" name="SMARTINK"/>
          <p:cNvSpPr/>
          <p:nvPr/>
        </p:nvSpPr>
        <p:spPr bwMode="auto">
          <a:xfrm>
            <a:off x="6546850" y="5041900"/>
            <a:ext cx="158751" cy="247651"/>
          </a:xfrm>
          <a:custGeom>
            <a:avLst/>
            <a:gdLst/>
            <a:ahLst/>
            <a:cxnLst/>
            <a:rect l="0" t="0" r="0" b="0"/>
            <a:pathLst>
              <a:path w="158751" h="247651">
                <a:moveTo>
                  <a:pt x="31750" y="25400"/>
                </a:moveTo>
                <a:lnTo>
                  <a:pt x="38100" y="6350"/>
                </a:lnTo>
                <a:lnTo>
                  <a:pt x="50800" y="0"/>
                </a:lnTo>
                <a:lnTo>
                  <a:pt x="82550" y="0"/>
                </a:lnTo>
                <a:lnTo>
                  <a:pt x="101600" y="6350"/>
                </a:lnTo>
                <a:lnTo>
                  <a:pt x="107950" y="25400"/>
                </a:lnTo>
                <a:lnTo>
                  <a:pt x="101600" y="38100"/>
                </a:lnTo>
                <a:lnTo>
                  <a:pt x="76200" y="63500"/>
                </a:lnTo>
                <a:lnTo>
                  <a:pt x="63500" y="76200"/>
                </a:lnTo>
                <a:lnTo>
                  <a:pt x="76200" y="101600"/>
                </a:lnTo>
                <a:lnTo>
                  <a:pt x="101600" y="120650"/>
                </a:lnTo>
                <a:lnTo>
                  <a:pt x="127000" y="139700"/>
                </a:lnTo>
                <a:lnTo>
                  <a:pt x="152400" y="165100"/>
                </a:lnTo>
                <a:lnTo>
                  <a:pt x="158750" y="184150"/>
                </a:lnTo>
                <a:lnTo>
                  <a:pt x="146050" y="196850"/>
                </a:lnTo>
                <a:lnTo>
                  <a:pt x="120650" y="209550"/>
                </a:lnTo>
                <a:lnTo>
                  <a:pt x="95250" y="215900"/>
                </a:lnTo>
                <a:lnTo>
                  <a:pt x="69850" y="222250"/>
                </a:lnTo>
                <a:lnTo>
                  <a:pt x="50800" y="228600"/>
                </a:lnTo>
                <a:lnTo>
                  <a:pt x="19050" y="234950"/>
                </a:lnTo>
                <a:lnTo>
                  <a:pt x="0" y="247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4" name="SMARTINK"/>
          <p:cNvSpPr/>
          <p:nvPr/>
        </p:nvSpPr>
        <p:spPr bwMode="auto">
          <a:xfrm>
            <a:off x="1466850" y="5822950"/>
            <a:ext cx="12701" cy="247651"/>
          </a:xfrm>
          <a:custGeom>
            <a:avLst/>
            <a:gdLst/>
            <a:ahLst/>
            <a:cxnLst/>
            <a:rect l="0" t="0" r="0" b="0"/>
            <a:pathLst>
              <a:path w="12701" h="247651">
                <a:moveTo>
                  <a:pt x="12700" y="25400"/>
                </a:moveTo>
                <a:lnTo>
                  <a:pt x="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8900"/>
                </a:lnTo>
                <a:lnTo>
                  <a:pt x="0" y="120650"/>
                </a:lnTo>
                <a:lnTo>
                  <a:pt x="0" y="165100"/>
                </a:lnTo>
                <a:lnTo>
                  <a:pt x="0" y="190500"/>
                </a:lnTo>
                <a:lnTo>
                  <a:pt x="0" y="215900"/>
                </a:lnTo>
                <a:lnTo>
                  <a:pt x="6350" y="247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5" name="SMARTINK"/>
          <p:cNvSpPr/>
          <p:nvPr/>
        </p:nvSpPr>
        <p:spPr bwMode="auto">
          <a:xfrm>
            <a:off x="1473200" y="5791200"/>
            <a:ext cx="120651" cy="127001"/>
          </a:xfrm>
          <a:custGeom>
            <a:avLst/>
            <a:gdLst/>
            <a:ahLst/>
            <a:cxnLst/>
            <a:rect l="0" t="0" r="0" b="0"/>
            <a:pathLst>
              <a:path w="120651" h="127001">
                <a:moveTo>
                  <a:pt x="12700" y="31750"/>
                </a:moveTo>
                <a:lnTo>
                  <a:pt x="0" y="19050"/>
                </a:lnTo>
                <a:lnTo>
                  <a:pt x="6350" y="6350"/>
                </a:lnTo>
                <a:lnTo>
                  <a:pt x="25400" y="0"/>
                </a:lnTo>
                <a:lnTo>
                  <a:pt x="50800" y="6350"/>
                </a:lnTo>
                <a:lnTo>
                  <a:pt x="76200" y="12700"/>
                </a:lnTo>
                <a:lnTo>
                  <a:pt x="101600" y="31750"/>
                </a:lnTo>
                <a:lnTo>
                  <a:pt x="114300" y="57150"/>
                </a:lnTo>
                <a:lnTo>
                  <a:pt x="120650" y="69850"/>
                </a:lnTo>
                <a:lnTo>
                  <a:pt x="114300" y="88900"/>
                </a:lnTo>
                <a:lnTo>
                  <a:pt x="95250" y="107950"/>
                </a:lnTo>
                <a:lnTo>
                  <a:pt x="69850" y="120650"/>
                </a:lnTo>
                <a:lnTo>
                  <a:pt x="57150" y="127000"/>
                </a:lnTo>
                <a:lnTo>
                  <a:pt x="5080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6" name="SMARTINK"/>
          <p:cNvSpPr/>
          <p:nvPr/>
        </p:nvSpPr>
        <p:spPr bwMode="auto">
          <a:xfrm>
            <a:off x="1670050" y="5778500"/>
            <a:ext cx="152401" cy="292101"/>
          </a:xfrm>
          <a:custGeom>
            <a:avLst/>
            <a:gdLst/>
            <a:ahLst/>
            <a:cxnLst/>
            <a:rect l="0" t="0" r="0" b="0"/>
            <a:pathLst>
              <a:path w="152401" h="292101">
                <a:moveTo>
                  <a:pt x="31750" y="12700"/>
                </a:moveTo>
                <a:lnTo>
                  <a:pt x="25400" y="0"/>
                </a:lnTo>
                <a:lnTo>
                  <a:pt x="25400" y="31750"/>
                </a:lnTo>
                <a:lnTo>
                  <a:pt x="25400" y="6350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12700" y="146050"/>
                </a:lnTo>
                <a:lnTo>
                  <a:pt x="12700" y="165100"/>
                </a:lnTo>
                <a:lnTo>
                  <a:pt x="6350" y="196850"/>
                </a:lnTo>
                <a:lnTo>
                  <a:pt x="6350" y="222250"/>
                </a:lnTo>
                <a:lnTo>
                  <a:pt x="0" y="241300"/>
                </a:lnTo>
                <a:lnTo>
                  <a:pt x="6350" y="203200"/>
                </a:lnTo>
                <a:lnTo>
                  <a:pt x="25400" y="177800"/>
                </a:lnTo>
                <a:lnTo>
                  <a:pt x="50800" y="158750"/>
                </a:lnTo>
                <a:lnTo>
                  <a:pt x="76200" y="146050"/>
                </a:lnTo>
                <a:lnTo>
                  <a:pt x="101600" y="139700"/>
                </a:lnTo>
                <a:lnTo>
                  <a:pt x="120650" y="146050"/>
                </a:lnTo>
                <a:lnTo>
                  <a:pt x="139700" y="152400"/>
                </a:lnTo>
                <a:lnTo>
                  <a:pt x="152400" y="171450"/>
                </a:lnTo>
                <a:lnTo>
                  <a:pt x="146050" y="203200"/>
                </a:lnTo>
                <a:lnTo>
                  <a:pt x="133350" y="228600"/>
                </a:lnTo>
                <a:lnTo>
                  <a:pt x="101600" y="254000"/>
                </a:lnTo>
                <a:lnTo>
                  <a:pt x="76200" y="266700"/>
                </a:lnTo>
                <a:lnTo>
                  <a:pt x="50800" y="279400"/>
                </a:lnTo>
                <a:lnTo>
                  <a:pt x="19050" y="285750"/>
                </a:lnTo>
                <a:lnTo>
                  <a:pt x="6350" y="292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7" name="SMARTINK"/>
          <p:cNvSpPr/>
          <p:nvPr/>
        </p:nvSpPr>
        <p:spPr bwMode="auto">
          <a:xfrm>
            <a:off x="2343150" y="5892800"/>
            <a:ext cx="12701" cy="127001"/>
          </a:xfrm>
          <a:custGeom>
            <a:avLst/>
            <a:gdLst/>
            <a:ahLst/>
            <a:cxnLst/>
            <a:rect l="0" t="0" r="0" b="0"/>
            <a:pathLst>
              <a:path w="12701" h="127001">
                <a:moveTo>
                  <a:pt x="12700" y="0"/>
                </a:moveTo>
                <a:lnTo>
                  <a:pt x="0" y="12700"/>
                </a:lnTo>
                <a:lnTo>
                  <a:pt x="0" y="3810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1270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8" name="SMARTINK"/>
          <p:cNvSpPr/>
          <p:nvPr/>
        </p:nvSpPr>
        <p:spPr bwMode="auto">
          <a:xfrm>
            <a:off x="2355850" y="577850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12700" y="12700"/>
                </a:moveTo>
                <a:lnTo>
                  <a:pt x="0" y="0"/>
                </a:lnTo>
                <a:lnTo>
                  <a:pt x="1905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9" name="SMARTINK"/>
          <p:cNvSpPr/>
          <p:nvPr/>
        </p:nvSpPr>
        <p:spPr bwMode="auto">
          <a:xfrm>
            <a:off x="2495550" y="5842000"/>
            <a:ext cx="76201" cy="165101"/>
          </a:xfrm>
          <a:custGeom>
            <a:avLst/>
            <a:gdLst/>
            <a:ahLst/>
            <a:cxnLst/>
            <a:rect l="0" t="0" r="0" b="0"/>
            <a:pathLst>
              <a:path w="76201" h="165101">
                <a:moveTo>
                  <a:pt x="76200" y="25400"/>
                </a:moveTo>
                <a:lnTo>
                  <a:pt x="57150" y="12700"/>
                </a:lnTo>
                <a:lnTo>
                  <a:pt x="38100" y="0"/>
                </a:ln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25400" y="69850"/>
                </a:lnTo>
                <a:lnTo>
                  <a:pt x="50800" y="95250"/>
                </a:lnTo>
                <a:lnTo>
                  <a:pt x="76200" y="120650"/>
                </a:lnTo>
                <a:lnTo>
                  <a:pt x="76200" y="139700"/>
                </a:lnTo>
                <a:lnTo>
                  <a:pt x="63500" y="152400"/>
                </a:lnTo>
                <a:lnTo>
                  <a:pt x="44450" y="15875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0" name="SMARTINK"/>
          <p:cNvSpPr/>
          <p:nvPr/>
        </p:nvSpPr>
        <p:spPr bwMode="auto">
          <a:xfrm>
            <a:off x="3092450" y="5803900"/>
            <a:ext cx="95251" cy="127001"/>
          </a:xfrm>
          <a:custGeom>
            <a:avLst/>
            <a:gdLst/>
            <a:ahLst/>
            <a:cxnLst/>
            <a:rect l="0" t="0" r="0" b="0"/>
            <a:pathLst>
              <a:path w="95251" h="127001">
                <a:moveTo>
                  <a:pt x="0" y="38100"/>
                </a:moveTo>
                <a:lnTo>
                  <a:pt x="6350" y="25400"/>
                </a:lnTo>
                <a:lnTo>
                  <a:pt x="12700" y="50800"/>
                </a:lnTo>
                <a:lnTo>
                  <a:pt x="19050" y="76200"/>
                </a:lnTo>
                <a:lnTo>
                  <a:pt x="19050" y="101600"/>
                </a:lnTo>
                <a:lnTo>
                  <a:pt x="19050" y="127000"/>
                </a:lnTo>
                <a:lnTo>
                  <a:pt x="19050" y="88900"/>
                </a:lnTo>
                <a:lnTo>
                  <a:pt x="25400" y="63500"/>
                </a:lnTo>
                <a:lnTo>
                  <a:pt x="38100" y="31750"/>
                </a:lnTo>
                <a:lnTo>
                  <a:pt x="50800" y="12700"/>
                </a:lnTo>
                <a:lnTo>
                  <a:pt x="635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1" name="SMARTINK"/>
          <p:cNvSpPr/>
          <p:nvPr/>
        </p:nvSpPr>
        <p:spPr bwMode="auto">
          <a:xfrm>
            <a:off x="3244850" y="5810250"/>
            <a:ext cx="114301" cy="88901"/>
          </a:xfrm>
          <a:custGeom>
            <a:avLst/>
            <a:gdLst/>
            <a:ahLst/>
            <a:cxnLst/>
            <a:rect l="0" t="0" r="0" b="0"/>
            <a:pathLst>
              <a:path w="114301" h="88901">
                <a:moveTo>
                  <a:pt x="19050" y="88900"/>
                </a:moveTo>
                <a:lnTo>
                  <a:pt x="38100" y="63500"/>
                </a:lnTo>
                <a:lnTo>
                  <a:pt x="57150" y="38100"/>
                </a:lnTo>
                <a:lnTo>
                  <a:pt x="63500" y="25400"/>
                </a:lnTo>
                <a:lnTo>
                  <a:pt x="57150" y="12700"/>
                </a:lnTo>
                <a:lnTo>
                  <a:pt x="50800" y="0"/>
                </a:lnTo>
                <a:lnTo>
                  <a:pt x="31750" y="12700"/>
                </a:lnTo>
                <a:lnTo>
                  <a:pt x="6350" y="38100"/>
                </a:lnTo>
                <a:lnTo>
                  <a:pt x="0" y="50800"/>
                </a:lnTo>
                <a:lnTo>
                  <a:pt x="0" y="69850"/>
                </a:lnTo>
                <a:lnTo>
                  <a:pt x="12700" y="82550"/>
                </a:lnTo>
                <a:lnTo>
                  <a:pt x="31750" y="88900"/>
                </a:lnTo>
                <a:lnTo>
                  <a:pt x="50800" y="88900"/>
                </a:lnTo>
                <a:lnTo>
                  <a:pt x="76200" y="88900"/>
                </a:lnTo>
                <a:lnTo>
                  <a:pt x="107950" y="82550"/>
                </a:lnTo>
                <a:lnTo>
                  <a:pt x="114300" y="82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2" name="SMARTINK"/>
          <p:cNvSpPr/>
          <p:nvPr/>
        </p:nvSpPr>
        <p:spPr bwMode="auto">
          <a:xfrm>
            <a:off x="3460750" y="5676900"/>
            <a:ext cx="88901" cy="247651"/>
          </a:xfrm>
          <a:custGeom>
            <a:avLst/>
            <a:gdLst/>
            <a:ahLst/>
            <a:cxnLst/>
            <a:rect l="0" t="0" r="0" b="0"/>
            <a:pathLst>
              <a:path w="88901" h="247651">
                <a:moveTo>
                  <a:pt x="76200" y="0"/>
                </a:moveTo>
                <a:lnTo>
                  <a:pt x="76200" y="19050"/>
                </a:lnTo>
                <a:lnTo>
                  <a:pt x="76200" y="44450"/>
                </a:lnTo>
                <a:lnTo>
                  <a:pt x="76200" y="76200"/>
                </a:lnTo>
                <a:lnTo>
                  <a:pt x="76200" y="95250"/>
                </a:lnTo>
                <a:lnTo>
                  <a:pt x="82550" y="139700"/>
                </a:lnTo>
                <a:lnTo>
                  <a:pt x="82550" y="171450"/>
                </a:lnTo>
                <a:lnTo>
                  <a:pt x="88900" y="196850"/>
                </a:lnTo>
                <a:lnTo>
                  <a:pt x="88900" y="215900"/>
                </a:lnTo>
                <a:lnTo>
                  <a:pt x="76200" y="196850"/>
                </a:lnTo>
                <a:lnTo>
                  <a:pt x="63500" y="171450"/>
                </a:lnTo>
                <a:lnTo>
                  <a:pt x="44450" y="146050"/>
                </a:lnTo>
                <a:lnTo>
                  <a:pt x="31750" y="139700"/>
                </a:lnTo>
                <a:lnTo>
                  <a:pt x="19050" y="133350"/>
                </a:lnTo>
                <a:lnTo>
                  <a:pt x="6350" y="139700"/>
                </a:lnTo>
                <a:lnTo>
                  <a:pt x="0" y="152400"/>
                </a:lnTo>
                <a:lnTo>
                  <a:pt x="0" y="184150"/>
                </a:lnTo>
                <a:lnTo>
                  <a:pt x="12700" y="209550"/>
                </a:lnTo>
                <a:lnTo>
                  <a:pt x="31750" y="228600"/>
                </a:lnTo>
                <a:lnTo>
                  <a:pt x="63500" y="247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3" name="SMARTINK"/>
          <p:cNvSpPr/>
          <p:nvPr/>
        </p:nvSpPr>
        <p:spPr bwMode="auto">
          <a:xfrm>
            <a:off x="3632200" y="5791200"/>
            <a:ext cx="114301" cy="88901"/>
          </a:xfrm>
          <a:custGeom>
            <a:avLst/>
            <a:gdLst/>
            <a:ahLst/>
            <a:cxnLst/>
            <a:rect l="0" t="0" r="0" b="0"/>
            <a:pathLst>
              <a:path w="114301" h="889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76200"/>
                </a:lnTo>
                <a:lnTo>
                  <a:pt x="12700" y="88900"/>
                </a:lnTo>
                <a:lnTo>
                  <a:pt x="31750" y="88900"/>
                </a:lnTo>
                <a:lnTo>
                  <a:pt x="44450" y="82550"/>
                </a:lnTo>
                <a:lnTo>
                  <a:pt x="57150" y="63500"/>
                </a:lnTo>
                <a:lnTo>
                  <a:pt x="63500" y="38100"/>
                </a:lnTo>
                <a:lnTo>
                  <a:pt x="69850" y="25400"/>
                </a:lnTo>
                <a:lnTo>
                  <a:pt x="82550" y="57150"/>
                </a:lnTo>
                <a:lnTo>
                  <a:pt x="88900" y="69850"/>
                </a:lnTo>
                <a:lnTo>
                  <a:pt x="11430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4" name="SMARTINK"/>
          <p:cNvSpPr/>
          <p:nvPr/>
        </p:nvSpPr>
        <p:spPr bwMode="auto">
          <a:xfrm>
            <a:off x="3854450" y="5778500"/>
            <a:ext cx="95251" cy="88901"/>
          </a:xfrm>
          <a:custGeom>
            <a:avLst/>
            <a:gdLst/>
            <a:ahLst/>
            <a:cxnLst/>
            <a:rect l="0" t="0" r="0" b="0"/>
            <a:pathLst>
              <a:path w="95251" h="88901">
                <a:moveTo>
                  <a:pt x="95250" y="19050"/>
                </a:moveTo>
                <a:lnTo>
                  <a:pt x="82550" y="25400"/>
                </a:lnTo>
                <a:lnTo>
                  <a:pt x="76200" y="6350"/>
                </a:lnTo>
                <a:lnTo>
                  <a:pt x="63500" y="0"/>
                </a:lnTo>
                <a:lnTo>
                  <a:pt x="44450" y="12700"/>
                </a:lnTo>
                <a:lnTo>
                  <a:pt x="25400" y="25400"/>
                </a:lnTo>
                <a:lnTo>
                  <a:pt x="6350" y="44450"/>
                </a:lnTo>
                <a:lnTo>
                  <a:pt x="0" y="63500"/>
                </a:lnTo>
                <a:lnTo>
                  <a:pt x="12700" y="76200"/>
                </a:lnTo>
                <a:lnTo>
                  <a:pt x="25400" y="82550"/>
                </a:lnTo>
                <a:lnTo>
                  <a:pt x="5080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5" name="SMARTINK"/>
          <p:cNvSpPr/>
          <p:nvPr/>
        </p:nvSpPr>
        <p:spPr bwMode="auto">
          <a:xfrm>
            <a:off x="4006850" y="5778500"/>
            <a:ext cx="127001" cy="95251"/>
          </a:xfrm>
          <a:custGeom>
            <a:avLst/>
            <a:gdLst/>
            <a:ahLst/>
            <a:cxnLst/>
            <a:rect l="0" t="0" r="0" b="0"/>
            <a:pathLst>
              <a:path w="127001" h="95251">
                <a:moveTo>
                  <a:pt x="0" y="95250"/>
                </a:moveTo>
                <a:lnTo>
                  <a:pt x="12700" y="69850"/>
                </a:lnTo>
                <a:lnTo>
                  <a:pt x="38100" y="38100"/>
                </a:lnTo>
                <a:lnTo>
                  <a:pt x="69850" y="12700"/>
                </a:lnTo>
                <a:lnTo>
                  <a:pt x="76200" y="0"/>
                </a:lnTo>
                <a:lnTo>
                  <a:pt x="57150" y="6350"/>
                </a:lnTo>
                <a:lnTo>
                  <a:pt x="31750" y="25400"/>
                </a:lnTo>
                <a:lnTo>
                  <a:pt x="31750" y="44450"/>
                </a:lnTo>
                <a:lnTo>
                  <a:pt x="63500" y="63500"/>
                </a:lnTo>
                <a:lnTo>
                  <a:pt x="82550" y="63500"/>
                </a:lnTo>
                <a:lnTo>
                  <a:pt x="114300" y="57150"/>
                </a:lnTo>
                <a:lnTo>
                  <a:pt x="127000" y="57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6" name="SMARTINK"/>
          <p:cNvSpPr/>
          <p:nvPr/>
        </p:nvSpPr>
        <p:spPr bwMode="auto">
          <a:xfrm>
            <a:off x="4197350" y="5664200"/>
            <a:ext cx="120651" cy="209551"/>
          </a:xfrm>
          <a:custGeom>
            <a:avLst/>
            <a:gdLst/>
            <a:ahLst/>
            <a:cxnLst/>
            <a:rect l="0" t="0" r="0" b="0"/>
            <a:pathLst>
              <a:path w="120651" h="209551">
                <a:moveTo>
                  <a:pt x="120650" y="19050"/>
                </a:moveTo>
                <a:lnTo>
                  <a:pt x="120650" y="0"/>
                </a:lnTo>
                <a:lnTo>
                  <a:pt x="107950" y="12700"/>
                </a:lnTo>
                <a:lnTo>
                  <a:pt x="101600" y="38100"/>
                </a:lnTo>
                <a:lnTo>
                  <a:pt x="95250" y="63500"/>
                </a:lnTo>
                <a:lnTo>
                  <a:pt x="95250" y="82550"/>
                </a:lnTo>
                <a:lnTo>
                  <a:pt x="88900" y="114300"/>
                </a:lnTo>
                <a:lnTo>
                  <a:pt x="88900" y="139700"/>
                </a:lnTo>
                <a:lnTo>
                  <a:pt x="95250" y="158750"/>
                </a:lnTo>
                <a:lnTo>
                  <a:pt x="95250" y="177800"/>
                </a:lnTo>
                <a:lnTo>
                  <a:pt x="76200" y="139700"/>
                </a:lnTo>
                <a:lnTo>
                  <a:pt x="57150" y="120650"/>
                </a:lnTo>
                <a:lnTo>
                  <a:pt x="38100" y="114300"/>
                </a:lnTo>
                <a:lnTo>
                  <a:pt x="25400" y="107950"/>
                </a:lnTo>
                <a:lnTo>
                  <a:pt x="12700" y="114300"/>
                </a:lnTo>
                <a:lnTo>
                  <a:pt x="6350" y="127000"/>
                </a:lnTo>
                <a:lnTo>
                  <a:pt x="0" y="152400"/>
                </a:lnTo>
                <a:lnTo>
                  <a:pt x="6350" y="165100"/>
                </a:lnTo>
                <a:lnTo>
                  <a:pt x="12700" y="177800"/>
                </a:lnTo>
                <a:lnTo>
                  <a:pt x="19050" y="190500"/>
                </a:lnTo>
                <a:lnTo>
                  <a:pt x="38100" y="203200"/>
                </a:lnTo>
                <a:lnTo>
                  <a:pt x="63500" y="203200"/>
                </a:lnTo>
                <a:lnTo>
                  <a:pt x="88900" y="209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7" name="SMARTINK"/>
          <p:cNvSpPr/>
          <p:nvPr/>
        </p:nvSpPr>
        <p:spPr bwMode="auto">
          <a:xfrm>
            <a:off x="4495800" y="580390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8" name="SMARTINK"/>
          <p:cNvSpPr/>
          <p:nvPr/>
        </p:nvSpPr>
        <p:spPr bwMode="auto">
          <a:xfrm>
            <a:off x="4025900" y="5778500"/>
            <a:ext cx="69851" cy="50801"/>
          </a:xfrm>
          <a:custGeom>
            <a:avLst/>
            <a:gdLst/>
            <a:ahLst/>
            <a:cxnLst/>
            <a:rect l="0" t="0" r="0" b="0"/>
            <a:pathLst>
              <a:path w="69851" h="50801">
                <a:moveTo>
                  <a:pt x="0" y="50800"/>
                </a:moveTo>
                <a:lnTo>
                  <a:pt x="31750" y="38100"/>
                </a:lnTo>
                <a:lnTo>
                  <a:pt x="50800" y="31750"/>
                </a:lnTo>
                <a:lnTo>
                  <a:pt x="63500" y="25400"/>
                </a:lnTo>
                <a:lnTo>
                  <a:pt x="69850" y="12700"/>
                </a:lnTo>
                <a:lnTo>
                  <a:pt x="57150" y="0"/>
                </a:lnTo>
                <a:lnTo>
                  <a:pt x="44450" y="6350"/>
                </a:lnTo>
                <a:lnTo>
                  <a:pt x="381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9" name="SMARTINK"/>
          <p:cNvSpPr/>
          <p:nvPr/>
        </p:nvSpPr>
        <p:spPr bwMode="auto">
          <a:xfrm>
            <a:off x="5073650" y="5600700"/>
            <a:ext cx="6351" cy="203201"/>
          </a:xfrm>
          <a:custGeom>
            <a:avLst/>
            <a:gdLst/>
            <a:ahLst/>
            <a:cxnLst/>
            <a:rect l="0" t="0" r="0" b="0"/>
            <a:pathLst>
              <a:path w="6351" h="203201">
                <a:moveTo>
                  <a:pt x="6350" y="0"/>
                </a:moveTo>
                <a:lnTo>
                  <a:pt x="0" y="12700"/>
                </a:lnTo>
                <a:lnTo>
                  <a:pt x="0" y="38100"/>
                </a:lnTo>
                <a:lnTo>
                  <a:pt x="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0" y="171450"/>
                </a:lnTo>
                <a:lnTo>
                  <a:pt x="0" y="19050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0" name="SMARTINK"/>
          <p:cNvSpPr/>
          <p:nvPr/>
        </p:nvSpPr>
        <p:spPr bwMode="auto">
          <a:xfrm>
            <a:off x="5003800" y="5702300"/>
            <a:ext cx="120651" cy="19051"/>
          </a:xfrm>
          <a:custGeom>
            <a:avLst/>
            <a:gdLst/>
            <a:ahLst/>
            <a:cxnLst/>
            <a:rect l="0" t="0" r="0" b="0"/>
            <a:pathLst>
              <a:path w="120651" h="19051">
                <a:moveTo>
                  <a:pt x="0" y="19050"/>
                </a:moveTo>
                <a:lnTo>
                  <a:pt x="25400" y="1270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1" name="SMARTINK"/>
          <p:cNvSpPr/>
          <p:nvPr/>
        </p:nvSpPr>
        <p:spPr bwMode="auto">
          <a:xfrm>
            <a:off x="5257800" y="5613400"/>
            <a:ext cx="146051" cy="152401"/>
          </a:xfrm>
          <a:custGeom>
            <a:avLst/>
            <a:gdLst/>
            <a:ahLst/>
            <a:cxnLst/>
            <a:rect l="0" t="0" r="0" b="0"/>
            <a:pathLst>
              <a:path w="146051" h="152401">
                <a:moveTo>
                  <a:pt x="0" y="19050"/>
                </a:moveTo>
                <a:lnTo>
                  <a:pt x="6350" y="6350"/>
                </a:lnTo>
                <a:lnTo>
                  <a:pt x="25400" y="0"/>
                </a:lnTo>
                <a:lnTo>
                  <a:pt x="44450" y="0"/>
                </a:lnTo>
                <a:lnTo>
                  <a:pt x="57150" y="6350"/>
                </a:lnTo>
                <a:lnTo>
                  <a:pt x="76200" y="38100"/>
                </a:lnTo>
                <a:lnTo>
                  <a:pt x="69850" y="57150"/>
                </a:lnTo>
                <a:lnTo>
                  <a:pt x="69850" y="76200"/>
                </a:lnTo>
                <a:lnTo>
                  <a:pt x="57150" y="101600"/>
                </a:lnTo>
                <a:lnTo>
                  <a:pt x="38100" y="127000"/>
                </a:lnTo>
                <a:lnTo>
                  <a:pt x="25400" y="146050"/>
                </a:lnTo>
                <a:lnTo>
                  <a:pt x="50800" y="152400"/>
                </a:lnTo>
                <a:lnTo>
                  <a:pt x="76200" y="146050"/>
                </a:lnTo>
                <a:lnTo>
                  <a:pt x="107950" y="139700"/>
                </a:lnTo>
                <a:lnTo>
                  <a:pt x="139700" y="133350"/>
                </a:lnTo>
                <a:lnTo>
                  <a:pt x="14605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2" name="SMARTINK"/>
          <p:cNvSpPr/>
          <p:nvPr/>
        </p:nvSpPr>
        <p:spPr bwMode="auto">
          <a:xfrm>
            <a:off x="5632450" y="5651500"/>
            <a:ext cx="476251" cy="25401"/>
          </a:xfrm>
          <a:custGeom>
            <a:avLst/>
            <a:gdLst/>
            <a:ahLst/>
            <a:cxnLst/>
            <a:rect l="0" t="0" r="0" b="0"/>
            <a:pathLst>
              <a:path w="476251" h="25401">
                <a:moveTo>
                  <a:pt x="0" y="25400"/>
                </a:moveTo>
                <a:lnTo>
                  <a:pt x="25400" y="19050"/>
                </a:lnTo>
                <a:lnTo>
                  <a:pt x="50800" y="19050"/>
                </a:lnTo>
                <a:lnTo>
                  <a:pt x="6985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39700" y="6350"/>
                </a:lnTo>
                <a:lnTo>
                  <a:pt x="165100" y="6350"/>
                </a:lnTo>
                <a:lnTo>
                  <a:pt x="184150" y="6350"/>
                </a:lnTo>
                <a:lnTo>
                  <a:pt x="209550" y="0"/>
                </a:lnTo>
                <a:lnTo>
                  <a:pt x="234950" y="0"/>
                </a:lnTo>
                <a:lnTo>
                  <a:pt x="260350" y="0"/>
                </a:lnTo>
                <a:lnTo>
                  <a:pt x="285750" y="0"/>
                </a:lnTo>
                <a:lnTo>
                  <a:pt x="311150" y="0"/>
                </a:lnTo>
                <a:lnTo>
                  <a:pt x="336550" y="0"/>
                </a:lnTo>
                <a:lnTo>
                  <a:pt x="361950" y="0"/>
                </a:lnTo>
                <a:lnTo>
                  <a:pt x="387350" y="0"/>
                </a:lnTo>
                <a:lnTo>
                  <a:pt x="406400" y="0"/>
                </a:lnTo>
                <a:lnTo>
                  <a:pt x="438150" y="0"/>
                </a:lnTo>
                <a:lnTo>
                  <a:pt x="469900" y="0"/>
                </a:lnTo>
                <a:lnTo>
                  <a:pt x="4762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3" name="SMARTINK"/>
          <p:cNvSpPr/>
          <p:nvPr/>
        </p:nvSpPr>
        <p:spPr bwMode="auto">
          <a:xfrm>
            <a:off x="5949950" y="5518150"/>
            <a:ext cx="292101" cy="222251"/>
          </a:xfrm>
          <a:custGeom>
            <a:avLst/>
            <a:gdLst/>
            <a:ahLst/>
            <a:cxnLst/>
            <a:rect l="0" t="0" r="0" b="0"/>
            <a:pathLst>
              <a:path w="292101" h="222251">
                <a:moveTo>
                  <a:pt x="31750" y="25400"/>
                </a:moveTo>
                <a:lnTo>
                  <a:pt x="0" y="6350"/>
                </a:lnTo>
                <a:lnTo>
                  <a:pt x="19050" y="0"/>
                </a:lnTo>
                <a:lnTo>
                  <a:pt x="38100" y="0"/>
                </a:lnTo>
                <a:lnTo>
                  <a:pt x="57150" y="6350"/>
                </a:lnTo>
                <a:lnTo>
                  <a:pt x="76200" y="6350"/>
                </a:lnTo>
                <a:lnTo>
                  <a:pt x="95250" y="12700"/>
                </a:lnTo>
                <a:lnTo>
                  <a:pt x="120650" y="19050"/>
                </a:lnTo>
                <a:lnTo>
                  <a:pt x="139700" y="19050"/>
                </a:lnTo>
                <a:lnTo>
                  <a:pt x="165100" y="25400"/>
                </a:lnTo>
                <a:lnTo>
                  <a:pt x="184150" y="31750"/>
                </a:lnTo>
                <a:lnTo>
                  <a:pt x="203200" y="38100"/>
                </a:lnTo>
                <a:lnTo>
                  <a:pt x="228600" y="44450"/>
                </a:lnTo>
                <a:lnTo>
                  <a:pt x="260350" y="50800"/>
                </a:lnTo>
                <a:lnTo>
                  <a:pt x="279400" y="63500"/>
                </a:lnTo>
                <a:lnTo>
                  <a:pt x="292100" y="69850"/>
                </a:lnTo>
                <a:lnTo>
                  <a:pt x="285750" y="95250"/>
                </a:lnTo>
                <a:lnTo>
                  <a:pt x="260350" y="120650"/>
                </a:lnTo>
                <a:lnTo>
                  <a:pt x="234950" y="139700"/>
                </a:lnTo>
                <a:lnTo>
                  <a:pt x="209550" y="158750"/>
                </a:lnTo>
                <a:lnTo>
                  <a:pt x="184150" y="177800"/>
                </a:lnTo>
                <a:lnTo>
                  <a:pt x="152400" y="203200"/>
                </a:lnTo>
                <a:lnTo>
                  <a:pt x="139700" y="215900"/>
                </a:lnTo>
                <a:lnTo>
                  <a:pt x="14605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4" name="SMARTINK"/>
          <p:cNvSpPr/>
          <p:nvPr/>
        </p:nvSpPr>
        <p:spPr bwMode="auto">
          <a:xfrm>
            <a:off x="6470650" y="5480050"/>
            <a:ext cx="165101" cy="247651"/>
          </a:xfrm>
          <a:custGeom>
            <a:avLst/>
            <a:gdLst/>
            <a:ahLst/>
            <a:cxnLst/>
            <a:rect l="0" t="0" r="0" b="0"/>
            <a:pathLst>
              <a:path w="165101" h="247651">
                <a:moveTo>
                  <a:pt x="107950" y="50800"/>
                </a:moveTo>
                <a:lnTo>
                  <a:pt x="101600" y="19050"/>
                </a:lnTo>
                <a:lnTo>
                  <a:pt x="95250" y="6350"/>
                </a:lnTo>
                <a:lnTo>
                  <a:pt x="82550" y="0"/>
                </a:lnTo>
                <a:lnTo>
                  <a:pt x="63500" y="12700"/>
                </a:lnTo>
                <a:lnTo>
                  <a:pt x="44450" y="38100"/>
                </a:lnTo>
                <a:lnTo>
                  <a:pt x="25400" y="63500"/>
                </a:lnTo>
                <a:lnTo>
                  <a:pt x="12700" y="95250"/>
                </a:lnTo>
                <a:lnTo>
                  <a:pt x="6350" y="114300"/>
                </a:lnTo>
                <a:lnTo>
                  <a:pt x="6350" y="133350"/>
                </a:lnTo>
                <a:lnTo>
                  <a:pt x="0" y="146050"/>
                </a:lnTo>
                <a:lnTo>
                  <a:pt x="0" y="177800"/>
                </a:lnTo>
                <a:lnTo>
                  <a:pt x="6350" y="190500"/>
                </a:lnTo>
                <a:lnTo>
                  <a:pt x="19050" y="215900"/>
                </a:lnTo>
                <a:lnTo>
                  <a:pt x="31750" y="234950"/>
                </a:lnTo>
                <a:lnTo>
                  <a:pt x="57150" y="247650"/>
                </a:lnTo>
                <a:lnTo>
                  <a:pt x="82550" y="247650"/>
                </a:lnTo>
                <a:lnTo>
                  <a:pt x="101600" y="247650"/>
                </a:lnTo>
                <a:lnTo>
                  <a:pt x="120650" y="241300"/>
                </a:lnTo>
                <a:lnTo>
                  <a:pt x="139700" y="228600"/>
                </a:lnTo>
                <a:lnTo>
                  <a:pt x="146050" y="215900"/>
                </a:lnTo>
                <a:lnTo>
                  <a:pt x="158750" y="190500"/>
                </a:lnTo>
                <a:lnTo>
                  <a:pt x="165100" y="165100"/>
                </a:lnTo>
                <a:lnTo>
                  <a:pt x="165100" y="133350"/>
                </a:lnTo>
                <a:lnTo>
                  <a:pt x="158750" y="101600"/>
                </a:lnTo>
                <a:lnTo>
                  <a:pt x="146050" y="76200"/>
                </a:lnTo>
                <a:lnTo>
                  <a:pt x="127000" y="50800"/>
                </a:lnTo>
                <a:lnTo>
                  <a:pt x="101600" y="25400"/>
                </a:lnTo>
                <a:lnTo>
                  <a:pt x="825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57024" y="2265539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991837" y="4598348"/>
            <a:ext cx="2302233" cy="3231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Displacement Reaction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4254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97280" grpId="0" animBg="1"/>
      <p:bldP spid="97281" grpId="0" animBg="1"/>
      <p:bldP spid="97284" grpId="0" animBg="1"/>
      <p:bldP spid="97285" grpId="0" animBg="1"/>
      <p:bldP spid="97286" grpId="0" animBg="1"/>
      <p:bldP spid="97287" grpId="0" animBg="1"/>
      <p:bldP spid="97288" grpId="0" animBg="1"/>
      <p:bldP spid="97289" grpId="0" animBg="1"/>
      <p:bldP spid="97290" grpId="0" animBg="1"/>
      <p:bldP spid="97292" grpId="0" animBg="1"/>
      <p:bldP spid="97294" grpId="0" animBg="1"/>
      <p:bldP spid="97295" grpId="0" animBg="1"/>
      <p:bldP spid="97296" grpId="0" animBg="1"/>
      <p:bldP spid="97297" grpId="0" animBg="1"/>
      <p:bldP spid="97298" grpId="0" animBg="1"/>
      <p:bldP spid="97299" grpId="0" animBg="1"/>
      <p:bldP spid="97300" grpId="0" animBg="1"/>
      <p:bldP spid="97301" grpId="0" animBg="1"/>
      <p:bldP spid="97302" grpId="0" animBg="1"/>
      <p:bldP spid="97303" grpId="0" animBg="1"/>
      <p:bldP spid="97304" grpId="0" animBg="1"/>
      <p:bldP spid="97305" grpId="0" animBg="1"/>
      <p:bldP spid="97306" grpId="0" animBg="1"/>
      <p:bldP spid="97307" grpId="0" animBg="1"/>
      <p:bldP spid="97308" grpId="0" animBg="1"/>
      <p:bldP spid="97309" grpId="0" animBg="1"/>
      <p:bldP spid="97310" grpId="0" animBg="1"/>
      <p:bldP spid="97311" grpId="0" animBg="1"/>
      <p:bldP spid="97312" grpId="0" animBg="1"/>
      <p:bldP spid="97314" grpId="0" animBg="1"/>
      <p:bldP spid="97315" grpId="0" animBg="1"/>
      <p:bldP spid="97316" grpId="0" animBg="1"/>
      <p:bldP spid="97317" grpId="0" animBg="1"/>
      <p:bldP spid="97318" grpId="0" animBg="1"/>
      <p:bldP spid="97319" grpId="0" animBg="1"/>
      <p:bldP spid="97320" grpId="0" animBg="1"/>
      <p:bldP spid="97321" grpId="0" animBg="1"/>
      <p:bldP spid="97322" grpId="0" animBg="1"/>
      <p:bldP spid="97323" grpId="0" animBg="1"/>
      <p:bldP spid="97324" grpId="0" animBg="1"/>
      <p:bldP spid="97325" grpId="0" animBg="1"/>
      <p:bldP spid="97326" grpId="0" animBg="1"/>
      <p:bldP spid="97327" grpId="0" animBg="1"/>
      <p:bldP spid="97328" grpId="0" animBg="1"/>
      <p:bldP spid="97329" grpId="0" animBg="1"/>
      <p:bldP spid="97330" grpId="0" animBg="1"/>
      <p:bldP spid="97331" grpId="0" animBg="1"/>
      <p:bldP spid="97332" grpId="0" animBg="1"/>
      <p:bldP spid="97333" grpId="0" animBg="1"/>
      <p:bldP spid="97334" grpId="0" animBg="1"/>
      <p:bldP spid="97335" grpId="0" animBg="1"/>
      <p:bldP spid="97336" grpId="0" animBg="1"/>
      <p:bldP spid="97337" grpId="0" animBg="1"/>
      <p:bldP spid="97338" grpId="0" animBg="1"/>
      <p:bldP spid="97339" grpId="0" animBg="1"/>
      <p:bldP spid="97340" grpId="0" animBg="1"/>
      <p:bldP spid="97341" grpId="0" animBg="1"/>
      <p:bldP spid="97342" grpId="0" animBg="1"/>
      <p:bldP spid="97343" grpId="0" animBg="1"/>
      <p:bldP spid="97344" grpId="0" animBg="1"/>
      <p:bldP spid="97345" grpId="0" animBg="1"/>
      <p:bldP spid="97346" grpId="0" animBg="1"/>
      <p:bldP spid="97347" grpId="0" animBg="1"/>
      <p:bldP spid="97348" grpId="0" animBg="1"/>
      <p:bldP spid="97349" grpId="0" animBg="1"/>
      <p:bldP spid="97350" grpId="0" animBg="1"/>
      <p:bldP spid="97351" grpId="0" animBg="1"/>
      <p:bldP spid="97352" grpId="0" animBg="1"/>
      <p:bldP spid="97353" grpId="0" animBg="1"/>
      <p:bldP spid="97354" grpId="0" animBg="1"/>
      <p:bldP spid="97355" grpId="0" animBg="1"/>
      <p:bldP spid="97356" grpId="0" animBg="1"/>
      <p:bldP spid="97357" grpId="0" animBg="1"/>
      <p:bldP spid="97358" grpId="0" animBg="1"/>
      <p:bldP spid="97359" grpId="0" animBg="1"/>
      <p:bldP spid="97360" grpId="0" animBg="1"/>
      <p:bldP spid="97361" grpId="0" animBg="1"/>
      <p:bldP spid="97362" grpId="0" animBg="1"/>
      <p:bldP spid="97363" grpId="0" animBg="1"/>
      <p:bldP spid="97364" grpId="0" animBg="1"/>
      <p:bldP spid="97365" grpId="0" animBg="1"/>
      <p:bldP spid="97366" grpId="0" animBg="1"/>
      <p:bldP spid="97367" grpId="0" animBg="1"/>
      <p:bldP spid="97368" grpId="0" animBg="1"/>
      <p:bldP spid="97369" grpId="0" animBg="1"/>
      <p:bldP spid="97370" grpId="0" animBg="1"/>
      <p:bldP spid="97371" grpId="0" animBg="1"/>
      <p:bldP spid="97372" grpId="0" animBg="1"/>
      <p:bldP spid="97373" grpId="0" animBg="1"/>
      <p:bldP spid="97374" grpId="0" animBg="1"/>
      <p:bldP spid="97375" grpId="0" animBg="1"/>
      <p:bldP spid="97376" grpId="0" animBg="1"/>
      <p:bldP spid="97377" grpId="0" animBg="1"/>
      <p:bldP spid="97378" grpId="0" animBg="1"/>
      <p:bldP spid="97379" grpId="0" animBg="1"/>
      <p:bldP spid="97380" grpId="0" animBg="1"/>
      <p:bldP spid="97381" grpId="0" animBg="1"/>
      <p:bldP spid="97382" grpId="0" animBg="1"/>
      <p:bldP spid="97383" grpId="0" animBg="1"/>
      <p:bldP spid="97384" grpId="0" animBg="1"/>
      <p:bldP spid="97385" grpId="0" animBg="1"/>
      <p:bldP spid="97386" grpId="0" animBg="1"/>
      <p:bldP spid="97387" grpId="0" animBg="1"/>
      <p:bldP spid="97388" grpId="0" animBg="1"/>
      <p:bldP spid="97389" grpId="0" animBg="1"/>
      <p:bldP spid="97390" grpId="0" animBg="1"/>
      <p:bldP spid="97391" grpId="0" animBg="1"/>
      <p:bldP spid="97392" grpId="0" animBg="1"/>
      <p:bldP spid="97393" grpId="0" animBg="1"/>
      <p:bldP spid="97394" grpId="0" animBg="1"/>
      <p:bldP spid="97395" grpId="0" animBg="1"/>
      <p:bldP spid="97396" grpId="0" animBg="1"/>
      <p:bldP spid="97397" grpId="0" animBg="1"/>
      <p:bldP spid="97398" grpId="0" animBg="1"/>
      <p:bldP spid="97399" grpId="0" animBg="1"/>
      <p:bldP spid="97400" grpId="0" animBg="1"/>
      <p:bldP spid="97401" grpId="0" animBg="1"/>
      <p:bldP spid="97402" grpId="0" animBg="1"/>
      <p:bldP spid="97403" grpId="0" animBg="1"/>
      <p:bldP spid="97404" grpId="0" animBg="1"/>
      <p:bldP spid="153" grpId="0" animBg="1"/>
      <p:bldP spid="153" grpId="1" animBg="1"/>
      <p:bldP spid="153" grpId="2" animBg="1"/>
      <p:bldP spid="152" grpId="0" animBg="1"/>
      <p:bldP spid="15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ibleeratan\Desktop\Pictu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73" y="1028985"/>
            <a:ext cx="7081837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 Box 35"/>
          <p:cNvSpPr txBox="1">
            <a:spLocks noChangeArrowheads="1"/>
          </p:cNvSpPr>
          <p:nvPr/>
        </p:nvSpPr>
        <p:spPr bwMode="auto">
          <a:xfrm>
            <a:off x="600502" y="219496"/>
            <a:ext cx="7874758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000" b="1" dirty="0" smtClean="0"/>
              <a:t>Reactivity Series of Metals</a:t>
            </a:r>
            <a:endParaRPr lang="en-US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just"/>
            <a:endParaRPr lang="en-US" sz="2200" b="1" dirty="0" smtClean="0">
              <a:solidFill>
                <a:srgbClr val="FF0000"/>
              </a:solidFill>
            </a:endParaRPr>
          </a:p>
          <a:p>
            <a:pPr algn="just"/>
            <a:endParaRPr lang="en-US" sz="2200" b="1" dirty="0" smtClean="0">
              <a:solidFill>
                <a:srgbClr val="FF0000"/>
              </a:solidFill>
            </a:endParaRPr>
          </a:p>
          <a:p>
            <a:pPr algn="just"/>
            <a:endParaRPr lang="en-US" sz="2200" b="1" dirty="0">
              <a:solidFill>
                <a:srgbClr val="FF0000"/>
              </a:solidFill>
            </a:endParaRPr>
          </a:p>
          <a:p>
            <a:pPr algn="just"/>
            <a:endParaRPr lang="en-US" sz="2200" b="1" dirty="0" smtClean="0">
              <a:solidFill>
                <a:srgbClr val="FF0000"/>
              </a:solidFill>
            </a:endParaRPr>
          </a:p>
          <a:p>
            <a:pPr algn="just"/>
            <a:endParaRPr lang="en-US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po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latin typeface="Times New Roman"/>
                <a:cs typeface="Times New Roman"/>
              </a:rPr>
              <a:t>→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</a:rPr>
              <a:t>Po</a:t>
            </a:r>
            <a:r>
              <a:rPr lang="en-US" sz="1800" b="1" dirty="0" smtClean="0"/>
              <a:t>tassium (K)</a:t>
            </a: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ca </a:t>
            </a:r>
            <a:r>
              <a:rPr lang="en-US" sz="1800" b="1" dirty="0" smtClean="0">
                <a:latin typeface="Times New Roman"/>
                <a:cs typeface="Times New Roman"/>
              </a:rPr>
              <a:t>→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</a:rPr>
              <a:t>Ca</a:t>
            </a:r>
            <a:r>
              <a:rPr lang="en-US" sz="1800" b="1" dirty="0" smtClean="0"/>
              <a:t>lcium (Ca)</a:t>
            </a:r>
          </a:p>
          <a:p>
            <a:pPr algn="just"/>
            <a:r>
              <a:rPr lang="en-US" sz="1800" b="1" dirty="0">
                <a:solidFill>
                  <a:srgbClr val="FF0000"/>
                </a:solidFill>
              </a:rPr>
              <a:t>s</a:t>
            </a:r>
            <a:r>
              <a:rPr lang="en-US" sz="1800" b="1" dirty="0" smtClean="0">
                <a:solidFill>
                  <a:srgbClr val="FF0000"/>
                </a:solidFill>
              </a:rPr>
              <a:t>o </a:t>
            </a:r>
            <a:r>
              <a:rPr lang="en-US" sz="1800" b="1" dirty="0" smtClean="0">
                <a:latin typeface="Times New Roman"/>
                <a:cs typeface="Times New Roman"/>
              </a:rPr>
              <a:t>→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</a:rPr>
              <a:t>So</a:t>
            </a:r>
            <a:r>
              <a:rPr lang="en-US" sz="1800" b="1" dirty="0" smtClean="0"/>
              <a:t>dium (Na)</a:t>
            </a: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m  </a:t>
            </a:r>
            <a:r>
              <a:rPr lang="en-US" sz="1800" b="1" dirty="0" smtClean="0">
                <a:latin typeface="Times New Roman"/>
                <a:cs typeface="Times New Roman"/>
              </a:rPr>
              <a:t>→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</a:rPr>
              <a:t>M</a:t>
            </a:r>
            <a:r>
              <a:rPr lang="en-US" sz="1800" b="1" dirty="0" smtClean="0"/>
              <a:t>agnesium (Mg)</a:t>
            </a: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al  </a:t>
            </a:r>
            <a:r>
              <a:rPr lang="en-US" sz="1800" b="1" dirty="0" smtClean="0">
                <a:latin typeface="Times New Roman"/>
                <a:cs typeface="Times New Roman"/>
              </a:rPr>
              <a:t>→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</a:rPr>
              <a:t>Al</a:t>
            </a:r>
            <a:r>
              <a:rPr lang="en-US" sz="1800" b="1" dirty="0" smtClean="0"/>
              <a:t>uminum (Al)</a:t>
            </a: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z   </a:t>
            </a:r>
            <a:r>
              <a:rPr lang="en-US" sz="1800" b="1" dirty="0" smtClean="0">
                <a:latin typeface="Times New Roman"/>
                <a:cs typeface="Times New Roman"/>
              </a:rPr>
              <a:t>→ 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Z</a:t>
            </a:r>
            <a:r>
              <a:rPr lang="en-US" sz="1800" b="1" dirty="0" smtClean="0"/>
              <a:t>inc (Zn)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</a:rPr>
              <a:t>    </a:t>
            </a:r>
            <a:r>
              <a:rPr lang="en-US" sz="1800" b="1" dirty="0" smtClean="0">
                <a:latin typeface="Times New Roman"/>
                <a:cs typeface="Times New Roman"/>
              </a:rPr>
              <a:t>→ 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</a:t>
            </a:r>
            <a:r>
              <a:rPr lang="en-US" sz="1800" b="1" dirty="0" smtClean="0"/>
              <a:t>ron (Fe)</a:t>
            </a: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l    </a:t>
            </a:r>
            <a:r>
              <a:rPr lang="en-US" sz="1800" b="1" dirty="0" smtClean="0">
                <a:latin typeface="Times New Roman"/>
                <a:cs typeface="Times New Roman"/>
              </a:rPr>
              <a:t>→ 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L</a:t>
            </a:r>
            <a:r>
              <a:rPr lang="en-US" sz="1800" b="1" dirty="0" smtClean="0"/>
              <a:t>ead (</a:t>
            </a:r>
            <a:r>
              <a:rPr lang="en-US" sz="1800" b="1" dirty="0" err="1" smtClean="0"/>
              <a:t>Pb</a:t>
            </a:r>
            <a:r>
              <a:rPr lang="en-US" sz="1800" b="1" dirty="0" smtClean="0"/>
              <a:t>)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hy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>
                <a:latin typeface="Times New Roman"/>
                <a:cs typeface="Times New Roman"/>
              </a:rPr>
              <a:t>→ 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Hy</a:t>
            </a:r>
            <a:r>
              <a:rPr lang="en-US" sz="1800" b="1" dirty="0" smtClean="0"/>
              <a:t>drogen (H)</a:t>
            </a: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co </a:t>
            </a:r>
            <a:r>
              <a:rPr lang="en-US" sz="1800" b="1" dirty="0">
                <a:latin typeface="Times New Roman"/>
                <a:cs typeface="Times New Roman"/>
              </a:rPr>
              <a:t>→ 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Co</a:t>
            </a:r>
            <a:r>
              <a:rPr lang="en-US" sz="1800" b="1" dirty="0" smtClean="0"/>
              <a:t>pper (Cu)</a:t>
            </a: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m  </a:t>
            </a:r>
            <a:r>
              <a:rPr lang="en-US" sz="1800" b="1" dirty="0" smtClean="0">
                <a:latin typeface="Times New Roman"/>
                <a:cs typeface="Times New Roman"/>
              </a:rPr>
              <a:t>→</a:t>
            </a: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</a:rPr>
              <a:t>M</a:t>
            </a:r>
            <a:r>
              <a:rPr lang="en-US" sz="1800" b="1" dirty="0" smtClean="0"/>
              <a:t>ercury (Hg)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si</a:t>
            </a:r>
            <a:r>
              <a:rPr lang="en-US" sz="1800" b="1" smtClean="0"/>
              <a:t>  </a:t>
            </a:r>
            <a:r>
              <a:rPr lang="en-US" sz="1800" b="1" smtClean="0">
                <a:latin typeface="Times New Roman"/>
                <a:cs typeface="Times New Roman"/>
              </a:rPr>
              <a:t>→   </a:t>
            </a:r>
            <a:r>
              <a:rPr lang="en-US" sz="1800" b="1" dirty="0" smtClean="0">
                <a:solidFill>
                  <a:srgbClr val="FF0000"/>
                </a:solidFill>
              </a:rPr>
              <a:t>Si</a:t>
            </a:r>
            <a:r>
              <a:rPr lang="en-US" sz="1800" b="1" dirty="0" smtClean="0"/>
              <a:t>lver (Ag) </a:t>
            </a:r>
            <a:endParaRPr lang="en-US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08689" y="1049697"/>
            <a:ext cx="4679486" cy="477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500" b="1" dirty="0" err="1" smtClean="0">
                <a:solidFill>
                  <a:srgbClr val="FF0000"/>
                </a:solidFill>
              </a:rPr>
              <a:t>po</a:t>
            </a:r>
            <a:r>
              <a:rPr lang="en-US" sz="2500" b="1" dirty="0" smtClean="0">
                <a:solidFill>
                  <a:srgbClr val="FF0000"/>
                </a:solidFill>
              </a:rPr>
              <a:t>-ca-so-m-al-z-</a:t>
            </a:r>
            <a:r>
              <a:rPr lang="en-US" sz="2500" b="1" dirty="0" err="1" smtClean="0">
                <a:solidFill>
                  <a:srgbClr val="FF0000"/>
                </a:solidFill>
              </a:rPr>
              <a:t>i</a:t>
            </a:r>
            <a:r>
              <a:rPr lang="en-US" sz="2500" b="1" dirty="0" smtClean="0">
                <a:solidFill>
                  <a:srgbClr val="FF0000"/>
                </a:solidFill>
              </a:rPr>
              <a:t>-l-</a:t>
            </a:r>
            <a:r>
              <a:rPr lang="en-US" sz="2500" b="1" dirty="0" err="1" smtClean="0">
                <a:solidFill>
                  <a:srgbClr val="FF0000"/>
                </a:solidFill>
              </a:rPr>
              <a:t>hy</a:t>
            </a:r>
            <a:r>
              <a:rPr lang="en-US" sz="2500" b="1" dirty="0" smtClean="0">
                <a:solidFill>
                  <a:srgbClr val="FF0000"/>
                </a:solidFill>
              </a:rPr>
              <a:t>-co-m-</a:t>
            </a:r>
            <a:r>
              <a:rPr lang="en-US" sz="2500" b="1" dirty="0" err="1" smtClean="0">
                <a:solidFill>
                  <a:srgbClr val="FF0000"/>
                </a:solidFill>
              </a:rPr>
              <a:t>si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6114" y="2204488"/>
            <a:ext cx="578165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70C0"/>
                </a:solidFill>
              </a:rPr>
              <a:t>Examples of displacement reactions</a:t>
            </a:r>
          </a:p>
        </p:txBody>
      </p:sp>
      <p:sp>
        <p:nvSpPr>
          <p:cNvPr id="7" name="SMARTINK"/>
          <p:cNvSpPr/>
          <p:nvPr/>
        </p:nvSpPr>
        <p:spPr bwMode="auto">
          <a:xfrm>
            <a:off x="3511550" y="3056172"/>
            <a:ext cx="19051" cy="266701"/>
          </a:xfrm>
          <a:custGeom>
            <a:avLst/>
            <a:gdLst/>
            <a:ahLst/>
            <a:cxnLst/>
            <a:rect l="0" t="0" r="0" b="0"/>
            <a:pathLst>
              <a:path w="19051" h="26670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12700" y="63500"/>
                </a:lnTo>
                <a:lnTo>
                  <a:pt x="12700" y="95250"/>
                </a:lnTo>
                <a:lnTo>
                  <a:pt x="19050" y="114300"/>
                </a:lnTo>
                <a:lnTo>
                  <a:pt x="19050" y="158750"/>
                </a:lnTo>
                <a:lnTo>
                  <a:pt x="19050" y="190500"/>
                </a:lnTo>
                <a:lnTo>
                  <a:pt x="12700" y="215900"/>
                </a:lnTo>
                <a:lnTo>
                  <a:pt x="12700" y="241300"/>
                </a:lnTo>
                <a:lnTo>
                  <a:pt x="127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3530600" y="3087922"/>
            <a:ext cx="165101" cy="215901"/>
          </a:xfrm>
          <a:custGeom>
            <a:avLst/>
            <a:gdLst/>
            <a:ahLst/>
            <a:cxnLst/>
            <a:rect l="0" t="0" r="0" b="0"/>
            <a:pathLst>
              <a:path w="165101" h="215901">
                <a:moveTo>
                  <a:pt x="165100" y="0"/>
                </a:moveTo>
                <a:lnTo>
                  <a:pt x="139700" y="25400"/>
                </a:lnTo>
                <a:lnTo>
                  <a:pt x="107950" y="50800"/>
                </a:lnTo>
                <a:lnTo>
                  <a:pt x="82550" y="76200"/>
                </a:lnTo>
                <a:lnTo>
                  <a:pt x="50800" y="95250"/>
                </a:lnTo>
                <a:lnTo>
                  <a:pt x="19050" y="114300"/>
                </a:lnTo>
                <a:lnTo>
                  <a:pt x="0" y="127000"/>
                </a:lnTo>
                <a:lnTo>
                  <a:pt x="38100" y="133350"/>
                </a:lnTo>
                <a:lnTo>
                  <a:pt x="57150" y="139700"/>
                </a:lnTo>
                <a:lnTo>
                  <a:pt x="88900" y="152400"/>
                </a:lnTo>
                <a:lnTo>
                  <a:pt x="120650" y="171450"/>
                </a:lnTo>
                <a:lnTo>
                  <a:pt x="139700" y="190500"/>
                </a:lnTo>
                <a:lnTo>
                  <a:pt x="152400" y="203200"/>
                </a:lnTo>
                <a:lnTo>
                  <a:pt x="1587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3797300" y="3056172"/>
            <a:ext cx="63501" cy="241301"/>
          </a:xfrm>
          <a:custGeom>
            <a:avLst/>
            <a:gdLst/>
            <a:ahLst/>
            <a:cxnLst/>
            <a:rect l="0" t="0" r="0" b="0"/>
            <a:pathLst>
              <a:path w="63501" h="241301">
                <a:moveTo>
                  <a:pt x="63500" y="0"/>
                </a:moveTo>
                <a:lnTo>
                  <a:pt x="38100" y="25400"/>
                </a:lnTo>
                <a:lnTo>
                  <a:pt x="31750" y="44450"/>
                </a:lnTo>
                <a:lnTo>
                  <a:pt x="19050" y="76200"/>
                </a:lnTo>
                <a:lnTo>
                  <a:pt x="12700" y="101600"/>
                </a:lnTo>
                <a:lnTo>
                  <a:pt x="635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9550"/>
                </a:lnTo>
                <a:lnTo>
                  <a:pt x="0" y="228600"/>
                </a:lnTo>
                <a:lnTo>
                  <a:pt x="381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3905250" y="3164122"/>
            <a:ext cx="57151" cy="133351"/>
          </a:xfrm>
          <a:custGeom>
            <a:avLst/>
            <a:gdLst/>
            <a:ahLst/>
            <a:cxnLst/>
            <a:rect l="0" t="0" r="0" b="0"/>
            <a:pathLst>
              <a:path w="57151" h="133351">
                <a:moveTo>
                  <a:pt x="57150" y="12700"/>
                </a:move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12700" y="31750"/>
                </a:lnTo>
                <a:lnTo>
                  <a:pt x="19050" y="57150"/>
                </a:lnTo>
                <a:lnTo>
                  <a:pt x="31750" y="82550"/>
                </a:lnTo>
                <a:lnTo>
                  <a:pt x="38100" y="95250"/>
                </a:lnTo>
                <a:lnTo>
                  <a:pt x="31750" y="107950"/>
                </a:lnTo>
                <a:lnTo>
                  <a:pt x="25400" y="120650"/>
                </a:lnTo>
                <a:lnTo>
                  <a:pt x="12700" y="1270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994150" y="3062522"/>
            <a:ext cx="82551" cy="311151"/>
          </a:xfrm>
          <a:custGeom>
            <a:avLst/>
            <a:gdLst/>
            <a:ahLst/>
            <a:cxnLst/>
            <a:rect l="0" t="0" r="0" b="0"/>
            <a:pathLst>
              <a:path w="82551" h="311151">
                <a:moveTo>
                  <a:pt x="0" y="0"/>
                </a:moveTo>
                <a:lnTo>
                  <a:pt x="19050" y="19050"/>
                </a:lnTo>
                <a:lnTo>
                  <a:pt x="38100" y="44450"/>
                </a:lnTo>
                <a:lnTo>
                  <a:pt x="44450" y="57150"/>
                </a:lnTo>
                <a:lnTo>
                  <a:pt x="57150" y="76200"/>
                </a:lnTo>
                <a:lnTo>
                  <a:pt x="63500" y="95250"/>
                </a:lnTo>
                <a:lnTo>
                  <a:pt x="69850" y="114300"/>
                </a:lnTo>
                <a:lnTo>
                  <a:pt x="76200" y="133350"/>
                </a:lnTo>
                <a:lnTo>
                  <a:pt x="82550" y="165100"/>
                </a:lnTo>
                <a:lnTo>
                  <a:pt x="82550" y="184150"/>
                </a:lnTo>
                <a:lnTo>
                  <a:pt x="76200" y="215900"/>
                </a:lnTo>
                <a:lnTo>
                  <a:pt x="69850" y="241300"/>
                </a:lnTo>
                <a:lnTo>
                  <a:pt x="50800" y="273050"/>
                </a:lnTo>
                <a:lnTo>
                  <a:pt x="25400" y="298450"/>
                </a:lnTo>
                <a:lnTo>
                  <a:pt x="1905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4445000" y="3062522"/>
            <a:ext cx="1" cy="234951"/>
          </a:xfrm>
          <a:custGeom>
            <a:avLst/>
            <a:gdLst/>
            <a:ahLst/>
            <a:cxnLst/>
            <a:rect l="0" t="0" r="0" b="0"/>
            <a:pathLst>
              <a:path w="1" h="23495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4349750" y="3170472"/>
            <a:ext cx="311151" cy="1"/>
          </a:xfrm>
          <a:custGeom>
            <a:avLst/>
            <a:gdLst/>
            <a:ahLst/>
            <a:cxnLst/>
            <a:rect l="0" t="0" r="0" b="0"/>
            <a:pathLst>
              <a:path w="31115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3500" y="0"/>
                </a:lnTo>
                <a:lnTo>
                  <a:pt x="82550" y="0"/>
                </a:lnTo>
                <a:lnTo>
                  <a:pt x="101600" y="0"/>
                </a:lnTo>
                <a:lnTo>
                  <a:pt x="120650" y="0"/>
                </a:lnTo>
                <a:lnTo>
                  <a:pt x="139700" y="0"/>
                </a:lnTo>
                <a:lnTo>
                  <a:pt x="165100" y="0"/>
                </a:lnTo>
                <a:lnTo>
                  <a:pt x="184150" y="0"/>
                </a:lnTo>
                <a:lnTo>
                  <a:pt x="203200" y="0"/>
                </a:lnTo>
                <a:lnTo>
                  <a:pt x="222250" y="0"/>
                </a:lnTo>
                <a:lnTo>
                  <a:pt x="241300" y="0"/>
                </a:lnTo>
                <a:lnTo>
                  <a:pt x="266700" y="0"/>
                </a:lnTo>
                <a:lnTo>
                  <a:pt x="298450" y="0"/>
                </a:lnTo>
                <a:lnTo>
                  <a:pt x="311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4914900" y="3011722"/>
            <a:ext cx="19051" cy="228601"/>
          </a:xfrm>
          <a:custGeom>
            <a:avLst/>
            <a:gdLst/>
            <a:ahLst/>
            <a:cxnLst/>
            <a:rect l="0" t="0" r="0" b="0"/>
            <a:pathLst>
              <a:path w="19051" h="228601">
                <a:moveTo>
                  <a:pt x="1905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63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4895850" y="2992672"/>
            <a:ext cx="196851" cy="260351"/>
          </a:xfrm>
          <a:custGeom>
            <a:avLst/>
            <a:gdLst/>
            <a:ahLst/>
            <a:cxnLst/>
            <a:rect l="0" t="0" r="0" b="0"/>
            <a:pathLst>
              <a:path w="196851" h="260351">
                <a:moveTo>
                  <a:pt x="0" y="0"/>
                </a:moveTo>
                <a:lnTo>
                  <a:pt x="25400" y="25400"/>
                </a:lnTo>
                <a:lnTo>
                  <a:pt x="38100" y="44450"/>
                </a:lnTo>
                <a:lnTo>
                  <a:pt x="50800" y="69850"/>
                </a:lnTo>
                <a:lnTo>
                  <a:pt x="69850" y="88900"/>
                </a:lnTo>
                <a:lnTo>
                  <a:pt x="82550" y="114300"/>
                </a:lnTo>
                <a:lnTo>
                  <a:pt x="101600" y="139700"/>
                </a:lnTo>
                <a:lnTo>
                  <a:pt x="114300" y="158750"/>
                </a:lnTo>
                <a:lnTo>
                  <a:pt x="127000" y="152400"/>
                </a:lnTo>
                <a:lnTo>
                  <a:pt x="139700" y="120650"/>
                </a:lnTo>
                <a:lnTo>
                  <a:pt x="152400" y="101600"/>
                </a:lnTo>
                <a:lnTo>
                  <a:pt x="158750" y="76200"/>
                </a:lnTo>
                <a:lnTo>
                  <a:pt x="171450" y="50800"/>
                </a:lnTo>
                <a:lnTo>
                  <a:pt x="177800" y="19050"/>
                </a:lnTo>
                <a:lnTo>
                  <a:pt x="184150" y="31750"/>
                </a:lnTo>
                <a:lnTo>
                  <a:pt x="190500" y="50800"/>
                </a:lnTo>
                <a:lnTo>
                  <a:pt x="190500" y="82550"/>
                </a:lnTo>
                <a:lnTo>
                  <a:pt x="190500" y="114300"/>
                </a:lnTo>
                <a:lnTo>
                  <a:pt x="190500" y="139700"/>
                </a:lnTo>
                <a:lnTo>
                  <a:pt x="190500" y="171450"/>
                </a:lnTo>
                <a:lnTo>
                  <a:pt x="190500" y="196850"/>
                </a:lnTo>
                <a:lnTo>
                  <a:pt x="190500" y="228600"/>
                </a:lnTo>
                <a:lnTo>
                  <a:pt x="1968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5168900" y="3164122"/>
            <a:ext cx="88901" cy="228601"/>
          </a:xfrm>
          <a:custGeom>
            <a:avLst/>
            <a:gdLst/>
            <a:ahLst/>
            <a:cxnLst/>
            <a:rect l="0" t="0" r="0" b="0"/>
            <a:pathLst>
              <a:path w="88901" h="228601">
                <a:moveTo>
                  <a:pt x="69850" y="19050"/>
                </a:moveTo>
                <a:lnTo>
                  <a:pt x="57150" y="6350"/>
                </a:lnTo>
                <a:lnTo>
                  <a:pt x="444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7150"/>
                </a:lnTo>
                <a:lnTo>
                  <a:pt x="0" y="76200"/>
                </a:lnTo>
                <a:lnTo>
                  <a:pt x="12700" y="88900"/>
                </a:lnTo>
                <a:lnTo>
                  <a:pt x="25400" y="95250"/>
                </a:lnTo>
                <a:lnTo>
                  <a:pt x="44450" y="95250"/>
                </a:lnTo>
                <a:lnTo>
                  <a:pt x="57150" y="88900"/>
                </a:lnTo>
                <a:lnTo>
                  <a:pt x="63500" y="76200"/>
                </a:lnTo>
                <a:lnTo>
                  <a:pt x="69850" y="50800"/>
                </a:lnTo>
                <a:lnTo>
                  <a:pt x="76200" y="76200"/>
                </a:lnTo>
                <a:lnTo>
                  <a:pt x="82550" y="107950"/>
                </a:lnTo>
                <a:lnTo>
                  <a:pt x="88900" y="127000"/>
                </a:lnTo>
                <a:lnTo>
                  <a:pt x="88900" y="152400"/>
                </a:lnTo>
                <a:lnTo>
                  <a:pt x="88900" y="184150"/>
                </a:lnTo>
                <a:lnTo>
                  <a:pt x="76200" y="209550"/>
                </a:lnTo>
                <a:lnTo>
                  <a:pt x="63500" y="222250"/>
                </a:lnTo>
                <a:lnTo>
                  <a:pt x="50800" y="228600"/>
                </a:lnTo>
                <a:lnTo>
                  <a:pt x="31750" y="228600"/>
                </a:lnTo>
                <a:lnTo>
                  <a:pt x="19050" y="222250"/>
                </a:lnTo>
                <a:lnTo>
                  <a:pt x="12700" y="209550"/>
                </a:lnTo>
                <a:lnTo>
                  <a:pt x="0" y="190500"/>
                </a:lnTo>
                <a:lnTo>
                  <a:pt x="0" y="171450"/>
                </a:lnTo>
                <a:lnTo>
                  <a:pt x="6350" y="146050"/>
                </a:lnTo>
                <a:lnTo>
                  <a:pt x="317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5429250" y="3011722"/>
            <a:ext cx="12701" cy="203201"/>
          </a:xfrm>
          <a:custGeom>
            <a:avLst/>
            <a:gdLst/>
            <a:ahLst/>
            <a:cxnLst/>
            <a:rect l="0" t="0" r="0" b="0"/>
            <a:pathLst>
              <a:path w="12701" h="203201">
                <a:moveTo>
                  <a:pt x="0" y="0"/>
                </a:moveTo>
                <a:lnTo>
                  <a:pt x="6350" y="12700"/>
                </a:lnTo>
                <a:lnTo>
                  <a:pt x="12700" y="38100"/>
                </a:lnTo>
                <a:lnTo>
                  <a:pt x="12700" y="57150"/>
                </a:lnTo>
                <a:lnTo>
                  <a:pt x="12700" y="82550"/>
                </a:lnTo>
                <a:lnTo>
                  <a:pt x="12700" y="107950"/>
                </a:lnTo>
                <a:lnTo>
                  <a:pt x="12700" y="133350"/>
                </a:lnTo>
                <a:lnTo>
                  <a:pt x="6350" y="165100"/>
                </a:lnTo>
                <a:lnTo>
                  <a:pt x="6350" y="184150"/>
                </a:lnTo>
                <a:lnTo>
                  <a:pt x="12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5429250" y="3018072"/>
            <a:ext cx="158751" cy="165101"/>
          </a:xfrm>
          <a:custGeom>
            <a:avLst/>
            <a:gdLst/>
            <a:ahLst/>
            <a:cxnLst/>
            <a:rect l="0" t="0" r="0" b="0"/>
            <a:pathLst>
              <a:path w="158751" h="165101">
                <a:moveTo>
                  <a:pt x="0" y="12700"/>
                </a:moveTo>
                <a:lnTo>
                  <a:pt x="31750" y="25400"/>
                </a:lnTo>
                <a:lnTo>
                  <a:pt x="50800" y="50800"/>
                </a:lnTo>
                <a:lnTo>
                  <a:pt x="63500" y="76200"/>
                </a:lnTo>
                <a:lnTo>
                  <a:pt x="82550" y="101600"/>
                </a:lnTo>
                <a:lnTo>
                  <a:pt x="101600" y="127000"/>
                </a:lnTo>
                <a:lnTo>
                  <a:pt x="120650" y="158750"/>
                </a:lnTo>
                <a:lnTo>
                  <a:pt x="133350" y="165100"/>
                </a:lnTo>
                <a:lnTo>
                  <a:pt x="139700" y="127000"/>
                </a:lnTo>
                <a:lnTo>
                  <a:pt x="139700" y="101600"/>
                </a:lnTo>
                <a:lnTo>
                  <a:pt x="139700" y="76200"/>
                </a:lnTo>
                <a:lnTo>
                  <a:pt x="139700" y="50800"/>
                </a:lnTo>
                <a:lnTo>
                  <a:pt x="139700" y="31750"/>
                </a:lnTo>
                <a:lnTo>
                  <a:pt x="146050" y="0"/>
                </a:lnTo>
                <a:lnTo>
                  <a:pt x="158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5645150" y="2992672"/>
            <a:ext cx="101601" cy="184151"/>
          </a:xfrm>
          <a:custGeom>
            <a:avLst/>
            <a:gdLst/>
            <a:ahLst/>
            <a:cxnLst/>
            <a:rect l="0" t="0" r="0" b="0"/>
            <a:pathLst>
              <a:path w="101601" h="184151">
                <a:moveTo>
                  <a:pt x="57150" y="57150"/>
                </a:moveTo>
                <a:lnTo>
                  <a:pt x="57150" y="25400"/>
                </a:lnTo>
                <a:lnTo>
                  <a:pt x="38100" y="31750"/>
                </a:lnTo>
                <a:lnTo>
                  <a:pt x="19050" y="63500"/>
                </a:lnTo>
                <a:lnTo>
                  <a:pt x="6350" y="8890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58750"/>
                </a:lnTo>
                <a:lnTo>
                  <a:pt x="25400" y="177800"/>
                </a:lnTo>
                <a:lnTo>
                  <a:pt x="38100" y="184150"/>
                </a:lnTo>
                <a:lnTo>
                  <a:pt x="57150" y="184150"/>
                </a:lnTo>
                <a:lnTo>
                  <a:pt x="69850" y="177800"/>
                </a:lnTo>
                <a:lnTo>
                  <a:pt x="82550" y="165100"/>
                </a:lnTo>
                <a:lnTo>
                  <a:pt x="88900" y="152400"/>
                </a:lnTo>
                <a:lnTo>
                  <a:pt x="95250" y="120650"/>
                </a:lnTo>
                <a:lnTo>
                  <a:pt x="101600" y="88900"/>
                </a:lnTo>
                <a:lnTo>
                  <a:pt x="101600" y="57150"/>
                </a:lnTo>
                <a:lnTo>
                  <a:pt x="95250" y="31750"/>
                </a:lnTo>
                <a:lnTo>
                  <a:pt x="88900" y="19050"/>
                </a:lnTo>
                <a:lnTo>
                  <a:pt x="76200" y="6350"/>
                </a:lnTo>
                <a:lnTo>
                  <a:pt x="63500" y="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5797550" y="3151422"/>
            <a:ext cx="88901" cy="152401"/>
          </a:xfrm>
          <a:custGeom>
            <a:avLst/>
            <a:gdLst/>
            <a:ahLst/>
            <a:cxnLst/>
            <a:rect l="0" t="0" r="0" b="0"/>
            <a:pathLst>
              <a:path w="88901" h="152401">
                <a:moveTo>
                  <a:pt x="0" y="6350"/>
                </a:moveTo>
                <a:lnTo>
                  <a:pt x="19050" y="0"/>
                </a:lnTo>
                <a:lnTo>
                  <a:pt x="31750" y="6350"/>
                </a:lnTo>
                <a:lnTo>
                  <a:pt x="25400" y="19050"/>
                </a:lnTo>
                <a:lnTo>
                  <a:pt x="19050" y="31750"/>
                </a:lnTo>
                <a:lnTo>
                  <a:pt x="31750" y="50800"/>
                </a:lnTo>
                <a:lnTo>
                  <a:pt x="57150" y="50800"/>
                </a:lnTo>
                <a:lnTo>
                  <a:pt x="76200" y="57150"/>
                </a:lnTo>
                <a:lnTo>
                  <a:pt x="88900" y="76200"/>
                </a:lnTo>
                <a:lnTo>
                  <a:pt x="88900" y="101600"/>
                </a:lnTo>
                <a:lnTo>
                  <a:pt x="76200" y="120650"/>
                </a:lnTo>
                <a:lnTo>
                  <a:pt x="44450" y="139700"/>
                </a:lnTo>
                <a:lnTo>
                  <a:pt x="12700" y="14605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5327650" y="2910122"/>
            <a:ext cx="76201" cy="368301"/>
          </a:xfrm>
          <a:custGeom>
            <a:avLst/>
            <a:gdLst/>
            <a:ahLst/>
            <a:cxnLst/>
            <a:rect l="0" t="0" r="0" b="0"/>
            <a:pathLst>
              <a:path w="76201" h="368301">
                <a:moveTo>
                  <a:pt x="44450" y="0"/>
                </a:moveTo>
                <a:lnTo>
                  <a:pt x="31750" y="6350"/>
                </a:lnTo>
                <a:lnTo>
                  <a:pt x="19050" y="31750"/>
                </a:lnTo>
                <a:lnTo>
                  <a:pt x="12700" y="63500"/>
                </a:lnTo>
                <a:lnTo>
                  <a:pt x="6350" y="76200"/>
                </a:lnTo>
                <a:lnTo>
                  <a:pt x="6350" y="9525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0" y="184150"/>
                </a:lnTo>
                <a:lnTo>
                  <a:pt x="0" y="203200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6350" y="279400"/>
                </a:lnTo>
                <a:lnTo>
                  <a:pt x="19050" y="311150"/>
                </a:lnTo>
                <a:lnTo>
                  <a:pt x="38100" y="336550"/>
                </a:lnTo>
                <a:lnTo>
                  <a:pt x="69850" y="361950"/>
                </a:lnTo>
                <a:lnTo>
                  <a:pt x="7620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5848350" y="2935522"/>
            <a:ext cx="120651" cy="311151"/>
          </a:xfrm>
          <a:custGeom>
            <a:avLst/>
            <a:gdLst/>
            <a:ahLst/>
            <a:cxnLst/>
            <a:rect l="0" t="0" r="0" b="0"/>
            <a:pathLst>
              <a:path w="120651" h="311151">
                <a:moveTo>
                  <a:pt x="6350" y="12700"/>
                </a:moveTo>
                <a:lnTo>
                  <a:pt x="0" y="0"/>
                </a:lnTo>
                <a:lnTo>
                  <a:pt x="19050" y="12700"/>
                </a:lnTo>
                <a:lnTo>
                  <a:pt x="44450" y="38100"/>
                </a:lnTo>
                <a:lnTo>
                  <a:pt x="69850" y="63500"/>
                </a:lnTo>
                <a:lnTo>
                  <a:pt x="95250" y="95250"/>
                </a:lnTo>
                <a:lnTo>
                  <a:pt x="101600" y="107950"/>
                </a:lnTo>
                <a:lnTo>
                  <a:pt x="107950" y="127000"/>
                </a:lnTo>
                <a:lnTo>
                  <a:pt x="114300" y="139700"/>
                </a:lnTo>
                <a:lnTo>
                  <a:pt x="120650" y="171450"/>
                </a:lnTo>
                <a:lnTo>
                  <a:pt x="120650" y="203200"/>
                </a:lnTo>
                <a:lnTo>
                  <a:pt x="114300" y="228600"/>
                </a:lnTo>
                <a:lnTo>
                  <a:pt x="101600" y="254000"/>
                </a:lnTo>
                <a:lnTo>
                  <a:pt x="88900" y="279400"/>
                </a:lnTo>
                <a:lnTo>
                  <a:pt x="76200" y="298450"/>
                </a:lnTo>
                <a:lnTo>
                  <a:pt x="6350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6000750" y="3233972"/>
            <a:ext cx="114301" cy="120651"/>
          </a:xfrm>
          <a:custGeom>
            <a:avLst/>
            <a:gdLst/>
            <a:ahLst/>
            <a:cxnLst/>
            <a:rect l="0" t="0" r="0" b="0"/>
            <a:pathLst>
              <a:path w="114301" h="120651">
                <a:moveTo>
                  <a:pt x="0" y="12700"/>
                </a:moveTo>
                <a:lnTo>
                  <a:pt x="25400" y="0"/>
                </a:lnTo>
                <a:lnTo>
                  <a:pt x="38100" y="6350"/>
                </a:lnTo>
                <a:lnTo>
                  <a:pt x="44450" y="19050"/>
                </a:lnTo>
                <a:lnTo>
                  <a:pt x="44450" y="44450"/>
                </a:lnTo>
                <a:lnTo>
                  <a:pt x="31750" y="69850"/>
                </a:lnTo>
                <a:lnTo>
                  <a:pt x="6350" y="95250"/>
                </a:lnTo>
                <a:lnTo>
                  <a:pt x="12700" y="114300"/>
                </a:lnTo>
                <a:lnTo>
                  <a:pt x="44450" y="114300"/>
                </a:lnTo>
                <a:lnTo>
                  <a:pt x="69850" y="114300"/>
                </a:lnTo>
                <a:lnTo>
                  <a:pt x="101600" y="114300"/>
                </a:lnTo>
                <a:lnTo>
                  <a:pt x="1143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6140450" y="2891072"/>
            <a:ext cx="88901" cy="304801"/>
          </a:xfrm>
          <a:custGeom>
            <a:avLst/>
            <a:gdLst/>
            <a:ahLst/>
            <a:cxnLst/>
            <a:rect l="0" t="0" r="0" b="0"/>
            <a:pathLst>
              <a:path w="88901" h="304801">
                <a:moveTo>
                  <a:pt x="88900" y="0"/>
                </a:moveTo>
                <a:lnTo>
                  <a:pt x="69850" y="0"/>
                </a:lnTo>
                <a:lnTo>
                  <a:pt x="50800" y="31750"/>
                </a:lnTo>
                <a:lnTo>
                  <a:pt x="38100" y="57150"/>
                </a:lnTo>
                <a:lnTo>
                  <a:pt x="31750" y="76200"/>
                </a:lnTo>
                <a:lnTo>
                  <a:pt x="25400" y="101600"/>
                </a:lnTo>
                <a:lnTo>
                  <a:pt x="12700" y="127000"/>
                </a:lnTo>
                <a:lnTo>
                  <a:pt x="12700" y="152400"/>
                </a:lnTo>
                <a:lnTo>
                  <a:pt x="635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60350"/>
                </a:lnTo>
                <a:lnTo>
                  <a:pt x="6350" y="279400"/>
                </a:lnTo>
                <a:lnTo>
                  <a:pt x="19050" y="292100"/>
                </a:lnTo>
                <a:lnTo>
                  <a:pt x="4445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6242050" y="3075222"/>
            <a:ext cx="241301" cy="190501"/>
          </a:xfrm>
          <a:custGeom>
            <a:avLst/>
            <a:gdLst/>
            <a:ahLst/>
            <a:cxnLst/>
            <a:rect l="0" t="0" r="0" b="0"/>
            <a:pathLst>
              <a:path w="241301" h="190501">
                <a:moveTo>
                  <a:pt x="76200" y="19050"/>
                </a:moveTo>
                <a:lnTo>
                  <a:pt x="69850" y="6350"/>
                </a:lnTo>
                <a:lnTo>
                  <a:pt x="57150" y="0"/>
                </a:lnTo>
                <a:lnTo>
                  <a:pt x="38100" y="6350"/>
                </a:lnTo>
                <a:lnTo>
                  <a:pt x="19050" y="19050"/>
                </a:lnTo>
                <a:lnTo>
                  <a:pt x="6350" y="38100"/>
                </a:lnTo>
                <a:lnTo>
                  <a:pt x="0" y="63500"/>
                </a:lnTo>
                <a:lnTo>
                  <a:pt x="6350" y="82550"/>
                </a:lnTo>
                <a:lnTo>
                  <a:pt x="19050" y="88900"/>
                </a:lnTo>
                <a:lnTo>
                  <a:pt x="44450" y="88900"/>
                </a:lnTo>
                <a:lnTo>
                  <a:pt x="63500" y="76200"/>
                </a:lnTo>
                <a:lnTo>
                  <a:pt x="76200" y="57150"/>
                </a:lnTo>
                <a:lnTo>
                  <a:pt x="82550" y="44450"/>
                </a:lnTo>
                <a:lnTo>
                  <a:pt x="95250" y="63500"/>
                </a:lnTo>
                <a:lnTo>
                  <a:pt x="120650" y="69850"/>
                </a:lnTo>
                <a:lnTo>
                  <a:pt x="146050" y="69850"/>
                </a:lnTo>
                <a:lnTo>
                  <a:pt x="158750" y="63500"/>
                </a:lnTo>
                <a:lnTo>
                  <a:pt x="171450" y="50800"/>
                </a:lnTo>
                <a:lnTo>
                  <a:pt x="177800" y="38100"/>
                </a:lnTo>
                <a:lnTo>
                  <a:pt x="158750" y="25400"/>
                </a:lnTo>
                <a:lnTo>
                  <a:pt x="139700" y="38100"/>
                </a:lnTo>
                <a:lnTo>
                  <a:pt x="120650" y="57150"/>
                </a:lnTo>
                <a:lnTo>
                  <a:pt x="114300" y="69850"/>
                </a:lnTo>
                <a:lnTo>
                  <a:pt x="120650" y="88900"/>
                </a:lnTo>
                <a:lnTo>
                  <a:pt x="152400" y="82550"/>
                </a:lnTo>
                <a:lnTo>
                  <a:pt x="165100" y="69850"/>
                </a:lnTo>
                <a:lnTo>
                  <a:pt x="177800" y="82550"/>
                </a:lnTo>
                <a:lnTo>
                  <a:pt x="171450" y="114300"/>
                </a:lnTo>
                <a:lnTo>
                  <a:pt x="171450" y="139700"/>
                </a:lnTo>
                <a:lnTo>
                  <a:pt x="171450" y="171450"/>
                </a:lnTo>
                <a:lnTo>
                  <a:pt x="171450" y="190500"/>
                </a:lnTo>
                <a:lnTo>
                  <a:pt x="196850" y="152400"/>
                </a:lnTo>
                <a:lnTo>
                  <a:pt x="215900" y="127000"/>
                </a:lnTo>
                <a:lnTo>
                  <a:pt x="228600" y="101600"/>
                </a:lnTo>
                <a:lnTo>
                  <a:pt x="2413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6508750" y="2916472"/>
            <a:ext cx="133351" cy="355601"/>
          </a:xfrm>
          <a:custGeom>
            <a:avLst/>
            <a:gdLst/>
            <a:ahLst/>
            <a:cxnLst/>
            <a:rect l="0" t="0" r="0" b="0"/>
            <a:pathLst>
              <a:path w="133351" h="355601">
                <a:moveTo>
                  <a:pt x="0" y="0"/>
                </a:moveTo>
                <a:lnTo>
                  <a:pt x="31750" y="12700"/>
                </a:lnTo>
                <a:lnTo>
                  <a:pt x="57150" y="44450"/>
                </a:lnTo>
                <a:lnTo>
                  <a:pt x="76200" y="63500"/>
                </a:lnTo>
                <a:lnTo>
                  <a:pt x="88900" y="82550"/>
                </a:lnTo>
                <a:lnTo>
                  <a:pt x="101600" y="101600"/>
                </a:lnTo>
                <a:lnTo>
                  <a:pt x="114300" y="127000"/>
                </a:lnTo>
                <a:lnTo>
                  <a:pt x="120650" y="152400"/>
                </a:lnTo>
                <a:lnTo>
                  <a:pt x="127000" y="171450"/>
                </a:lnTo>
                <a:lnTo>
                  <a:pt x="133350" y="196850"/>
                </a:lnTo>
                <a:lnTo>
                  <a:pt x="133350" y="222250"/>
                </a:lnTo>
                <a:lnTo>
                  <a:pt x="133350" y="241300"/>
                </a:lnTo>
                <a:lnTo>
                  <a:pt x="133350" y="260350"/>
                </a:lnTo>
                <a:lnTo>
                  <a:pt x="127000" y="279400"/>
                </a:lnTo>
                <a:lnTo>
                  <a:pt x="120650" y="298450"/>
                </a:lnTo>
                <a:lnTo>
                  <a:pt x="101600" y="330200"/>
                </a:lnTo>
                <a:lnTo>
                  <a:pt x="95250" y="355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6788150" y="3119672"/>
            <a:ext cx="400051" cy="19051"/>
          </a:xfrm>
          <a:custGeom>
            <a:avLst/>
            <a:gdLst/>
            <a:ahLst/>
            <a:cxnLst/>
            <a:rect l="0" t="0" r="0" b="0"/>
            <a:pathLst>
              <a:path w="400051" h="19051">
                <a:moveTo>
                  <a:pt x="0" y="19050"/>
                </a:moveTo>
                <a:lnTo>
                  <a:pt x="25400" y="12700"/>
                </a:lnTo>
                <a:lnTo>
                  <a:pt x="44450" y="12700"/>
                </a:lnTo>
                <a:lnTo>
                  <a:pt x="76200" y="1270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6350"/>
                </a:lnTo>
                <a:lnTo>
                  <a:pt x="171450" y="6350"/>
                </a:lnTo>
                <a:lnTo>
                  <a:pt x="196850" y="6350"/>
                </a:lnTo>
                <a:lnTo>
                  <a:pt x="222250" y="6350"/>
                </a:lnTo>
                <a:lnTo>
                  <a:pt x="241300" y="6350"/>
                </a:lnTo>
                <a:lnTo>
                  <a:pt x="266700" y="6350"/>
                </a:lnTo>
                <a:lnTo>
                  <a:pt x="292100" y="6350"/>
                </a:lnTo>
                <a:lnTo>
                  <a:pt x="311150" y="0"/>
                </a:lnTo>
                <a:lnTo>
                  <a:pt x="330200" y="0"/>
                </a:lnTo>
                <a:lnTo>
                  <a:pt x="361950" y="0"/>
                </a:lnTo>
                <a:lnTo>
                  <a:pt x="387350" y="0"/>
                </a:lnTo>
                <a:lnTo>
                  <a:pt x="400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7061200" y="3018072"/>
            <a:ext cx="222251" cy="196851"/>
          </a:xfrm>
          <a:custGeom>
            <a:avLst/>
            <a:gdLst/>
            <a:ahLst/>
            <a:cxnLst/>
            <a:rect l="0" t="0" r="0" b="0"/>
            <a:pathLst>
              <a:path w="222251" h="196851">
                <a:moveTo>
                  <a:pt x="12700" y="12700"/>
                </a:moveTo>
                <a:lnTo>
                  <a:pt x="0" y="0"/>
                </a:lnTo>
                <a:lnTo>
                  <a:pt x="31750" y="6350"/>
                </a:lnTo>
                <a:lnTo>
                  <a:pt x="5715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25400"/>
                </a:lnTo>
                <a:lnTo>
                  <a:pt x="177800" y="31750"/>
                </a:lnTo>
                <a:lnTo>
                  <a:pt x="203200" y="38100"/>
                </a:lnTo>
                <a:lnTo>
                  <a:pt x="209550" y="50800"/>
                </a:lnTo>
                <a:lnTo>
                  <a:pt x="215900" y="63500"/>
                </a:lnTo>
                <a:lnTo>
                  <a:pt x="222250" y="76200"/>
                </a:lnTo>
                <a:lnTo>
                  <a:pt x="209550" y="88900"/>
                </a:lnTo>
                <a:lnTo>
                  <a:pt x="184150" y="120650"/>
                </a:lnTo>
                <a:lnTo>
                  <a:pt x="152400" y="146050"/>
                </a:lnTo>
                <a:lnTo>
                  <a:pt x="133350" y="165100"/>
                </a:lnTo>
                <a:lnTo>
                  <a:pt x="101600" y="184150"/>
                </a:lnTo>
                <a:lnTo>
                  <a:pt x="88900" y="196850"/>
                </a:lnTo>
                <a:lnTo>
                  <a:pt x="889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7480300" y="2948222"/>
            <a:ext cx="25401" cy="234951"/>
          </a:xfrm>
          <a:custGeom>
            <a:avLst/>
            <a:gdLst/>
            <a:ahLst/>
            <a:cxnLst/>
            <a:rect l="0" t="0" r="0" b="0"/>
            <a:pathLst>
              <a:path w="25401" h="234951">
                <a:moveTo>
                  <a:pt x="0" y="0"/>
                </a:moveTo>
                <a:lnTo>
                  <a:pt x="19050" y="31750"/>
                </a:lnTo>
                <a:lnTo>
                  <a:pt x="19050" y="57150"/>
                </a:lnTo>
                <a:lnTo>
                  <a:pt x="19050" y="82550"/>
                </a:lnTo>
                <a:lnTo>
                  <a:pt x="25400" y="107950"/>
                </a:lnTo>
                <a:lnTo>
                  <a:pt x="25400" y="133350"/>
                </a:lnTo>
                <a:lnTo>
                  <a:pt x="25400" y="158750"/>
                </a:lnTo>
                <a:lnTo>
                  <a:pt x="25400" y="190500"/>
                </a:lnTo>
                <a:lnTo>
                  <a:pt x="19050" y="222250"/>
                </a:lnTo>
                <a:lnTo>
                  <a:pt x="190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7505700" y="2973622"/>
            <a:ext cx="139701" cy="196851"/>
          </a:xfrm>
          <a:custGeom>
            <a:avLst/>
            <a:gdLst/>
            <a:ahLst/>
            <a:cxnLst/>
            <a:rect l="0" t="0" r="0" b="0"/>
            <a:pathLst>
              <a:path w="139701" h="196851">
                <a:moveTo>
                  <a:pt x="120650" y="12700"/>
                </a:moveTo>
                <a:lnTo>
                  <a:pt x="127000" y="0"/>
                </a:lnTo>
                <a:lnTo>
                  <a:pt x="114300" y="12700"/>
                </a:lnTo>
                <a:lnTo>
                  <a:pt x="88900" y="44450"/>
                </a:lnTo>
                <a:lnTo>
                  <a:pt x="57150" y="69850"/>
                </a:lnTo>
                <a:lnTo>
                  <a:pt x="25400" y="95250"/>
                </a:lnTo>
                <a:lnTo>
                  <a:pt x="0" y="107950"/>
                </a:lnTo>
                <a:lnTo>
                  <a:pt x="12700" y="120650"/>
                </a:lnTo>
                <a:lnTo>
                  <a:pt x="44450" y="133350"/>
                </a:lnTo>
                <a:lnTo>
                  <a:pt x="76200" y="152400"/>
                </a:lnTo>
                <a:lnTo>
                  <a:pt x="107950" y="171450"/>
                </a:lnTo>
                <a:lnTo>
                  <a:pt x="1397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7759700" y="3011722"/>
            <a:ext cx="19051" cy="177801"/>
          </a:xfrm>
          <a:custGeom>
            <a:avLst/>
            <a:gdLst/>
            <a:ahLst/>
            <a:cxnLst/>
            <a:rect l="0" t="0" r="0" b="0"/>
            <a:pathLst>
              <a:path w="19051" h="177801">
                <a:moveTo>
                  <a:pt x="19050" y="0"/>
                </a:moveTo>
                <a:lnTo>
                  <a:pt x="6350" y="127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27000"/>
                </a:lnTo>
                <a:lnTo>
                  <a:pt x="0" y="1524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SMARTINK"/>
          <p:cNvSpPr/>
          <p:nvPr/>
        </p:nvSpPr>
        <p:spPr bwMode="auto">
          <a:xfrm>
            <a:off x="7727950" y="2992672"/>
            <a:ext cx="127001" cy="165101"/>
          </a:xfrm>
          <a:custGeom>
            <a:avLst/>
            <a:gdLst/>
            <a:ahLst/>
            <a:cxnLst/>
            <a:rect l="0" t="0" r="0" b="0"/>
            <a:pathLst>
              <a:path w="127001" h="165101">
                <a:moveTo>
                  <a:pt x="0" y="31750"/>
                </a:moveTo>
                <a:lnTo>
                  <a:pt x="6350" y="12700"/>
                </a:lnTo>
                <a:lnTo>
                  <a:pt x="44450" y="38100"/>
                </a:lnTo>
                <a:lnTo>
                  <a:pt x="57150" y="63500"/>
                </a:lnTo>
                <a:lnTo>
                  <a:pt x="63500" y="88900"/>
                </a:lnTo>
                <a:lnTo>
                  <a:pt x="76200" y="107950"/>
                </a:lnTo>
                <a:lnTo>
                  <a:pt x="88900" y="139700"/>
                </a:lnTo>
                <a:lnTo>
                  <a:pt x="107950" y="165100"/>
                </a:lnTo>
                <a:lnTo>
                  <a:pt x="114300" y="133350"/>
                </a:lnTo>
                <a:lnTo>
                  <a:pt x="120650" y="114300"/>
                </a:lnTo>
                <a:lnTo>
                  <a:pt x="120650" y="88900"/>
                </a:lnTo>
                <a:lnTo>
                  <a:pt x="120650" y="57150"/>
                </a:lnTo>
                <a:lnTo>
                  <a:pt x="120650" y="2540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SMARTINK"/>
          <p:cNvSpPr/>
          <p:nvPr/>
        </p:nvSpPr>
        <p:spPr bwMode="auto">
          <a:xfrm>
            <a:off x="7886700" y="2979972"/>
            <a:ext cx="82551" cy="190501"/>
          </a:xfrm>
          <a:custGeom>
            <a:avLst/>
            <a:gdLst/>
            <a:ahLst/>
            <a:cxnLst/>
            <a:rect l="0" t="0" r="0" b="0"/>
            <a:pathLst>
              <a:path w="82551" h="190501">
                <a:moveTo>
                  <a:pt x="57150" y="31750"/>
                </a:moveTo>
                <a:lnTo>
                  <a:pt x="50800" y="19050"/>
                </a:lnTo>
                <a:lnTo>
                  <a:pt x="31750" y="19050"/>
                </a:lnTo>
                <a:lnTo>
                  <a:pt x="25400" y="31750"/>
                </a:lnTo>
                <a:lnTo>
                  <a:pt x="12700" y="6350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65100"/>
                </a:lnTo>
                <a:lnTo>
                  <a:pt x="19050" y="184150"/>
                </a:lnTo>
                <a:lnTo>
                  <a:pt x="38100" y="190500"/>
                </a:lnTo>
                <a:lnTo>
                  <a:pt x="57150" y="184150"/>
                </a:lnTo>
                <a:lnTo>
                  <a:pt x="69850" y="158750"/>
                </a:lnTo>
                <a:lnTo>
                  <a:pt x="76200" y="139700"/>
                </a:lnTo>
                <a:lnTo>
                  <a:pt x="82550" y="107950"/>
                </a:lnTo>
                <a:lnTo>
                  <a:pt x="82550" y="82550"/>
                </a:lnTo>
                <a:lnTo>
                  <a:pt x="82550" y="57150"/>
                </a:lnTo>
                <a:lnTo>
                  <a:pt x="76200" y="38100"/>
                </a:lnTo>
                <a:lnTo>
                  <a:pt x="69850" y="1270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SMARTINK"/>
          <p:cNvSpPr/>
          <p:nvPr/>
        </p:nvSpPr>
        <p:spPr bwMode="auto">
          <a:xfrm>
            <a:off x="8020050" y="3132372"/>
            <a:ext cx="76201" cy="152401"/>
          </a:xfrm>
          <a:custGeom>
            <a:avLst/>
            <a:gdLst/>
            <a:ahLst/>
            <a:cxnLst/>
            <a:rect l="0" t="0" r="0" b="0"/>
            <a:pathLst>
              <a:path w="76201" h="152401">
                <a:moveTo>
                  <a:pt x="0" y="19050"/>
                </a:moveTo>
                <a:lnTo>
                  <a:pt x="12700" y="6350"/>
                </a:lnTo>
                <a:lnTo>
                  <a:pt x="25400" y="0"/>
                </a:lnTo>
                <a:lnTo>
                  <a:pt x="44450" y="6350"/>
                </a:lnTo>
                <a:lnTo>
                  <a:pt x="44450" y="25400"/>
                </a:lnTo>
                <a:lnTo>
                  <a:pt x="25400" y="57150"/>
                </a:lnTo>
                <a:lnTo>
                  <a:pt x="38100" y="69850"/>
                </a:lnTo>
                <a:lnTo>
                  <a:pt x="69850" y="82550"/>
                </a:lnTo>
                <a:lnTo>
                  <a:pt x="76200" y="95250"/>
                </a:lnTo>
                <a:lnTo>
                  <a:pt x="69850" y="114300"/>
                </a:lnTo>
                <a:lnTo>
                  <a:pt x="57150" y="133350"/>
                </a:lnTo>
                <a:lnTo>
                  <a:pt x="31750" y="14605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SMARTINK"/>
          <p:cNvSpPr/>
          <p:nvPr/>
        </p:nvSpPr>
        <p:spPr bwMode="auto">
          <a:xfrm>
            <a:off x="8235950" y="2948222"/>
            <a:ext cx="1" cy="158751"/>
          </a:xfrm>
          <a:custGeom>
            <a:avLst/>
            <a:gdLst/>
            <a:ahLst/>
            <a:cxnLst/>
            <a:rect l="0" t="0" r="0" b="0"/>
            <a:pathLst>
              <a:path w="1" h="1587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SMARTINK"/>
          <p:cNvSpPr/>
          <p:nvPr/>
        </p:nvSpPr>
        <p:spPr bwMode="auto">
          <a:xfrm>
            <a:off x="8191500" y="2967272"/>
            <a:ext cx="63501" cy="196851"/>
          </a:xfrm>
          <a:custGeom>
            <a:avLst/>
            <a:gdLst/>
            <a:ahLst/>
            <a:cxnLst/>
            <a:rect l="0" t="0" r="0" b="0"/>
            <a:pathLst>
              <a:path w="63501" h="196851">
                <a:moveTo>
                  <a:pt x="57150" y="12700"/>
                </a:moveTo>
                <a:lnTo>
                  <a:pt x="63500" y="0"/>
                </a:lnTo>
                <a:lnTo>
                  <a:pt x="38100" y="25400"/>
                </a:lnTo>
                <a:lnTo>
                  <a:pt x="19050" y="50800"/>
                </a:lnTo>
                <a:lnTo>
                  <a:pt x="1270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6350" y="171450"/>
                </a:lnTo>
                <a:lnTo>
                  <a:pt x="19050" y="184150"/>
                </a:lnTo>
                <a:lnTo>
                  <a:pt x="31750" y="190500"/>
                </a:lnTo>
                <a:lnTo>
                  <a:pt x="571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SMARTINK"/>
          <p:cNvSpPr/>
          <p:nvPr/>
        </p:nvSpPr>
        <p:spPr bwMode="auto">
          <a:xfrm>
            <a:off x="8267700" y="3062522"/>
            <a:ext cx="215901" cy="114301"/>
          </a:xfrm>
          <a:custGeom>
            <a:avLst/>
            <a:gdLst/>
            <a:ahLst/>
            <a:cxnLst/>
            <a:rect l="0" t="0" r="0" b="0"/>
            <a:pathLst>
              <a:path w="215901" h="114301">
                <a:moveTo>
                  <a:pt x="57150" y="6350"/>
                </a:moveTo>
                <a:lnTo>
                  <a:pt x="44450" y="0"/>
                </a:lnTo>
                <a:lnTo>
                  <a:pt x="254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76200"/>
                </a:lnTo>
                <a:lnTo>
                  <a:pt x="31750" y="69850"/>
                </a:lnTo>
                <a:lnTo>
                  <a:pt x="31750" y="38100"/>
                </a:lnTo>
                <a:lnTo>
                  <a:pt x="57150" y="50800"/>
                </a:lnTo>
                <a:lnTo>
                  <a:pt x="76200" y="57150"/>
                </a:lnTo>
                <a:lnTo>
                  <a:pt x="101600" y="50800"/>
                </a:lnTo>
                <a:lnTo>
                  <a:pt x="133350" y="50800"/>
                </a:lnTo>
                <a:lnTo>
                  <a:pt x="146050" y="44450"/>
                </a:lnTo>
                <a:lnTo>
                  <a:pt x="152400" y="25400"/>
                </a:lnTo>
                <a:lnTo>
                  <a:pt x="139700" y="12700"/>
                </a:lnTo>
                <a:lnTo>
                  <a:pt x="120650" y="19050"/>
                </a:lnTo>
                <a:lnTo>
                  <a:pt x="107950" y="38100"/>
                </a:lnTo>
                <a:lnTo>
                  <a:pt x="107950" y="57150"/>
                </a:lnTo>
                <a:lnTo>
                  <a:pt x="133350" y="57150"/>
                </a:lnTo>
                <a:lnTo>
                  <a:pt x="146050" y="63500"/>
                </a:lnTo>
                <a:lnTo>
                  <a:pt x="133350" y="95250"/>
                </a:lnTo>
                <a:lnTo>
                  <a:pt x="139700" y="114300"/>
                </a:lnTo>
                <a:lnTo>
                  <a:pt x="165100" y="101600"/>
                </a:lnTo>
                <a:lnTo>
                  <a:pt x="196850" y="69850"/>
                </a:lnTo>
                <a:lnTo>
                  <a:pt x="2159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SMARTINK"/>
          <p:cNvSpPr/>
          <p:nvPr/>
        </p:nvSpPr>
        <p:spPr bwMode="auto">
          <a:xfrm>
            <a:off x="8509000" y="2935522"/>
            <a:ext cx="101601" cy="260351"/>
          </a:xfrm>
          <a:custGeom>
            <a:avLst/>
            <a:gdLst/>
            <a:ahLst/>
            <a:cxnLst/>
            <a:rect l="0" t="0" r="0" b="0"/>
            <a:pathLst>
              <a:path w="101601" h="260351">
                <a:moveTo>
                  <a:pt x="0" y="0"/>
                </a:moveTo>
                <a:lnTo>
                  <a:pt x="38100" y="25400"/>
                </a:lnTo>
                <a:lnTo>
                  <a:pt x="63500" y="50800"/>
                </a:lnTo>
                <a:lnTo>
                  <a:pt x="76200" y="63500"/>
                </a:lnTo>
                <a:lnTo>
                  <a:pt x="88900" y="82550"/>
                </a:lnTo>
                <a:lnTo>
                  <a:pt x="95250" y="101600"/>
                </a:lnTo>
                <a:lnTo>
                  <a:pt x="101600" y="114300"/>
                </a:lnTo>
                <a:lnTo>
                  <a:pt x="101600" y="146050"/>
                </a:lnTo>
                <a:lnTo>
                  <a:pt x="101600" y="165100"/>
                </a:lnTo>
                <a:lnTo>
                  <a:pt x="88900" y="190500"/>
                </a:lnTo>
                <a:lnTo>
                  <a:pt x="69850" y="215900"/>
                </a:lnTo>
                <a:lnTo>
                  <a:pt x="38100" y="241300"/>
                </a:lnTo>
                <a:lnTo>
                  <a:pt x="254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SMARTINK"/>
          <p:cNvSpPr/>
          <p:nvPr/>
        </p:nvSpPr>
        <p:spPr bwMode="auto">
          <a:xfrm>
            <a:off x="7766050" y="3367322"/>
            <a:ext cx="12701" cy="215901"/>
          </a:xfrm>
          <a:custGeom>
            <a:avLst/>
            <a:gdLst/>
            <a:ahLst/>
            <a:cxnLst/>
            <a:rect l="0" t="0" r="0" b="0"/>
            <a:pathLst>
              <a:path w="12701" h="215901">
                <a:moveTo>
                  <a:pt x="127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82550"/>
                </a:lnTo>
                <a:lnTo>
                  <a:pt x="6350" y="114300"/>
                </a:lnTo>
                <a:lnTo>
                  <a:pt x="6350" y="139700"/>
                </a:lnTo>
                <a:lnTo>
                  <a:pt x="0" y="165100"/>
                </a:lnTo>
                <a:lnTo>
                  <a:pt x="0" y="19685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SMARTINK"/>
          <p:cNvSpPr/>
          <p:nvPr/>
        </p:nvSpPr>
        <p:spPr bwMode="auto">
          <a:xfrm>
            <a:off x="7658100" y="3481622"/>
            <a:ext cx="228601" cy="12701"/>
          </a:xfrm>
          <a:custGeom>
            <a:avLst/>
            <a:gdLst/>
            <a:ahLst/>
            <a:cxnLst/>
            <a:rect l="0" t="0" r="0" b="0"/>
            <a:pathLst>
              <a:path w="228601" h="12701">
                <a:moveTo>
                  <a:pt x="0" y="12700"/>
                </a:moveTo>
                <a:lnTo>
                  <a:pt x="1270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52400" y="0"/>
                </a:lnTo>
                <a:lnTo>
                  <a:pt x="177800" y="0"/>
                </a:lnTo>
                <a:lnTo>
                  <a:pt x="209550" y="0"/>
                </a:lnTo>
                <a:lnTo>
                  <a:pt x="2286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SMARTINK"/>
          <p:cNvSpPr/>
          <p:nvPr/>
        </p:nvSpPr>
        <p:spPr bwMode="auto">
          <a:xfrm>
            <a:off x="8089900" y="3386372"/>
            <a:ext cx="12701" cy="190501"/>
          </a:xfrm>
          <a:custGeom>
            <a:avLst/>
            <a:gdLst/>
            <a:ahLst/>
            <a:cxnLst/>
            <a:rect l="0" t="0" r="0" b="0"/>
            <a:pathLst>
              <a:path w="12701" h="190501">
                <a:moveTo>
                  <a:pt x="1270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77800"/>
                </a:lnTo>
                <a:lnTo>
                  <a:pt x="63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SMARTINK"/>
          <p:cNvSpPr/>
          <p:nvPr/>
        </p:nvSpPr>
        <p:spPr bwMode="auto">
          <a:xfrm>
            <a:off x="8102600" y="3335572"/>
            <a:ext cx="139701" cy="209551"/>
          </a:xfrm>
          <a:custGeom>
            <a:avLst/>
            <a:gdLst/>
            <a:ahLst/>
            <a:cxnLst/>
            <a:rect l="0" t="0" r="0" b="0"/>
            <a:pathLst>
              <a:path w="139701" h="209551">
                <a:moveTo>
                  <a:pt x="0" y="44450"/>
                </a:moveTo>
                <a:lnTo>
                  <a:pt x="19050" y="44450"/>
                </a:lnTo>
                <a:lnTo>
                  <a:pt x="31750" y="69850"/>
                </a:lnTo>
                <a:lnTo>
                  <a:pt x="31750" y="95250"/>
                </a:lnTo>
                <a:lnTo>
                  <a:pt x="44450" y="127000"/>
                </a:lnTo>
                <a:lnTo>
                  <a:pt x="57150" y="133350"/>
                </a:lnTo>
                <a:lnTo>
                  <a:pt x="69850" y="127000"/>
                </a:lnTo>
                <a:lnTo>
                  <a:pt x="82550" y="95250"/>
                </a:lnTo>
                <a:lnTo>
                  <a:pt x="95250" y="69850"/>
                </a:lnTo>
                <a:lnTo>
                  <a:pt x="107950" y="44450"/>
                </a:lnTo>
                <a:lnTo>
                  <a:pt x="120650" y="19050"/>
                </a:lnTo>
                <a:lnTo>
                  <a:pt x="133350" y="0"/>
                </a:lnTo>
                <a:lnTo>
                  <a:pt x="139700" y="31750"/>
                </a:lnTo>
                <a:lnTo>
                  <a:pt x="139700" y="57150"/>
                </a:lnTo>
                <a:lnTo>
                  <a:pt x="139700" y="82550"/>
                </a:lnTo>
                <a:lnTo>
                  <a:pt x="133350" y="107950"/>
                </a:lnTo>
                <a:lnTo>
                  <a:pt x="133350" y="133350"/>
                </a:lnTo>
                <a:lnTo>
                  <a:pt x="120650" y="165100"/>
                </a:lnTo>
                <a:lnTo>
                  <a:pt x="107950" y="196850"/>
                </a:lnTo>
                <a:lnTo>
                  <a:pt x="1079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SMARTINK"/>
          <p:cNvSpPr/>
          <p:nvPr/>
        </p:nvSpPr>
        <p:spPr bwMode="auto">
          <a:xfrm>
            <a:off x="8235950" y="3468922"/>
            <a:ext cx="88901" cy="241301"/>
          </a:xfrm>
          <a:custGeom>
            <a:avLst/>
            <a:gdLst/>
            <a:ahLst/>
            <a:cxnLst/>
            <a:rect l="0" t="0" r="0" b="0"/>
            <a:pathLst>
              <a:path w="88901" h="241301">
                <a:moveTo>
                  <a:pt x="82550" y="19050"/>
                </a:moveTo>
                <a:lnTo>
                  <a:pt x="69850" y="6350"/>
                </a:lnTo>
                <a:lnTo>
                  <a:pt x="57150" y="0"/>
                </a:lnTo>
                <a:lnTo>
                  <a:pt x="44450" y="12700"/>
                </a:lnTo>
                <a:lnTo>
                  <a:pt x="38100" y="25400"/>
                </a:lnTo>
                <a:lnTo>
                  <a:pt x="25400" y="44450"/>
                </a:lnTo>
                <a:lnTo>
                  <a:pt x="25400" y="63500"/>
                </a:lnTo>
                <a:lnTo>
                  <a:pt x="31750" y="76200"/>
                </a:lnTo>
                <a:lnTo>
                  <a:pt x="44450" y="82550"/>
                </a:lnTo>
                <a:lnTo>
                  <a:pt x="69850" y="82550"/>
                </a:lnTo>
                <a:lnTo>
                  <a:pt x="76200" y="69850"/>
                </a:lnTo>
                <a:lnTo>
                  <a:pt x="82550" y="57150"/>
                </a:lnTo>
                <a:lnTo>
                  <a:pt x="82550" y="38100"/>
                </a:lnTo>
                <a:lnTo>
                  <a:pt x="82550" y="63500"/>
                </a:lnTo>
                <a:lnTo>
                  <a:pt x="82550" y="82550"/>
                </a:lnTo>
                <a:lnTo>
                  <a:pt x="88900" y="107950"/>
                </a:lnTo>
                <a:lnTo>
                  <a:pt x="88900" y="133350"/>
                </a:lnTo>
                <a:lnTo>
                  <a:pt x="82550" y="158750"/>
                </a:lnTo>
                <a:lnTo>
                  <a:pt x="76200" y="177800"/>
                </a:lnTo>
                <a:lnTo>
                  <a:pt x="63500" y="209550"/>
                </a:lnTo>
                <a:lnTo>
                  <a:pt x="50800" y="228600"/>
                </a:lnTo>
                <a:lnTo>
                  <a:pt x="38100" y="234950"/>
                </a:lnTo>
                <a:lnTo>
                  <a:pt x="25400" y="241300"/>
                </a:lnTo>
                <a:lnTo>
                  <a:pt x="12700" y="234950"/>
                </a:lnTo>
                <a:lnTo>
                  <a:pt x="0" y="222250"/>
                </a:lnTo>
                <a:lnTo>
                  <a:pt x="6350" y="196850"/>
                </a:lnTo>
                <a:lnTo>
                  <a:pt x="19050" y="171450"/>
                </a:lnTo>
                <a:lnTo>
                  <a:pt x="44450" y="139700"/>
                </a:lnTo>
                <a:lnTo>
                  <a:pt x="571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SMARTINK"/>
          <p:cNvSpPr/>
          <p:nvPr/>
        </p:nvSpPr>
        <p:spPr bwMode="auto">
          <a:xfrm>
            <a:off x="8489950" y="3354622"/>
            <a:ext cx="101601" cy="203201"/>
          </a:xfrm>
          <a:custGeom>
            <a:avLst/>
            <a:gdLst/>
            <a:ahLst/>
            <a:cxnLst/>
            <a:rect l="0" t="0" r="0" b="0"/>
            <a:pathLst>
              <a:path w="101601" h="203201">
                <a:moveTo>
                  <a:pt x="101600" y="6350"/>
                </a:moveTo>
                <a:lnTo>
                  <a:pt x="88900" y="0"/>
                </a:lnTo>
                <a:lnTo>
                  <a:pt x="57150" y="12700"/>
                </a:lnTo>
                <a:lnTo>
                  <a:pt x="38100" y="31750"/>
                </a:lnTo>
                <a:lnTo>
                  <a:pt x="25400" y="50800"/>
                </a:lnTo>
                <a:lnTo>
                  <a:pt x="12700" y="7620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65100"/>
                </a:lnTo>
                <a:lnTo>
                  <a:pt x="6350" y="184150"/>
                </a:lnTo>
                <a:lnTo>
                  <a:pt x="254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SMARTINK"/>
          <p:cNvSpPr/>
          <p:nvPr/>
        </p:nvSpPr>
        <p:spPr bwMode="auto">
          <a:xfrm>
            <a:off x="8610600" y="3449872"/>
            <a:ext cx="50801" cy="120651"/>
          </a:xfrm>
          <a:custGeom>
            <a:avLst/>
            <a:gdLst/>
            <a:ahLst/>
            <a:cxnLst/>
            <a:rect l="0" t="0" r="0" b="0"/>
            <a:pathLst>
              <a:path w="50801" h="120651">
                <a:moveTo>
                  <a:pt x="50800" y="19050"/>
                </a:moveTo>
                <a:lnTo>
                  <a:pt x="50800" y="0"/>
                </a:ln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25400" y="76200"/>
                </a:lnTo>
                <a:lnTo>
                  <a:pt x="31750" y="88900"/>
                </a:lnTo>
                <a:lnTo>
                  <a:pt x="25400" y="101600"/>
                </a:lnTo>
                <a:lnTo>
                  <a:pt x="12700" y="1143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SMARTINK"/>
          <p:cNvSpPr/>
          <p:nvPr/>
        </p:nvSpPr>
        <p:spPr bwMode="auto">
          <a:xfrm>
            <a:off x="8674100" y="3329222"/>
            <a:ext cx="133351" cy="311151"/>
          </a:xfrm>
          <a:custGeom>
            <a:avLst/>
            <a:gdLst/>
            <a:ahLst/>
            <a:cxnLst/>
            <a:rect l="0" t="0" r="0" b="0"/>
            <a:pathLst>
              <a:path w="133351" h="311151">
                <a:moveTo>
                  <a:pt x="12700" y="0"/>
                </a:moveTo>
                <a:lnTo>
                  <a:pt x="38100" y="6350"/>
                </a:lnTo>
                <a:lnTo>
                  <a:pt x="63500" y="12700"/>
                </a:lnTo>
                <a:lnTo>
                  <a:pt x="88900" y="31750"/>
                </a:lnTo>
                <a:lnTo>
                  <a:pt x="107950" y="57150"/>
                </a:lnTo>
                <a:lnTo>
                  <a:pt x="120650" y="76200"/>
                </a:lnTo>
                <a:lnTo>
                  <a:pt x="127000" y="88900"/>
                </a:lnTo>
                <a:lnTo>
                  <a:pt x="133350" y="107950"/>
                </a:lnTo>
                <a:lnTo>
                  <a:pt x="133350" y="127000"/>
                </a:lnTo>
                <a:lnTo>
                  <a:pt x="133350" y="158750"/>
                </a:lnTo>
                <a:lnTo>
                  <a:pt x="127000" y="177800"/>
                </a:lnTo>
                <a:lnTo>
                  <a:pt x="120650" y="190500"/>
                </a:lnTo>
                <a:lnTo>
                  <a:pt x="114300" y="209550"/>
                </a:lnTo>
                <a:lnTo>
                  <a:pt x="88900" y="241300"/>
                </a:lnTo>
                <a:lnTo>
                  <a:pt x="69850" y="254000"/>
                </a:lnTo>
                <a:lnTo>
                  <a:pt x="50800" y="266700"/>
                </a:lnTo>
                <a:lnTo>
                  <a:pt x="19050" y="292100"/>
                </a:lnTo>
                <a:lnTo>
                  <a:pt x="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SMARTINK"/>
          <p:cNvSpPr/>
          <p:nvPr/>
        </p:nvSpPr>
        <p:spPr bwMode="auto">
          <a:xfrm>
            <a:off x="3454400" y="4275372"/>
            <a:ext cx="127001" cy="209551"/>
          </a:xfrm>
          <a:custGeom>
            <a:avLst/>
            <a:gdLst/>
            <a:ahLst/>
            <a:cxnLst/>
            <a:rect l="0" t="0" r="0" b="0"/>
            <a:pathLst>
              <a:path w="127001" h="209551">
                <a:moveTo>
                  <a:pt x="6350" y="0"/>
                </a:move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27000" y="19050"/>
                </a:lnTo>
                <a:lnTo>
                  <a:pt x="127000" y="38100"/>
                </a:lnTo>
                <a:lnTo>
                  <a:pt x="120650" y="57150"/>
                </a:lnTo>
                <a:lnTo>
                  <a:pt x="101600" y="82550"/>
                </a:lnTo>
                <a:lnTo>
                  <a:pt x="76200" y="107950"/>
                </a:lnTo>
                <a:lnTo>
                  <a:pt x="57150" y="127000"/>
                </a:lnTo>
                <a:lnTo>
                  <a:pt x="25400" y="158750"/>
                </a:lnTo>
                <a:lnTo>
                  <a:pt x="6350" y="184150"/>
                </a:lnTo>
                <a:lnTo>
                  <a:pt x="0" y="196850"/>
                </a:lnTo>
                <a:lnTo>
                  <a:pt x="6350" y="209550"/>
                </a:lnTo>
                <a:lnTo>
                  <a:pt x="31750" y="209550"/>
                </a:lnTo>
                <a:lnTo>
                  <a:pt x="57150" y="203200"/>
                </a:lnTo>
                <a:lnTo>
                  <a:pt x="88900" y="196850"/>
                </a:lnTo>
                <a:lnTo>
                  <a:pt x="1206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SMARTINK"/>
          <p:cNvSpPr/>
          <p:nvPr/>
        </p:nvSpPr>
        <p:spPr bwMode="auto">
          <a:xfrm>
            <a:off x="3689350" y="4364272"/>
            <a:ext cx="133351" cy="101601"/>
          </a:xfrm>
          <a:custGeom>
            <a:avLst/>
            <a:gdLst/>
            <a:ahLst/>
            <a:cxnLst/>
            <a:rect l="0" t="0" r="0" b="0"/>
            <a:pathLst>
              <a:path w="133351" h="101601">
                <a:moveTo>
                  <a:pt x="12700" y="12700"/>
                </a:moveTo>
                <a:lnTo>
                  <a:pt x="6350" y="0"/>
                </a:lnTo>
                <a:lnTo>
                  <a:pt x="0" y="31750"/>
                </a:lnTo>
                <a:lnTo>
                  <a:pt x="0" y="63500"/>
                </a:lnTo>
                <a:lnTo>
                  <a:pt x="0" y="82550"/>
                </a:lnTo>
                <a:lnTo>
                  <a:pt x="19050" y="50800"/>
                </a:lnTo>
                <a:lnTo>
                  <a:pt x="38100" y="19050"/>
                </a:lnTo>
                <a:lnTo>
                  <a:pt x="50800" y="12700"/>
                </a:lnTo>
                <a:lnTo>
                  <a:pt x="63500" y="19050"/>
                </a:lnTo>
                <a:lnTo>
                  <a:pt x="76200" y="44450"/>
                </a:lnTo>
                <a:lnTo>
                  <a:pt x="95250" y="69850"/>
                </a:lnTo>
                <a:lnTo>
                  <a:pt x="114300" y="95250"/>
                </a:lnTo>
                <a:lnTo>
                  <a:pt x="1333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SMARTINK"/>
          <p:cNvSpPr/>
          <p:nvPr/>
        </p:nvSpPr>
        <p:spPr bwMode="auto">
          <a:xfrm>
            <a:off x="3905250" y="4243622"/>
            <a:ext cx="57151" cy="215901"/>
          </a:xfrm>
          <a:custGeom>
            <a:avLst/>
            <a:gdLst/>
            <a:ahLst/>
            <a:cxnLst/>
            <a:rect l="0" t="0" r="0" b="0"/>
            <a:pathLst>
              <a:path w="57151" h="215901">
                <a:moveTo>
                  <a:pt x="57150" y="0"/>
                </a:moveTo>
                <a:lnTo>
                  <a:pt x="31750" y="12700"/>
                </a:lnTo>
                <a:lnTo>
                  <a:pt x="25400" y="38100"/>
                </a:lnTo>
                <a:lnTo>
                  <a:pt x="12700" y="6985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0" y="177800"/>
                </a:lnTo>
                <a:lnTo>
                  <a:pt x="6350" y="190500"/>
                </a:lnTo>
                <a:lnTo>
                  <a:pt x="12700" y="203200"/>
                </a:lnTo>
                <a:lnTo>
                  <a:pt x="317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SMARTINK"/>
          <p:cNvSpPr/>
          <p:nvPr/>
        </p:nvSpPr>
        <p:spPr bwMode="auto">
          <a:xfrm>
            <a:off x="4013200" y="4319822"/>
            <a:ext cx="57151" cy="152401"/>
          </a:xfrm>
          <a:custGeom>
            <a:avLst/>
            <a:gdLst/>
            <a:ahLst/>
            <a:cxnLst/>
            <a:rect l="0" t="0" r="0" b="0"/>
            <a:pathLst>
              <a:path w="57151" h="152401">
                <a:moveTo>
                  <a:pt x="57150" y="6350"/>
                </a:moveTo>
                <a:lnTo>
                  <a:pt x="44450" y="0"/>
                </a:lnTo>
                <a:lnTo>
                  <a:pt x="25400" y="0"/>
                </a:lnTo>
                <a:lnTo>
                  <a:pt x="12700" y="6350"/>
                </a:lnTo>
                <a:lnTo>
                  <a:pt x="0" y="25400"/>
                </a:lnTo>
                <a:lnTo>
                  <a:pt x="6350" y="44450"/>
                </a:lnTo>
                <a:lnTo>
                  <a:pt x="19050" y="69850"/>
                </a:lnTo>
                <a:lnTo>
                  <a:pt x="31750" y="95250"/>
                </a:lnTo>
                <a:lnTo>
                  <a:pt x="38100" y="114300"/>
                </a:lnTo>
                <a:lnTo>
                  <a:pt x="31750" y="133350"/>
                </a:lnTo>
                <a:lnTo>
                  <a:pt x="25400" y="146050"/>
                </a:lnTo>
                <a:lnTo>
                  <a:pt x="12700" y="15240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SMARTINK"/>
          <p:cNvSpPr/>
          <p:nvPr/>
        </p:nvSpPr>
        <p:spPr bwMode="auto">
          <a:xfrm>
            <a:off x="4102100" y="4243622"/>
            <a:ext cx="31751" cy="254001"/>
          </a:xfrm>
          <a:custGeom>
            <a:avLst/>
            <a:gdLst/>
            <a:ahLst/>
            <a:cxnLst/>
            <a:rect l="0" t="0" r="0" b="0"/>
            <a:pathLst>
              <a:path w="31751" h="254001">
                <a:moveTo>
                  <a:pt x="0" y="0"/>
                </a:moveTo>
                <a:lnTo>
                  <a:pt x="6350" y="25400"/>
                </a:lnTo>
                <a:lnTo>
                  <a:pt x="19050" y="50800"/>
                </a:lnTo>
                <a:lnTo>
                  <a:pt x="19050" y="69850"/>
                </a:lnTo>
                <a:lnTo>
                  <a:pt x="25400" y="82550"/>
                </a:lnTo>
                <a:lnTo>
                  <a:pt x="31750" y="101600"/>
                </a:lnTo>
                <a:lnTo>
                  <a:pt x="31750" y="120650"/>
                </a:lnTo>
                <a:lnTo>
                  <a:pt x="31750" y="165100"/>
                </a:lnTo>
                <a:lnTo>
                  <a:pt x="31750" y="190500"/>
                </a:lnTo>
                <a:lnTo>
                  <a:pt x="19050" y="222250"/>
                </a:lnTo>
                <a:lnTo>
                  <a:pt x="12700" y="241300"/>
                </a:lnTo>
                <a:lnTo>
                  <a:pt x="63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SMARTINK"/>
          <p:cNvSpPr/>
          <p:nvPr/>
        </p:nvSpPr>
        <p:spPr bwMode="auto">
          <a:xfrm>
            <a:off x="4432300" y="4180122"/>
            <a:ext cx="19051" cy="260351"/>
          </a:xfrm>
          <a:custGeom>
            <a:avLst/>
            <a:gdLst/>
            <a:ahLst/>
            <a:cxnLst/>
            <a:rect l="0" t="0" r="0" b="0"/>
            <a:pathLst>
              <a:path w="19051" h="260351">
                <a:moveTo>
                  <a:pt x="127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6350" y="76200"/>
                </a:lnTo>
                <a:lnTo>
                  <a:pt x="6350" y="107950"/>
                </a:lnTo>
                <a:lnTo>
                  <a:pt x="0" y="139700"/>
                </a:lnTo>
                <a:lnTo>
                  <a:pt x="0" y="165100"/>
                </a:lnTo>
                <a:lnTo>
                  <a:pt x="0" y="190500"/>
                </a:lnTo>
                <a:lnTo>
                  <a:pt x="0" y="215900"/>
                </a:lnTo>
                <a:lnTo>
                  <a:pt x="6350" y="247650"/>
                </a:lnTo>
                <a:lnTo>
                  <a:pt x="190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SMARTINK"/>
          <p:cNvSpPr/>
          <p:nvPr/>
        </p:nvSpPr>
        <p:spPr bwMode="auto">
          <a:xfrm>
            <a:off x="4362450" y="4326172"/>
            <a:ext cx="209551" cy="6351"/>
          </a:xfrm>
          <a:custGeom>
            <a:avLst/>
            <a:gdLst/>
            <a:ahLst/>
            <a:cxnLst/>
            <a:rect l="0" t="0" r="0" b="0"/>
            <a:pathLst>
              <a:path w="209551" h="6351">
                <a:moveTo>
                  <a:pt x="0" y="635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33350" y="0"/>
                </a:lnTo>
                <a:lnTo>
                  <a:pt x="158750" y="0"/>
                </a:lnTo>
                <a:lnTo>
                  <a:pt x="190500" y="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SMARTINK"/>
          <p:cNvSpPr/>
          <p:nvPr/>
        </p:nvSpPr>
        <p:spPr bwMode="auto">
          <a:xfrm>
            <a:off x="4832350" y="4142022"/>
            <a:ext cx="6351" cy="254001"/>
          </a:xfrm>
          <a:custGeom>
            <a:avLst/>
            <a:gdLst/>
            <a:ahLst/>
            <a:cxnLst/>
            <a:rect l="0" t="0" r="0" b="0"/>
            <a:pathLst>
              <a:path w="6351" h="254001">
                <a:moveTo>
                  <a:pt x="635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6350" y="177800"/>
                </a:lnTo>
                <a:lnTo>
                  <a:pt x="0" y="209550"/>
                </a:lnTo>
                <a:lnTo>
                  <a:pt x="63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SMARTINK"/>
          <p:cNvSpPr/>
          <p:nvPr/>
        </p:nvSpPr>
        <p:spPr bwMode="auto">
          <a:xfrm>
            <a:off x="4857750" y="4148372"/>
            <a:ext cx="152401" cy="234951"/>
          </a:xfrm>
          <a:custGeom>
            <a:avLst/>
            <a:gdLst/>
            <a:ahLst/>
            <a:cxnLst/>
            <a:rect l="0" t="0" r="0" b="0"/>
            <a:pathLst>
              <a:path w="152401" h="234951">
                <a:moveTo>
                  <a:pt x="6350" y="19050"/>
                </a:moveTo>
                <a:lnTo>
                  <a:pt x="0" y="6350"/>
                </a:lnTo>
                <a:lnTo>
                  <a:pt x="6350" y="38100"/>
                </a:lnTo>
                <a:lnTo>
                  <a:pt x="25400" y="63500"/>
                </a:lnTo>
                <a:lnTo>
                  <a:pt x="38100" y="95250"/>
                </a:lnTo>
                <a:lnTo>
                  <a:pt x="50800" y="120650"/>
                </a:lnTo>
                <a:lnTo>
                  <a:pt x="63500" y="133350"/>
                </a:lnTo>
                <a:lnTo>
                  <a:pt x="76200" y="127000"/>
                </a:lnTo>
                <a:lnTo>
                  <a:pt x="95250" y="95250"/>
                </a:lnTo>
                <a:lnTo>
                  <a:pt x="101600" y="69850"/>
                </a:lnTo>
                <a:lnTo>
                  <a:pt x="114300" y="44450"/>
                </a:lnTo>
                <a:lnTo>
                  <a:pt x="120650" y="19050"/>
                </a:lnTo>
                <a:lnTo>
                  <a:pt x="133350" y="0"/>
                </a:lnTo>
                <a:lnTo>
                  <a:pt x="139700" y="31750"/>
                </a:lnTo>
                <a:lnTo>
                  <a:pt x="139700" y="57150"/>
                </a:lnTo>
                <a:lnTo>
                  <a:pt x="139700" y="82550"/>
                </a:lnTo>
                <a:lnTo>
                  <a:pt x="139700" y="107950"/>
                </a:lnTo>
                <a:lnTo>
                  <a:pt x="139700" y="133350"/>
                </a:lnTo>
                <a:lnTo>
                  <a:pt x="139700" y="158750"/>
                </a:lnTo>
                <a:lnTo>
                  <a:pt x="139700" y="190500"/>
                </a:lnTo>
                <a:lnTo>
                  <a:pt x="139700" y="215900"/>
                </a:lnTo>
                <a:lnTo>
                  <a:pt x="15240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SMARTINK"/>
          <p:cNvSpPr/>
          <p:nvPr/>
        </p:nvSpPr>
        <p:spPr bwMode="auto">
          <a:xfrm>
            <a:off x="5060950" y="4288072"/>
            <a:ext cx="82551" cy="215901"/>
          </a:xfrm>
          <a:custGeom>
            <a:avLst/>
            <a:gdLst/>
            <a:ahLst/>
            <a:cxnLst/>
            <a:rect l="0" t="0" r="0" b="0"/>
            <a:pathLst>
              <a:path w="82551" h="215901">
                <a:moveTo>
                  <a:pt x="69850" y="6350"/>
                </a:moveTo>
                <a:lnTo>
                  <a:pt x="5715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12700" y="82550"/>
                </a:lnTo>
                <a:lnTo>
                  <a:pt x="25400" y="88900"/>
                </a:lnTo>
                <a:lnTo>
                  <a:pt x="38100" y="82550"/>
                </a:lnTo>
                <a:lnTo>
                  <a:pt x="50800" y="69850"/>
                </a:lnTo>
                <a:lnTo>
                  <a:pt x="57150" y="57150"/>
                </a:lnTo>
                <a:lnTo>
                  <a:pt x="57150" y="38100"/>
                </a:lnTo>
                <a:lnTo>
                  <a:pt x="63500" y="63500"/>
                </a:lnTo>
                <a:lnTo>
                  <a:pt x="69850" y="82550"/>
                </a:lnTo>
                <a:lnTo>
                  <a:pt x="76200" y="107950"/>
                </a:lnTo>
                <a:lnTo>
                  <a:pt x="82550" y="133350"/>
                </a:lnTo>
                <a:lnTo>
                  <a:pt x="82550" y="152400"/>
                </a:lnTo>
                <a:lnTo>
                  <a:pt x="82550" y="177800"/>
                </a:lnTo>
                <a:lnTo>
                  <a:pt x="76200" y="196850"/>
                </a:lnTo>
                <a:lnTo>
                  <a:pt x="69850" y="209550"/>
                </a:lnTo>
                <a:lnTo>
                  <a:pt x="50800" y="215900"/>
                </a:lnTo>
                <a:lnTo>
                  <a:pt x="31750" y="215900"/>
                </a:lnTo>
                <a:lnTo>
                  <a:pt x="19050" y="209550"/>
                </a:lnTo>
                <a:lnTo>
                  <a:pt x="6350" y="190500"/>
                </a:lnTo>
                <a:lnTo>
                  <a:pt x="0" y="165100"/>
                </a:lnTo>
                <a:lnTo>
                  <a:pt x="12700" y="133350"/>
                </a:lnTo>
                <a:lnTo>
                  <a:pt x="19050" y="120650"/>
                </a:lnTo>
                <a:lnTo>
                  <a:pt x="381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SMARTINK"/>
          <p:cNvSpPr/>
          <p:nvPr/>
        </p:nvSpPr>
        <p:spPr bwMode="auto">
          <a:xfrm>
            <a:off x="5219700" y="4148372"/>
            <a:ext cx="101601" cy="247651"/>
          </a:xfrm>
          <a:custGeom>
            <a:avLst/>
            <a:gdLst/>
            <a:ahLst/>
            <a:cxnLst/>
            <a:rect l="0" t="0" r="0" b="0"/>
            <a:pathLst>
              <a:path w="101601" h="247651">
                <a:moveTo>
                  <a:pt x="101600" y="38100"/>
                </a:moveTo>
                <a:lnTo>
                  <a:pt x="95250" y="19050"/>
                </a:lnTo>
                <a:lnTo>
                  <a:pt x="88900" y="0"/>
                </a:lnTo>
                <a:lnTo>
                  <a:pt x="57150" y="25400"/>
                </a:lnTo>
                <a:lnTo>
                  <a:pt x="44450" y="50800"/>
                </a:lnTo>
                <a:lnTo>
                  <a:pt x="31750" y="76200"/>
                </a:lnTo>
                <a:lnTo>
                  <a:pt x="25400" y="95250"/>
                </a:lnTo>
                <a:lnTo>
                  <a:pt x="19050" y="114300"/>
                </a:lnTo>
                <a:lnTo>
                  <a:pt x="6350" y="146050"/>
                </a:lnTo>
                <a:lnTo>
                  <a:pt x="0" y="171450"/>
                </a:lnTo>
                <a:lnTo>
                  <a:pt x="6350" y="190500"/>
                </a:lnTo>
                <a:lnTo>
                  <a:pt x="6350" y="209550"/>
                </a:lnTo>
                <a:lnTo>
                  <a:pt x="12700" y="228600"/>
                </a:lnTo>
                <a:lnTo>
                  <a:pt x="31750" y="241300"/>
                </a:lnTo>
                <a:lnTo>
                  <a:pt x="635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SMARTINK"/>
          <p:cNvSpPr/>
          <p:nvPr/>
        </p:nvSpPr>
        <p:spPr bwMode="auto">
          <a:xfrm>
            <a:off x="5346700" y="4192822"/>
            <a:ext cx="107951" cy="158751"/>
          </a:xfrm>
          <a:custGeom>
            <a:avLst/>
            <a:gdLst/>
            <a:ahLst/>
            <a:cxnLst/>
            <a:rect l="0" t="0" r="0" b="0"/>
            <a:pathLst>
              <a:path w="107951" h="158751">
                <a:moveTo>
                  <a:pt x="25400" y="25400"/>
                </a:moveTo>
                <a:lnTo>
                  <a:pt x="19050" y="50800"/>
                </a:lnTo>
                <a:lnTo>
                  <a:pt x="12700" y="76200"/>
                </a:lnTo>
                <a:lnTo>
                  <a:pt x="6350" y="101600"/>
                </a:lnTo>
                <a:lnTo>
                  <a:pt x="6350" y="127000"/>
                </a:lnTo>
                <a:lnTo>
                  <a:pt x="0" y="152400"/>
                </a:lnTo>
                <a:lnTo>
                  <a:pt x="6350" y="114300"/>
                </a:lnTo>
                <a:lnTo>
                  <a:pt x="6350" y="88900"/>
                </a:lnTo>
                <a:lnTo>
                  <a:pt x="6350" y="63500"/>
                </a:lnTo>
                <a:lnTo>
                  <a:pt x="12700" y="44450"/>
                </a:lnTo>
                <a:lnTo>
                  <a:pt x="38100" y="69850"/>
                </a:lnTo>
                <a:lnTo>
                  <a:pt x="50800" y="95250"/>
                </a:lnTo>
                <a:lnTo>
                  <a:pt x="57150" y="114300"/>
                </a:lnTo>
                <a:lnTo>
                  <a:pt x="69850" y="146050"/>
                </a:lnTo>
                <a:lnTo>
                  <a:pt x="76200" y="158750"/>
                </a:lnTo>
                <a:lnTo>
                  <a:pt x="88900" y="133350"/>
                </a:lnTo>
                <a:lnTo>
                  <a:pt x="88900" y="107950"/>
                </a:lnTo>
                <a:lnTo>
                  <a:pt x="95250" y="76200"/>
                </a:lnTo>
                <a:lnTo>
                  <a:pt x="95250" y="44450"/>
                </a:lnTo>
                <a:lnTo>
                  <a:pt x="101600" y="1905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SMARTINK"/>
          <p:cNvSpPr/>
          <p:nvPr/>
        </p:nvSpPr>
        <p:spPr bwMode="auto">
          <a:xfrm>
            <a:off x="5505450" y="4186472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69850" y="25400"/>
                </a:moveTo>
                <a:lnTo>
                  <a:pt x="63500" y="12700"/>
                </a:lnTo>
                <a:lnTo>
                  <a:pt x="50800" y="635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12700" y="152400"/>
                </a:lnTo>
                <a:lnTo>
                  <a:pt x="31750" y="171450"/>
                </a:lnTo>
                <a:lnTo>
                  <a:pt x="57150" y="165100"/>
                </a:lnTo>
                <a:lnTo>
                  <a:pt x="69850" y="139700"/>
                </a:lnTo>
                <a:lnTo>
                  <a:pt x="76200" y="114300"/>
                </a:lnTo>
                <a:lnTo>
                  <a:pt x="76200" y="88900"/>
                </a:lnTo>
                <a:lnTo>
                  <a:pt x="76200" y="57150"/>
                </a:lnTo>
                <a:lnTo>
                  <a:pt x="76200" y="31750"/>
                </a:lnTo>
                <a:lnTo>
                  <a:pt x="69850" y="635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SMARTINK"/>
          <p:cNvSpPr/>
          <p:nvPr/>
        </p:nvSpPr>
        <p:spPr bwMode="auto">
          <a:xfrm>
            <a:off x="5619750" y="4319822"/>
            <a:ext cx="88901" cy="146051"/>
          </a:xfrm>
          <a:custGeom>
            <a:avLst/>
            <a:gdLst/>
            <a:ahLst/>
            <a:cxnLst/>
            <a:rect l="0" t="0" r="0" b="0"/>
            <a:pathLst>
              <a:path w="88901" h="146051">
                <a:moveTo>
                  <a:pt x="12700" y="6350"/>
                </a:moveTo>
                <a:lnTo>
                  <a:pt x="31750" y="0"/>
                </a:lnTo>
                <a:lnTo>
                  <a:pt x="44450" y="6350"/>
                </a:lnTo>
                <a:lnTo>
                  <a:pt x="44450" y="31750"/>
                </a:lnTo>
                <a:lnTo>
                  <a:pt x="31750" y="57150"/>
                </a:lnTo>
                <a:lnTo>
                  <a:pt x="63500" y="69850"/>
                </a:lnTo>
                <a:lnTo>
                  <a:pt x="76200" y="76200"/>
                </a:lnTo>
                <a:lnTo>
                  <a:pt x="88900" y="88900"/>
                </a:lnTo>
                <a:lnTo>
                  <a:pt x="82550" y="107950"/>
                </a:lnTo>
                <a:lnTo>
                  <a:pt x="76200" y="120650"/>
                </a:lnTo>
                <a:lnTo>
                  <a:pt x="57150" y="133350"/>
                </a:lnTo>
                <a:lnTo>
                  <a:pt x="25400" y="1460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SMARTINK"/>
          <p:cNvSpPr/>
          <p:nvPr/>
        </p:nvSpPr>
        <p:spPr bwMode="auto">
          <a:xfrm>
            <a:off x="5683250" y="4078522"/>
            <a:ext cx="139701" cy="361951"/>
          </a:xfrm>
          <a:custGeom>
            <a:avLst/>
            <a:gdLst/>
            <a:ahLst/>
            <a:cxnLst/>
            <a:rect l="0" t="0" r="0" b="0"/>
            <a:pathLst>
              <a:path w="139701" h="361951">
                <a:moveTo>
                  <a:pt x="0" y="0"/>
                </a:moveTo>
                <a:lnTo>
                  <a:pt x="25400" y="19050"/>
                </a:lnTo>
                <a:lnTo>
                  <a:pt x="50800" y="44450"/>
                </a:lnTo>
                <a:lnTo>
                  <a:pt x="63500" y="57150"/>
                </a:lnTo>
                <a:lnTo>
                  <a:pt x="76200" y="76200"/>
                </a:lnTo>
                <a:lnTo>
                  <a:pt x="88900" y="95250"/>
                </a:lnTo>
                <a:lnTo>
                  <a:pt x="101600" y="114300"/>
                </a:lnTo>
                <a:lnTo>
                  <a:pt x="114300" y="133350"/>
                </a:lnTo>
                <a:lnTo>
                  <a:pt x="127000" y="152400"/>
                </a:lnTo>
                <a:lnTo>
                  <a:pt x="133350" y="171450"/>
                </a:lnTo>
                <a:lnTo>
                  <a:pt x="139700" y="190500"/>
                </a:lnTo>
                <a:lnTo>
                  <a:pt x="139700" y="209550"/>
                </a:lnTo>
                <a:lnTo>
                  <a:pt x="139700" y="228600"/>
                </a:lnTo>
                <a:lnTo>
                  <a:pt x="133350" y="260350"/>
                </a:lnTo>
                <a:lnTo>
                  <a:pt x="120650" y="285750"/>
                </a:lnTo>
                <a:lnTo>
                  <a:pt x="101600" y="311150"/>
                </a:lnTo>
                <a:lnTo>
                  <a:pt x="76200" y="336550"/>
                </a:lnTo>
                <a:lnTo>
                  <a:pt x="6350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SMARTINK"/>
          <p:cNvSpPr/>
          <p:nvPr/>
        </p:nvSpPr>
        <p:spPr bwMode="auto">
          <a:xfrm>
            <a:off x="5880100" y="4415072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0" y="19050"/>
                </a:moveTo>
                <a:lnTo>
                  <a:pt x="6350" y="6350"/>
                </a:lnTo>
                <a:lnTo>
                  <a:pt x="25400" y="0"/>
                </a:lnTo>
                <a:lnTo>
                  <a:pt x="38100" y="6350"/>
                </a:lnTo>
                <a:lnTo>
                  <a:pt x="50800" y="19050"/>
                </a:lnTo>
                <a:lnTo>
                  <a:pt x="50800" y="38100"/>
                </a:lnTo>
                <a:lnTo>
                  <a:pt x="38100" y="69850"/>
                </a:lnTo>
                <a:lnTo>
                  <a:pt x="19050" y="101600"/>
                </a:lnTo>
                <a:lnTo>
                  <a:pt x="0" y="120650"/>
                </a:lnTo>
                <a:lnTo>
                  <a:pt x="25400" y="127000"/>
                </a:lnTo>
                <a:lnTo>
                  <a:pt x="50800" y="127000"/>
                </a:lnTo>
                <a:lnTo>
                  <a:pt x="762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SMARTINK"/>
          <p:cNvSpPr/>
          <p:nvPr/>
        </p:nvSpPr>
        <p:spPr bwMode="auto">
          <a:xfrm>
            <a:off x="6013450" y="4072172"/>
            <a:ext cx="88901" cy="266701"/>
          </a:xfrm>
          <a:custGeom>
            <a:avLst/>
            <a:gdLst/>
            <a:ahLst/>
            <a:cxnLst/>
            <a:rect l="0" t="0" r="0" b="0"/>
            <a:pathLst>
              <a:path w="88901" h="266701">
                <a:moveTo>
                  <a:pt x="88900" y="0"/>
                </a:moveTo>
                <a:lnTo>
                  <a:pt x="63500" y="12700"/>
                </a:lnTo>
                <a:lnTo>
                  <a:pt x="50800" y="38100"/>
                </a:lnTo>
                <a:lnTo>
                  <a:pt x="38100" y="69850"/>
                </a:lnTo>
                <a:lnTo>
                  <a:pt x="31750" y="82550"/>
                </a:lnTo>
                <a:lnTo>
                  <a:pt x="25400" y="101600"/>
                </a:lnTo>
                <a:lnTo>
                  <a:pt x="12700" y="133350"/>
                </a:lnTo>
                <a:lnTo>
                  <a:pt x="6350" y="158750"/>
                </a:lnTo>
                <a:lnTo>
                  <a:pt x="0" y="190500"/>
                </a:lnTo>
                <a:lnTo>
                  <a:pt x="6350" y="215900"/>
                </a:lnTo>
                <a:lnTo>
                  <a:pt x="12700" y="234950"/>
                </a:lnTo>
                <a:lnTo>
                  <a:pt x="19050" y="247650"/>
                </a:lnTo>
                <a:lnTo>
                  <a:pt x="31750" y="254000"/>
                </a:lnTo>
                <a:lnTo>
                  <a:pt x="57150" y="260350"/>
                </a:lnTo>
                <a:lnTo>
                  <a:pt x="889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SMARTINK"/>
          <p:cNvSpPr/>
          <p:nvPr/>
        </p:nvSpPr>
        <p:spPr bwMode="auto">
          <a:xfrm>
            <a:off x="6140450" y="4230922"/>
            <a:ext cx="203201" cy="165101"/>
          </a:xfrm>
          <a:custGeom>
            <a:avLst/>
            <a:gdLst/>
            <a:ahLst/>
            <a:cxnLst/>
            <a:rect l="0" t="0" r="0" b="0"/>
            <a:pathLst>
              <a:path w="203201" h="165101">
                <a:moveTo>
                  <a:pt x="57150" y="19050"/>
                </a:moveTo>
                <a:lnTo>
                  <a:pt x="5080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50800"/>
                </a:lnTo>
                <a:lnTo>
                  <a:pt x="0" y="69850"/>
                </a:lnTo>
                <a:lnTo>
                  <a:pt x="6350" y="88900"/>
                </a:lnTo>
                <a:lnTo>
                  <a:pt x="19050" y="95250"/>
                </a:lnTo>
                <a:lnTo>
                  <a:pt x="31750" y="88900"/>
                </a:lnTo>
                <a:lnTo>
                  <a:pt x="44450" y="69850"/>
                </a:lnTo>
                <a:lnTo>
                  <a:pt x="50800" y="57150"/>
                </a:lnTo>
                <a:lnTo>
                  <a:pt x="69850" y="57150"/>
                </a:lnTo>
                <a:lnTo>
                  <a:pt x="101600" y="57150"/>
                </a:lnTo>
                <a:lnTo>
                  <a:pt x="114300" y="50800"/>
                </a:lnTo>
                <a:lnTo>
                  <a:pt x="127000" y="44450"/>
                </a:lnTo>
                <a:lnTo>
                  <a:pt x="139700" y="31750"/>
                </a:lnTo>
                <a:lnTo>
                  <a:pt x="146050" y="19050"/>
                </a:lnTo>
                <a:lnTo>
                  <a:pt x="133350" y="6350"/>
                </a:lnTo>
                <a:lnTo>
                  <a:pt x="114300" y="19050"/>
                </a:lnTo>
                <a:lnTo>
                  <a:pt x="88900" y="50800"/>
                </a:lnTo>
                <a:lnTo>
                  <a:pt x="82550" y="69850"/>
                </a:lnTo>
                <a:lnTo>
                  <a:pt x="88900" y="88900"/>
                </a:lnTo>
                <a:lnTo>
                  <a:pt x="107950" y="95250"/>
                </a:lnTo>
                <a:lnTo>
                  <a:pt x="120650" y="88900"/>
                </a:lnTo>
                <a:lnTo>
                  <a:pt x="127000" y="76200"/>
                </a:lnTo>
                <a:lnTo>
                  <a:pt x="139700" y="63500"/>
                </a:lnTo>
                <a:lnTo>
                  <a:pt x="133350" y="88900"/>
                </a:lnTo>
                <a:lnTo>
                  <a:pt x="127000" y="114300"/>
                </a:lnTo>
                <a:lnTo>
                  <a:pt x="127000" y="133350"/>
                </a:lnTo>
                <a:lnTo>
                  <a:pt x="120650" y="165100"/>
                </a:lnTo>
                <a:lnTo>
                  <a:pt x="165100" y="133350"/>
                </a:lnTo>
                <a:lnTo>
                  <a:pt x="177800" y="114300"/>
                </a:lnTo>
                <a:lnTo>
                  <a:pt x="196850" y="82550"/>
                </a:lnTo>
                <a:lnTo>
                  <a:pt x="2032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SMARTINK"/>
          <p:cNvSpPr/>
          <p:nvPr/>
        </p:nvSpPr>
        <p:spPr bwMode="auto">
          <a:xfrm>
            <a:off x="6343650" y="4091222"/>
            <a:ext cx="88901" cy="336551"/>
          </a:xfrm>
          <a:custGeom>
            <a:avLst/>
            <a:gdLst/>
            <a:ahLst/>
            <a:cxnLst/>
            <a:rect l="0" t="0" r="0" b="0"/>
            <a:pathLst>
              <a:path w="88901" h="336551">
                <a:moveTo>
                  <a:pt x="0" y="0"/>
                </a:moveTo>
                <a:lnTo>
                  <a:pt x="12700" y="25400"/>
                </a:lnTo>
                <a:lnTo>
                  <a:pt x="25400" y="38100"/>
                </a:lnTo>
                <a:lnTo>
                  <a:pt x="31750" y="57150"/>
                </a:lnTo>
                <a:lnTo>
                  <a:pt x="44450" y="76200"/>
                </a:lnTo>
                <a:lnTo>
                  <a:pt x="57150" y="95250"/>
                </a:lnTo>
                <a:lnTo>
                  <a:pt x="63500" y="120650"/>
                </a:lnTo>
                <a:lnTo>
                  <a:pt x="76200" y="139700"/>
                </a:lnTo>
                <a:lnTo>
                  <a:pt x="82550" y="165100"/>
                </a:lnTo>
                <a:lnTo>
                  <a:pt x="88900" y="184150"/>
                </a:lnTo>
                <a:lnTo>
                  <a:pt x="88900" y="209550"/>
                </a:lnTo>
                <a:lnTo>
                  <a:pt x="88900" y="228600"/>
                </a:lnTo>
                <a:lnTo>
                  <a:pt x="88900" y="247650"/>
                </a:lnTo>
                <a:lnTo>
                  <a:pt x="82550" y="273050"/>
                </a:lnTo>
                <a:lnTo>
                  <a:pt x="69850" y="298450"/>
                </a:lnTo>
                <a:lnTo>
                  <a:pt x="50800" y="330200"/>
                </a:lnTo>
                <a:lnTo>
                  <a:pt x="5080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SMARTINK"/>
          <p:cNvSpPr/>
          <p:nvPr/>
        </p:nvSpPr>
        <p:spPr bwMode="auto">
          <a:xfrm>
            <a:off x="6559550" y="4224572"/>
            <a:ext cx="457201" cy="38101"/>
          </a:xfrm>
          <a:custGeom>
            <a:avLst/>
            <a:gdLst/>
            <a:ahLst/>
            <a:cxnLst/>
            <a:rect l="0" t="0" r="0" b="0"/>
            <a:pathLst>
              <a:path w="457201" h="38101">
                <a:moveTo>
                  <a:pt x="0" y="38100"/>
                </a:moveTo>
                <a:lnTo>
                  <a:pt x="25400" y="31750"/>
                </a:lnTo>
                <a:lnTo>
                  <a:pt x="50800" y="25400"/>
                </a:lnTo>
                <a:lnTo>
                  <a:pt x="82550" y="25400"/>
                </a:lnTo>
                <a:lnTo>
                  <a:pt x="101600" y="25400"/>
                </a:lnTo>
                <a:lnTo>
                  <a:pt x="120650" y="25400"/>
                </a:lnTo>
                <a:lnTo>
                  <a:pt x="146050" y="25400"/>
                </a:lnTo>
                <a:lnTo>
                  <a:pt x="165100" y="25400"/>
                </a:lnTo>
                <a:lnTo>
                  <a:pt x="190500" y="25400"/>
                </a:lnTo>
                <a:lnTo>
                  <a:pt x="222250" y="25400"/>
                </a:lnTo>
                <a:lnTo>
                  <a:pt x="247650" y="25400"/>
                </a:lnTo>
                <a:lnTo>
                  <a:pt x="273050" y="25400"/>
                </a:lnTo>
                <a:lnTo>
                  <a:pt x="298450" y="19050"/>
                </a:lnTo>
                <a:lnTo>
                  <a:pt x="323850" y="19050"/>
                </a:lnTo>
                <a:lnTo>
                  <a:pt x="342900" y="19050"/>
                </a:lnTo>
                <a:lnTo>
                  <a:pt x="361950" y="19050"/>
                </a:lnTo>
                <a:lnTo>
                  <a:pt x="381000" y="12700"/>
                </a:lnTo>
                <a:lnTo>
                  <a:pt x="412750" y="12700"/>
                </a:lnTo>
                <a:lnTo>
                  <a:pt x="438150" y="6350"/>
                </a:lnTo>
                <a:lnTo>
                  <a:pt x="457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SMARTINK"/>
          <p:cNvSpPr/>
          <p:nvPr/>
        </p:nvSpPr>
        <p:spPr bwMode="auto">
          <a:xfrm>
            <a:off x="6851650" y="4091222"/>
            <a:ext cx="304801" cy="247651"/>
          </a:xfrm>
          <a:custGeom>
            <a:avLst/>
            <a:gdLst/>
            <a:ahLst/>
            <a:cxnLst/>
            <a:rect l="0" t="0" r="0" b="0"/>
            <a:pathLst>
              <a:path w="304801" h="247651">
                <a:moveTo>
                  <a:pt x="12700" y="12700"/>
                </a:moveTo>
                <a:lnTo>
                  <a:pt x="0" y="0"/>
                </a:lnTo>
                <a:lnTo>
                  <a:pt x="19050" y="0"/>
                </a:lnTo>
                <a:lnTo>
                  <a:pt x="50800" y="6350"/>
                </a:lnTo>
                <a:lnTo>
                  <a:pt x="69850" y="6350"/>
                </a:lnTo>
                <a:lnTo>
                  <a:pt x="95250" y="12700"/>
                </a:lnTo>
                <a:lnTo>
                  <a:pt x="120650" y="19050"/>
                </a:lnTo>
                <a:lnTo>
                  <a:pt x="152400" y="25400"/>
                </a:lnTo>
                <a:lnTo>
                  <a:pt x="177800" y="31750"/>
                </a:lnTo>
                <a:lnTo>
                  <a:pt x="203200" y="38100"/>
                </a:lnTo>
                <a:lnTo>
                  <a:pt x="228600" y="44450"/>
                </a:lnTo>
                <a:lnTo>
                  <a:pt x="254000" y="50800"/>
                </a:lnTo>
                <a:lnTo>
                  <a:pt x="273050" y="57150"/>
                </a:lnTo>
                <a:lnTo>
                  <a:pt x="285750" y="63500"/>
                </a:lnTo>
                <a:lnTo>
                  <a:pt x="298450" y="76200"/>
                </a:lnTo>
                <a:lnTo>
                  <a:pt x="304800" y="88900"/>
                </a:lnTo>
                <a:lnTo>
                  <a:pt x="298450" y="114300"/>
                </a:lnTo>
                <a:lnTo>
                  <a:pt x="273050" y="139700"/>
                </a:lnTo>
                <a:lnTo>
                  <a:pt x="247650" y="158750"/>
                </a:lnTo>
                <a:lnTo>
                  <a:pt x="215900" y="177800"/>
                </a:lnTo>
                <a:lnTo>
                  <a:pt x="184150" y="196850"/>
                </a:lnTo>
                <a:lnTo>
                  <a:pt x="158750" y="209550"/>
                </a:lnTo>
                <a:lnTo>
                  <a:pt x="127000" y="228600"/>
                </a:lnTo>
                <a:lnTo>
                  <a:pt x="114300" y="247650"/>
                </a:lnTo>
                <a:lnTo>
                  <a:pt x="1143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SMARTINK"/>
          <p:cNvSpPr/>
          <p:nvPr/>
        </p:nvSpPr>
        <p:spPr bwMode="auto">
          <a:xfrm>
            <a:off x="7346950" y="4078522"/>
            <a:ext cx="12701" cy="234951"/>
          </a:xfrm>
          <a:custGeom>
            <a:avLst/>
            <a:gdLst/>
            <a:ahLst/>
            <a:cxnLst/>
            <a:rect l="0" t="0" r="0" b="0"/>
            <a:pathLst>
              <a:path w="12701" h="234951">
                <a:moveTo>
                  <a:pt x="12700" y="12700"/>
                </a:moveTo>
                <a:lnTo>
                  <a:pt x="6350" y="0"/>
                </a:lnTo>
                <a:lnTo>
                  <a:pt x="12700" y="19050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95250"/>
                </a:lnTo>
                <a:lnTo>
                  <a:pt x="6350" y="114300"/>
                </a:lnTo>
                <a:lnTo>
                  <a:pt x="6350" y="133350"/>
                </a:lnTo>
                <a:lnTo>
                  <a:pt x="0" y="165100"/>
                </a:lnTo>
                <a:lnTo>
                  <a:pt x="0" y="190500"/>
                </a:lnTo>
                <a:lnTo>
                  <a:pt x="0" y="21590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SMARTINK"/>
          <p:cNvSpPr/>
          <p:nvPr/>
        </p:nvSpPr>
        <p:spPr bwMode="auto">
          <a:xfrm>
            <a:off x="7346950" y="4059472"/>
            <a:ext cx="152401" cy="215901"/>
          </a:xfrm>
          <a:custGeom>
            <a:avLst/>
            <a:gdLst/>
            <a:ahLst/>
            <a:cxnLst/>
            <a:rect l="0" t="0" r="0" b="0"/>
            <a:pathLst>
              <a:path w="152401" h="215901">
                <a:moveTo>
                  <a:pt x="0" y="19050"/>
                </a:moveTo>
                <a:lnTo>
                  <a:pt x="12700" y="44450"/>
                </a:lnTo>
                <a:lnTo>
                  <a:pt x="31750" y="69850"/>
                </a:lnTo>
                <a:lnTo>
                  <a:pt x="50800" y="101600"/>
                </a:lnTo>
                <a:lnTo>
                  <a:pt x="63500" y="127000"/>
                </a:lnTo>
                <a:lnTo>
                  <a:pt x="82550" y="158750"/>
                </a:lnTo>
                <a:lnTo>
                  <a:pt x="95250" y="184150"/>
                </a:lnTo>
                <a:lnTo>
                  <a:pt x="114300" y="215900"/>
                </a:lnTo>
                <a:lnTo>
                  <a:pt x="133350" y="196850"/>
                </a:lnTo>
                <a:lnTo>
                  <a:pt x="133350" y="171450"/>
                </a:lnTo>
                <a:lnTo>
                  <a:pt x="133350" y="139700"/>
                </a:lnTo>
                <a:lnTo>
                  <a:pt x="127000" y="120650"/>
                </a:lnTo>
                <a:lnTo>
                  <a:pt x="127000" y="101600"/>
                </a:lnTo>
                <a:lnTo>
                  <a:pt x="127000" y="82550"/>
                </a:lnTo>
                <a:lnTo>
                  <a:pt x="127000" y="63500"/>
                </a:lnTo>
                <a:lnTo>
                  <a:pt x="127000" y="44450"/>
                </a:lnTo>
                <a:lnTo>
                  <a:pt x="127000" y="19050"/>
                </a:lnTo>
                <a:lnTo>
                  <a:pt x="12700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SMARTINK"/>
          <p:cNvSpPr/>
          <p:nvPr/>
        </p:nvSpPr>
        <p:spPr bwMode="auto">
          <a:xfrm>
            <a:off x="7581900" y="4167422"/>
            <a:ext cx="82551" cy="120651"/>
          </a:xfrm>
          <a:custGeom>
            <a:avLst/>
            <a:gdLst/>
            <a:ahLst/>
            <a:cxnLst/>
            <a:rect l="0" t="0" r="0" b="0"/>
            <a:pathLst>
              <a:path w="82551" h="120651">
                <a:moveTo>
                  <a:pt x="76200" y="19050"/>
                </a:moveTo>
                <a:lnTo>
                  <a:pt x="63500" y="12700"/>
                </a:lnTo>
                <a:lnTo>
                  <a:pt x="31750" y="19050"/>
                </a:lnTo>
                <a:lnTo>
                  <a:pt x="12700" y="31750"/>
                </a:lnTo>
                <a:lnTo>
                  <a:pt x="0" y="63500"/>
                </a:lnTo>
                <a:lnTo>
                  <a:pt x="0" y="88900"/>
                </a:lnTo>
                <a:lnTo>
                  <a:pt x="6350" y="101600"/>
                </a:lnTo>
                <a:lnTo>
                  <a:pt x="25400" y="114300"/>
                </a:lnTo>
                <a:lnTo>
                  <a:pt x="44450" y="120650"/>
                </a:lnTo>
                <a:lnTo>
                  <a:pt x="63500" y="120650"/>
                </a:lnTo>
                <a:lnTo>
                  <a:pt x="76200" y="107950"/>
                </a:lnTo>
                <a:lnTo>
                  <a:pt x="82550" y="88900"/>
                </a:lnTo>
                <a:lnTo>
                  <a:pt x="76200" y="63500"/>
                </a:lnTo>
                <a:lnTo>
                  <a:pt x="63500" y="3175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SMARTINK"/>
          <p:cNvSpPr/>
          <p:nvPr/>
        </p:nvSpPr>
        <p:spPr bwMode="auto">
          <a:xfrm>
            <a:off x="7874000" y="4129322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0" y="0"/>
                </a:moveTo>
                <a:lnTo>
                  <a:pt x="12700" y="6350"/>
                </a:lnTo>
                <a:lnTo>
                  <a:pt x="25400" y="19050"/>
                </a:lnTo>
                <a:lnTo>
                  <a:pt x="31750" y="50800"/>
                </a:lnTo>
                <a:lnTo>
                  <a:pt x="31750" y="76200"/>
                </a:lnTo>
                <a:lnTo>
                  <a:pt x="31750" y="101600"/>
                </a:lnTo>
                <a:lnTo>
                  <a:pt x="38100" y="76200"/>
                </a:lnTo>
                <a:lnTo>
                  <a:pt x="44450" y="50800"/>
                </a:lnTo>
                <a:lnTo>
                  <a:pt x="63500" y="19050"/>
                </a:lnTo>
                <a:lnTo>
                  <a:pt x="76200" y="6350"/>
                </a:lnTo>
                <a:lnTo>
                  <a:pt x="8890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SMARTINK"/>
          <p:cNvSpPr/>
          <p:nvPr/>
        </p:nvSpPr>
        <p:spPr bwMode="auto">
          <a:xfrm>
            <a:off x="8007350" y="4142022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19050" y="95250"/>
                </a:moveTo>
                <a:lnTo>
                  <a:pt x="50800" y="57150"/>
                </a:lnTo>
                <a:lnTo>
                  <a:pt x="63500" y="38100"/>
                </a:lnTo>
                <a:lnTo>
                  <a:pt x="63500" y="19050"/>
                </a:lnTo>
                <a:lnTo>
                  <a:pt x="57150" y="6350"/>
                </a:lnTo>
                <a:lnTo>
                  <a:pt x="44450" y="0"/>
                </a:lnTo>
                <a:lnTo>
                  <a:pt x="2540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76200"/>
                </a:lnTo>
                <a:lnTo>
                  <a:pt x="50800" y="88900"/>
                </a:lnTo>
                <a:lnTo>
                  <a:pt x="69850" y="88900"/>
                </a:lnTo>
                <a:lnTo>
                  <a:pt x="101600" y="88900"/>
                </a:lnTo>
                <a:lnTo>
                  <a:pt x="11430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SMARTINK"/>
          <p:cNvSpPr/>
          <p:nvPr/>
        </p:nvSpPr>
        <p:spPr bwMode="auto">
          <a:xfrm>
            <a:off x="8128000" y="4173772"/>
            <a:ext cx="114301" cy="76201"/>
          </a:xfrm>
          <a:custGeom>
            <a:avLst/>
            <a:gdLst/>
            <a:ahLst/>
            <a:cxnLst/>
            <a:rect l="0" t="0" r="0" b="0"/>
            <a:pathLst>
              <a:path w="114301" h="76201">
                <a:moveTo>
                  <a:pt x="63500" y="0"/>
                </a:moveTo>
                <a:lnTo>
                  <a:pt x="3175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25400" y="69850"/>
                </a:lnTo>
                <a:lnTo>
                  <a:pt x="38100" y="57150"/>
                </a:lnTo>
                <a:lnTo>
                  <a:pt x="57150" y="31750"/>
                </a:lnTo>
                <a:lnTo>
                  <a:pt x="63500" y="44450"/>
                </a:lnTo>
                <a:lnTo>
                  <a:pt x="82550" y="57150"/>
                </a:lnTo>
                <a:lnTo>
                  <a:pt x="114300" y="76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SMARTINK"/>
          <p:cNvSpPr/>
          <p:nvPr/>
        </p:nvSpPr>
        <p:spPr bwMode="auto">
          <a:xfrm>
            <a:off x="8248650" y="4161072"/>
            <a:ext cx="57151" cy="95251"/>
          </a:xfrm>
          <a:custGeom>
            <a:avLst/>
            <a:gdLst/>
            <a:ahLst/>
            <a:cxnLst/>
            <a:rect l="0" t="0" r="0" b="0"/>
            <a:pathLst>
              <a:path w="57151" h="95251">
                <a:moveTo>
                  <a:pt x="50800" y="0"/>
                </a:moveTo>
                <a:lnTo>
                  <a:pt x="57150" y="12700"/>
                </a:ln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12700" y="25400"/>
                </a:lnTo>
                <a:lnTo>
                  <a:pt x="0" y="38100"/>
                </a:lnTo>
                <a:lnTo>
                  <a:pt x="6350" y="63500"/>
                </a:lnTo>
                <a:lnTo>
                  <a:pt x="12700" y="76200"/>
                </a:lnTo>
                <a:lnTo>
                  <a:pt x="19050" y="88900"/>
                </a:lnTo>
                <a:lnTo>
                  <a:pt x="5080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SMARTINK"/>
          <p:cNvSpPr/>
          <p:nvPr/>
        </p:nvSpPr>
        <p:spPr bwMode="auto">
          <a:xfrm>
            <a:off x="8369300" y="3970572"/>
            <a:ext cx="38101" cy="266701"/>
          </a:xfrm>
          <a:custGeom>
            <a:avLst/>
            <a:gdLst/>
            <a:ahLst/>
            <a:cxnLst/>
            <a:rect l="0" t="0" r="0" b="0"/>
            <a:pathLst>
              <a:path w="38101" h="266701">
                <a:moveTo>
                  <a:pt x="1270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0" y="139700"/>
                </a:lnTo>
                <a:lnTo>
                  <a:pt x="0" y="171450"/>
                </a:lnTo>
                <a:lnTo>
                  <a:pt x="0" y="203200"/>
                </a:lnTo>
                <a:lnTo>
                  <a:pt x="6350" y="228600"/>
                </a:lnTo>
                <a:lnTo>
                  <a:pt x="12700" y="254000"/>
                </a:lnTo>
                <a:lnTo>
                  <a:pt x="19050" y="266700"/>
                </a:lnTo>
                <a:lnTo>
                  <a:pt x="38100" y="266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SMARTINK"/>
          <p:cNvSpPr/>
          <p:nvPr/>
        </p:nvSpPr>
        <p:spPr bwMode="auto">
          <a:xfrm>
            <a:off x="8331200" y="4122972"/>
            <a:ext cx="101601" cy="6351"/>
          </a:xfrm>
          <a:custGeom>
            <a:avLst/>
            <a:gdLst/>
            <a:ahLst/>
            <a:cxnLst/>
            <a:rect l="0" t="0" r="0" b="0"/>
            <a:pathLst>
              <a:path w="101601" h="63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SMARTINK"/>
          <p:cNvSpPr/>
          <p:nvPr/>
        </p:nvSpPr>
        <p:spPr bwMode="auto">
          <a:xfrm>
            <a:off x="8489950" y="4161072"/>
            <a:ext cx="19051" cy="76201"/>
          </a:xfrm>
          <a:custGeom>
            <a:avLst/>
            <a:gdLst/>
            <a:ahLst/>
            <a:cxnLst/>
            <a:rect l="0" t="0" r="0" b="0"/>
            <a:pathLst>
              <a:path w="19051" h="76201">
                <a:moveTo>
                  <a:pt x="6350" y="0"/>
                </a:moveTo>
                <a:lnTo>
                  <a:pt x="0" y="25400"/>
                </a:lnTo>
                <a:lnTo>
                  <a:pt x="0" y="44450"/>
                </a:lnTo>
                <a:lnTo>
                  <a:pt x="19050" y="76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SMARTINK"/>
          <p:cNvSpPr/>
          <p:nvPr/>
        </p:nvSpPr>
        <p:spPr bwMode="auto">
          <a:xfrm>
            <a:off x="8509000" y="4046772"/>
            <a:ext cx="1" cy="31751"/>
          </a:xfrm>
          <a:custGeom>
            <a:avLst/>
            <a:gdLst/>
            <a:ahLst/>
            <a:cxnLst/>
            <a:rect l="0" t="0" r="0" b="0"/>
            <a:pathLst>
              <a:path w="1" h="31751">
                <a:moveTo>
                  <a:pt x="0" y="0"/>
                </a:moveTo>
                <a:lnTo>
                  <a:pt x="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SMARTINK"/>
          <p:cNvSpPr/>
          <p:nvPr/>
        </p:nvSpPr>
        <p:spPr bwMode="auto">
          <a:xfrm>
            <a:off x="8585200" y="4142022"/>
            <a:ext cx="57151" cy="101601"/>
          </a:xfrm>
          <a:custGeom>
            <a:avLst/>
            <a:gdLst/>
            <a:ahLst/>
            <a:cxnLst/>
            <a:rect l="0" t="0" r="0" b="0"/>
            <a:pathLst>
              <a:path w="57151" h="101601">
                <a:moveTo>
                  <a:pt x="57150" y="25400"/>
                </a:moveTo>
                <a:lnTo>
                  <a:pt x="50800" y="12700"/>
                </a:lnTo>
                <a:lnTo>
                  <a:pt x="1905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88900"/>
                </a:lnTo>
                <a:lnTo>
                  <a:pt x="19050" y="101600"/>
                </a:lnTo>
                <a:lnTo>
                  <a:pt x="38100" y="88900"/>
                </a:lnTo>
                <a:lnTo>
                  <a:pt x="44450" y="76200"/>
                </a:lnTo>
                <a:lnTo>
                  <a:pt x="44450" y="57150"/>
                </a:lnTo>
                <a:lnTo>
                  <a:pt x="38100" y="25400"/>
                </a:lnTo>
                <a:lnTo>
                  <a:pt x="31750" y="12700"/>
                </a:lnTo>
                <a:lnTo>
                  <a:pt x="19050" y="635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SMARTINK"/>
          <p:cNvSpPr/>
          <p:nvPr/>
        </p:nvSpPr>
        <p:spPr bwMode="auto">
          <a:xfrm>
            <a:off x="8686800" y="4122972"/>
            <a:ext cx="177801" cy="127001"/>
          </a:xfrm>
          <a:custGeom>
            <a:avLst/>
            <a:gdLst/>
            <a:ahLst/>
            <a:cxnLst/>
            <a:rect l="0" t="0" r="0" b="0"/>
            <a:pathLst>
              <a:path w="177801" h="127001">
                <a:moveTo>
                  <a:pt x="0" y="12700"/>
                </a:moveTo>
                <a:lnTo>
                  <a:pt x="6350" y="0"/>
                </a:lnTo>
                <a:lnTo>
                  <a:pt x="19050" y="25400"/>
                </a:lnTo>
                <a:lnTo>
                  <a:pt x="19050" y="50800"/>
                </a:lnTo>
                <a:lnTo>
                  <a:pt x="19050" y="82550"/>
                </a:lnTo>
                <a:lnTo>
                  <a:pt x="38100" y="57150"/>
                </a:lnTo>
                <a:lnTo>
                  <a:pt x="57150" y="25400"/>
                </a:lnTo>
                <a:lnTo>
                  <a:pt x="69850" y="31750"/>
                </a:lnTo>
                <a:lnTo>
                  <a:pt x="82550" y="57150"/>
                </a:lnTo>
                <a:lnTo>
                  <a:pt x="101600" y="82550"/>
                </a:lnTo>
                <a:lnTo>
                  <a:pt x="127000" y="101600"/>
                </a:lnTo>
                <a:lnTo>
                  <a:pt x="158750" y="120650"/>
                </a:lnTo>
                <a:lnTo>
                  <a:pt x="17780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Text Box 35"/>
          <p:cNvSpPr txBox="1">
            <a:spLocks noChangeArrowheads="1"/>
          </p:cNvSpPr>
          <p:nvPr/>
        </p:nvSpPr>
        <p:spPr bwMode="auto">
          <a:xfrm>
            <a:off x="797642" y="141647"/>
            <a:ext cx="7874758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3000" b="1" dirty="0" smtClean="0"/>
              <a:t>A Trick </a:t>
            </a:r>
            <a:r>
              <a:rPr lang="en-US" sz="3000" b="1" dirty="0"/>
              <a:t>to </a:t>
            </a:r>
            <a:r>
              <a:rPr lang="en-US" sz="3000" b="1" dirty="0" smtClean="0"/>
              <a:t>Remember </a:t>
            </a:r>
            <a:r>
              <a:rPr lang="en-US" sz="3000" b="1" dirty="0"/>
              <a:t>the </a:t>
            </a:r>
            <a:r>
              <a:rPr lang="en-US" sz="3000" b="1" dirty="0" smtClean="0"/>
              <a:t>Reactivity Series</a:t>
            </a:r>
            <a:endParaRPr lang="en-US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24404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865496" y="213808"/>
            <a:ext cx="7620000" cy="553998"/>
          </a:xfrm>
          <a:prstGeom prst="rect">
            <a:avLst/>
          </a:prstGeom>
          <a:gradFill rotWithShape="1">
            <a:gsLst>
              <a:gs pos="0">
                <a:srgbClr val="CC0000">
                  <a:alpha val="35001"/>
                </a:srgbClr>
              </a:gs>
              <a:gs pos="100000">
                <a:srgbClr val="5E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b="1" dirty="0" smtClean="0"/>
              <a:t>Reduction-Oxidation </a:t>
            </a:r>
            <a:r>
              <a:rPr lang="en-US" altLang="en-US" sz="3000" b="1" dirty="0"/>
              <a:t>(Redox) Reactions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403746" y="894325"/>
            <a:ext cx="867998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en-US" altLang="en-US" sz="2000" b="1" dirty="0" smtClean="0"/>
              <a:t>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Oxidation</a:t>
            </a:r>
            <a:r>
              <a:rPr lang="en-US" altLang="en-US" sz="2000" dirty="0" smtClean="0"/>
              <a:t> is the </a:t>
            </a:r>
            <a:r>
              <a:rPr lang="en-US" altLang="en-US" sz="2000" b="1" i="1" dirty="0" smtClean="0"/>
              <a:t>loss</a:t>
            </a:r>
            <a:r>
              <a:rPr lang="en-US" altLang="en-US" sz="2000" dirty="0" smtClean="0"/>
              <a:t> of electrons while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reduction</a:t>
            </a:r>
            <a:r>
              <a:rPr lang="en-US" altLang="en-US" sz="2000" dirty="0" smtClean="0"/>
              <a:t> is the </a:t>
            </a:r>
            <a:r>
              <a:rPr lang="en-US" altLang="en-US" sz="2000" b="1" i="1" dirty="0" smtClean="0"/>
              <a:t>gain</a:t>
            </a:r>
            <a:r>
              <a:rPr lang="en-US" altLang="en-US" sz="2000" dirty="0" smtClean="0"/>
              <a:t> of electrons.</a:t>
            </a:r>
            <a:endParaRPr lang="en-US" altLang="en-US" sz="2000" dirty="0"/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379862" y="3839597"/>
            <a:ext cx="735841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A </a:t>
            </a:r>
            <a:r>
              <a:rPr lang="en-US" altLang="en-US" sz="2000" b="1" i="1" dirty="0">
                <a:solidFill>
                  <a:srgbClr val="FF0000"/>
                </a:solidFill>
              </a:rPr>
              <a:t>reducing agent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loses </a:t>
            </a:r>
            <a:r>
              <a:rPr lang="en-US" altLang="en-US" sz="2000" dirty="0"/>
              <a:t>electrons and </a:t>
            </a:r>
            <a:r>
              <a:rPr lang="en-US" altLang="en-US" sz="2000" dirty="0" smtClean="0"/>
              <a:t>gets </a:t>
            </a:r>
            <a:r>
              <a:rPr lang="en-US" altLang="en-US" sz="2000" b="1" dirty="0"/>
              <a:t>oxidized</a:t>
            </a:r>
            <a:r>
              <a:rPr lang="en-US" altLang="en-US" sz="2000" dirty="0" smtClean="0"/>
              <a:t>.</a:t>
            </a:r>
            <a:endParaRPr lang="en-US" altLang="en-US" sz="2000" b="1" dirty="0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66213" y="5027484"/>
            <a:ext cx="8436591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/>
              <a:t>A </a:t>
            </a:r>
            <a:r>
              <a:rPr lang="en-US" altLang="en-US" sz="2000" b="1" dirty="0">
                <a:solidFill>
                  <a:srgbClr val="FF0000"/>
                </a:solidFill>
              </a:rPr>
              <a:t>redox</a:t>
            </a:r>
            <a:r>
              <a:rPr lang="en-US" altLang="en-US" sz="2000" b="1" dirty="0"/>
              <a:t> reaction</a:t>
            </a:r>
            <a:r>
              <a:rPr lang="en-US" altLang="en-US" sz="2000" dirty="0"/>
              <a:t> involves </a:t>
            </a:r>
            <a:r>
              <a:rPr lang="en-US" altLang="en-US" sz="2000" b="1" i="1" dirty="0"/>
              <a:t>electron transfer</a:t>
            </a:r>
            <a:r>
              <a:rPr lang="en-US" altLang="en-US" sz="2000" dirty="0" smtClean="0"/>
              <a:t>. Oxidation </a:t>
            </a:r>
            <a:r>
              <a:rPr lang="en-US" altLang="en-US" sz="2000" dirty="0"/>
              <a:t>and reduction occur together.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77152" y="5941262"/>
            <a:ext cx="43001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b="1" dirty="0" smtClean="0"/>
              <a:t>2Mg(</a:t>
            </a:r>
            <a:r>
              <a:rPr lang="en-US" altLang="en-US" b="1" i="1" dirty="0" smtClean="0"/>
              <a:t>s</a:t>
            </a:r>
            <a:r>
              <a:rPr lang="en-US" altLang="en-US" b="1" dirty="0" smtClean="0"/>
              <a:t>) + O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g</a:t>
            </a:r>
            <a:r>
              <a:rPr lang="en-US" altLang="en-US" b="1" dirty="0" smtClean="0"/>
              <a:t>) </a:t>
            </a:r>
            <a:r>
              <a:rPr lang="en-US" altLang="en-US" b="1" dirty="0" smtClean="0">
                <a:latin typeface="Times New Roman"/>
                <a:cs typeface="Times New Roman"/>
              </a:rPr>
              <a:t>→</a:t>
            </a:r>
            <a:r>
              <a:rPr lang="en-US" altLang="en-US" b="1" dirty="0" smtClean="0">
                <a:latin typeface="+mj-lt"/>
                <a:cs typeface="Times New Roman"/>
              </a:rPr>
              <a:t> 2MgO(</a:t>
            </a:r>
            <a:r>
              <a:rPr lang="en-US" altLang="en-US" b="1" i="1" dirty="0" smtClean="0">
                <a:latin typeface="+mj-lt"/>
                <a:cs typeface="Times New Roman"/>
              </a:rPr>
              <a:t>s</a:t>
            </a:r>
            <a:r>
              <a:rPr lang="en-US" altLang="en-US" b="1" dirty="0" smtClean="0">
                <a:latin typeface="+mj-lt"/>
                <a:cs typeface="Times New Roman"/>
              </a:rPr>
              <a:t>)</a:t>
            </a:r>
            <a:endParaRPr lang="en-US" altLang="en-US" b="1" dirty="0" smtClean="0"/>
          </a:p>
        </p:txBody>
      </p:sp>
      <p:sp>
        <p:nvSpPr>
          <p:cNvPr id="2" name="SMARTINK"/>
          <p:cNvSpPr/>
          <p:nvPr/>
        </p:nvSpPr>
        <p:spPr bwMode="auto">
          <a:xfrm>
            <a:off x="2862150" y="5773400"/>
            <a:ext cx="158751" cy="196851"/>
          </a:xfrm>
          <a:custGeom>
            <a:avLst/>
            <a:gdLst/>
            <a:ahLst/>
            <a:cxnLst/>
            <a:rect l="0" t="0" r="0" b="0"/>
            <a:pathLst>
              <a:path w="158751" h="196851">
                <a:moveTo>
                  <a:pt x="101600" y="38100"/>
                </a:moveTo>
                <a:lnTo>
                  <a:pt x="88900" y="19050"/>
                </a:lnTo>
                <a:lnTo>
                  <a:pt x="82550" y="6350"/>
                </a:lnTo>
                <a:lnTo>
                  <a:pt x="50800" y="12700"/>
                </a:lnTo>
                <a:lnTo>
                  <a:pt x="19050" y="44450"/>
                </a:lnTo>
                <a:lnTo>
                  <a:pt x="6350" y="6985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77800"/>
                </a:lnTo>
                <a:lnTo>
                  <a:pt x="31750" y="196850"/>
                </a:lnTo>
                <a:lnTo>
                  <a:pt x="50800" y="196850"/>
                </a:lnTo>
                <a:lnTo>
                  <a:pt x="82550" y="196850"/>
                </a:lnTo>
                <a:lnTo>
                  <a:pt x="114300" y="190500"/>
                </a:lnTo>
                <a:lnTo>
                  <a:pt x="139700" y="158750"/>
                </a:lnTo>
                <a:lnTo>
                  <a:pt x="152400" y="139700"/>
                </a:lnTo>
                <a:lnTo>
                  <a:pt x="152400" y="114300"/>
                </a:lnTo>
                <a:lnTo>
                  <a:pt x="158750" y="95250"/>
                </a:lnTo>
                <a:lnTo>
                  <a:pt x="158750" y="69850"/>
                </a:lnTo>
                <a:lnTo>
                  <a:pt x="152400" y="44450"/>
                </a:lnTo>
                <a:lnTo>
                  <a:pt x="146050" y="25400"/>
                </a:lnTo>
                <a:lnTo>
                  <a:pt x="127000" y="12700"/>
                </a:lnTo>
                <a:lnTo>
                  <a:pt x="101600" y="6350"/>
                </a:lnTo>
                <a:lnTo>
                  <a:pt x="76200" y="0"/>
                </a:lnTo>
                <a:lnTo>
                  <a:pt x="31750" y="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4011500" y="5748000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76200" y="31750"/>
                </a:moveTo>
                <a:lnTo>
                  <a:pt x="69850" y="19050"/>
                </a:lnTo>
                <a:lnTo>
                  <a:pt x="50800" y="19050"/>
                </a:lnTo>
                <a:lnTo>
                  <a:pt x="38100" y="31750"/>
                </a:lnTo>
                <a:lnTo>
                  <a:pt x="25400" y="3810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65100"/>
                </a:lnTo>
                <a:lnTo>
                  <a:pt x="12700" y="177800"/>
                </a:lnTo>
                <a:lnTo>
                  <a:pt x="25400" y="190500"/>
                </a:lnTo>
                <a:lnTo>
                  <a:pt x="38100" y="196850"/>
                </a:lnTo>
                <a:lnTo>
                  <a:pt x="63500" y="196850"/>
                </a:lnTo>
                <a:lnTo>
                  <a:pt x="95250" y="177800"/>
                </a:lnTo>
                <a:lnTo>
                  <a:pt x="114300" y="146050"/>
                </a:lnTo>
                <a:lnTo>
                  <a:pt x="133350" y="127000"/>
                </a:lnTo>
                <a:lnTo>
                  <a:pt x="133350" y="95250"/>
                </a:lnTo>
                <a:lnTo>
                  <a:pt x="133350" y="69850"/>
                </a:lnTo>
                <a:lnTo>
                  <a:pt x="133350" y="44450"/>
                </a:lnTo>
                <a:lnTo>
                  <a:pt x="133350" y="25400"/>
                </a:lnTo>
                <a:lnTo>
                  <a:pt x="127000" y="12700"/>
                </a:lnTo>
                <a:lnTo>
                  <a:pt x="101600" y="0"/>
                </a:lnTo>
                <a:lnTo>
                  <a:pt x="82550" y="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5414850" y="5798800"/>
            <a:ext cx="1" cy="196851"/>
          </a:xfrm>
          <a:custGeom>
            <a:avLst/>
            <a:gdLst/>
            <a:ahLst/>
            <a:cxnLst/>
            <a:rect l="0" t="0" r="0" b="0"/>
            <a:pathLst>
              <a:path w="1" h="196851">
                <a:moveTo>
                  <a:pt x="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0" y="1778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5319600" y="5862300"/>
            <a:ext cx="209551" cy="25401"/>
          </a:xfrm>
          <a:custGeom>
            <a:avLst/>
            <a:gdLst/>
            <a:ahLst/>
            <a:cxnLst/>
            <a:rect l="0" t="0" r="0" b="0"/>
            <a:pathLst>
              <a:path w="209551" h="25401">
                <a:moveTo>
                  <a:pt x="0" y="25400"/>
                </a:moveTo>
                <a:lnTo>
                  <a:pt x="19050" y="19050"/>
                </a:lnTo>
                <a:lnTo>
                  <a:pt x="44450" y="19050"/>
                </a:lnTo>
                <a:lnTo>
                  <a:pt x="69850" y="12700"/>
                </a:lnTo>
                <a:lnTo>
                  <a:pt x="95250" y="12700"/>
                </a:lnTo>
                <a:lnTo>
                  <a:pt x="120650" y="6350"/>
                </a:lnTo>
                <a:lnTo>
                  <a:pt x="146050" y="6350"/>
                </a:lnTo>
                <a:lnTo>
                  <a:pt x="171450" y="6350"/>
                </a:lnTo>
                <a:lnTo>
                  <a:pt x="203200" y="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5573600" y="5792450"/>
            <a:ext cx="120651" cy="165101"/>
          </a:xfrm>
          <a:custGeom>
            <a:avLst/>
            <a:gdLst/>
            <a:ahLst/>
            <a:cxnLst/>
            <a:rect l="0" t="0" r="0" b="0"/>
            <a:pathLst>
              <a:path w="120651" h="165101">
                <a:moveTo>
                  <a:pt x="44450" y="31750"/>
                </a:moveTo>
                <a:lnTo>
                  <a:pt x="25400" y="38100"/>
                </a:lnTo>
                <a:lnTo>
                  <a:pt x="12700" y="31750"/>
                </a:lnTo>
                <a:lnTo>
                  <a:pt x="6350" y="12700"/>
                </a:lnTo>
                <a:lnTo>
                  <a:pt x="12700" y="0"/>
                </a:lnTo>
                <a:lnTo>
                  <a:pt x="44450" y="0"/>
                </a:lnTo>
                <a:lnTo>
                  <a:pt x="57150" y="6350"/>
                </a:lnTo>
                <a:lnTo>
                  <a:pt x="69850" y="25400"/>
                </a:lnTo>
                <a:lnTo>
                  <a:pt x="63500" y="63500"/>
                </a:lnTo>
                <a:lnTo>
                  <a:pt x="50800" y="88900"/>
                </a:lnTo>
                <a:lnTo>
                  <a:pt x="31750" y="114300"/>
                </a:lnTo>
                <a:lnTo>
                  <a:pt x="12700" y="146050"/>
                </a:lnTo>
                <a:lnTo>
                  <a:pt x="0" y="158750"/>
                </a:lnTo>
                <a:lnTo>
                  <a:pt x="12700" y="165100"/>
                </a:lnTo>
                <a:lnTo>
                  <a:pt x="44450" y="165100"/>
                </a:lnTo>
                <a:lnTo>
                  <a:pt x="69850" y="165100"/>
                </a:lnTo>
                <a:lnTo>
                  <a:pt x="95250" y="158750"/>
                </a:lnTo>
                <a:lnTo>
                  <a:pt x="1206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5840300" y="5881350"/>
            <a:ext cx="107951" cy="19051"/>
          </a:xfrm>
          <a:custGeom>
            <a:avLst/>
            <a:gdLst/>
            <a:ahLst/>
            <a:cxnLst/>
            <a:rect l="0" t="0" r="0" b="0"/>
            <a:pathLst>
              <a:path w="107951" h="19051">
                <a:moveTo>
                  <a:pt x="0" y="19050"/>
                </a:moveTo>
                <a:lnTo>
                  <a:pt x="12700" y="12700"/>
                </a:lnTo>
                <a:lnTo>
                  <a:pt x="38100" y="6350"/>
                </a:lnTo>
                <a:lnTo>
                  <a:pt x="63500" y="6350"/>
                </a:lnTo>
                <a:lnTo>
                  <a:pt x="9525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5999050" y="5786100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25400" y="44450"/>
                </a:moveTo>
                <a:lnTo>
                  <a:pt x="19050" y="31750"/>
                </a:lnTo>
                <a:lnTo>
                  <a:pt x="6350" y="38100"/>
                </a:lnTo>
                <a:lnTo>
                  <a:pt x="6350" y="19050"/>
                </a:lnTo>
                <a:lnTo>
                  <a:pt x="12700" y="6350"/>
                </a:lnTo>
                <a:lnTo>
                  <a:pt x="25400" y="0"/>
                </a:lnTo>
                <a:lnTo>
                  <a:pt x="57150" y="0"/>
                </a:lnTo>
                <a:lnTo>
                  <a:pt x="69850" y="6350"/>
                </a:lnTo>
                <a:lnTo>
                  <a:pt x="76200" y="19050"/>
                </a:lnTo>
                <a:lnTo>
                  <a:pt x="82550" y="31750"/>
                </a:lnTo>
                <a:lnTo>
                  <a:pt x="76200" y="57150"/>
                </a:lnTo>
                <a:lnTo>
                  <a:pt x="63500" y="88900"/>
                </a:lnTo>
                <a:lnTo>
                  <a:pt x="38100" y="114300"/>
                </a:lnTo>
                <a:lnTo>
                  <a:pt x="12700" y="146050"/>
                </a:lnTo>
                <a:lnTo>
                  <a:pt x="0" y="158750"/>
                </a:lnTo>
                <a:lnTo>
                  <a:pt x="6350" y="171450"/>
                </a:lnTo>
                <a:lnTo>
                  <a:pt x="31750" y="171450"/>
                </a:lnTo>
                <a:lnTo>
                  <a:pt x="63500" y="165100"/>
                </a:lnTo>
                <a:lnTo>
                  <a:pt x="88900" y="158750"/>
                </a:lnTo>
                <a:lnTo>
                  <a:pt x="1016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65268" y="4441781"/>
            <a:ext cx="735841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An </a:t>
            </a:r>
            <a:r>
              <a:rPr lang="en-US" altLang="en-US" sz="2000" b="1" i="1" dirty="0">
                <a:solidFill>
                  <a:srgbClr val="FF0000"/>
                </a:solidFill>
              </a:rPr>
              <a:t>oxidizing agent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gains </a:t>
            </a:r>
            <a:r>
              <a:rPr lang="en-US" altLang="en-US" sz="2000" dirty="0"/>
              <a:t>electrons and </a:t>
            </a:r>
            <a:r>
              <a:rPr lang="en-US" altLang="en-US" sz="2000" dirty="0" smtClean="0"/>
              <a:t>gets </a:t>
            </a:r>
            <a:r>
              <a:rPr lang="en-US" altLang="en-US" sz="2000" b="1" dirty="0"/>
              <a:t>reduced</a:t>
            </a:r>
            <a:r>
              <a:rPr lang="en-US" altLang="en-US" sz="2000" dirty="0"/>
              <a:t>.</a:t>
            </a:r>
            <a:endParaRPr lang="en-US" altLang="en-US" sz="2000" b="1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4408" y="1718687"/>
            <a:ext cx="867998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Alternatively,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oxidation</a:t>
            </a:r>
            <a:r>
              <a:rPr lang="en-US" altLang="en-US" sz="2000" dirty="0" smtClean="0"/>
              <a:t> refers to </a:t>
            </a:r>
            <a:r>
              <a:rPr lang="en-US" altLang="en-US" sz="2000" dirty="0"/>
              <a:t>the </a:t>
            </a:r>
            <a:r>
              <a:rPr lang="en-US" altLang="en-US" sz="2000" b="1" i="1" dirty="0" smtClean="0"/>
              <a:t>increase</a:t>
            </a:r>
            <a:r>
              <a:rPr lang="en-US" altLang="en-US" sz="2000" dirty="0" smtClean="0"/>
              <a:t> in oxidation number while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reduction</a:t>
            </a:r>
            <a:r>
              <a:rPr lang="en-US" altLang="en-US" sz="2000" dirty="0" smtClean="0"/>
              <a:t> refers to the </a:t>
            </a:r>
            <a:r>
              <a:rPr lang="en-US" altLang="en-US" sz="2000" b="1" i="1" dirty="0" smtClean="0"/>
              <a:t>decrease</a:t>
            </a:r>
            <a:r>
              <a:rPr lang="en-US" altLang="en-US" sz="2000" dirty="0" smtClean="0"/>
              <a:t> in oxidation number.</a:t>
            </a:r>
            <a:endParaRPr lang="en-US" altLang="en-US" sz="2000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81000" y="2620352"/>
            <a:ext cx="8077200" cy="10772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Simple mnemonic: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OIL RIG</a:t>
            </a:r>
            <a:endParaRPr lang="en-US" altLang="en-US" sz="2000" b="1" dirty="0"/>
          </a:p>
          <a:p>
            <a:pPr marL="342900" indent="-342900"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000" b="1" dirty="0" smtClean="0">
                <a:solidFill>
                  <a:srgbClr val="FF0000"/>
                </a:solidFill>
              </a:rPr>
              <a:t>OIL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→</a:t>
            </a:r>
            <a:r>
              <a:rPr lang="en-US" altLang="en-US" sz="2000" b="1" dirty="0" smtClean="0"/>
              <a:t>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O</a:t>
            </a:r>
            <a:r>
              <a:rPr lang="en-US" altLang="en-US" sz="2000" dirty="0" smtClean="0"/>
              <a:t>xidation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I</a:t>
            </a:r>
            <a:r>
              <a:rPr lang="en-US" altLang="en-US" sz="2000" dirty="0" smtClean="0"/>
              <a:t>s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L</a:t>
            </a:r>
            <a:r>
              <a:rPr lang="en-US" altLang="en-US" sz="2000" dirty="0" smtClean="0"/>
              <a:t>oss</a:t>
            </a:r>
          </a:p>
          <a:p>
            <a:pPr marL="342900" indent="-342900"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000" b="1" smtClean="0">
                <a:solidFill>
                  <a:srgbClr val="FF0000"/>
                </a:solidFill>
              </a:rPr>
              <a:t>RIG</a:t>
            </a:r>
            <a:r>
              <a:rPr lang="en-US" altLang="en-US" sz="200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Times New Roman"/>
                <a:cs typeface="Times New Roman"/>
              </a:rPr>
              <a:t>→</a:t>
            </a:r>
            <a:r>
              <a:rPr lang="en-US" altLang="en-US" sz="2000" b="1" smtClean="0"/>
              <a:t>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R</a:t>
            </a:r>
            <a:r>
              <a:rPr lang="en-US" altLang="en-US" sz="2000" dirty="0" smtClean="0"/>
              <a:t>eduction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I</a:t>
            </a:r>
            <a:r>
              <a:rPr lang="en-US" altLang="en-US" sz="2000" dirty="0" smtClean="0"/>
              <a:t>s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G</a:t>
            </a:r>
            <a:r>
              <a:rPr lang="en-US" altLang="en-US" sz="2000" dirty="0" smtClean="0"/>
              <a:t>ain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635000" y="14986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/>
              <a:t>1.</a:t>
            </a:r>
            <a:r>
              <a:rPr lang="en-US" altLang="en-US" sz="1800" dirty="0"/>
              <a:t>  For an atom in its elemental form (Na, O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Cl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etc.): O.N. = 0</a:t>
            </a:r>
          </a:p>
        </p:txBody>
      </p:sp>
      <p:sp>
        <p:nvSpPr>
          <p:cNvPr id="78851" name="Text Box 5"/>
          <p:cNvSpPr txBox="1">
            <a:spLocks noChangeArrowheads="1"/>
          </p:cNvSpPr>
          <p:nvPr/>
        </p:nvSpPr>
        <p:spPr bwMode="auto">
          <a:xfrm>
            <a:off x="635000" y="18034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/>
              <a:t>2.</a:t>
            </a:r>
            <a:r>
              <a:rPr lang="en-US" altLang="en-US" sz="1800" dirty="0"/>
              <a:t>  For a monoatomic ion:  O.N. = ion charge</a:t>
            </a:r>
          </a:p>
        </p:txBody>
      </p:sp>
      <p:sp>
        <p:nvSpPr>
          <p:cNvPr id="78852" name="Text Box 6"/>
          <p:cNvSpPr txBox="1">
            <a:spLocks noChangeArrowheads="1"/>
          </p:cNvSpPr>
          <p:nvPr/>
        </p:nvSpPr>
        <p:spPr bwMode="auto">
          <a:xfrm>
            <a:off x="635000" y="2108200"/>
            <a:ext cx="8183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/>
              <a:t>3.</a:t>
            </a:r>
            <a:r>
              <a:rPr lang="en-US" altLang="en-US" sz="1800" dirty="0"/>
              <a:t>  The sum of O.N. values for the atoms in a compound equals zero.  The sum of O.N. values for the atoms in a polyatomic ion equals the ion</a:t>
            </a:r>
            <a:r>
              <a:rPr lang="ja-JP" altLang="en-US" sz="1800" dirty="0"/>
              <a:t>’</a:t>
            </a:r>
            <a:r>
              <a:rPr lang="en-US" altLang="ja-JP" sz="1800" dirty="0"/>
              <a:t>s charge.</a:t>
            </a:r>
            <a:endParaRPr lang="en-US" altLang="en-US" sz="1800" dirty="0"/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762000" y="1050925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/>
              <a:t>General rules</a:t>
            </a:r>
          </a:p>
        </p:txBody>
      </p:sp>
      <p:sp>
        <p:nvSpPr>
          <p:cNvPr id="78854" name="Line 7"/>
          <p:cNvSpPr>
            <a:spLocks noChangeShapeType="1"/>
          </p:cNvSpPr>
          <p:nvPr/>
        </p:nvSpPr>
        <p:spPr bwMode="auto">
          <a:xfrm>
            <a:off x="600075" y="1422400"/>
            <a:ext cx="8010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55" name="Group 31"/>
          <p:cNvGrpSpPr>
            <a:grpSpLocks/>
          </p:cNvGrpSpPr>
          <p:nvPr/>
        </p:nvGrpSpPr>
        <p:grpSpPr bwMode="auto">
          <a:xfrm>
            <a:off x="579438" y="2849563"/>
            <a:ext cx="7996237" cy="381000"/>
            <a:chOff x="365" y="1872"/>
            <a:chExt cx="5037" cy="240"/>
          </a:xfrm>
        </p:grpSpPr>
        <p:sp>
          <p:nvSpPr>
            <p:cNvPr id="78877" name="Text Box 8"/>
            <p:cNvSpPr txBox="1">
              <a:spLocks noChangeArrowheads="1"/>
            </p:cNvSpPr>
            <p:nvPr/>
          </p:nvSpPr>
          <p:spPr bwMode="auto">
            <a:xfrm>
              <a:off x="432" y="1872"/>
              <a:ext cx="37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Rules for Specific Atoms or Periodic Table Groups</a:t>
              </a:r>
            </a:p>
          </p:txBody>
        </p:sp>
        <p:sp>
          <p:nvSpPr>
            <p:cNvPr id="78878" name="Line 9"/>
            <p:cNvSpPr>
              <a:spLocks noChangeShapeType="1"/>
            </p:cNvSpPr>
            <p:nvPr/>
          </p:nvSpPr>
          <p:spPr bwMode="auto">
            <a:xfrm>
              <a:off x="365" y="2112"/>
              <a:ext cx="50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856" name="Group 24"/>
          <p:cNvGrpSpPr>
            <a:grpSpLocks/>
          </p:cNvGrpSpPr>
          <p:nvPr/>
        </p:nvGrpSpPr>
        <p:grpSpPr bwMode="auto">
          <a:xfrm>
            <a:off x="635000" y="3306763"/>
            <a:ext cx="7543800" cy="366712"/>
            <a:chOff x="432" y="2160"/>
            <a:chExt cx="4752" cy="231"/>
          </a:xfrm>
        </p:grpSpPr>
        <p:sp>
          <p:nvSpPr>
            <p:cNvPr id="78875" name="Text Box 10"/>
            <p:cNvSpPr txBox="1">
              <a:spLocks noChangeArrowheads="1"/>
            </p:cNvSpPr>
            <p:nvPr/>
          </p:nvSpPr>
          <p:spPr bwMode="auto">
            <a:xfrm>
              <a:off x="432" y="2160"/>
              <a:ext cx="15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1.</a:t>
              </a:r>
              <a:r>
                <a:rPr lang="en-US" altLang="en-US" sz="1800" dirty="0"/>
                <a:t>  For Group 1A(1):</a:t>
              </a:r>
            </a:p>
          </p:txBody>
        </p:sp>
        <p:sp>
          <p:nvSpPr>
            <p:cNvPr id="78876" name="Text Box 11"/>
            <p:cNvSpPr txBox="1">
              <a:spLocks noChangeArrowheads="1"/>
            </p:cNvSpPr>
            <p:nvPr/>
          </p:nvSpPr>
          <p:spPr bwMode="auto">
            <a:xfrm>
              <a:off x="2016" y="2160"/>
              <a:ext cx="31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O.N. = +1 in all compounds</a:t>
              </a:r>
            </a:p>
          </p:txBody>
        </p:sp>
      </p:grpSp>
      <p:grpSp>
        <p:nvGrpSpPr>
          <p:cNvPr id="78857" name="Group 25"/>
          <p:cNvGrpSpPr>
            <a:grpSpLocks/>
          </p:cNvGrpSpPr>
          <p:nvPr/>
        </p:nvGrpSpPr>
        <p:grpSpPr bwMode="auto">
          <a:xfrm>
            <a:off x="635000" y="3657600"/>
            <a:ext cx="7543800" cy="366713"/>
            <a:chOff x="432" y="2400"/>
            <a:chExt cx="4752" cy="231"/>
          </a:xfrm>
        </p:grpSpPr>
        <p:sp>
          <p:nvSpPr>
            <p:cNvPr id="78873" name="Text Box 12"/>
            <p:cNvSpPr txBox="1">
              <a:spLocks noChangeArrowheads="1"/>
            </p:cNvSpPr>
            <p:nvPr/>
          </p:nvSpPr>
          <p:spPr bwMode="auto">
            <a:xfrm>
              <a:off x="432" y="2400"/>
              <a:ext cx="15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2.</a:t>
              </a:r>
              <a:r>
                <a:rPr lang="en-US" altLang="en-US" sz="1800" dirty="0"/>
                <a:t>  For Group 2A(2):</a:t>
              </a:r>
            </a:p>
          </p:txBody>
        </p:sp>
        <p:sp>
          <p:nvSpPr>
            <p:cNvPr id="78874" name="Text Box 17"/>
            <p:cNvSpPr txBox="1">
              <a:spLocks noChangeArrowheads="1"/>
            </p:cNvSpPr>
            <p:nvPr/>
          </p:nvSpPr>
          <p:spPr bwMode="auto">
            <a:xfrm>
              <a:off x="2016" y="2400"/>
              <a:ext cx="31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O.N. = +2 in all compounds</a:t>
              </a:r>
            </a:p>
          </p:txBody>
        </p:sp>
      </p:grpSp>
      <p:grpSp>
        <p:nvGrpSpPr>
          <p:cNvPr id="78858" name="Group 26"/>
          <p:cNvGrpSpPr>
            <a:grpSpLocks/>
          </p:cNvGrpSpPr>
          <p:nvPr/>
        </p:nvGrpSpPr>
        <p:grpSpPr bwMode="auto">
          <a:xfrm>
            <a:off x="635000" y="4008438"/>
            <a:ext cx="7543800" cy="646112"/>
            <a:chOff x="432" y="2640"/>
            <a:chExt cx="4752" cy="407"/>
          </a:xfrm>
        </p:grpSpPr>
        <p:sp>
          <p:nvSpPr>
            <p:cNvPr id="78871" name="Text Box 13"/>
            <p:cNvSpPr txBox="1">
              <a:spLocks noChangeArrowheads="1"/>
            </p:cNvSpPr>
            <p:nvPr/>
          </p:nvSpPr>
          <p:spPr bwMode="auto">
            <a:xfrm>
              <a:off x="432" y="2640"/>
              <a:ext cx="15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3.</a:t>
              </a:r>
              <a:r>
                <a:rPr lang="en-US" altLang="en-US" sz="1800" dirty="0"/>
                <a:t>  For hydrogen:</a:t>
              </a:r>
            </a:p>
          </p:txBody>
        </p:sp>
        <p:sp>
          <p:nvSpPr>
            <p:cNvPr id="78872" name="Text Box 18"/>
            <p:cNvSpPr txBox="1">
              <a:spLocks noChangeArrowheads="1"/>
            </p:cNvSpPr>
            <p:nvPr/>
          </p:nvSpPr>
          <p:spPr bwMode="auto">
            <a:xfrm>
              <a:off x="2016" y="2640"/>
              <a:ext cx="316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800" dirty="0"/>
                <a:t>O.N. = +1 in combination with nonmetals</a:t>
              </a:r>
            </a:p>
            <a:p>
              <a:r>
                <a:rPr lang="en-US" altLang="en-US" sz="1800" dirty="0"/>
                <a:t>O.N. = -1 in combination with metals and boron</a:t>
              </a:r>
            </a:p>
          </p:txBody>
        </p:sp>
      </p:grpSp>
      <p:grpSp>
        <p:nvGrpSpPr>
          <p:cNvPr id="78859" name="Group 27"/>
          <p:cNvGrpSpPr>
            <a:grpSpLocks/>
          </p:cNvGrpSpPr>
          <p:nvPr/>
        </p:nvGrpSpPr>
        <p:grpSpPr bwMode="auto">
          <a:xfrm>
            <a:off x="635000" y="4602163"/>
            <a:ext cx="7543800" cy="366712"/>
            <a:chOff x="432" y="2880"/>
            <a:chExt cx="4752" cy="231"/>
          </a:xfrm>
        </p:grpSpPr>
        <p:sp>
          <p:nvSpPr>
            <p:cNvPr id="78869" name="Text Box 14"/>
            <p:cNvSpPr txBox="1">
              <a:spLocks noChangeArrowheads="1"/>
            </p:cNvSpPr>
            <p:nvPr/>
          </p:nvSpPr>
          <p:spPr bwMode="auto">
            <a:xfrm>
              <a:off x="432" y="2880"/>
              <a:ext cx="15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4.</a:t>
              </a:r>
              <a:r>
                <a:rPr lang="en-US" altLang="en-US" sz="1800" dirty="0"/>
                <a:t>  For fluorine:</a:t>
              </a:r>
            </a:p>
          </p:txBody>
        </p:sp>
        <p:sp>
          <p:nvSpPr>
            <p:cNvPr id="78870" name="Text Box 19"/>
            <p:cNvSpPr txBox="1">
              <a:spLocks noChangeArrowheads="1"/>
            </p:cNvSpPr>
            <p:nvPr/>
          </p:nvSpPr>
          <p:spPr bwMode="auto">
            <a:xfrm>
              <a:off x="2016" y="2880"/>
              <a:ext cx="31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O.N. = -1 in all compounds</a:t>
              </a:r>
            </a:p>
          </p:txBody>
        </p:sp>
      </p:grpSp>
      <p:grpSp>
        <p:nvGrpSpPr>
          <p:cNvPr id="78860" name="Group 29"/>
          <p:cNvGrpSpPr>
            <a:grpSpLocks/>
          </p:cNvGrpSpPr>
          <p:nvPr/>
        </p:nvGrpSpPr>
        <p:grpSpPr bwMode="auto">
          <a:xfrm>
            <a:off x="635000" y="5562600"/>
            <a:ext cx="8229600" cy="641350"/>
            <a:chOff x="432" y="3504"/>
            <a:chExt cx="5184" cy="404"/>
          </a:xfrm>
        </p:grpSpPr>
        <p:sp>
          <p:nvSpPr>
            <p:cNvPr id="78867" name="Text Box 16"/>
            <p:cNvSpPr txBox="1">
              <a:spLocks noChangeArrowheads="1"/>
            </p:cNvSpPr>
            <p:nvPr/>
          </p:nvSpPr>
          <p:spPr bwMode="auto">
            <a:xfrm>
              <a:off x="432" y="3504"/>
              <a:ext cx="15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6.</a:t>
              </a:r>
              <a:r>
                <a:rPr lang="en-US" altLang="en-US" sz="1800" dirty="0"/>
                <a:t>  For Group 7A(17):</a:t>
              </a:r>
            </a:p>
          </p:txBody>
        </p:sp>
        <p:sp>
          <p:nvSpPr>
            <p:cNvPr id="78868" name="Text Box 21"/>
            <p:cNvSpPr txBox="1">
              <a:spLocks noChangeArrowheads="1"/>
            </p:cNvSpPr>
            <p:nvPr/>
          </p:nvSpPr>
          <p:spPr bwMode="auto">
            <a:xfrm>
              <a:off x="2016" y="3504"/>
              <a:ext cx="36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O.N. = -1 in combination with metals, nonmetals (except O), and other halogens lower in the group</a:t>
              </a:r>
            </a:p>
          </p:txBody>
        </p:sp>
      </p:grpSp>
      <p:grpSp>
        <p:nvGrpSpPr>
          <p:cNvPr id="78861" name="Group 28"/>
          <p:cNvGrpSpPr>
            <a:grpSpLocks/>
          </p:cNvGrpSpPr>
          <p:nvPr/>
        </p:nvGrpSpPr>
        <p:grpSpPr bwMode="auto">
          <a:xfrm>
            <a:off x="635000" y="4932363"/>
            <a:ext cx="7858125" cy="671512"/>
            <a:chOff x="432" y="3120"/>
            <a:chExt cx="4950" cy="423"/>
          </a:xfrm>
        </p:grpSpPr>
        <p:sp>
          <p:nvSpPr>
            <p:cNvPr id="78864" name="Text Box 15"/>
            <p:cNvSpPr txBox="1">
              <a:spLocks noChangeArrowheads="1"/>
            </p:cNvSpPr>
            <p:nvPr/>
          </p:nvSpPr>
          <p:spPr bwMode="auto">
            <a:xfrm>
              <a:off x="432" y="3120"/>
              <a:ext cx="15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5.</a:t>
              </a:r>
              <a:r>
                <a:rPr lang="en-US" altLang="en-US" sz="1800" dirty="0"/>
                <a:t>  For oxygen:</a:t>
              </a:r>
            </a:p>
          </p:txBody>
        </p:sp>
        <p:sp>
          <p:nvSpPr>
            <p:cNvPr id="78865" name="Text Box 20"/>
            <p:cNvSpPr txBox="1">
              <a:spLocks noChangeArrowheads="1"/>
            </p:cNvSpPr>
            <p:nvPr/>
          </p:nvSpPr>
          <p:spPr bwMode="auto">
            <a:xfrm>
              <a:off x="2016" y="3120"/>
              <a:ext cx="31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O.N. = -1 in peroxides</a:t>
              </a:r>
            </a:p>
          </p:txBody>
        </p:sp>
        <p:sp>
          <p:nvSpPr>
            <p:cNvPr id="78866" name="Text Box 23"/>
            <p:cNvSpPr txBox="1">
              <a:spLocks noChangeArrowheads="1"/>
            </p:cNvSpPr>
            <p:nvPr/>
          </p:nvSpPr>
          <p:spPr bwMode="auto">
            <a:xfrm>
              <a:off x="2016" y="3312"/>
              <a:ext cx="33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O.N. = -2 in all other compounds(except with F)</a:t>
              </a:r>
            </a:p>
          </p:txBody>
        </p:sp>
      </p:grpSp>
      <p:sp>
        <p:nvSpPr>
          <p:cNvPr id="78862" name="Line 34"/>
          <p:cNvSpPr>
            <a:spLocks noChangeShapeType="1"/>
          </p:cNvSpPr>
          <p:nvPr/>
        </p:nvSpPr>
        <p:spPr bwMode="auto">
          <a:xfrm>
            <a:off x="579438" y="6238875"/>
            <a:ext cx="7878762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831760" y="262468"/>
            <a:ext cx="7620000" cy="477054"/>
          </a:xfrm>
          <a:prstGeom prst="rect">
            <a:avLst/>
          </a:prstGeom>
          <a:gradFill rotWithShape="1">
            <a:gsLst>
              <a:gs pos="0">
                <a:srgbClr val="CC0000">
                  <a:alpha val="35001"/>
                </a:srgbClr>
              </a:gs>
              <a:gs pos="100000">
                <a:srgbClr val="5E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500" b="1" dirty="0"/>
              <a:t>Rules for Assigning an Oxidation Number (O.N.)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3" name="Text Box 9"/>
          <p:cNvSpPr txBox="1">
            <a:spLocks noChangeArrowheads="1"/>
          </p:cNvSpPr>
          <p:nvPr/>
        </p:nvSpPr>
        <p:spPr bwMode="auto">
          <a:xfrm>
            <a:off x="171451" y="230927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4.17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Determine </a:t>
            </a:r>
            <a:r>
              <a:rPr lang="en-US" altLang="en-US" sz="2000" dirty="0"/>
              <a:t>the oxidation number </a:t>
            </a:r>
            <a:r>
              <a:rPr lang="en-US" altLang="en-US" sz="2000" dirty="0" smtClean="0"/>
              <a:t>of </a:t>
            </a:r>
            <a:r>
              <a:rPr lang="en-US" altLang="en-US" sz="2000" dirty="0"/>
              <a:t>each element in these species</a:t>
            </a:r>
            <a:r>
              <a:rPr lang="en-US" altLang="en-US" sz="20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en-US" altLang="en-US" sz="2000" b="1" dirty="0"/>
              <a:t>(a) </a:t>
            </a:r>
            <a:r>
              <a:rPr lang="en-US" altLang="en-US" sz="2000" dirty="0"/>
              <a:t>zinc </a:t>
            </a:r>
            <a:r>
              <a:rPr lang="en-US" altLang="en-US" sz="2000" dirty="0" smtClean="0"/>
              <a:t>chloride  </a:t>
            </a:r>
            <a:r>
              <a:rPr lang="en-US" altLang="en-US" sz="2000" b="1" dirty="0"/>
              <a:t>(b) </a:t>
            </a:r>
            <a:r>
              <a:rPr lang="en-US" altLang="en-US" sz="2000" dirty="0"/>
              <a:t>sulfur </a:t>
            </a:r>
            <a:r>
              <a:rPr lang="en-US" altLang="en-US" sz="2000" dirty="0" smtClean="0"/>
              <a:t>trioxide  </a:t>
            </a:r>
            <a:r>
              <a:rPr lang="en-US" altLang="en-US" sz="2000" b="1" dirty="0"/>
              <a:t>(c) </a:t>
            </a:r>
            <a:r>
              <a:rPr lang="en-US" altLang="en-US" sz="2000" dirty="0"/>
              <a:t>nitric </a:t>
            </a:r>
            <a:r>
              <a:rPr lang="en-US" altLang="en-US" sz="2000" dirty="0" smtClean="0"/>
              <a:t>acid  </a:t>
            </a:r>
            <a:r>
              <a:rPr lang="en-US" altLang="en-US" sz="2000" b="1" dirty="0" smtClean="0"/>
              <a:t>(d)</a:t>
            </a:r>
            <a:r>
              <a:rPr lang="en-US" altLang="en-US" sz="2000" dirty="0" smtClean="0"/>
              <a:t> dichromate ion</a:t>
            </a:r>
            <a:endParaRPr lang="en-US" altLang="en-US" sz="2000" b="1" dirty="0"/>
          </a:p>
        </p:txBody>
      </p:sp>
      <p:sp>
        <p:nvSpPr>
          <p:cNvPr id="2" name="SMARTINK"/>
          <p:cNvSpPr/>
          <p:nvPr/>
        </p:nvSpPr>
        <p:spPr bwMode="auto">
          <a:xfrm>
            <a:off x="1563350" y="2777042"/>
            <a:ext cx="177801" cy="158751"/>
          </a:xfrm>
          <a:custGeom>
            <a:avLst/>
            <a:gdLst/>
            <a:ahLst/>
            <a:cxnLst/>
            <a:rect l="0" t="0" r="0" b="0"/>
            <a:pathLst>
              <a:path w="177801" h="158751">
                <a:moveTo>
                  <a:pt x="114300" y="44450"/>
                </a:moveTo>
                <a:lnTo>
                  <a:pt x="107950" y="25400"/>
                </a:lnTo>
                <a:lnTo>
                  <a:pt x="88900" y="6350"/>
                </a:lnTo>
                <a:lnTo>
                  <a:pt x="69850" y="0"/>
                </a:lnTo>
                <a:lnTo>
                  <a:pt x="57150" y="6350"/>
                </a:lnTo>
                <a:lnTo>
                  <a:pt x="44450" y="19050"/>
                </a:lnTo>
                <a:lnTo>
                  <a:pt x="25400" y="44450"/>
                </a:lnTo>
                <a:lnTo>
                  <a:pt x="6350" y="76200"/>
                </a:lnTo>
                <a:lnTo>
                  <a:pt x="0" y="107950"/>
                </a:lnTo>
                <a:lnTo>
                  <a:pt x="6350" y="133350"/>
                </a:lnTo>
                <a:lnTo>
                  <a:pt x="19050" y="139700"/>
                </a:lnTo>
                <a:lnTo>
                  <a:pt x="57150" y="133350"/>
                </a:lnTo>
                <a:lnTo>
                  <a:pt x="76200" y="120650"/>
                </a:lnTo>
                <a:lnTo>
                  <a:pt x="95250" y="88900"/>
                </a:lnTo>
                <a:lnTo>
                  <a:pt x="101600" y="57150"/>
                </a:lnTo>
                <a:lnTo>
                  <a:pt x="107950" y="88900"/>
                </a:lnTo>
                <a:lnTo>
                  <a:pt x="120650" y="114300"/>
                </a:lnTo>
                <a:lnTo>
                  <a:pt x="139700" y="133350"/>
                </a:lnTo>
                <a:lnTo>
                  <a:pt x="165100" y="152400"/>
                </a:lnTo>
                <a:lnTo>
                  <a:pt x="1778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410950" y="2561142"/>
            <a:ext cx="533401" cy="533401"/>
          </a:xfrm>
          <a:custGeom>
            <a:avLst/>
            <a:gdLst/>
            <a:ahLst/>
            <a:cxnLst/>
            <a:rect l="0" t="0" r="0" b="0"/>
            <a:pathLst>
              <a:path w="533401" h="533401">
                <a:moveTo>
                  <a:pt x="393700" y="139700"/>
                </a:moveTo>
                <a:lnTo>
                  <a:pt x="381000" y="107950"/>
                </a:lnTo>
                <a:lnTo>
                  <a:pt x="368300" y="82550"/>
                </a:lnTo>
                <a:lnTo>
                  <a:pt x="342900" y="63500"/>
                </a:lnTo>
                <a:lnTo>
                  <a:pt x="317500" y="50800"/>
                </a:lnTo>
                <a:lnTo>
                  <a:pt x="292100" y="44450"/>
                </a:lnTo>
                <a:lnTo>
                  <a:pt x="260350" y="44450"/>
                </a:lnTo>
                <a:lnTo>
                  <a:pt x="228600" y="44450"/>
                </a:lnTo>
                <a:lnTo>
                  <a:pt x="196850" y="44450"/>
                </a:lnTo>
                <a:lnTo>
                  <a:pt x="165100" y="50800"/>
                </a:lnTo>
                <a:lnTo>
                  <a:pt x="139700" y="63500"/>
                </a:lnTo>
                <a:lnTo>
                  <a:pt x="114300" y="76200"/>
                </a:lnTo>
                <a:lnTo>
                  <a:pt x="88900" y="95250"/>
                </a:lnTo>
                <a:lnTo>
                  <a:pt x="69850" y="120650"/>
                </a:lnTo>
                <a:lnTo>
                  <a:pt x="50800" y="152400"/>
                </a:lnTo>
                <a:lnTo>
                  <a:pt x="44450" y="171450"/>
                </a:lnTo>
                <a:lnTo>
                  <a:pt x="38100" y="190500"/>
                </a:lnTo>
                <a:lnTo>
                  <a:pt x="31750" y="209550"/>
                </a:lnTo>
                <a:lnTo>
                  <a:pt x="25400" y="228600"/>
                </a:lnTo>
                <a:lnTo>
                  <a:pt x="19050" y="247650"/>
                </a:lnTo>
                <a:lnTo>
                  <a:pt x="12700" y="266700"/>
                </a:lnTo>
                <a:lnTo>
                  <a:pt x="6350" y="285750"/>
                </a:lnTo>
                <a:lnTo>
                  <a:pt x="6350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6350" y="419100"/>
                </a:lnTo>
                <a:lnTo>
                  <a:pt x="6350" y="450850"/>
                </a:lnTo>
                <a:lnTo>
                  <a:pt x="25400" y="476250"/>
                </a:lnTo>
                <a:lnTo>
                  <a:pt x="44450" y="495300"/>
                </a:lnTo>
                <a:lnTo>
                  <a:pt x="63500" y="514350"/>
                </a:lnTo>
                <a:lnTo>
                  <a:pt x="95250" y="527050"/>
                </a:lnTo>
                <a:lnTo>
                  <a:pt x="114300" y="527050"/>
                </a:lnTo>
                <a:lnTo>
                  <a:pt x="133350" y="533400"/>
                </a:lnTo>
                <a:lnTo>
                  <a:pt x="152400" y="533400"/>
                </a:lnTo>
                <a:lnTo>
                  <a:pt x="171450" y="533400"/>
                </a:lnTo>
                <a:lnTo>
                  <a:pt x="190500" y="533400"/>
                </a:lnTo>
                <a:lnTo>
                  <a:pt x="209550" y="527050"/>
                </a:lnTo>
                <a:lnTo>
                  <a:pt x="234950" y="527050"/>
                </a:lnTo>
                <a:lnTo>
                  <a:pt x="254000" y="520700"/>
                </a:lnTo>
                <a:lnTo>
                  <a:pt x="273050" y="514350"/>
                </a:lnTo>
                <a:lnTo>
                  <a:pt x="298450" y="508000"/>
                </a:lnTo>
                <a:lnTo>
                  <a:pt x="317500" y="501650"/>
                </a:lnTo>
                <a:lnTo>
                  <a:pt x="336550" y="495300"/>
                </a:lnTo>
                <a:lnTo>
                  <a:pt x="355600" y="488950"/>
                </a:lnTo>
                <a:lnTo>
                  <a:pt x="368300" y="476250"/>
                </a:lnTo>
                <a:lnTo>
                  <a:pt x="387350" y="469900"/>
                </a:lnTo>
                <a:lnTo>
                  <a:pt x="419100" y="444500"/>
                </a:lnTo>
                <a:lnTo>
                  <a:pt x="444500" y="412750"/>
                </a:lnTo>
                <a:lnTo>
                  <a:pt x="457200" y="400050"/>
                </a:lnTo>
                <a:lnTo>
                  <a:pt x="469900" y="381000"/>
                </a:lnTo>
                <a:lnTo>
                  <a:pt x="482600" y="361950"/>
                </a:lnTo>
                <a:lnTo>
                  <a:pt x="495300" y="336550"/>
                </a:lnTo>
                <a:lnTo>
                  <a:pt x="508000" y="311150"/>
                </a:lnTo>
                <a:lnTo>
                  <a:pt x="514350" y="285750"/>
                </a:lnTo>
                <a:lnTo>
                  <a:pt x="527050" y="260350"/>
                </a:lnTo>
                <a:lnTo>
                  <a:pt x="527050" y="228600"/>
                </a:lnTo>
                <a:lnTo>
                  <a:pt x="533400" y="203200"/>
                </a:lnTo>
                <a:lnTo>
                  <a:pt x="533400" y="177800"/>
                </a:lnTo>
                <a:lnTo>
                  <a:pt x="527050" y="152400"/>
                </a:lnTo>
                <a:lnTo>
                  <a:pt x="520700" y="127000"/>
                </a:lnTo>
                <a:lnTo>
                  <a:pt x="508000" y="101600"/>
                </a:lnTo>
                <a:lnTo>
                  <a:pt x="488950" y="76200"/>
                </a:lnTo>
                <a:lnTo>
                  <a:pt x="469900" y="57150"/>
                </a:lnTo>
                <a:lnTo>
                  <a:pt x="444500" y="38100"/>
                </a:lnTo>
                <a:lnTo>
                  <a:pt x="412750" y="25400"/>
                </a:lnTo>
                <a:lnTo>
                  <a:pt x="374650" y="19050"/>
                </a:lnTo>
                <a:lnTo>
                  <a:pt x="349250" y="12700"/>
                </a:lnTo>
                <a:lnTo>
                  <a:pt x="317500" y="0"/>
                </a:lnTo>
                <a:lnTo>
                  <a:pt x="298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2198350" y="2650042"/>
            <a:ext cx="196851" cy="260351"/>
          </a:xfrm>
          <a:custGeom>
            <a:avLst/>
            <a:gdLst/>
            <a:ahLst/>
            <a:cxnLst/>
            <a:rect l="0" t="0" r="0" b="0"/>
            <a:pathLst>
              <a:path w="196851" h="260351">
                <a:moveTo>
                  <a:pt x="25400" y="12700"/>
                </a:moveTo>
                <a:lnTo>
                  <a:pt x="3175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46050" y="0"/>
                </a:lnTo>
                <a:lnTo>
                  <a:pt x="177800" y="0"/>
                </a:lnTo>
                <a:lnTo>
                  <a:pt x="196850" y="0"/>
                </a:lnTo>
                <a:lnTo>
                  <a:pt x="190500" y="19050"/>
                </a:lnTo>
                <a:lnTo>
                  <a:pt x="177800" y="50800"/>
                </a:lnTo>
                <a:lnTo>
                  <a:pt x="158750" y="69850"/>
                </a:lnTo>
                <a:lnTo>
                  <a:pt x="133350" y="95250"/>
                </a:lnTo>
                <a:lnTo>
                  <a:pt x="107950" y="120650"/>
                </a:lnTo>
                <a:lnTo>
                  <a:pt x="82550" y="152400"/>
                </a:lnTo>
                <a:lnTo>
                  <a:pt x="63500" y="177800"/>
                </a:lnTo>
                <a:lnTo>
                  <a:pt x="38100" y="203200"/>
                </a:lnTo>
                <a:lnTo>
                  <a:pt x="12700" y="228600"/>
                </a:lnTo>
                <a:lnTo>
                  <a:pt x="0" y="247650"/>
                </a:lnTo>
                <a:lnTo>
                  <a:pt x="6350" y="260350"/>
                </a:lnTo>
                <a:lnTo>
                  <a:pt x="44450" y="260350"/>
                </a:lnTo>
                <a:lnTo>
                  <a:pt x="69850" y="260350"/>
                </a:lnTo>
                <a:lnTo>
                  <a:pt x="95250" y="254000"/>
                </a:lnTo>
                <a:lnTo>
                  <a:pt x="120650" y="254000"/>
                </a:lnTo>
                <a:lnTo>
                  <a:pt x="146050" y="254000"/>
                </a:lnTo>
                <a:lnTo>
                  <a:pt x="1778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2420600" y="2783392"/>
            <a:ext cx="120651" cy="107951"/>
          </a:xfrm>
          <a:custGeom>
            <a:avLst/>
            <a:gdLst/>
            <a:ahLst/>
            <a:cxnLst/>
            <a:rect l="0" t="0" r="0" b="0"/>
            <a:pathLst>
              <a:path w="120651" h="107951">
                <a:moveTo>
                  <a:pt x="6350" y="0"/>
                </a:moveTo>
                <a:lnTo>
                  <a:pt x="6350" y="31750"/>
                </a:lnTo>
                <a:lnTo>
                  <a:pt x="6350" y="63500"/>
                </a:lnTo>
                <a:lnTo>
                  <a:pt x="0" y="82550"/>
                </a:lnTo>
                <a:lnTo>
                  <a:pt x="31750" y="50800"/>
                </a:lnTo>
                <a:lnTo>
                  <a:pt x="44450" y="31750"/>
                </a:lnTo>
                <a:lnTo>
                  <a:pt x="63500" y="31750"/>
                </a:lnTo>
                <a:lnTo>
                  <a:pt x="69850" y="57150"/>
                </a:lnTo>
                <a:lnTo>
                  <a:pt x="76200" y="88900"/>
                </a:lnTo>
                <a:lnTo>
                  <a:pt x="82550" y="107950"/>
                </a:lnTo>
                <a:lnTo>
                  <a:pt x="1206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522200" y="2529392"/>
            <a:ext cx="88901" cy="133351"/>
          </a:xfrm>
          <a:custGeom>
            <a:avLst/>
            <a:gdLst/>
            <a:ahLst/>
            <a:cxnLst/>
            <a:rect l="0" t="0" r="0" b="0"/>
            <a:pathLst>
              <a:path w="88901" h="133351">
                <a:moveTo>
                  <a:pt x="6350" y="12700"/>
                </a:moveTo>
                <a:lnTo>
                  <a:pt x="12700" y="0"/>
                </a:lnTo>
                <a:lnTo>
                  <a:pt x="44450" y="0"/>
                </a:lnTo>
                <a:lnTo>
                  <a:pt x="57150" y="6350"/>
                </a:lnTo>
                <a:lnTo>
                  <a:pt x="57150" y="31750"/>
                </a:lnTo>
                <a:lnTo>
                  <a:pt x="44450" y="57150"/>
                </a:lnTo>
                <a:lnTo>
                  <a:pt x="25400" y="88900"/>
                </a:lnTo>
                <a:lnTo>
                  <a:pt x="6350" y="114300"/>
                </a:lnTo>
                <a:lnTo>
                  <a:pt x="0" y="127000"/>
                </a:lnTo>
                <a:lnTo>
                  <a:pt x="31750" y="127000"/>
                </a:lnTo>
                <a:lnTo>
                  <a:pt x="57150" y="127000"/>
                </a:lnTo>
                <a:lnTo>
                  <a:pt x="889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700000" y="2510342"/>
            <a:ext cx="6351" cy="165101"/>
          </a:xfrm>
          <a:custGeom>
            <a:avLst/>
            <a:gdLst/>
            <a:ahLst/>
            <a:cxnLst/>
            <a:rect l="0" t="0" r="0" b="0"/>
            <a:pathLst>
              <a:path w="6351" h="165101">
                <a:moveTo>
                  <a:pt x="6350" y="12700"/>
                </a:moveTo>
                <a:lnTo>
                  <a:pt x="0" y="0"/>
                </a:ln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661900" y="2573842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0" y="6350"/>
                </a:moveTo>
                <a:lnTo>
                  <a:pt x="2540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3030200" y="2605592"/>
            <a:ext cx="25401" cy="292101"/>
          </a:xfrm>
          <a:custGeom>
            <a:avLst/>
            <a:gdLst/>
            <a:ahLst/>
            <a:cxnLst/>
            <a:rect l="0" t="0" r="0" b="0"/>
            <a:pathLst>
              <a:path w="25401" h="292101">
                <a:moveTo>
                  <a:pt x="6350" y="12700"/>
                </a:moveTo>
                <a:lnTo>
                  <a:pt x="0" y="0"/>
                </a:lnTo>
                <a:lnTo>
                  <a:pt x="6350" y="31750"/>
                </a:lnTo>
                <a:lnTo>
                  <a:pt x="12700" y="57150"/>
                </a:lnTo>
                <a:lnTo>
                  <a:pt x="12700" y="76200"/>
                </a:lnTo>
                <a:lnTo>
                  <a:pt x="19050" y="107950"/>
                </a:lnTo>
                <a:lnTo>
                  <a:pt x="19050" y="127000"/>
                </a:lnTo>
                <a:lnTo>
                  <a:pt x="19050" y="146050"/>
                </a:lnTo>
                <a:lnTo>
                  <a:pt x="25400" y="165100"/>
                </a:lnTo>
                <a:lnTo>
                  <a:pt x="25400" y="184150"/>
                </a:lnTo>
                <a:lnTo>
                  <a:pt x="25400" y="215900"/>
                </a:lnTo>
                <a:lnTo>
                  <a:pt x="25400" y="234950"/>
                </a:lnTo>
                <a:lnTo>
                  <a:pt x="19050" y="266700"/>
                </a:lnTo>
                <a:lnTo>
                  <a:pt x="1905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2947650" y="2757992"/>
            <a:ext cx="292101" cy="19051"/>
          </a:xfrm>
          <a:custGeom>
            <a:avLst/>
            <a:gdLst/>
            <a:ahLst/>
            <a:cxnLst/>
            <a:rect l="0" t="0" r="0" b="0"/>
            <a:pathLst>
              <a:path w="292101" h="19051">
                <a:moveTo>
                  <a:pt x="0" y="1905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3500" y="12700"/>
                </a:lnTo>
                <a:lnTo>
                  <a:pt x="82550" y="12700"/>
                </a:lnTo>
                <a:lnTo>
                  <a:pt x="101600" y="12700"/>
                </a:lnTo>
                <a:lnTo>
                  <a:pt x="120650" y="6350"/>
                </a:lnTo>
                <a:lnTo>
                  <a:pt x="139700" y="6350"/>
                </a:lnTo>
                <a:lnTo>
                  <a:pt x="158750" y="6350"/>
                </a:lnTo>
                <a:lnTo>
                  <a:pt x="177800" y="6350"/>
                </a:lnTo>
                <a:lnTo>
                  <a:pt x="196850" y="6350"/>
                </a:lnTo>
                <a:lnTo>
                  <a:pt x="215900" y="6350"/>
                </a:lnTo>
                <a:lnTo>
                  <a:pt x="241300" y="0"/>
                </a:lnTo>
                <a:lnTo>
                  <a:pt x="273050" y="0"/>
                </a:lnTo>
                <a:lnTo>
                  <a:pt x="292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531850" y="2611942"/>
            <a:ext cx="254001" cy="247651"/>
          </a:xfrm>
          <a:custGeom>
            <a:avLst/>
            <a:gdLst/>
            <a:ahLst/>
            <a:cxnLst/>
            <a:rect l="0" t="0" r="0" b="0"/>
            <a:pathLst>
              <a:path w="254001" h="247651">
                <a:moveTo>
                  <a:pt x="88900" y="63500"/>
                </a:moveTo>
                <a:lnTo>
                  <a:pt x="76200" y="38100"/>
                </a:lnTo>
                <a:lnTo>
                  <a:pt x="63500" y="12700"/>
                </a:lnTo>
                <a:lnTo>
                  <a:pt x="57150" y="0"/>
                </a:lnTo>
                <a:lnTo>
                  <a:pt x="38100" y="0"/>
                </a:lnTo>
                <a:lnTo>
                  <a:pt x="25400" y="1270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71450"/>
                </a:lnTo>
                <a:lnTo>
                  <a:pt x="12700" y="196850"/>
                </a:lnTo>
                <a:lnTo>
                  <a:pt x="31750" y="228600"/>
                </a:lnTo>
                <a:lnTo>
                  <a:pt x="50800" y="234950"/>
                </a:lnTo>
                <a:lnTo>
                  <a:pt x="69850" y="241300"/>
                </a:lnTo>
                <a:lnTo>
                  <a:pt x="101600" y="241300"/>
                </a:lnTo>
                <a:lnTo>
                  <a:pt x="127000" y="234950"/>
                </a:lnTo>
                <a:lnTo>
                  <a:pt x="146050" y="222250"/>
                </a:lnTo>
                <a:lnTo>
                  <a:pt x="171450" y="196850"/>
                </a:lnTo>
                <a:lnTo>
                  <a:pt x="190500" y="165100"/>
                </a:lnTo>
                <a:lnTo>
                  <a:pt x="196850" y="152400"/>
                </a:lnTo>
                <a:lnTo>
                  <a:pt x="203200" y="133350"/>
                </a:lnTo>
                <a:lnTo>
                  <a:pt x="203200" y="114300"/>
                </a:lnTo>
                <a:lnTo>
                  <a:pt x="203200" y="82550"/>
                </a:lnTo>
                <a:lnTo>
                  <a:pt x="203200" y="50800"/>
                </a:lnTo>
                <a:lnTo>
                  <a:pt x="203200" y="25400"/>
                </a:lnTo>
                <a:lnTo>
                  <a:pt x="196850" y="12700"/>
                </a:lnTo>
                <a:lnTo>
                  <a:pt x="177800" y="31750"/>
                </a:lnTo>
                <a:lnTo>
                  <a:pt x="171450" y="50800"/>
                </a:lnTo>
                <a:lnTo>
                  <a:pt x="165100" y="82550"/>
                </a:lnTo>
                <a:lnTo>
                  <a:pt x="158750" y="114300"/>
                </a:lnTo>
                <a:lnTo>
                  <a:pt x="165100" y="146050"/>
                </a:lnTo>
                <a:lnTo>
                  <a:pt x="171450" y="171450"/>
                </a:lnTo>
                <a:lnTo>
                  <a:pt x="177800" y="196850"/>
                </a:lnTo>
                <a:lnTo>
                  <a:pt x="190500" y="228600"/>
                </a:lnTo>
                <a:lnTo>
                  <a:pt x="196850" y="241300"/>
                </a:lnTo>
                <a:lnTo>
                  <a:pt x="209550" y="247650"/>
                </a:lnTo>
                <a:lnTo>
                  <a:pt x="2540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792200" y="2599242"/>
            <a:ext cx="158751" cy="12701"/>
          </a:xfrm>
          <a:custGeom>
            <a:avLst/>
            <a:gdLst/>
            <a:ahLst/>
            <a:cxnLst/>
            <a:rect l="0" t="0" r="0" b="0"/>
            <a:pathLst>
              <a:path w="158751" h="1270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82550" y="12700"/>
                </a:lnTo>
                <a:lnTo>
                  <a:pt x="114300" y="6350"/>
                </a:lnTo>
                <a:lnTo>
                  <a:pt x="14605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4116050" y="2713542"/>
            <a:ext cx="508001" cy="25401"/>
          </a:xfrm>
          <a:custGeom>
            <a:avLst/>
            <a:gdLst/>
            <a:ahLst/>
            <a:cxnLst/>
            <a:rect l="0" t="0" r="0" b="0"/>
            <a:pathLst>
              <a:path w="508001" h="25401">
                <a:moveTo>
                  <a:pt x="12700" y="25400"/>
                </a:moveTo>
                <a:lnTo>
                  <a:pt x="0" y="19050"/>
                </a:lnTo>
                <a:lnTo>
                  <a:pt x="25400" y="19050"/>
                </a:lnTo>
                <a:lnTo>
                  <a:pt x="50800" y="19050"/>
                </a:lnTo>
                <a:lnTo>
                  <a:pt x="69850" y="19050"/>
                </a:lnTo>
                <a:lnTo>
                  <a:pt x="88900" y="19050"/>
                </a:lnTo>
                <a:lnTo>
                  <a:pt x="114300" y="19050"/>
                </a:lnTo>
                <a:lnTo>
                  <a:pt x="139700" y="19050"/>
                </a:lnTo>
                <a:lnTo>
                  <a:pt x="171450" y="19050"/>
                </a:lnTo>
                <a:lnTo>
                  <a:pt x="196850" y="19050"/>
                </a:lnTo>
                <a:lnTo>
                  <a:pt x="228600" y="19050"/>
                </a:lnTo>
                <a:lnTo>
                  <a:pt x="260350" y="19050"/>
                </a:lnTo>
                <a:lnTo>
                  <a:pt x="285750" y="19050"/>
                </a:lnTo>
                <a:lnTo>
                  <a:pt x="317500" y="19050"/>
                </a:lnTo>
                <a:lnTo>
                  <a:pt x="342900" y="19050"/>
                </a:lnTo>
                <a:lnTo>
                  <a:pt x="374650" y="19050"/>
                </a:lnTo>
                <a:lnTo>
                  <a:pt x="400050" y="12700"/>
                </a:lnTo>
                <a:lnTo>
                  <a:pt x="419100" y="12700"/>
                </a:lnTo>
                <a:lnTo>
                  <a:pt x="444500" y="12700"/>
                </a:lnTo>
                <a:lnTo>
                  <a:pt x="476250" y="6350"/>
                </a:lnTo>
                <a:lnTo>
                  <a:pt x="495300" y="6350"/>
                </a:lnTo>
                <a:lnTo>
                  <a:pt x="508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4427200" y="2618292"/>
            <a:ext cx="298451" cy="203201"/>
          </a:xfrm>
          <a:custGeom>
            <a:avLst/>
            <a:gdLst/>
            <a:ahLst/>
            <a:cxnLst/>
            <a:rect l="0" t="0" r="0" b="0"/>
            <a:pathLst>
              <a:path w="298451" h="203201">
                <a:moveTo>
                  <a:pt x="19050" y="12700"/>
                </a:moveTo>
                <a:lnTo>
                  <a:pt x="0" y="0"/>
                </a:lnTo>
                <a:lnTo>
                  <a:pt x="19050" y="0"/>
                </a:lnTo>
                <a:lnTo>
                  <a:pt x="50800" y="0"/>
                </a:lnTo>
                <a:lnTo>
                  <a:pt x="69850" y="6350"/>
                </a:lnTo>
                <a:lnTo>
                  <a:pt x="88900" y="6350"/>
                </a:lnTo>
                <a:lnTo>
                  <a:pt x="107950" y="12700"/>
                </a:lnTo>
                <a:lnTo>
                  <a:pt x="133350" y="12700"/>
                </a:lnTo>
                <a:lnTo>
                  <a:pt x="158750" y="19050"/>
                </a:lnTo>
                <a:lnTo>
                  <a:pt x="177800" y="19050"/>
                </a:lnTo>
                <a:lnTo>
                  <a:pt x="203200" y="25400"/>
                </a:lnTo>
                <a:lnTo>
                  <a:pt x="222250" y="25400"/>
                </a:lnTo>
                <a:lnTo>
                  <a:pt x="241300" y="25400"/>
                </a:lnTo>
                <a:lnTo>
                  <a:pt x="273050" y="31750"/>
                </a:lnTo>
                <a:lnTo>
                  <a:pt x="292100" y="38100"/>
                </a:lnTo>
                <a:lnTo>
                  <a:pt x="298450" y="50800"/>
                </a:lnTo>
                <a:lnTo>
                  <a:pt x="273050" y="76200"/>
                </a:lnTo>
                <a:lnTo>
                  <a:pt x="254000" y="95250"/>
                </a:lnTo>
                <a:lnTo>
                  <a:pt x="228600" y="114300"/>
                </a:lnTo>
                <a:lnTo>
                  <a:pt x="209550" y="133350"/>
                </a:lnTo>
                <a:lnTo>
                  <a:pt x="177800" y="158750"/>
                </a:lnTo>
                <a:lnTo>
                  <a:pt x="152400" y="184150"/>
                </a:lnTo>
                <a:lnTo>
                  <a:pt x="139700" y="196850"/>
                </a:lnTo>
                <a:lnTo>
                  <a:pt x="139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3322300" y="2586542"/>
            <a:ext cx="127001" cy="247651"/>
          </a:xfrm>
          <a:custGeom>
            <a:avLst/>
            <a:gdLst/>
            <a:ahLst/>
            <a:cxnLst/>
            <a:rect l="0" t="0" r="0" b="0"/>
            <a:pathLst>
              <a:path w="127001" h="247651">
                <a:moveTo>
                  <a:pt x="31750" y="38100"/>
                </a:moveTo>
                <a:lnTo>
                  <a:pt x="12700" y="31750"/>
                </a:lnTo>
                <a:lnTo>
                  <a:pt x="12700" y="12700"/>
                </a:lnTo>
                <a:lnTo>
                  <a:pt x="44450" y="0"/>
                </a:lnTo>
                <a:lnTo>
                  <a:pt x="63500" y="0"/>
                </a:lnTo>
                <a:lnTo>
                  <a:pt x="76200" y="6350"/>
                </a:lnTo>
                <a:lnTo>
                  <a:pt x="88900" y="25400"/>
                </a:lnTo>
                <a:lnTo>
                  <a:pt x="88900" y="50800"/>
                </a:lnTo>
                <a:lnTo>
                  <a:pt x="88900" y="69850"/>
                </a:lnTo>
                <a:lnTo>
                  <a:pt x="82550" y="95250"/>
                </a:lnTo>
                <a:lnTo>
                  <a:pt x="76200" y="120650"/>
                </a:lnTo>
                <a:lnTo>
                  <a:pt x="63500" y="146050"/>
                </a:lnTo>
                <a:lnTo>
                  <a:pt x="50800" y="171450"/>
                </a:lnTo>
                <a:lnTo>
                  <a:pt x="31750" y="203200"/>
                </a:lnTo>
                <a:lnTo>
                  <a:pt x="6350" y="228600"/>
                </a:lnTo>
                <a:lnTo>
                  <a:pt x="0" y="241300"/>
                </a:lnTo>
                <a:lnTo>
                  <a:pt x="12700" y="247650"/>
                </a:lnTo>
                <a:lnTo>
                  <a:pt x="31750" y="247650"/>
                </a:lnTo>
                <a:lnTo>
                  <a:pt x="57150" y="241300"/>
                </a:lnTo>
                <a:lnTo>
                  <a:pt x="82550" y="234950"/>
                </a:lnTo>
                <a:lnTo>
                  <a:pt x="107950" y="222250"/>
                </a:lnTo>
                <a:lnTo>
                  <a:pt x="12700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5132050" y="2688142"/>
            <a:ext cx="171451" cy="215901"/>
          </a:xfrm>
          <a:custGeom>
            <a:avLst/>
            <a:gdLst/>
            <a:ahLst/>
            <a:cxnLst/>
            <a:rect l="0" t="0" r="0" b="0"/>
            <a:pathLst>
              <a:path w="171451" h="215901">
                <a:moveTo>
                  <a:pt x="0" y="25400"/>
                </a:moveTo>
                <a:lnTo>
                  <a:pt x="6350" y="12700"/>
                </a:lnTo>
                <a:lnTo>
                  <a:pt x="19050" y="6350"/>
                </a:lnTo>
                <a:lnTo>
                  <a:pt x="5080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0"/>
                </a:lnTo>
                <a:lnTo>
                  <a:pt x="165100" y="12700"/>
                </a:lnTo>
                <a:lnTo>
                  <a:pt x="146050" y="38100"/>
                </a:lnTo>
                <a:lnTo>
                  <a:pt x="120650" y="69850"/>
                </a:lnTo>
                <a:lnTo>
                  <a:pt x="101600" y="95250"/>
                </a:lnTo>
                <a:lnTo>
                  <a:pt x="76200" y="120650"/>
                </a:lnTo>
                <a:lnTo>
                  <a:pt x="57150" y="146050"/>
                </a:lnTo>
                <a:lnTo>
                  <a:pt x="31750" y="177800"/>
                </a:lnTo>
                <a:lnTo>
                  <a:pt x="12700" y="203200"/>
                </a:lnTo>
                <a:lnTo>
                  <a:pt x="25400" y="215900"/>
                </a:lnTo>
                <a:lnTo>
                  <a:pt x="57150" y="209550"/>
                </a:lnTo>
                <a:lnTo>
                  <a:pt x="82550" y="203200"/>
                </a:lnTo>
                <a:lnTo>
                  <a:pt x="107950" y="196850"/>
                </a:lnTo>
                <a:lnTo>
                  <a:pt x="127000" y="196850"/>
                </a:lnTo>
                <a:lnTo>
                  <a:pt x="158750" y="196850"/>
                </a:lnTo>
                <a:lnTo>
                  <a:pt x="1714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5354300" y="2802442"/>
            <a:ext cx="146051" cy="95251"/>
          </a:xfrm>
          <a:custGeom>
            <a:avLst/>
            <a:gdLst/>
            <a:ahLst/>
            <a:cxnLst/>
            <a:rect l="0" t="0" r="0" b="0"/>
            <a:pathLst>
              <a:path w="146051" h="95251">
                <a:moveTo>
                  <a:pt x="12700" y="0"/>
                </a:moveTo>
                <a:lnTo>
                  <a:pt x="6350" y="19050"/>
                </a:lnTo>
                <a:lnTo>
                  <a:pt x="0" y="44450"/>
                </a:lnTo>
                <a:lnTo>
                  <a:pt x="0" y="76200"/>
                </a:lnTo>
                <a:lnTo>
                  <a:pt x="19050" y="69850"/>
                </a:lnTo>
                <a:lnTo>
                  <a:pt x="38100" y="3810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50800"/>
                </a:lnTo>
                <a:lnTo>
                  <a:pt x="120650" y="76200"/>
                </a:lnTo>
                <a:lnTo>
                  <a:pt x="1460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5640050" y="2681792"/>
            <a:ext cx="203201" cy="209551"/>
          </a:xfrm>
          <a:custGeom>
            <a:avLst/>
            <a:gdLst/>
            <a:ahLst/>
            <a:cxnLst/>
            <a:rect l="0" t="0" r="0" b="0"/>
            <a:pathLst>
              <a:path w="203201" h="209551">
                <a:moveTo>
                  <a:pt x="95250" y="50800"/>
                </a:moveTo>
                <a:lnTo>
                  <a:pt x="76200" y="31750"/>
                </a:lnTo>
                <a:lnTo>
                  <a:pt x="63500" y="6350"/>
                </a:lnTo>
                <a:lnTo>
                  <a:pt x="50800" y="0"/>
                </a:lnTo>
                <a:lnTo>
                  <a:pt x="25400" y="1905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9050" y="177800"/>
                </a:lnTo>
                <a:lnTo>
                  <a:pt x="31750" y="190500"/>
                </a:lnTo>
                <a:lnTo>
                  <a:pt x="57150" y="203200"/>
                </a:lnTo>
                <a:lnTo>
                  <a:pt x="88900" y="196850"/>
                </a:lnTo>
                <a:lnTo>
                  <a:pt x="114300" y="190500"/>
                </a:lnTo>
                <a:lnTo>
                  <a:pt x="133350" y="177800"/>
                </a:lnTo>
                <a:lnTo>
                  <a:pt x="146050" y="152400"/>
                </a:lnTo>
                <a:lnTo>
                  <a:pt x="165100" y="127000"/>
                </a:lnTo>
                <a:lnTo>
                  <a:pt x="171450" y="101600"/>
                </a:lnTo>
                <a:lnTo>
                  <a:pt x="177800" y="76200"/>
                </a:lnTo>
                <a:lnTo>
                  <a:pt x="177800" y="50800"/>
                </a:lnTo>
                <a:lnTo>
                  <a:pt x="171450" y="38100"/>
                </a:lnTo>
                <a:lnTo>
                  <a:pt x="158750" y="44450"/>
                </a:lnTo>
                <a:lnTo>
                  <a:pt x="139700" y="76200"/>
                </a:lnTo>
                <a:lnTo>
                  <a:pt x="139700" y="101600"/>
                </a:lnTo>
                <a:lnTo>
                  <a:pt x="139700" y="127000"/>
                </a:lnTo>
                <a:lnTo>
                  <a:pt x="146050" y="152400"/>
                </a:lnTo>
                <a:lnTo>
                  <a:pt x="152400" y="177800"/>
                </a:lnTo>
                <a:lnTo>
                  <a:pt x="165100" y="196850"/>
                </a:lnTo>
                <a:lnTo>
                  <a:pt x="177800" y="203200"/>
                </a:lnTo>
                <a:lnTo>
                  <a:pt x="2032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5894050" y="2865942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0" y="12700"/>
                </a:moveTo>
                <a:lnTo>
                  <a:pt x="12700" y="0"/>
                </a:lnTo>
                <a:lnTo>
                  <a:pt x="38100" y="6350"/>
                </a:lnTo>
                <a:lnTo>
                  <a:pt x="50800" y="25400"/>
                </a:lnTo>
                <a:lnTo>
                  <a:pt x="44450" y="44450"/>
                </a:lnTo>
                <a:lnTo>
                  <a:pt x="2540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12700" y="120650"/>
                </a:lnTo>
                <a:lnTo>
                  <a:pt x="44450" y="114300"/>
                </a:lnTo>
                <a:lnTo>
                  <a:pt x="69850" y="114300"/>
                </a:lnTo>
                <a:lnTo>
                  <a:pt x="1016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5170150" y="2446842"/>
            <a:ext cx="12701" cy="139701"/>
          </a:xfrm>
          <a:custGeom>
            <a:avLst/>
            <a:gdLst/>
            <a:ahLst/>
            <a:cxnLst/>
            <a:rect l="0" t="0" r="0" b="0"/>
            <a:pathLst>
              <a:path w="12701" h="139701">
                <a:moveTo>
                  <a:pt x="6350" y="0"/>
                </a:moveTo>
                <a:lnTo>
                  <a:pt x="12700" y="12700"/>
                </a:lnTo>
                <a:lnTo>
                  <a:pt x="6350" y="57150"/>
                </a:lnTo>
                <a:lnTo>
                  <a:pt x="6350" y="88900"/>
                </a:lnTo>
                <a:lnTo>
                  <a:pt x="0" y="114300"/>
                </a:lnTo>
                <a:lnTo>
                  <a:pt x="635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5119350" y="2497642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19050"/>
                </a:moveTo>
                <a:lnTo>
                  <a:pt x="25400" y="12700"/>
                </a:lnTo>
                <a:lnTo>
                  <a:pt x="44450" y="1270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0"/>
                </a:lnTo>
                <a:lnTo>
                  <a:pt x="1333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5303500" y="2453192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19050" y="25400"/>
                </a:moveTo>
                <a:lnTo>
                  <a:pt x="6350" y="19050"/>
                </a:lnTo>
                <a:lnTo>
                  <a:pt x="6350" y="0"/>
                </a:lnTo>
                <a:lnTo>
                  <a:pt x="25400" y="0"/>
                </a:lnTo>
                <a:lnTo>
                  <a:pt x="44450" y="6350"/>
                </a:lnTo>
                <a:lnTo>
                  <a:pt x="57150" y="19050"/>
                </a:lnTo>
                <a:lnTo>
                  <a:pt x="50800" y="57150"/>
                </a:lnTo>
                <a:lnTo>
                  <a:pt x="44450" y="76200"/>
                </a:lnTo>
                <a:lnTo>
                  <a:pt x="19050" y="101600"/>
                </a:lnTo>
                <a:lnTo>
                  <a:pt x="0" y="120650"/>
                </a:lnTo>
                <a:lnTo>
                  <a:pt x="25400" y="127000"/>
                </a:lnTo>
                <a:lnTo>
                  <a:pt x="50800" y="127000"/>
                </a:lnTo>
                <a:lnTo>
                  <a:pt x="8255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5621000" y="2529392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5773400" y="2459542"/>
            <a:ext cx="6351" cy="146051"/>
          </a:xfrm>
          <a:custGeom>
            <a:avLst/>
            <a:gdLst/>
            <a:ahLst/>
            <a:cxnLst/>
            <a:rect l="0" t="0" r="0" b="0"/>
            <a:pathLst>
              <a:path w="6351" h="146051">
                <a:moveTo>
                  <a:pt x="635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1614150" y="3596192"/>
            <a:ext cx="127001" cy="285751"/>
          </a:xfrm>
          <a:custGeom>
            <a:avLst/>
            <a:gdLst/>
            <a:ahLst/>
            <a:cxnLst/>
            <a:rect l="0" t="0" r="0" b="0"/>
            <a:pathLst>
              <a:path w="127001" h="28575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6350" y="69850"/>
                </a:lnTo>
                <a:lnTo>
                  <a:pt x="6350" y="101600"/>
                </a:lnTo>
                <a:lnTo>
                  <a:pt x="6350" y="120650"/>
                </a:lnTo>
                <a:lnTo>
                  <a:pt x="6350" y="139700"/>
                </a:lnTo>
                <a:lnTo>
                  <a:pt x="6350" y="158750"/>
                </a:lnTo>
                <a:lnTo>
                  <a:pt x="6350" y="177800"/>
                </a:lnTo>
                <a:lnTo>
                  <a:pt x="6350" y="209550"/>
                </a:lnTo>
                <a:lnTo>
                  <a:pt x="6350" y="241300"/>
                </a:lnTo>
                <a:lnTo>
                  <a:pt x="0" y="266700"/>
                </a:lnTo>
                <a:lnTo>
                  <a:pt x="0" y="285750"/>
                </a:lnTo>
                <a:lnTo>
                  <a:pt x="6350" y="260350"/>
                </a:lnTo>
                <a:lnTo>
                  <a:pt x="12700" y="234950"/>
                </a:lnTo>
                <a:lnTo>
                  <a:pt x="19050" y="209550"/>
                </a:lnTo>
                <a:lnTo>
                  <a:pt x="25400" y="184150"/>
                </a:lnTo>
                <a:lnTo>
                  <a:pt x="44450" y="152400"/>
                </a:lnTo>
                <a:lnTo>
                  <a:pt x="57150" y="146050"/>
                </a:lnTo>
                <a:lnTo>
                  <a:pt x="82550" y="139700"/>
                </a:lnTo>
                <a:lnTo>
                  <a:pt x="95250" y="146050"/>
                </a:lnTo>
                <a:lnTo>
                  <a:pt x="114300" y="152400"/>
                </a:lnTo>
                <a:lnTo>
                  <a:pt x="120650" y="171450"/>
                </a:lnTo>
                <a:lnTo>
                  <a:pt x="127000" y="196850"/>
                </a:lnTo>
                <a:lnTo>
                  <a:pt x="120650" y="215900"/>
                </a:lnTo>
                <a:lnTo>
                  <a:pt x="101600" y="241300"/>
                </a:lnTo>
                <a:lnTo>
                  <a:pt x="76200" y="260350"/>
                </a:lnTo>
                <a:lnTo>
                  <a:pt x="63500" y="266700"/>
                </a:lnTo>
                <a:lnTo>
                  <a:pt x="317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1410950" y="3431092"/>
            <a:ext cx="615951" cy="615951"/>
          </a:xfrm>
          <a:custGeom>
            <a:avLst/>
            <a:gdLst/>
            <a:ahLst/>
            <a:cxnLst/>
            <a:rect l="0" t="0" r="0" b="0"/>
            <a:pathLst>
              <a:path w="615951" h="615951">
                <a:moveTo>
                  <a:pt x="393700" y="50800"/>
                </a:moveTo>
                <a:lnTo>
                  <a:pt x="374650" y="25400"/>
                </a:lnTo>
                <a:lnTo>
                  <a:pt x="355600" y="12700"/>
                </a:lnTo>
                <a:lnTo>
                  <a:pt x="330200" y="6350"/>
                </a:lnTo>
                <a:lnTo>
                  <a:pt x="298450" y="0"/>
                </a:lnTo>
                <a:lnTo>
                  <a:pt x="273050" y="0"/>
                </a:lnTo>
                <a:lnTo>
                  <a:pt x="247650" y="0"/>
                </a:lnTo>
                <a:lnTo>
                  <a:pt x="228600" y="6350"/>
                </a:lnTo>
                <a:lnTo>
                  <a:pt x="203200" y="6350"/>
                </a:lnTo>
                <a:lnTo>
                  <a:pt x="184150" y="19050"/>
                </a:lnTo>
                <a:lnTo>
                  <a:pt x="165100" y="31750"/>
                </a:lnTo>
                <a:lnTo>
                  <a:pt x="139700" y="44450"/>
                </a:lnTo>
                <a:lnTo>
                  <a:pt x="120650" y="63500"/>
                </a:lnTo>
                <a:lnTo>
                  <a:pt x="101600" y="82550"/>
                </a:lnTo>
                <a:lnTo>
                  <a:pt x="76200" y="107950"/>
                </a:lnTo>
                <a:lnTo>
                  <a:pt x="57150" y="133350"/>
                </a:lnTo>
                <a:lnTo>
                  <a:pt x="44450" y="158750"/>
                </a:lnTo>
                <a:lnTo>
                  <a:pt x="31750" y="190500"/>
                </a:lnTo>
                <a:lnTo>
                  <a:pt x="25400" y="209550"/>
                </a:lnTo>
                <a:lnTo>
                  <a:pt x="19050" y="222250"/>
                </a:lnTo>
                <a:lnTo>
                  <a:pt x="6350" y="254000"/>
                </a:lnTo>
                <a:lnTo>
                  <a:pt x="0" y="285750"/>
                </a:lnTo>
                <a:lnTo>
                  <a:pt x="0" y="304800"/>
                </a:lnTo>
                <a:lnTo>
                  <a:pt x="0" y="336550"/>
                </a:lnTo>
                <a:lnTo>
                  <a:pt x="0" y="355600"/>
                </a:lnTo>
                <a:lnTo>
                  <a:pt x="0" y="387350"/>
                </a:lnTo>
                <a:lnTo>
                  <a:pt x="6350" y="419100"/>
                </a:lnTo>
                <a:lnTo>
                  <a:pt x="12700" y="444500"/>
                </a:lnTo>
                <a:lnTo>
                  <a:pt x="25400" y="476250"/>
                </a:lnTo>
                <a:lnTo>
                  <a:pt x="38100" y="501650"/>
                </a:lnTo>
                <a:lnTo>
                  <a:pt x="50800" y="527050"/>
                </a:lnTo>
                <a:lnTo>
                  <a:pt x="69850" y="546100"/>
                </a:lnTo>
                <a:lnTo>
                  <a:pt x="101600" y="571500"/>
                </a:lnTo>
                <a:lnTo>
                  <a:pt x="120650" y="584200"/>
                </a:lnTo>
                <a:lnTo>
                  <a:pt x="146050" y="596900"/>
                </a:lnTo>
                <a:lnTo>
                  <a:pt x="171450" y="609600"/>
                </a:lnTo>
                <a:lnTo>
                  <a:pt x="196850" y="615950"/>
                </a:lnTo>
                <a:lnTo>
                  <a:pt x="228600" y="615950"/>
                </a:lnTo>
                <a:lnTo>
                  <a:pt x="254000" y="615950"/>
                </a:lnTo>
                <a:lnTo>
                  <a:pt x="285750" y="609600"/>
                </a:lnTo>
                <a:lnTo>
                  <a:pt x="317500" y="603250"/>
                </a:lnTo>
                <a:lnTo>
                  <a:pt x="342900" y="596900"/>
                </a:lnTo>
                <a:lnTo>
                  <a:pt x="374650" y="584200"/>
                </a:lnTo>
                <a:lnTo>
                  <a:pt x="400050" y="571500"/>
                </a:lnTo>
                <a:lnTo>
                  <a:pt x="425450" y="558800"/>
                </a:lnTo>
                <a:lnTo>
                  <a:pt x="450850" y="539750"/>
                </a:lnTo>
                <a:lnTo>
                  <a:pt x="469900" y="520700"/>
                </a:lnTo>
                <a:lnTo>
                  <a:pt x="501650" y="495300"/>
                </a:lnTo>
                <a:lnTo>
                  <a:pt x="520700" y="476250"/>
                </a:lnTo>
                <a:lnTo>
                  <a:pt x="539750" y="450850"/>
                </a:lnTo>
                <a:lnTo>
                  <a:pt x="552450" y="425450"/>
                </a:lnTo>
                <a:lnTo>
                  <a:pt x="565150" y="400050"/>
                </a:lnTo>
                <a:lnTo>
                  <a:pt x="577850" y="368300"/>
                </a:lnTo>
                <a:lnTo>
                  <a:pt x="590550" y="336550"/>
                </a:lnTo>
                <a:lnTo>
                  <a:pt x="596900" y="323850"/>
                </a:lnTo>
                <a:lnTo>
                  <a:pt x="609600" y="292100"/>
                </a:lnTo>
                <a:lnTo>
                  <a:pt x="615950" y="260350"/>
                </a:lnTo>
                <a:lnTo>
                  <a:pt x="615950" y="228600"/>
                </a:lnTo>
                <a:lnTo>
                  <a:pt x="609600" y="203200"/>
                </a:lnTo>
                <a:lnTo>
                  <a:pt x="603250" y="177800"/>
                </a:lnTo>
                <a:lnTo>
                  <a:pt x="590550" y="152400"/>
                </a:lnTo>
                <a:lnTo>
                  <a:pt x="565150" y="127000"/>
                </a:lnTo>
                <a:lnTo>
                  <a:pt x="546100" y="114300"/>
                </a:lnTo>
                <a:lnTo>
                  <a:pt x="527050" y="101600"/>
                </a:lnTo>
                <a:lnTo>
                  <a:pt x="508000" y="88900"/>
                </a:lnTo>
                <a:lnTo>
                  <a:pt x="488950" y="76200"/>
                </a:lnTo>
                <a:lnTo>
                  <a:pt x="463550" y="63500"/>
                </a:lnTo>
                <a:lnTo>
                  <a:pt x="431800" y="50800"/>
                </a:lnTo>
                <a:lnTo>
                  <a:pt x="406400" y="44450"/>
                </a:lnTo>
                <a:lnTo>
                  <a:pt x="387350" y="38100"/>
                </a:lnTo>
                <a:lnTo>
                  <a:pt x="355600" y="25400"/>
                </a:lnTo>
                <a:lnTo>
                  <a:pt x="3492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2496800" y="3475542"/>
            <a:ext cx="247651" cy="298451"/>
          </a:xfrm>
          <a:custGeom>
            <a:avLst/>
            <a:gdLst/>
            <a:ahLst/>
            <a:cxnLst/>
            <a:rect l="0" t="0" r="0" b="0"/>
            <a:pathLst>
              <a:path w="247651" h="298451">
                <a:moveTo>
                  <a:pt x="247650" y="57150"/>
                </a:moveTo>
                <a:lnTo>
                  <a:pt x="241300" y="38100"/>
                </a:lnTo>
                <a:lnTo>
                  <a:pt x="215900" y="19050"/>
                </a:lnTo>
                <a:lnTo>
                  <a:pt x="196850" y="6350"/>
                </a:lnTo>
                <a:lnTo>
                  <a:pt x="171450" y="0"/>
                </a:lnTo>
                <a:lnTo>
                  <a:pt x="146050" y="0"/>
                </a:lnTo>
                <a:lnTo>
                  <a:pt x="120650" y="0"/>
                </a:lnTo>
                <a:lnTo>
                  <a:pt x="95250" y="6350"/>
                </a:lnTo>
                <a:lnTo>
                  <a:pt x="76200" y="12700"/>
                </a:lnTo>
                <a:lnTo>
                  <a:pt x="44450" y="25400"/>
                </a:lnTo>
                <a:lnTo>
                  <a:pt x="19050" y="38100"/>
                </a:lnTo>
                <a:lnTo>
                  <a:pt x="6350" y="44450"/>
                </a:lnTo>
                <a:lnTo>
                  <a:pt x="0" y="57150"/>
                </a:lnTo>
                <a:lnTo>
                  <a:pt x="0" y="76200"/>
                </a:lnTo>
                <a:lnTo>
                  <a:pt x="12700" y="95250"/>
                </a:lnTo>
                <a:lnTo>
                  <a:pt x="44450" y="107950"/>
                </a:lnTo>
                <a:lnTo>
                  <a:pt x="69850" y="120650"/>
                </a:lnTo>
                <a:lnTo>
                  <a:pt x="95250" y="133350"/>
                </a:lnTo>
                <a:lnTo>
                  <a:pt x="120650" y="146050"/>
                </a:lnTo>
                <a:lnTo>
                  <a:pt x="146050" y="165100"/>
                </a:lnTo>
                <a:lnTo>
                  <a:pt x="171450" y="190500"/>
                </a:lnTo>
                <a:lnTo>
                  <a:pt x="177800" y="203200"/>
                </a:lnTo>
                <a:lnTo>
                  <a:pt x="184150" y="222250"/>
                </a:lnTo>
                <a:lnTo>
                  <a:pt x="184150" y="241300"/>
                </a:lnTo>
                <a:lnTo>
                  <a:pt x="165100" y="260350"/>
                </a:lnTo>
                <a:lnTo>
                  <a:pt x="139700" y="273050"/>
                </a:lnTo>
                <a:lnTo>
                  <a:pt x="120650" y="279400"/>
                </a:lnTo>
                <a:lnTo>
                  <a:pt x="101600" y="292100"/>
                </a:lnTo>
                <a:lnTo>
                  <a:pt x="69850" y="298450"/>
                </a:lnTo>
                <a:lnTo>
                  <a:pt x="50800" y="298450"/>
                </a:lnTo>
                <a:lnTo>
                  <a:pt x="25400" y="292100"/>
                </a:lnTo>
                <a:lnTo>
                  <a:pt x="1905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2" name="SMARTINK"/>
          <p:cNvSpPr/>
          <p:nvPr/>
        </p:nvSpPr>
        <p:spPr bwMode="auto">
          <a:xfrm>
            <a:off x="2877800" y="3488242"/>
            <a:ext cx="234951" cy="241301"/>
          </a:xfrm>
          <a:custGeom>
            <a:avLst/>
            <a:gdLst/>
            <a:ahLst/>
            <a:cxnLst/>
            <a:rect l="0" t="0" r="0" b="0"/>
            <a:pathLst>
              <a:path w="234951" h="241301">
                <a:moveTo>
                  <a:pt x="196850" y="44450"/>
                </a:moveTo>
                <a:lnTo>
                  <a:pt x="190500" y="31750"/>
                </a:lnTo>
                <a:lnTo>
                  <a:pt x="177800" y="12700"/>
                </a:lnTo>
                <a:lnTo>
                  <a:pt x="165100" y="6350"/>
                </a:lnTo>
                <a:lnTo>
                  <a:pt x="139700" y="6350"/>
                </a:lnTo>
                <a:lnTo>
                  <a:pt x="107950" y="12700"/>
                </a:lnTo>
                <a:lnTo>
                  <a:pt x="82550" y="25400"/>
                </a:lnTo>
                <a:lnTo>
                  <a:pt x="57150" y="44450"/>
                </a:lnTo>
                <a:lnTo>
                  <a:pt x="25400" y="69850"/>
                </a:lnTo>
                <a:lnTo>
                  <a:pt x="12700" y="8890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0" y="190500"/>
                </a:lnTo>
                <a:lnTo>
                  <a:pt x="12700" y="203200"/>
                </a:lnTo>
                <a:lnTo>
                  <a:pt x="31750" y="222250"/>
                </a:lnTo>
                <a:lnTo>
                  <a:pt x="50800" y="234950"/>
                </a:lnTo>
                <a:lnTo>
                  <a:pt x="69850" y="241300"/>
                </a:lnTo>
                <a:lnTo>
                  <a:pt x="88900" y="241300"/>
                </a:lnTo>
                <a:lnTo>
                  <a:pt x="114300" y="234950"/>
                </a:lnTo>
                <a:lnTo>
                  <a:pt x="139700" y="228600"/>
                </a:lnTo>
                <a:lnTo>
                  <a:pt x="158750" y="222250"/>
                </a:lnTo>
                <a:lnTo>
                  <a:pt x="184150" y="203200"/>
                </a:lnTo>
                <a:lnTo>
                  <a:pt x="209550" y="177800"/>
                </a:lnTo>
                <a:lnTo>
                  <a:pt x="228600" y="152400"/>
                </a:lnTo>
                <a:lnTo>
                  <a:pt x="234950" y="127000"/>
                </a:lnTo>
                <a:lnTo>
                  <a:pt x="234950" y="101600"/>
                </a:lnTo>
                <a:lnTo>
                  <a:pt x="228600" y="76200"/>
                </a:lnTo>
                <a:lnTo>
                  <a:pt x="215900" y="50800"/>
                </a:lnTo>
                <a:lnTo>
                  <a:pt x="196850" y="25400"/>
                </a:lnTo>
                <a:lnTo>
                  <a:pt x="184150" y="12700"/>
                </a:lnTo>
                <a:lnTo>
                  <a:pt x="152400" y="0"/>
                </a:lnTo>
                <a:lnTo>
                  <a:pt x="133350" y="0"/>
                </a:lnTo>
                <a:lnTo>
                  <a:pt x="107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3" name="SMARTINK"/>
          <p:cNvSpPr/>
          <p:nvPr/>
        </p:nvSpPr>
        <p:spPr bwMode="auto">
          <a:xfrm>
            <a:off x="3144500" y="3704142"/>
            <a:ext cx="203201" cy="222251"/>
          </a:xfrm>
          <a:custGeom>
            <a:avLst/>
            <a:gdLst/>
            <a:ahLst/>
            <a:cxnLst/>
            <a:rect l="0" t="0" r="0" b="0"/>
            <a:pathLst>
              <a:path w="203201" h="222251">
                <a:moveTo>
                  <a:pt x="19050" y="19050"/>
                </a:moveTo>
                <a:lnTo>
                  <a:pt x="31750" y="635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6350"/>
                </a:lnTo>
                <a:lnTo>
                  <a:pt x="120650" y="19050"/>
                </a:lnTo>
                <a:lnTo>
                  <a:pt x="114300" y="44450"/>
                </a:lnTo>
                <a:lnTo>
                  <a:pt x="107950" y="57150"/>
                </a:lnTo>
                <a:lnTo>
                  <a:pt x="101600" y="69850"/>
                </a:lnTo>
                <a:lnTo>
                  <a:pt x="88900" y="82550"/>
                </a:lnTo>
                <a:lnTo>
                  <a:pt x="120650" y="95250"/>
                </a:lnTo>
                <a:lnTo>
                  <a:pt x="146050" y="101600"/>
                </a:lnTo>
                <a:lnTo>
                  <a:pt x="177800" y="107950"/>
                </a:lnTo>
                <a:lnTo>
                  <a:pt x="196850" y="114300"/>
                </a:lnTo>
                <a:lnTo>
                  <a:pt x="203200" y="133350"/>
                </a:lnTo>
                <a:lnTo>
                  <a:pt x="196850" y="146050"/>
                </a:lnTo>
                <a:lnTo>
                  <a:pt x="190500" y="158750"/>
                </a:lnTo>
                <a:lnTo>
                  <a:pt x="177800" y="171450"/>
                </a:lnTo>
                <a:lnTo>
                  <a:pt x="146050" y="190500"/>
                </a:lnTo>
                <a:lnTo>
                  <a:pt x="114300" y="196850"/>
                </a:lnTo>
                <a:lnTo>
                  <a:pt x="101600" y="203200"/>
                </a:lnTo>
                <a:lnTo>
                  <a:pt x="82550" y="203200"/>
                </a:lnTo>
                <a:lnTo>
                  <a:pt x="63500" y="209550"/>
                </a:lnTo>
                <a:lnTo>
                  <a:pt x="38100" y="209550"/>
                </a:lnTo>
                <a:lnTo>
                  <a:pt x="6350" y="2159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6" name="SMARTINK"/>
          <p:cNvSpPr/>
          <p:nvPr/>
        </p:nvSpPr>
        <p:spPr bwMode="auto">
          <a:xfrm>
            <a:off x="2903200" y="3304092"/>
            <a:ext cx="107951" cy="6351"/>
          </a:xfrm>
          <a:custGeom>
            <a:avLst/>
            <a:gdLst/>
            <a:ahLst/>
            <a:cxnLst/>
            <a:rect l="0" t="0" r="0" b="0"/>
            <a:pathLst>
              <a:path w="10795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7" name="SMARTINK"/>
          <p:cNvSpPr/>
          <p:nvPr/>
        </p:nvSpPr>
        <p:spPr bwMode="auto">
          <a:xfrm>
            <a:off x="3068300" y="3227892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0" y="19050"/>
                </a:moveTo>
                <a:lnTo>
                  <a:pt x="19050" y="0"/>
                </a:lnTo>
                <a:lnTo>
                  <a:pt x="38100" y="0"/>
                </a:lnTo>
                <a:lnTo>
                  <a:pt x="63500" y="0"/>
                </a:lnTo>
                <a:lnTo>
                  <a:pt x="82550" y="6350"/>
                </a:lnTo>
                <a:lnTo>
                  <a:pt x="88900" y="19050"/>
                </a:lnTo>
                <a:lnTo>
                  <a:pt x="82550" y="31750"/>
                </a:lnTo>
                <a:lnTo>
                  <a:pt x="57150" y="57150"/>
                </a:lnTo>
                <a:lnTo>
                  <a:pt x="38100" y="88900"/>
                </a:lnTo>
                <a:lnTo>
                  <a:pt x="25400" y="101600"/>
                </a:lnTo>
                <a:lnTo>
                  <a:pt x="31750" y="114300"/>
                </a:lnTo>
                <a:lnTo>
                  <a:pt x="57150" y="114300"/>
                </a:lnTo>
                <a:lnTo>
                  <a:pt x="88900" y="114300"/>
                </a:lnTo>
                <a:lnTo>
                  <a:pt x="11430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8" name="SMARTINK"/>
          <p:cNvSpPr/>
          <p:nvPr/>
        </p:nvSpPr>
        <p:spPr bwMode="auto">
          <a:xfrm>
            <a:off x="2992100" y="3888292"/>
            <a:ext cx="12701" cy="336551"/>
          </a:xfrm>
          <a:custGeom>
            <a:avLst/>
            <a:gdLst/>
            <a:ahLst/>
            <a:cxnLst/>
            <a:rect l="0" t="0" r="0" b="0"/>
            <a:pathLst>
              <a:path w="12701" h="336551">
                <a:moveTo>
                  <a:pt x="12700" y="0"/>
                </a:moveTo>
                <a:lnTo>
                  <a:pt x="6350" y="317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60350"/>
                </a:lnTo>
                <a:lnTo>
                  <a:pt x="0" y="285750"/>
                </a:lnTo>
                <a:lnTo>
                  <a:pt x="0" y="317500"/>
                </a:lnTo>
                <a:lnTo>
                  <a:pt x="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9" name="SMARTINK"/>
          <p:cNvSpPr/>
          <p:nvPr/>
        </p:nvSpPr>
        <p:spPr bwMode="auto">
          <a:xfrm>
            <a:off x="2896850" y="4154992"/>
            <a:ext cx="222251" cy="133351"/>
          </a:xfrm>
          <a:custGeom>
            <a:avLst/>
            <a:gdLst/>
            <a:ahLst/>
            <a:cxnLst/>
            <a:rect l="0" t="0" r="0" b="0"/>
            <a:pathLst>
              <a:path w="222251" h="133351">
                <a:moveTo>
                  <a:pt x="0" y="0"/>
                </a:moveTo>
                <a:lnTo>
                  <a:pt x="6350" y="25400"/>
                </a:lnTo>
                <a:lnTo>
                  <a:pt x="19050" y="50800"/>
                </a:lnTo>
                <a:lnTo>
                  <a:pt x="25400" y="76200"/>
                </a:lnTo>
                <a:lnTo>
                  <a:pt x="38100" y="101600"/>
                </a:lnTo>
                <a:lnTo>
                  <a:pt x="50800" y="133350"/>
                </a:lnTo>
                <a:lnTo>
                  <a:pt x="76200" y="133350"/>
                </a:lnTo>
                <a:lnTo>
                  <a:pt x="101600" y="120650"/>
                </a:lnTo>
                <a:lnTo>
                  <a:pt x="133350" y="95250"/>
                </a:lnTo>
                <a:lnTo>
                  <a:pt x="165100" y="69850"/>
                </a:lnTo>
                <a:lnTo>
                  <a:pt x="190500" y="44450"/>
                </a:lnTo>
                <a:lnTo>
                  <a:pt x="203200" y="25400"/>
                </a:lnTo>
                <a:lnTo>
                  <a:pt x="2222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0" name="SMARTINK"/>
          <p:cNvSpPr/>
          <p:nvPr/>
        </p:nvSpPr>
        <p:spPr bwMode="auto">
          <a:xfrm>
            <a:off x="2884150" y="4440742"/>
            <a:ext cx="127001" cy="12701"/>
          </a:xfrm>
          <a:custGeom>
            <a:avLst/>
            <a:gdLst/>
            <a:ahLst/>
            <a:cxnLst/>
            <a:rect l="0" t="0" r="0" b="0"/>
            <a:pathLst>
              <a:path w="127001" h="12701">
                <a:moveTo>
                  <a:pt x="0" y="12700"/>
                </a:moveTo>
                <a:lnTo>
                  <a:pt x="1905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1" name="SMARTINK"/>
          <p:cNvSpPr/>
          <p:nvPr/>
        </p:nvSpPr>
        <p:spPr bwMode="auto">
          <a:xfrm>
            <a:off x="3100050" y="4307392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107950" y="12700"/>
                </a:moveTo>
                <a:lnTo>
                  <a:pt x="95250" y="0"/>
                </a:lnTo>
                <a:lnTo>
                  <a:pt x="76200" y="0"/>
                </a:lnTo>
                <a:lnTo>
                  <a:pt x="38100" y="38100"/>
                </a:lnTo>
                <a:lnTo>
                  <a:pt x="19050" y="69850"/>
                </a:lnTo>
                <a:lnTo>
                  <a:pt x="6350" y="9525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2400"/>
                </a:lnTo>
                <a:lnTo>
                  <a:pt x="12700" y="165100"/>
                </a:lnTo>
                <a:lnTo>
                  <a:pt x="31750" y="177800"/>
                </a:lnTo>
                <a:lnTo>
                  <a:pt x="50800" y="177800"/>
                </a:lnTo>
                <a:lnTo>
                  <a:pt x="82550" y="165100"/>
                </a:lnTo>
                <a:lnTo>
                  <a:pt x="95250" y="158750"/>
                </a:lnTo>
                <a:lnTo>
                  <a:pt x="101600" y="146050"/>
                </a:lnTo>
                <a:lnTo>
                  <a:pt x="101600" y="127000"/>
                </a:lnTo>
                <a:lnTo>
                  <a:pt x="88900" y="120650"/>
                </a:lnTo>
                <a:lnTo>
                  <a:pt x="50800" y="127000"/>
                </a:lnTo>
                <a:lnTo>
                  <a:pt x="19050" y="1460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2" name="SMARTINK"/>
          <p:cNvSpPr/>
          <p:nvPr/>
        </p:nvSpPr>
        <p:spPr bwMode="auto">
          <a:xfrm>
            <a:off x="2503150" y="3881942"/>
            <a:ext cx="57151" cy="368301"/>
          </a:xfrm>
          <a:custGeom>
            <a:avLst/>
            <a:gdLst/>
            <a:ahLst/>
            <a:cxnLst/>
            <a:rect l="0" t="0" r="0" b="0"/>
            <a:pathLst>
              <a:path w="57151" h="368301">
                <a:moveTo>
                  <a:pt x="57150" y="0"/>
                </a:moveTo>
                <a:lnTo>
                  <a:pt x="44450" y="12700"/>
                </a:lnTo>
                <a:lnTo>
                  <a:pt x="44450" y="44450"/>
                </a:lnTo>
                <a:lnTo>
                  <a:pt x="38100" y="63500"/>
                </a:lnTo>
                <a:lnTo>
                  <a:pt x="31750" y="88900"/>
                </a:lnTo>
                <a:lnTo>
                  <a:pt x="31750" y="120650"/>
                </a:lnTo>
                <a:lnTo>
                  <a:pt x="25400" y="133350"/>
                </a:lnTo>
                <a:lnTo>
                  <a:pt x="25400" y="152400"/>
                </a:lnTo>
                <a:lnTo>
                  <a:pt x="2540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12700" y="222250"/>
                </a:lnTo>
                <a:lnTo>
                  <a:pt x="12700" y="241300"/>
                </a:lnTo>
                <a:lnTo>
                  <a:pt x="6350" y="260350"/>
                </a:lnTo>
                <a:lnTo>
                  <a:pt x="6350" y="292100"/>
                </a:lnTo>
                <a:lnTo>
                  <a:pt x="0" y="317500"/>
                </a:lnTo>
                <a:lnTo>
                  <a:pt x="0" y="349250"/>
                </a:lnTo>
                <a:lnTo>
                  <a:pt x="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4" name="SMARTINK"/>
          <p:cNvSpPr/>
          <p:nvPr/>
        </p:nvSpPr>
        <p:spPr bwMode="auto">
          <a:xfrm>
            <a:off x="2407900" y="4148642"/>
            <a:ext cx="196851" cy="152401"/>
          </a:xfrm>
          <a:custGeom>
            <a:avLst/>
            <a:gdLst/>
            <a:ahLst/>
            <a:cxnLst/>
            <a:rect l="0" t="0" r="0" b="0"/>
            <a:pathLst>
              <a:path w="196851" h="152401">
                <a:moveTo>
                  <a:pt x="0" y="0"/>
                </a:moveTo>
                <a:lnTo>
                  <a:pt x="25400" y="25400"/>
                </a:lnTo>
                <a:lnTo>
                  <a:pt x="31750" y="44450"/>
                </a:lnTo>
                <a:lnTo>
                  <a:pt x="38100" y="69850"/>
                </a:lnTo>
                <a:lnTo>
                  <a:pt x="44450" y="95250"/>
                </a:lnTo>
                <a:lnTo>
                  <a:pt x="50800" y="127000"/>
                </a:lnTo>
                <a:lnTo>
                  <a:pt x="57150" y="146050"/>
                </a:lnTo>
                <a:lnTo>
                  <a:pt x="69850" y="152400"/>
                </a:lnTo>
                <a:lnTo>
                  <a:pt x="101600" y="133350"/>
                </a:lnTo>
                <a:lnTo>
                  <a:pt x="127000" y="107950"/>
                </a:lnTo>
                <a:lnTo>
                  <a:pt x="158750" y="88900"/>
                </a:lnTo>
                <a:lnTo>
                  <a:pt x="190500" y="69850"/>
                </a:lnTo>
                <a:lnTo>
                  <a:pt x="1968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5" name="SMARTINK"/>
          <p:cNvSpPr/>
          <p:nvPr/>
        </p:nvSpPr>
        <p:spPr bwMode="auto">
          <a:xfrm>
            <a:off x="2344400" y="4370892"/>
            <a:ext cx="12701" cy="158751"/>
          </a:xfrm>
          <a:custGeom>
            <a:avLst/>
            <a:gdLst/>
            <a:ahLst/>
            <a:cxnLst/>
            <a:rect l="0" t="0" r="0" b="0"/>
            <a:pathLst>
              <a:path w="12701" h="1587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2400"/>
                </a:lnTo>
                <a:lnTo>
                  <a:pt x="12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6" name="SMARTINK"/>
          <p:cNvSpPr/>
          <p:nvPr/>
        </p:nvSpPr>
        <p:spPr bwMode="auto">
          <a:xfrm>
            <a:off x="2306300" y="4428042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12700"/>
                </a:moveTo>
                <a:lnTo>
                  <a:pt x="2540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7" name="SMARTINK"/>
          <p:cNvSpPr/>
          <p:nvPr/>
        </p:nvSpPr>
        <p:spPr bwMode="auto">
          <a:xfrm>
            <a:off x="2477750" y="4351842"/>
            <a:ext cx="82551" cy="152401"/>
          </a:xfrm>
          <a:custGeom>
            <a:avLst/>
            <a:gdLst/>
            <a:ahLst/>
            <a:cxnLst/>
            <a:rect l="0" t="0" r="0" b="0"/>
            <a:pathLst>
              <a:path w="82551" h="152401">
                <a:moveTo>
                  <a:pt x="82550" y="12700"/>
                </a:moveTo>
                <a:lnTo>
                  <a:pt x="76200" y="0"/>
                </a:lnTo>
                <a:lnTo>
                  <a:pt x="63500" y="6350"/>
                </a:lnTo>
                <a:lnTo>
                  <a:pt x="38100" y="25400"/>
                </a:lnTo>
                <a:lnTo>
                  <a:pt x="19050" y="50800"/>
                </a:lnTo>
                <a:lnTo>
                  <a:pt x="6350" y="82550"/>
                </a:lnTo>
                <a:lnTo>
                  <a:pt x="0" y="114300"/>
                </a:lnTo>
                <a:lnTo>
                  <a:pt x="6350" y="127000"/>
                </a:lnTo>
                <a:lnTo>
                  <a:pt x="12700" y="139700"/>
                </a:lnTo>
                <a:lnTo>
                  <a:pt x="25400" y="146050"/>
                </a:lnTo>
                <a:lnTo>
                  <a:pt x="44450" y="152400"/>
                </a:lnTo>
                <a:lnTo>
                  <a:pt x="57150" y="146050"/>
                </a:lnTo>
                <a:lnTo>
                  <a:pt x="69850" y="127000"/>
                </a:lnTo>
                <a:lnTo>
                  <a:pt x="63500" y="114300"/>
                </a:lnTo>
                <a:lnTo>
                  <a:pt x="50800" y="107950"/>
                </a:lnTo>
                <a:lnTo>
                  <a:pt x="254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8" name="SMARTINK"/>
          <p:cNvSpPr/>
          <p:nvPr/>
        </p:nvSpPr>
        <p:spPr bwMode="auto">
          <a:xfrm>
            <a:off x="2534900" y="3215192"/>
            <a:ext cx="6351" cy="133351"/>
          </a:xfrm>
          <a:custGeom>
            <a:avLst/>
            <a:gdLst/>
            <a:ahLst/>
            <a:cxnLst/>
            <a:rect l="0" t="0" r="0" b="0"/>
            <a:pathLst>
              <a:path w="6351" h="1333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27000"/>
                </a:lnTo>
                <a:lnTo>
                  <a:pt x="635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9" name="SMARTINK"/>
          <p:cNvSpPr/>
          <p:nvPr/>
        </p:nvSpPr>
        <p:spPr bwMode="auto">
          <a:xfrm>
            <a:off x="2446000" y="3265992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31750" y="12700"/>
                </a:lnTo>
                <a:lnTo>
                  <a:pt x="57150" y="12700"/>
                </a:lnTo>
                <a:lnTo>
                  <a:pt x="88900" y="6350"/>
                </a:lnTo>
                <a:lnTo>
                  <a:pt x="114300" y="6350"/>
                </a:lnTo>
                <a:lnTo>
                  <a:pt x="139700" y="0"/>
                </a:lnTo>
                <a:lnTo>
                  <a:pt x="1524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0" name="SMARTINK"/>
          <p:cNvSpPr/>
          <p:nvPr/>
        </p:nvSpPr>
        <p:spPr bwMode="auto">
          <a:xfrm>
            <a:off x="2661900" y="3183442"/>
            <a:ext cx="82551" cy="139701"/>
          </a:xfrm>
          <a:custGeom>
            <a:avLst/>
            <a:gdLst/>
            <a:ahLst/>
            <a:cxnLst/>
            <a:rect l="0" t="0" r="0" b="0"/>
            <a:pathLst>
              <a:path w="82551" h="139701">
                <a:moveTo>
                  <a:pt x="63500" y="12700"/>
                </a:moveTo>
                <a:lnTo>
                  <a:pt x="57150" y="0"/>
                </a:lnTo>
                <a:lnTo>
                  <a:pt x="44450" y="6350"/>
                </a:lnTo>
                <a:lnTo>
                  <a:pt x="25400" y="38100"/>
                </a:lnTo>
                <a:lnTo>
                  <a:pt x="12700" y="57150"/>
                </a:lnTo>
                <a:lnTo>
                  <a:pt x="0" y="82550"/>
                </a:lnTo>
                <a:lnTo>
                  <a:pt x="6350" y="107950"/>
                </a:lnTo>
                <a:lnTo>
                  <a:pt x="19050" y="133350"/>
                </a:lnTo>
                <a:lnTo>
                  <a:pt x="38100" y="139700"/>
                </a:lnTo>
                <a:lnTo>
                  <a:pt x="63500" y="133350"/>
                </a:lnTo>
                <a:lnTo>
                  <a:pt x="82550" y="114300"/>
                </a:lnTo>
                <a:lnTo>
                  <a:pt x="76200" y="95250"/>
                </a:lnTo>
                <a:lnTo>
                  <a:pt x="57150" y="95250"/>
                </a:lnTo>
                <a:lnTo>
                  <a:pt x="31750" y="101600"/>
                </a:lnTo>
                <a:lnTo>
                  <a:pt x="12700" y="120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1" name="SMARTINK"/>
          <p:cNvSpPr/>
          <p:nvPr/>
        </p:nvSpPr>
        <p:spPr bwMode="auto">
          <a:xfrm>
            <a:off x="1798300" y="5177342"/>
            <a:ext cx="120651" cy="190501"/>
          </a:xfrm>
          <a:custGeom>
            <a:avLst/>
            <a:gdLst/>
            <a:ahLst/>
            <a:cxnLst/>
            <a:rect l="0" t="0" r="0" b="0"/>
            <a:pathLst>
              <a:path w="120651" h="190501">
                <a:moveTo>
                  <a:pt x="120650" y="25400"/>
                </a:moveTo>
                <a:lnTo>
                  <a:pt x="114300" y="38100"/>
                </a:lnTo>
                <a:lnTo>
                  <a:pt x="114300" y="57150"/>
                </a:lnTo>
                <a:lnTo>
                  <a:pt x="120650" y="38100"/>
                </a:lnTo>
                <a:lnTo>
                  <a:pt x="114300" y="25400"/>
                </a:lnTo>
                <a:lnTo>
                  <a:pt x="107950" y="12700"/>
                </a:lnTo>
                <a:lnTo>
                  <a:pt x="95250" y="6350"/>
                </a:lnTo>
                <a:lnTo>
                  <a:pt x="76200" y="0"/>
                </a:lnTo>
                <a:lnTo>
                  <a:pt x="57150" y="12700"/>
                </a:lnTo>
                <a:lnTo>
                  <a:pt x="38100" y="25400"/>
                </a:lnTo>
                <a:lnTo>
                  <a:pt x="19050" y="44450"/>
                </a:lnTo>
                <a:lnTo>
                  <a:pt x="6350" y="69850"/>
                </a:lnTo>
                <a:lnTo>
                  <a:pt x="0" y="101600"/>
                </a:lnTo>
                <a:lnTo>
                  <a:pt x="0" y="133350"/>
                </a:lnTo>
                <a:lnTo>
                  <a:pt x="6350" y="158750"/>
                </a:lnTo>
                <a:lnTo>
                  <a:pt x="19050" y="171450"/>
                </a:lnTo>
                <a:lnTo>
                  <a:pt x="38100" y="184150"/>
                </a:lnTo>
                <a:lnTo>
                  <a:pt x="63500" y="190500"/>
                </a:lnTo>
                <a:lnTo>
                  <a:pt x="82550" y="190500"/>
                </a:lnTo>
                <a:lnTo>
                  <a:pt x="1079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2" name="SMARTINK"/>
          <p:cNvSpPr/>
          <p:nvPr/>
        </p:nvSpPr>
        <p:spPr bwMode="auto">
          <a:xfrm>
            <a:off x="1645900" y="5043992"/>
            <a:ext cx="469901" cy="469901"/>
          </a:xfrm>
          <a:custGeom>
            <a:avLst/>
            <a:gdLst/>
            <a:ahLst/>
            <a:cxnLst/>
            <a:rect l="0" t="0" r="0" b="0"/>
            <a:pathLst>
              <a:path w="469901" h="469901">
                <a:moveTo>
                  <a:pt x="374650" y="107950"/>
                </a:moveTo>
                <a:lnTo>
                  <a:pt x="374650" y="76200"/>
                </a:lnTo>
                <a:lnTo>
                  <a:pt x="368300" y="57150"/>
                </a:lnTo>
                <a:lnTo>
                  <a:pt x="349250" y="38100"/>
                </a:lnTo>
                <a:lnTo>
                  <a:pt x="317500" y="19050"/>
                </a:lnTo>
                <a:lnTo>
                  <a:pt x="285750" y="6350"/>
                </a:lnTo>
                <a:lnTo>
                  <a:pt x="266700" y="0"/>
                </a:lnTo>
                <a:lnTo>
                  <a:pt x="234950" y="0"/>
                </a:lnTo>
                <a:lnTo>
                  <a:pt x="209550" y="0"/>
                </a:lnTo>
                <a:lnTo>
                  <a:pt x="177800" y="0"/>
                </a:lnTo>
                <a:lnTo>
                  <a:pt x="146050" y="6350"/>
                </a:lnTo>
                <a:lnTo>
                  <a:pt x="120650" y="19050"/>
                </a:lnTo>
                <a:lnTo>
                  <a:pt x="95250" y="31750"/>
                </a:lnTo>
                <a:lnTo>
                  <a:pt x="69850" y="50800"/>
                </a:lnTo>
                <a:lnTo>
                  <a:pt x="50800" y="69850"/>
                </a:lnTo>
                <a:lnTo>
                  <a:pt x="38100" y="95250"/>
                </a:lnTo>
                <a:lnTo>
                  <a:pt x="25400" y="127000"/>
                </a:lnTo>
                <a:lnTo>
                  <a:pt x="19050" y="139700"/>
                </a:lnTo>
                <a:lnTo>
                  <a:pt x="12700" y="158750"/>
                </a:lnTo>
                <a:lnTo>
                  <a:pt x="6350" y="190500"/>
                </a:lnTo>
                <a:lnTo>
                  <a:pt x="635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79400"/>
                </a:lnTo>
                <a:lnTo>
                  <a:pt x="6350" y="311150"/>
                </a:lnTo>
                <a:lnTo>
                  <a:pt x="12700" y="336550"/>
                </a:lnTo>
                <a:lnTo>
                  <a:pt x="25400" y="361950"/>
                </a:lnTo>
                <a:lnTo>
                  <a:pt x="31750" y="387350"/>
                </a:lnTo>
                <a:lnTo>
                  <a:pt x="44450" y="406400"/>
                </a:lnTo>
                <a:lnTo>
                  <a:pt x="69850" y="431800"/>
                </a:lnTo>
                <a:lnTo>
                  <a:pt x="95250" y="450850"/>
                </a:lnTo>
                <a:lnTo>
                  <a:pt x="120650" y="463550"/>
                </a:lnTo>
                <a:lnTo>
                  <a:pt x="152400" y="469900"/>
                </a:lnTo>
                <a:lnTo>
                  <a:pt x="177800" y="469900"/>
                </a:lnTo>
                <a:lnTo>
                  <a:pt x="209550" y="469900"/>
                </a:lnTo>
                <a:lnTo>
                  <a:pt x="241300" y="463550"/>
                </a:lnTo>
                <a:lnTo>
                  <a:pt x="254000" y="457200"/>
                </a:lnTo>
                <a:lnTo>
                  <a:pt x="285750" y="444500"/>
                </a:lnTo>
                <a:lnTo>
                  <a:pt x="317500" y="431800"/>
                </a:lnTo>
                <a:lnTo>
                  <a:pt x="336550" y="425450"/>
                </a:lnTo>
                <a:lnTo>
                  <a:pt x="368300" y="406400"/>
                </a:lnTo>
                <a:lnTo>
                  <a:pt x="393700" y="387350"/>
                </a:lnTo>
                <a:lnTo>
                  <a:pt x="419100" y="368300"/>
                </a:lnTo>
                <a:lnTo>
                  <a:pt x="444500" y="349250"/>
                </a:lnTo>
                <a:lnTo>
                  <a:pt x="457200" y="323850"/>
                </a:lnTo>
                <a:lnTo>
                  <a:pt x="469900" y="292100"/>
                </a:lnTo>
                <a:lnTo>
                  <a:pt x="469900" y="260350"/>
                </a:lnTo>
                <a:lnTo>
                  <a:pt x="463550" y="234950"/>
                </a:lnTo>
                <a:lnTo>
                  <a:pt x="457200" y="215900"/>
                </a:lnTo>
                <a:lnTo>
                  <a:pt x="450850" y="190500"/>
                </a:lnTo>
                <a:lnTo>
                  <a:pt x="438150" y="171450"/>
                </a:lnTo>
                <a:lnTo>
                  <a:pt x="425450" y="152400"/>
                </a:lnTo>
                <a:lnTo>
                  <a:pt x="406400" y="133350"/>
                </a:lnTo>
                <a:lnTo>
                  <a:pt x="387350" y="114300"/>
                </a:lnTo>
                <a:lnTo>
                  <a:pt x="368300" y="95250"/>
                </a:lnTo>
                <a:lnTo>
                  <a:pt x="349250" y="76200"/>
                </a:lnTo>
                <a:lnTo>
                  <a:pt x="323850" y="63500"/>
                </a:lnTo>
                <a:lnTo>
                  <a:pt x="304800" y="50800"/>
                </a:lnTo>
                <a:lnTo>
                  <a:pt x="273050" y="31750"/>
                </a:lnTo>
                <a:lnTo>
                  <a:pt x="2603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3" name="SMARTINK"/>
          <p:cNvSpPr/>
          <p:nvPr/>
        </p:nvSpPr>
        <p:spPr bwMode="auto">
          <a:xfrm>
            <a:off x="2566650" y="5031292"/>
            <a:ext cx="19051" cy="298451"/>
          </a:xfrm>
          <a:custGeom>
            <a:avLst/>
            <a:gdLst/>
            <a:ahLst/>
            <a:cxnLst/>
            <a:rect l="0" t="0" r="0" b="0"/>
            <a:pathLst>
              <a:path w="19051" h="298451">
                <a:moveTo>
                  <a:pt x="0" y="0"/>
                </a:move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20650"/>
                </a:lnTo>
                <a:lnTo>
                  <a:pt x="6350" y="139700"/>
                </a:lnTo>
                <a:lnTo>
                  <a:pt x="6350" y="184150"/>
                </a:lnTo>
                <a:lnTo>
                  <a:pt x="6350" y="215900"/>
                </a:lnTo>
                <a:lnTo>
                  <a:pt x="6350" y="241300"/>
                </a:lnTo>
                <a:lnTo>
                  <a:pt x="6350" y="266700"/>
                </a:lnTo>
                <a:lnTo>
                  <a:pt x="6350" y="292100"/>
                </a:lnTo>
                <a:lnTo>
                  <a:pt x="190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4" name="SMARTINK"/>
          <p:cNvSpPr/>
          <p:nvPr/>
        </p:nvSpPr>
        <p:spPr bwMode="auto">
          <a:xfrm>
            <a:off x="2719050" y="5069392"/>
            <a:ext cx="1" cy="260351"/>
          </a:xfrm>
          <a:custGeom>
            <a:avLst/>
            <a:gdLst/>
            <a:ahLst/>
            <a:cxnLst/>
            <a:rect l="0" t="0" r="0" b="0"/>
            <a:pathLst>
              <a:path w="1" h="26035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9550"/>
                </a:lnTo>
                <a:lnTo>
                  <a:pt x="0" y="234950"/>
                </a:lnTo>
                <a:lnTo>
                  <a:pt x="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5" name="SMARTINK"/>
          <p:cNvSpPr/>
          <p:nvPr/>
        </p:nvSpPr>
        <p:spPr bwMode="auto">
          <a:xfrm>
            <a:off x="2592050" y="5190042"/>
            <a:ext cx="133351" cy="25401"/>
          </a:xfrm>
          <a:custGeom>
            <a:avLst/>
            <a:gdLst/>
            <a:ahLst/>
            <a:cxnLst/>
            <a:rect l="0" t="0" r="0" b="0"/>
            <a:pathLst>
              <a:path w="133351" h="25401">
                <a:moveTo>
                  <a:pt x="0" y="25400"/>
                </a:moveTo>
                <a:lnTo>
                  <a:pt x="19050" y="12700"/>
                </a:lnTo>
                <a:lnTo>
                  <a:pt x="50800" y="12700"/>
                </a:lnTo>
                <a:lnTo>
                  <a:pt x="76200" y="6350"/>
                </a:lnTo>
                <a:lnTo>
                  <a:pt x="95250" y="0"/>
                </a:lnTo>
                <a:lnTo>
                  <a:pt x="12700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6" name="SMARTINK"/>
          <p:cNvSpPr/>
          <p:nvPr/>
        </p:nvSpPr>
        <p:spPr bwMode="auto">
          <a:xfrm>
            <a:off x="2947650" y="5069392"/>
            <a:ext cx="12701" cy="234951"/>
          </a:xfrm>
          <a:custGeom>
            <a:avLst/>
            <a:gdLst/>
            <a:ahLst/>
            <a:cxnLst/>
            <a:rect l="0" t="0" r="0" b="0"/>
            <a:pathLst>
              <a:path w="12701" h="234951">
                <a:moveTo>
                  <a:pt x="12700" y="0"/>
                </a:moveTo>
                <a:lnTo>
                  <a:pt x="0" y="6350"/>
                </a:ln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20650"/>
                </a:lnTo>
                <a:lnTo>
                  <a:pt x="0" y="146050"/>
                </a:lnTo>
                <a:lnTo>
                  <a:pt x="0" y="171450"/>
                </a:lnTo>
                <a:lnTo>
                  <a:pt x="0" y="196850"/>
                </a:lnTo>
                <a:lnTo>
                  <a:pt x="0" y="215900"/>
                </a:lnTo>
                <a:lnTo>
                  <a:pt x="63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7" name="SMARTINK"/>
          <p:cNvSpPr/>
          <p:nvPr/>
        </p:nvSpPr>
        <p:spPr bwMode="auto">
          <a:xfrm>
            <a:off x="2915900" y="5075742"/>
            <a:ext cx="196851" cy="190501"/>
          </a:xfrm>
          <a:custGeom>
            <a:avLst/>
            <a:gdLst/>
            <a:ahLst/>
            <a:cxnLst/>
            <a:rect l="0" t="0" r="0" b="0"/>
            <a:pathLst>
              <a:path w="196851" h="190501">
                <a:moveTo>
                  <a:pt x="6350" y="12700"/>
                </a:moveTo>
                <a:lnTo>
                  <a:pt x="0" y="0"/>
                </a:lnTo>
                <a:lnTo>
                  <a:pt x="31750" y="12700"/>
                </a:lnTo>
                <a:lnTo>
                  <a:pt x="63500" y="38100"/>
                </a:lnTo>
                <a:lnTo>
                  <a:pt x="82550" y="63500"/>
                </a:lnTo>
                <a:lnTo>
                  <a:pt x="101600" y="88900"/>
                </a:lnTo>
                <a:lnTo>
                  <a:pt x="114300" y="114300"/>
                </a:lnTo>
                <a:lnTo>
                  <a:pt x="127000" y="133350"/>
                </a:lnTo>
                <a:lnTo>
                  <a:pt x="139700" y="165100"/>
                </a:lnTo>
                <a:lnTo>
                  <a:pt x="158750" y="190500"/>
                </a:lnTo>
                <a:lnTo>
                  <a:pt x="171450" y="184150"/>
                </a:lnTo>
                <a:lnTo>
                  <a:pt x="177800" y="158750"/>
                </a:lnTo>
                <a:lnTo>
                  <a:pt x="184150" y="133350"/>
                </a:lnTo>
                <a:lnTo>
                  <a:pt x="190500" y="107950"/>
                </a:lnTo>
                <a:lnTo>
                  <a:pt x="190500" y="82550"/>
                </a:lnTo>
                <a:lnTo>
                  <a:pt x="190500" y="57150"/>
                </a:lnTo>
                <a:lnTo>
                  <a:pt x="190500" y="31750"/>
                </a:lnTo>
                <a:lnTo>
                  <a:pt x="196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8" name="SMARTINK"/>
          <p:cNvSpPr/>
          <p:nvPr/>
        </p:nvSpPr>
        <p:spPr bwMode="auto">
          <a:xfrm>
            <a:off x="3176250" y="5069392"/>
            <a:ext cx="158751" cy="196851"/>
          </a:xfrm>
          <a:custGeom>
            <a:avLst/>
            <a:gdLst/>
            <a:ahLst/>
            <a:cxnLst/>
            <a:rect l="0" t="0" r="0" b="0"/>
            <a:pathLst>
              <a:path w="158751" h="196851">
                <a:moveTo>
                  <a:pt x="95250" y="25400"/>
                </a:moveTo>
                <a:lnTo>
                  <a:pt x="88900" y="12700"/>
                </a:lnTo>
                <a:lnTo>
                  <a:pt x="76200" y="6350"/>
                </a:lnTo>
                <a:lnTo>
                  <a:pt x="63500" y="0"/>
                </a:lnTo>
                <a:lnTo>
                  <a:pt x="44450" y="635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20650"/>
                </a:lnTo>
                <a:lnTo>
                  <a:pt x="0" y="146050"/>
                </a:lnTo>
                <a:lnTo>
                  <a:pt x="6350" y="158750"/>
                </a:lnTo>
                <a:lnTo>
                  <a:pt x="12700" y="171450"/>
                </a:lnTo>
                <a:lnTo>
                  <a:pt x="44450" y="196850"/>
                </a:lnTo>
                <a:lnTo>
                  <a:pt x="69850" y="196850"/>
                </a:lnTo>
                <a:lnTo>
                  <a:pt x="101600" y="184150"/>
                </a:lnTo>
                <a:lnTo>
                  <a:pt x="133350" y="158750"/>
                </a:lnTo>
                <a:lnTo>
                  <a:pt x="152400" y="133350"/>
                </a:lnTo>
                <a:lnTo>
                  <a:pt x="158750" y="107950"/>
                </a:lnTo>
                <a:lnTo>
                  <a:pt x="158750" y="82550"/>
                </a:lnTo>
                <a:lnTo>
                  <a:pt x="152400" y="57150"/>
                </a:lnTo>
                <a:lnTo>
                  <a:pt x="139700" y="25400"/>
                </a:lnTo>
                <a:lnTo>
                  <a:pt x="120650" y="6350"/>
                </a:lnTo>
                <a:lnTo>
                  <a:pt x="1016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9" name="SMARTINK"/>
          <p:cNvSpPr/>
          <p:nvPr/>
        </p:nvSpPr>
        <p:spPr bwMode="auto">
          <a:xfrm>
            <a:off x="3392150" y="5221792"/>
            <a:ext cx="152401" cy="184151"/>
          </a:xfrm>
          <a:custGeom>
            <a:avLst/>
            <a:gdLst/>
            <a:ahLst/>
            <a:cxnLst/>
            <a:rect l="0" t="0" r="0" b="0"/>
            <a:pathLst>
              <a:path w="152401" h="184151">
                <a:moveTo>
                  <a:pt x="38100" y="6350"/>
                </a:moveTo>
                <a:lnTo>
                  <a:pt x="57150" y="0"/>
                </a:lnTo>
                <a:lnTo>
                  <a:pt x="88900" y="0"/>
                </a:lnTo>
                <a:lnTo>
                  <a:pt x="101600" y="6350"/>
                </a:lnTo>
                <a:lnTo>
                  <a:pt x="101600" y="25400"/>
                </a:lnTo>
                <a:lnTo>
                  <a:pt x="88900" y="38100"/>
                </a:lnTo>
                <a:lnTo>
                  <a:pt x="63500" y="57150"/>
                </a:lnTo>
                <a:lnTo>
                  <a:pt x="50800" y="63500"/>
                </a:lnTo>
                <a:lnTo>
                  <a:pt x="82550" y="69850"/>
                </a:lnTo>
                <a:lnTo>
                  <a:pt x="107950" y="76200"/>
                </a:lnTo>
                <a:lnTo>
                  <a:pt x="133350" y="82550"/>
                </a:lnTo>
                <a:lnTo>
                  <a:pt x="146050" y="95250"/>
                </a:lnTo>
                <a:lnTo>
                  <a:pt x="152400" y="107950"/>
                </a:lnTo>
                <a:lnTo>
                  <a:pt x="152400" y="133350"/>
                </a:lnTo>
                <a:lnTo>
                  <a:pt x="139700" y="146050"/>
                </a:lnTo>
                <a:lnTo>
                  <a:pt x="127000" y="152400"/>
                </a:lnTo>
                <a:lnTo>
                  <a:pt x="107950" y="165100"/>
                </a:lnTo>
                <a:lnTo>
                  <a:pt x="82550" y="171450"/>
                </a:lnTo>
                <a:lnTo>
                  <a:pt x="57150" y="177800"/>
                </a:lnTo>
                <a:lnTo>
                  <a:pt x="25400" y="17780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0" name="SMARTINK"/>
          <p:cNvSpPr/>
          <p:nvPr/>
        </p:nvSpPr>
        <p:spPr bwMode="auto">
          <a:xfrm>
            <a:off x="2515850" y="4751892"/>
            <a:ext cx="12701" cy="158751"/>
          </a:xfrm>
          <a:custGeom>
            <a:avLst/>
            <a:gdLst/>
            <a:ahLst/>
            <a:cxnLst/>
            <a:rect l="0" t="0" r="0" b="0"/>
            <a:pathLst>
              <a:path w="12701" h="158751">
                <a:moveTo>
                  <a:pt x="127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6350" y="82550"/>
                </a:lnTo>
                <a:lnTo>
                  <a:pt x="6350" y="101600"/>
                </a:lnTo>
                <a:lnTo>
                  <a:pt x="0" y="1333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1" name="SMARTINK"/>
          <p:cNvSpPr/>
          <p:nvPr/>
        </p:nvSpPr>
        <p:spPr bwMode="auto">
          <a:xfrm>
            <a:off x="2433300" y="4821742"/>
            <a:ext cx="158751" cy="12701"/>
          </a:xfrm>
          <a:custGeom>
            <a:avLst/>
            <a:gdLst/>
            <a:ahLst/>
            <a:cxnLst/>
            <a:rect l="0" t="0" r="0" b="0"/>
            <a:pathLst>
              <a:path w="158751" h="12701">
                <a:moveTo>
                  <a:pt x="0" y="12700"/>
                </a:moveTo>
                <a:lnTo>
                  <a:pt x="38100" y="12700"/>
                </a:lnTo>
                <a:lnTo>
                  <a:pt x="69850" y="12700"/>
                </a:lnTo>
                <a:lnTo>
                  <a:pt x="95250" y="6350"/>
                </a:lnTo>
                <a:lnTo>
                  <a:pt x="120650" y="6350"/>
                </a:lnTo>
                <a:lnTo>
                  <a:pt x="1397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2" name="SMARTINK"/>
          <p:cNvSpPr/>
          <p:nvPr/>
        </p:nvSpPr>
        <p:spPr bwMode="auto">
          <a:xfrm>
            <a:off x="2649200" y="4758242"/>
            <a:ext cx="19051" cy="146051"/>
          </a:xfrm>
          <a:custGeom>
            <a:avLst/>
            <a:gdLst/>
            <a:ahLst/>
            <a:cxnLst/>
            <a:rect l="0" t="0" r="0" b="0"/>
            <a:pathLst>
              <a:path w="19051" h="146051">
                <a:moveTo>
                  <a:pt x="19050" y="12700"/>
                </a:moveTo>
                <a:lnTo>
                  <a:pt x="12700" y="0"/>
                </a:lnTo>
                <a:lnTo>
                  <a:pt x="6350" y="12700"/>
                </a:lnTo>
                <a:lnTo>
                  <a:pt x="635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20650"/>
                </a:lnTo>
                <a:lnTo>
                  <a:pt x="1270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3" name="SMARTINK"/>
          <p:cNvSpPr/>
          <p:nvPr/>
        </p:nvSpPr>
        <p:spPr bwMode="auto">
          <a:xfrm>
            <a:off x="3176250" y="4834442"/>
            <a:ext cx="101601" cy="1"/>
          </a:xfrm>
          <a:custGeom>
            <a:avLst/>
            <a:gdLst/>
            <a:ahLst/>
            <a:cxnLst/>
            <a:rect l="0" t="0" r="0" b="0"/>
            <a:pathLst>
              <a:path w="10160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4" name="SMARTINK"/>
          <p:cNvSpPr/>
          <p:nvPr/>
        </p:nvSpPr>
        <p:spPr bwMode="auto">
          <a:xfrm>
            <a:off x="3335000" y="4751892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38100" y="25400"/>
                </a:moveTo>
                <a:lnTo>
                  <a:pt x="19050" y="19050"/>
                </a:lnTo>
                <a:lnTo>
                  <a:pt x="31750" y="0"/>
                </a:lnTo>
                <a:lnTo>
                  <a:pt x="57150" y="6350"/>
                </a:lnTo>
                <a:lnTo>
                  <a:pt x="63500" y="25400"/>
                </a:lnTo>
                <a:lnTo>
                  <a:pt x="63500" y="50800"/>
                </a:lnTo>
                <a:lnTo>
                  <a:pt x="57150" y="63500"/>
                </a:lnTo>
                <a:lnTo>
                  <a:pt x="38100" y="88900"/>
                </a:lnTo>
                <a:lnTo>
                  <a:pt x="19050" y="120650"/>
                </a:lnTo>
                <a:lnTo>
                  <a:pt x="0" y="139700"/>
                </a:lnTo>
                <a:lnTo>
                  <a:pt x="31750" y="146050"/>
                </a:lnTo>
                <a:lnTo>
                  <a:pt x="57150" y="146050"/>
                </a:lnTo>
                <a:lnTo>
                  <a:pt x="82550" y="146050"/>
                </a:lnTo>
                <a:lnTo>
                  <a:pt x="10795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5" name="SMARTINK"/>
          <p:cNvSpPr/>
          <p:nvPr/>
        </p:nvSpPr>
        <p:spPr bwMode="auto">
          <a:xfrm>
            <a:off x="2433300" y="5482142"/>
            <a:ext cx="152401" cy="393701"/>
          </a:xfrm>
          <a:custGeom>
            <a:avLst/>
            <a:gdLst/>
            <a:ahLst/>
            <a:cxnLst/>
            <a:rect l="0" t="0" r="0" b="0"/>
            <a:pathLst>
              <a:path w="152401" h="393701">
                <a:moveTo>
                  <a:pt x="152400" y="0"/>
                </a:moveTo>
                <a:lnTo>
                  <a:pt x="139700" y="25400"/>
                </a:lnTo>
                <a:lnTo>
                  <a:pt x="127000" y="57150"/>
                </a:lnTo>
                <a:lnTo>
                  <a:pt x="120650" y="82550"/>
                </a:lnTo>
                <a:lnTo>
                  <a:pt x="107950" y="114300"/>
                </a:lnTo>
                <a:lnTo>
                  <a:pt x="95250" y="146050"/>
                </a:lnTo>
                <a:lnTo>
                  <a:pt x="76200" y="171450"/>
                </a:lnTo>
                <a:lnTo>
                  <a:pt x="69850" y="190500"/>
                </a:lnTo>
                <a:lnTo>
                  <a:pt x="63500" y="215900"/>
                </a:lnTo>
                <a:lnTo>
                  <a:pt x="50800" y="241300"/>
                </a:lnTo>
                <a:lnTo>
                  <a:pt x="38100" y="266700"/>
                </a:lnTo>
                <a:lnTo>
                  <a:pt x="25400" y="298450"/>
                </a:lnTo>
                <a:lnTo>
                  <a:pt x="19050" y="330200"/>
                </a:lnTo>
                <a:lnTo>
                  <a:pt x="6350" y="361950"/>
                </a:lnTo>
                <a:lnTo>
                  <a:pt x="0" y="393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6" name="SMARTINK"/>
          <p:cNvSpPr/>
          <p:nvPr/>
        </p:nvSpPr>
        <p:spPr bwMode="auto">
          <a:xfrm>
            <a:off x="2369800" y="5761542"/>
            <a:ext cx="146051" cy="146051"/>
          </a:xfrm>
          <a:custGeom>
            <a:avLst/>
            <a:gdLst/>
            <a:ahLst/>
            <a:cxnLst/>
            <a:rect l="0" t="0" r="0" b="0"/>
            <a:pathLst>
              <a:path w="146051" h="14605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46050"/>
                </a:lnTo>
                <a:lnTo>
                  <a:pt x="38100" y="146050"/>
                </a:lnTo>
                <a:lnTo>
                  <a:pt x="69850" y="139700"/>
                </a:lnTo>
                <a:lnTo>
                  <a:pt x="95250" y="133350"/>
                </a:lnTo>
                <a:lnTo>
                  <a:pt x="127000" y="120650"/>
                </a:lnTo>
                <a:lnTo>
                  <a:pt x="1460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7" name="SMARTINK"/>
          <p:cNvSpPr/>
          <p:nvPr/>
        </p:nvSpPr>
        <p:spPr bwMode="auto">
          <a:xfrm>
            <a:off x="2160250" y="5990142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19050" y="0"/>
                </a:moveTo>
                <a:lnTo>
                  <a:pt x="19050" y="19050"/>
                </a:lnTo>
                <a:lnTo>
                  <a:pt x="12700" y="44450"/>
                </a:lnTo>
                <a:lnTo>
                  <a:pt x="12700" y="69850"/>
                </a:lnTo>
                <a:lnTo>
                  <a:pt x="6350" y="88900"/>
                </a:lnTo>
                <a:lnTo>
                  <a:pt x="6350" y="120650"/>
                </a:lnTo>
                <a:lnTo>
                  <a:pt x="6350" y="146050"/>
                </a:lnTo>
                <a:lnTo>
                  <a:pt x="6350" y="171450"/>
                </a:lnTo>
                <a:lnTo>
                  <a:pt x="0" y="190500"/>
                </a:lnTo>
                <a:lnTo>
                  <a:pt x="63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8" name="SMARTINK"/>
          <p:cNvSpPr/>
          <p:nvPr/>
        </p:nvSpPr>
        <p:spPr bwMode="auto">
          <a:xfrm>
            <a:off x="2071350" y="6098092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19050" y="19050"/>
                </a:lnTo>
                <a:lnTo>
                  <a:pt x="50800" y="12700"/>
                </a:lnTo>
                <a:lnTo>
                  <a:pt x="76200" y="6350"/>
                </a:lnTo>
                <a:lnTo>
                  <a:pt x="101600" y="6350"/>
                </a:lnTo>
                <a:lnTo>
                  <a:pt x="133350" y="0"/>
                </a:lnTo>
                <a:lnTo>
                  <a:pt x="15875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9" name="SMARTINK"/>
          <p:cNvSpPr/>
          <p:nvPr/>
        </p:nvSpPr>
        <p:spPr bwMode="auto">
          <a:xfrm>
            <a:off x="2312650" y="6021892"/>
            <a:ext cx="6351" cy="152401"/>
          </a:xfrm>
          <a:custGeom>
            <a:avLst/>
            <a:gdLst/>
            <a:ahLst/>
            <a:cxnLst/>
            <a:rect l="0" t="0" r="0" b="0"/>
            <a:pathLst>
              <a:path w="6351" h="152401">
                <a:moveTo>
                  <a:pt x="6350" y="0"/>
                </a:moveTo>
                <a:lnTo>
                  <a:pt x="0" y="19050"/>
                </a:lnTo>
                <a:lnTo>
                  <a:pt x="0" y="63500"/>
                </a:lnTo>
                <a:lnTo>
                  <a:pt x="0" y="88900"/>
                </a:lnTo>
                <a:lnTo>
                  <a:pt x="0" y="1333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0" name="SMARTINK"/>
          <p:cNvSpPr/>
          <p:nvPr/>
        </p:nvSpPr>
        <p:spPr bwMode="auto">
          <a:xfrm>
            <a:off x="3328650" y="5444042"/>
            <a:ext cx="260351" cy="342901"/>
          </a:xfrm>
          <a:custGeom>
            <a:avLst/>
            <a:gdLst/>
            <a:ahLst/>
            <a:cxnLst/>
            <a:rect l="0" t="0" r="0" b="0"/>
            <a:pathLst>
              <a:path w="260351" h="342901">
                <a:moveTo>
                  <a:pt x="0" y="0"/>
                </a:moveTo>
                <a:lnTo>
                  <a:pt x="19050" y="25400"/>
                </a:lnTo>
                <a:lnTo>
                  <a:pt x="38100" y="57150"/>
                </a:lnTo>
                <a:lnTo>
                  <a:pt x="57150" y="82550"/>
                </a:lnTo>
                <a:lnTo>
                  <a:pt x="82550" y="114300"/>
                </a:lnTo>
                <a:lnTo>
                  <a:pt x="107950" y="146050"/>
                </a:lnTo>
                <a:lnTo>
                  <a:pt x="133350" y="177800"/>
                </a:lnTo>
                <a:lnTo>
                  <a:pt x="152400" y="203200"/>
                </a:lnTo>
                <a:lnTo>
                  <a:pt x="177800" y="234950"/>
                </a:lnTo>
                <a:lnTo>
                  <a:pt x="196850" y="254000"/>
                </a:lnTo>
                <a:lnTo>
                  <a:pt x="209550" y="285750"/>
                </a:lnTo>
                <a:lnTo>
                  <a:pt x="234950" y="304800"/>
                </a:lnTo>
                <a:lnTo>
                  <a:pt x="254000" y="336550"/>
                </a:lnTo>
                <a:lnTo>
                  <a:pt x="260350" y="342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1" name="SMARTINK"/>
          <p:cNvSpPr/>
          <p:nvPr/>
        </p:nvSpPr>
        <p:spPr bwMode="auto">
          <a:xfrm>
            <a:off x="3449300" y="5672642"/>
            <a:ext cx="203201" cy="165101"/>
          </a:xfrm>
          <a:custGeom>
            <a:avLst/>
            <a:gdLst/>
            <a:ahLst/>
            <a:cxnLst/>
            <a:rect l="0" t="0" r="0" b="0"/>
            <a:pathLst>
              <a:path w="203201" h="165101">
                <a:moveTo>
                  <a:pt x="6350" y="107950"/>
                </a:moveTo>
                <a:lnTo>
                  <a:pt x="0" y="95250"/>
                </a:lnTo>
                <a:lnTo>
                  <a:pt x="38100" y="107950"/>
                </a:lnTo>
                <a:lnTo>
                  <a:pt x="63500" y="120650"/>
                </a:lnTo>
                <a:lnTo>
                  <a:pt x="88900" y="133350"/>
                </a:lnTo>
                <a:lnTo>
                  <a:pt x="120650" y="165100"/>
                </a:lnTo>
                <a:lnTo>
                  <a:pt x="146050" y="139700"/>
                </a:lnTo>
                <a:lnTo>
                  <a:pt x="158750" y="107950"/>
                </a:lnTo>
                <a:lnTo>
                  <a:pt x="171450" y="82550"/>
                </a:lnTo>
                <a:lnTo>
                  <a:pt x="184150" y="57150"/>
                </a:lnTo>
                <a:lnTo>
                  <a:pt x="190500" y="2540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2" name="SMARTINK"/>
          <p:cNvSpPr/>
          <p:nvPr/>
        </p:nvSpPr>
        <p:spPr bwMode="auto">
          <a:xfrm>
            <a:off x="3379450" y="6053642"/>
            <a:ext cx="114301" cy="6351"/>
          </a:xfrm>
          <a:custGeom>
            <a:avLst/>
            <a:gdLst/>
            <a:ahLst/>
            <a:cxnLst/>
            <a:rect l="0" t="0" r="0" b="0"/>
            <a:pathLst>
              <a:path w="114301" h="6351">
                <a:moveTo>
                  <a:pt x="0" y="6350"/>
                </a:moveTo>
                <a:lnTo>
                  <a:pt x="31750" y="6350"/>
                </a:lnTo>
                <a:lnTo>
                  <a:pt x="57150" y="0"/>
                </a:lnTo>
                <a:lnTo>
                  <a:pt x="8890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3" name="SMARTINK"/>
          <p:cNvSpPr/>
          <p:nvPr/>
        </p:nvSpPr>
        <p:spPr bwMode="auto">
          <a:xfrm>
            <a:off x="3582650" y="5913942"/>
            <a:ext cx="114301" cy="196851"/>
          </a:xfrm>
          <a:custGeom>
            <a:avLst/>
            <a:gdLst/>
            <a:ahLst/>
            <a:cxnLst/>
            <a:rect l="0" t="0" r="0" b="0"/>
            <a:pathLst>
              <a:path w="114301" h="196851">
                <a:moveTo>
                  <a:pt x="114300" y="12700"/>
                </a:moveTo>
                <a:lnTo>
                  <a:pt x="107950" y="0"/>
                </a:lnTo>
                <a:lnTo>
                  <a:pt x="76200" y="0"/>
                </a:lnTo>
                <a:lnTo>
                  <a:pt x="57150" y="6350"/>
                </a:lnTo>
                <a:lnTo>
                  <a:pt x="25400" y="38100"/>
                </a:lnTo>
                <a:lnTo>
                  <a:pt x="19050" y="63500"/>
                </a:lnTo>
                <a:lnTo>
                  <a:pt x="6350" y="8890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71450"/>
                </a:lnTo>
                <a:lnTo>
                  <a:pt x="12700" y="184150"/>
                </a:lnTo>
                <a:lnTo>
                  <a:pt x="25400" y="190500"/>
                </a:lnTo>
                <a:lnTo>
                  <a:pt x="50800" y="196850"/>
                </a:lnTo>
                <a:lnTo>
                  <a:pt x="76200" y="196850"/>
                </a:lnTo>
                <a:lnTo>
                  <a:pt x="88900" y="190500"/>
                </a:lnTo>
                <a:lnTo>
                  <a:pt x="107950" y="165100"/>
                </a:lnTo>
                <a:lnTo>
                  <a:pt x="101600" y="133350"/>
                </a:lnTo>
                <a:lnTo>
                  <a:pt x="88900" y="127000"/>
                </a:lnTo>
                <a:lnTo>
                  <a:pt x="57150" y="133350"/>
                </a:lnTo>
                <a:lnTo>
                  <a:pt x="31750" y="146050"/>
                </a:lnTo>
                <a:lnTo>
                  <a:pt x="19050" y="1587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4" name="SMARTINK"/>
          <p:cNvSpPr/>
          <p:nvPr/>
        </p:nvSpPr>
        <p:spPr bwMode="auto">
          <a:xfrm>
            <a:off x="2846050" y="5932992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6350" y="0"/>
                </a:moveTo>
                <a:lnTo>
                  <a:pt x="635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5" name="SMARTINK"/>
          <p:cNvSpPr/>
          <p:nvPr/>
        </p:nvSpPr>
        <p:spPr bwMode="auto">
          <a:xfrm>
            <a:off x="2795250" y="6021892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0" y="19050"/>
                </a:moveTo>
                <a:lnTo>
                  <a:pt x="25400" y="12700"/>
                </a:lnTo>
                <a:lnTo>
                  <a:pt x="57150" y="1270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6" name="SMARTINK"/>
          <p:cNvSpPr/>
          <p:nvPr/>
        </p:nvSpPr>
        <p:spPr bwMode="auto">
          <a:xfrm>
            <a:off x="2973050" y="5939342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101600" y="12700"/>
                </a:moveTo>
                <a:lnTo>
                  <a:pt x="69850" y="12700"/>
                </a:lnTo>
                <a:lnTo>
                  <a:pt x="38100" y="12700"/>
                </a:lnTo>
                <a:lnTo>
                  <a:pt x="12700" y="0"/>
                </a:lnTo>
                <a:lnTo>
                  <a:pt x="0" y="6350"/>
                </a:lnTo>
                <a:lnTo>
                  <a:pt x="0" y="25400"/>
                </a:lnTo>
                <a:lnTo>
                  <a:pt x="6350" y="38100"/>
                </a:lnTo>
                <a:lnTo>
                  <a:pt x="19050" y="44450"/>
                </a:lnTo>
                <a:lnTo>
                  <a:pt x="50800" y="63500"/>
                </a:lnTo>
                <a:lnTo>
                  <a:pt x="69850" y="76200"/>
                </a:lnTo>
                <a:lnTo>
                  <a:pt x="82550" y="88900"/>
                </a:lnTo>
                <a:lnTo>
                  <a:pt x="76200" y="114300"/>
                </a:lnTo>
                <a:lnTo>
                  <a:pt x="57150" y="127000"/>
                </a:lnTo>
                <a:lnTo>
                  <a:pt x="38100" y="127000"/>
                </a:lnTo>
                <a:lnTo>
                  <a:pt x="19050" y="127000"/>
                </a:lnTo>
                <a:lnTo>
                  <a:pt x="127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7" name="SMARTINK"/>
          <p:cNvSpPr/>
          <p:nvPr/>
        </p:nvSpPr>
        <p:spPr bwMode="auto">
          <a:xfrm>
            <a:off x="2903200" y="4853492"/>
            <a:ext cx="6351" cy="120651"/>
          </a:xfrm>
          <a:custGeom>
            <a:avLst/>
            <a:gdLst/>
            <a:ahLst/>
            <a:cxnLst/>
            <a:rect l="0" t="0" r="0" b="0"/>
            <a:pathLst>
              <a:path w="6351" h="12065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20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8" name="SMARTINK"/>
          <p:cNvSpPr/>
          <p:nvPr/>
        </p:nvSpPr>
        <p:spPr bwMode="auto">
          <a:xfrm>
            <a:off x="2846050" y="4916992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0" y="12700"/>
                </a:moveTo>
                <a:lnTo>
                  <a:pt x="12700" y="6350"/>
                </a:lnTo>
                <a:lnTo>
                  <a:pt x="44450" y="6350"/>
                </a:lnTo>
                <a:lnTo>
                  <a:pt x="69850" y="0"/>
                </a:lnTo>
                <a:lnTo>
                  <a:pt x="95250" y="0"/>
                </a:lnTo>
                <a:lnTo>
                  <a:pt x="12700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9" name="SMARTINK"/>
          <p:cNvSpPr/>
          <p:nvPr/>
        </p:nvSpPr>
        <p:spPr bwMode="auto">
          <a:xfrm>
            <a:off x="3004800" y="4859842"/>
            <a:ext cx="95251" cy="107951"/>
          </a:xfrm>
          <a:custGeom>
            <a:avLst/>
            <a:gdLst/>
            <a:ahLst/>
            <a:cxnLst/>
            <a:rect l="0" t="0" r="0" b="0"/>
            <a:pathLst>
              <a:path w="95251" h="107951">
                <a:moveTo>
                  <a:pt x="95250" y="12700"/>
                </a:moveTo>
                <a:lnTo>
                  <a:pt x="63500" y="12700"/>
                </a:lnTo>
                <a:lnTo>
                  <a:pt x="38100" y="6350"/>
                </a:lnTo>
                <a:lnTo>
                  <a:pt x="12700" y="0"/>
                </a:lnTo>
                <a:lnTo>
                  <a:pt x="0" y="6350"/>
                </a:lnTo>
                <a:lnTo>
                  <a:pt x="0" y="25400"/>
                </a:lnTo>
                <a:lnTo>
                  <a:pt x="19050" y="44450"/>
                </a:lnTo>
                <a:lnTo>
                  <a:pt x="50800" y="50800"/>
                </a:lnTo>
                <a:lnTo>
                  <a:pt x="63500" y="63500"/>
                </a:lnTo>
                <a:lnTo>
                  <a:pt x="69850" y="76200"/>
                </a:lnTo>
                <a:lnTo>
                  <a:pt x="63500" y="88900"/>
                </a:lnTo>
                <a:lnTo>
                  <a:pt x="44450" y="101600"/>
                </a:lnTo>
                <a:lnTo>
                  <a:pt x="31750" y="107950"/>
                </a:lnTo>
                <a:lnTo>
                  <a:pt x="1270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4" name="SMARTINK"/>
          <p:cNvSpPr/>
          <p:nvPr/>
        </p:nvSpPr>
        <p:spPr bwMode="auto">
          <a:xfrm>
            <a:off x="5735300" y="3850192"/>
            <a:ext cx="152401" cy="311151"/>
          </a:xfrm>
          <a:custGeom>
            <a:avLst/>
            <a:gdLst/>
            <a:ahLst/>
            <a:cxnLst/>
            <a:rect l="0" t="0" r="0" b="0"/>
            <a:pathLst>
              <a:path w="152401" h="311151">
                <a:moveTo>
                  <a:pt x="152400" y="12700"/>
                </a:moveTo>
                <a:lnTo>
                  <a:pt x="146050" y="0"/>
                </a:lnTo>
                <a:lnTo>
                  <a:pt x="146050" y="31750"/>
                </a:lnTo>
                <a:lnTo>
                  <a:pt x="146050" y="63500"/>
                </a:lnTo>
                <a:lnTo>
                  <a:pt x="146050" y="95250"/>
                </a:lnTo>
                <a:lnTo>
                  <a:pt x="146050" y="114300"/>
                </a:lnTo>
                <a:lnTo>
                  <a:pt x="146050" y="133350"/>
                </a:lnTo>
                <a:lnTo>
                  <a:pt x="139700" y="152400"/>
                </a:lnTo>
                <a:lnTo>
                  <a:pt x="139700" y="177800"/>
                </a:lnTo>
                <a:lnTo>
                  <a:pt x="139700" y="196850"/>
                </a:lnTo>
                <a:lnTo>
                  <a:pt x="139700" y="215900"/>
                </a:lnTo>
                <a:lnTo>
                  <a:pt x="139700" y="234950"/>
                </a:lnTo>
                <a:lnTo>
                  <a:pt x="139700" y="266700"/>
                </a:lnTo>
                <a:lnTo>
                  <a:pt x="139700" y="292100"/>
                </a:lnTo>
                <a:lnTo>
                  <a:pt x="133350" y="266700"/>
                </a:lnTo>
                <a:lnTo>
                  <a:pt x="133350" y="241300"/>
                </a:lnTo>
                <a:lnTo>
                  <a:pt x="127000" y="222250"/>
                </a:lnTo>
                <a:lnTo>
                  <a:pt x="107950" y="190500"/>
                </a:lnTo>
                <a:lnTo>
                  <a:pt x="88900" y="184150"/>
                </a:lnTo>
                <a:lnTo>
                  <a:pt x="63500" y="177800"/>
                </a:lnTo>
                <a:lnTo>
                  <a:pt x="44450" y="184150"/>
                </a:lnTo>
                <a:lnTo>
                  <a:pt x="31750" y="196850"/>
                </a:lnTo>
                <a:lnTo>
                  <a:pt x="19050" y="209550"/>
                </a:lnTo>
                <a:lnTo>
                  <a:pt x="6350" y="234950"/>
                </a:lnTo>
                <a:lnTo>
                  <a:pt x="0" y="266700"/>
                </a:lnTo>
                <a:lnTo>
                  <a:pt x="6350" y="292100"/>
                </a:lnTo>
                <a:lnTo>
                  <a:pt x="12700" y="304800"/>
                </a:lnTo>
                <a:lnTo>
                  <a:pt x="25400" y="311150"/>
                </a:lnTo>
                <a:lnTo>
                  <a:pt x="57150" y="311150"/>
                </a:lnTo>
                <a:lnTo>
                  <a:pt x="88900" y="311150"/>
                </a:lnTo>
                <a:lnTo>
                  <a:pt x="9525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5" name="SMARTINK"/>
          <p:cNvSpPr/>
          <p:nvPr/>
        </p:nvSpPr>
        <p:spPr bwMode="auto">
          <a:xfrm>
            <a:off x="5589250" y="3691442"/>
            <a:ext cx="603251" cy="654051"/>
          </a:xfrm>
          <a:custGeom>
            <a:avLst/>
            <a:gdLst/>
            <a:ahLst/>
            <a:cxnLst/>
            <a:rect l="0" t="0" r="0" b="0"/>
            <a:pathLst>
              <a:path w="603251" h="654051">
                <a:moveTo>
                  <a:pt x="387350" y="101600"/>
                </a:moveTo>
                <a:lnTo>
                  <a:pt x="393700" y="69850"/>
                </a:lnTo>
                <a:lnTo>
                  <a:pt x="387350" y="38100"/>
                </a:lnTo>
                <a:lnTo>
                  <a:pt x="368300" y="19050"/>
                </a:lnTo>
                <a:lnTo>
                  <a:pt x="342900" y="6350"/>
                </a:lnTo>
                <a:lnTo>
                  <a:pt x="317500" y="0"/>
                </a:lnTo>
                <a:lnTo>
                  <a:pt x="285750" y="0"/>
                </a:lnTo>
                <a:lnTo>
                  <a:pt x="260350" y="6350"/>
                </a:lnTo>
                <a:lnTo>
                  <a:pt x="241300" y="6350"/>
                </a:lnTo>
                <a:lnTo>
                  <a:pt x="222250" y="12700"/>
                </a:lnTo>
                <a:lnTo>
                  <a:pt x="177800" y="25400"/>
                </a:lnTo>
                <a:lnTo>
                  <a:pt x="146050" y="44450"/>
                </a:lnTo>
                <a:lnTo>
                  <a:pt x="120650" y="63500"/>
                </a:lnTo>
                <a:lnTo>
                  <a:pt x="88900" y="88900"/>
                </a:lnTo>
                <a:lnTo>
                  <a:pt x="63500" y="120650"/>
                </a:lnTo>
                <a:lnTo>
                  <a:pt x="50800" y="139700"/>
                </a:lnTo>
                <a:lnTo>
                  <a:pt x="44450" y="158750"/>
                </a:lnTo>
                <a:lnTo>
                  <a:pt x="31750" y="177800"/>
                </a:lnTo>
                <a:lnTo>
                  <a:pt x="25400" y="196850"/>
                </a:lnTo>
                <a:lnTo>
                  <a:pt x="19050" y="215900"/>
                </a:lnTo>
                <a:lnTo>
                  <a:pt x="12700" y="234950"/>
                </a:lnTo>
                <a:lnTo>
                  <a:pt x="6350" y="254000"/>
                </a:lnTo>
                <a:lnTo>
                  <a:pt x="6350" y="279400"/>
                </a:lnTo>
                <a:lnTo>
                  <a:pt x="0" y="298450"/>
                </a:lnTo>
                <a:lnTo>
                  <a:pt x="0" y="317500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0" y="419100"/>
                </a:lnTo>
                <a:lnTo>
                  <a:pt x="6350" y="438150"/>
                </a:lnTo>
                <a:lnTo>
                  <a:pt x="6350" y="457200"/>
                </a:lnTo>
                <a:lnTo>
                  <a:pt x="12700" y="476250"/>
                </a:lnTo>
                <a:lnTo>
                  <a:pt x="19050" y="495300"/>
                </a:lnTo>
                <a:lnTo>
                  <a:pt x="25400" y="514350"/>
                </a:lnTo>
                <a:lnTo>
                  <a:pt x="31750" y="533400"/>
                </a:lnTo>
                <a:lnTo>
                  <a:pt x="44450" y="552450"/>
                </a:lnTo>
                <a:lnTo>
                  <a:pt x="57150" y="584200"/>
                </a:lnTo>
                <a:lnTo>
                  <a:pt x="76200" y="609600"/>
                </a:lnTo>
                <a:lnTo>
                  <a:pt x="101600" y="628650"/>
                </a:lnTo>
                <a:lnTo>
                  <a:pt x="127000" y="641350"/>
                </a:lnTo>
                <a:lnTo>
                  <a:pt x="152400" y="647700"/>
                </a:lnTo>
                <a:lnTo>
                  <a:pt x="184150" y="654050"/>
                </a:lnTo>
                <a:lnTo>
                  <a:pt x="209550" y="654050"/>
                </a:lnTo>
                <a:lnTo>
                  <a:pt x="228600" y="647700"/>
                </a:lnTo>
                <a:lnTo>
                  <a:pt x="260350" y="641350"/>
                </a:lnTo>
                <a:lnTo>
                  <a:pt x="279400" y="635000"/>
                </a:lnTo>
                <a:lnTo>
                  <a:pt x="298450" y="628650"/>
                </a:lnTo>
                <a:lnTo>
                  <a:pt x="317500" y="615950"/>
                </a:lnTo>
                <a:lnTo>
                  <a:pt x="336550" y="609600"/>
                </a:lnTo>
                <a:lnTo>
                  <a:pt x="355600" y="603250"/>
                </a:lnTo>
                <a:lnTo>
                  <a:pt x="368300" y="590550"/>
                </a:lnTo>
                <a:lnTo>
                  <a:pt x="387350" y="577850"/>
                </a:lnTo>
                <a:lnTo>
                  <a:pt x="406400" y="565150"/>
                </a:lnTo>
                <a:lnTo>
                  <a:pt x="425450" y="552450"/>
                </a:lnTo>
                <a:lnTo>
                  <a:pt x="444500" y="533400"/>
                </a:lnTo>
                <a:lnTo>
                  <a:pt x="463550" y="520700"/>
                </a:lnTo>
                <a:lnTo>
                  <a:pt x="476250" y="501650"/>
                </a:lnTo>
                <a:lnTo>
                  <a:pt x="495300" y="482600"/>
                </a:lnTo>
                <a:lnTo>
                  <a:pt x="514350" y="463550"/>
                </a:lnTo>
                <a:lnTo>
                  <a:pt x="533400" y="438150"/>
                </a:lnTo>
                <a:lnTo>
                  <a:pt x="546100" y="419100"/>
                </a:lnTo>
                <a:lnTo>
                  <a:pt x="558800" y="400050"/>
                </a:lnTo>
                <a:lnTo>
                  <a:pt x="571500" y="374650"/>
                </a:lnTo>
                <a:lnTo>
                  <a:pt x="584200" y="349250"/>
                </a:lnTo>
                <a:lnTo>
                  <a:pt x="590550" y="330200"/>
                </a:lnTo>
                <a:lnTo>
                  <a:pt x="596900" y="304800"/>
                </a:lnTo>
                <a:lnTo>
                  <a:pt x="603250" y="279400"/>
                </a:lnTo>
                <a:lnTo>
                  <a:pt x="603250" y="254000"/>
                </a:lnTo>
                <a:lnTo>
                  <a:pt x="596900" y="228600"/>
                </a:lnTo>
                <a:lnTo>
                  <a:pt x="590550" y="203200"/>
                </a:lnTo>
                <a:lnTo>
                  <a:pt x="584200" y="177800"/>
                </a:lnTo>
                <a:lnTo>
                  <a:pt x="565150" y="152400"/>
                </a:lnTo>
                <a:lnTo>
                  <a:pt x="546100" y="127000"/>
                </a:lnTo>
                <a:lnTo>
                  <a:pt x="527050" y="101600"/>
                </a:lnTo>
                <a:lnTo>
                  <a:pt x="501650" y="82550"/>
                </a:lnTo>
                <a:lnTo>
                  <a:pt x="463550" y="63500"/>
                </a:lnTo>
                <a:lnTo>
                  <a:pt x="431800" y="50800"/>
                </a:lnTo>
                <a:lnTo>
                  <a:pt x="387350" y="38100"/>
                </a:lnTo>
                <a:lnTo>
                  <a:pt x="342900" y="25400"/>
                </a:lnTo>
                <a:lnTo>
                  <a:pt x="292100" y="19050"/>
                </a:lnTo>
                <a:lnTo>
                  <a:pt x="260350" y="19050"/>
                </a:lnTo>
                <a:lnTo>
                  <a:pt x="234950" y="12700"/>
                </a:lnTo>
                <a:lnTo>
                  <a:pt x="209550" y="12700"/>
                </a:lnTo>
                <a:lnTo>
                  <a:pt x="1968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6" name="SMARTINK"/>
          <p:cNvSpPr/>
          <p:nvPr/>
        </p:nvSpPr>
        <p:spPr bwMode="auto">
          <a:xfrm>
            <a:off x="6948150" y="3773992"/>
            <a:ext cx="177801" cy="292101"/>
          </a:xfrm>
          <a:custGeom>
            <a:avLst/>
            <a:gdLst/>
            <a:ahLst/>
            <a:cxnLst/>
            <a:rect l="0" t="0" r="0" b="0"/>
            <a:pathLst>
              <a:path w="177801" h="292101">
                <a:moveTo>
                  <a:pt x="177800" y="57150"/>
                </a:moveTo>
                <a:lnTo>
                  <a:pt x="171450" y="44450"/>
                </a:lnTo>
                <a:lnTo>
                  <a:pt x="152400" y="25400"/>
                </a:lnTo>
                <a:lnTo>
                  <a:pt x="127000" y="6350"/>
                </a:lnTo>
                <a:lnTo>
                  <a:pt x="114300" y="0"/>
                </a:lnTo>
                <a:lnTo>
                  <a:pt x="95250" y="6350"/>
                </a:lnTo>
                <a:lnTo>
                  <a:pt x="63500" y="25400"/>
                </a:lnTo>
                <a:lnTo>
                  <a:pt x="44450" y="44450"/>
                </a:lnTo>
                <a:lnTo>
                  <a:pt x="31750" y="69850"/>
                </a:lnTo>
                <a:lnTo>
                  <a:pt x="19050" y="101600"/>
                </a:lnTo>
                <a:lnTo>
                  <a:pt x="6350" y="133350"/>
                </a:lnTo>
                <a:lnTo>
                  <a:pt x="0" y="165100"/>
                </a:lnTo>
                <a:lnTo>
                  <a:pt x="6350" y="190500"/>
                </a:lnTo>
                <a:lnTo>
                  <a:pt x="6350" y="215900"/>
                </a:lnTo>
                <a:lnTo>
                  <a:pt x="12700" y="241300"/>
                </a:lnTo>
                <a:lnTo>
                  <a:pt x="25400" y="266700"/>
                </a:lnTo>
                <a:lnTo>
                  <a:pt x="38100" y="279400"/>
                </a:lnTo>
                <a:lnTo>
                  <a:pt x="63500" y="292100"/>
                </a:lnTo>
                <a:lnTo>
                  <a:pt x="88900" y="292100"/>
                </a:lnTo>
                <a:lnTo>
                  <a:pt x="114300" y="285750"/>
                </a:lnTo>
                <a:lnTo>
                  <a:pt x="1397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7" name="SMARTINK"/>
          <p:cNvSpPr/>
          <p:nvPr/>
        </p:nvSpPr>
        <p:spPr bwMode="auto">
          <a:xfrm>
            <a:off x="7176750" y="3926392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0" y="6350"/>
                </a:moveTo>
                <a:lnTo>
                  <a:pt x="6350" y="31750"/>
                </a:lnTo>
                <a:lnTo>
                  <a:pt x="6350" y="57150"/>
                </a:lnTo>
                <a:lnTo>
                  <a:pt x="12700" y="88900"/>
                </a:lnTo>
                <a:lnTo>
                  <a:pt x="12700" y="114300"/>
                </a:lnTo>
                <a:lnTo>
                  <a:pt x="19050" y="88900"/>
                </a:lnTo>
                <a:lnTo>
                  <a:pt x="25400" y="69850"/>
                </a:lnTo>
                <a:lnTo>
                  <a:pt x="31750" y="44450"/>
                </a:lnTo>
                <a:lnTo>
                  <a:pt x="50800" y="12700"/>
                </a:lnTo>
                <a:lnTo>
                  <a:pt x="69850" y="0"/>
                </a:lnTo>
                <a:lnTo>
                  <a:pt x="82550" y="6350"/>
                </a:lnTo>
                <a:lnTo>
                  <a:pt x="952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8" name="SMARTINK"/>
          <p:cNvSpPr/>
          <p:nvPr/>
        </p:nvSpPr>
        <p:spPr bwMode="auto">
          <a:xfrm>
            <a:off x="7303750" y="4034342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0" y="2540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50800" y="6350"/>
                </a:lnTo>
                <a:lnTo>
                  <a:pt x="57150" y="25400"/>
                </a:lnTo>
                <a:lnTo>
                  <a:pt x="50800" y="44450"/>
                </a:lnTo>
                <a:lnTo>
                  <a:pt x="38100" y="69850"/>
                </a:lnTo>
                <a:lnTo>
                  <a:pt x="19050" y="95250"/>
                </a:lnTo>
                <a:lnTo>
                  <a:pt x="0" y="127000"/>
                </a:lnTo>
                <a:lnTo>
                  <a:pt x="31750" y="127000"/>
                </a:lnTo>
                <a:lnTo>
                  <a:pt x="57150" y="120650"/>
                </a:lnTo>
                <a:lnTo>
                  <a:pt x="825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9" name="SMARTINK"/>
          <p:cNvSpPr/>
          <p:nvPr/>
        </p:nvSpPr>
        <p:spPr bwMode="auto">
          <a:xfrm>
            <a:off x="7506950" y="3735892"/>
            <a:ext cx="190501" cy="260351"/>
          </a:xfrm>
          <a:custGeom>
            <a:avLst/>
            <a:gdLst/>
            <a:ahLst/>
            <a:cxnLst/>
            <a:rect l="0" t="0" r="0" b="0"/>
            <a:pathLst>
              <a:path w="190501" h="260351">
                <a:moveTo>
                  <a:pt x="95250" y="12700"/>
                </a:moveTo>
                <a:lnTo>
                  <a:pt x="88900" y="0"/>
                </a:lnTo>
                <a:lnTo>
                  <a:pt x="63500" y="6350"/>
                </a:lnTo>
                <a:lnTo>
                  <a:pt x="50800" y="12700"/>
                </a:lnTo>
                <a:lnTo>
                  <a:pt x="31750" y="31750"/>
                </a:lnTo>
                <a:lnTo>
                  <a:pt x="19050" y="50800"/>
                </a:lnTo>
                <a:lnTo>
                  <a:pt x="1270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6350" y="196850"/>
                </a:lnTo>
                <a:lnTo>
                  <a:pt x="12700" y="222250"/>
                </a:lnTo>
                <a:lnTo>
                  <a:pt x="31750" y="241300"/>
                </a:lnTo>
                <a:lnTo>
                  <a:pt x="44450" y="254000"/>
                </a:lnTo>
                <a:lnTo>
                  <a:pt x="63500" y="260350"/>
                </a:lnTo>
                <a:lnTo>
                  <a:pt x="82550" y="260350"/>
                </a:lnTo>
                <a:lnTo>
                  <a:pt x="101600" y="254000"/>
                </a:lnTo>
                <a:lnTo>
                  <a:pt x="127000" y="241300"/>
                </a:lnTo>
                <a:lnTo>
                  <a:pt x="146050" y="222250"/>
                </a:lnTo>
                <a:lnTo>
                  <a:pt x="165100" y="196850"/>
                </a:lnTo>
                <a:lnTo>
                  <a:pt x="177800" y="165100"/>
                </a:lnTo>
                <a:lnTo>
                  <a:pt x="184150" y="146050"/>
                </a:lnTo>
                <a:lnTo>
                  <a:pt x="190500" y="133350"/>
                </a:lnTo>
                <a:lnTo>
                  <a:pt x="190500" y="114300"/>
                </a:lnTo>
                <a:lnTo>
                  <a:pt x="184150" y="69850"/>
                </a:lnTo>
                <a:lnTo>
                  <a:pt x="171450" y="38100"/>
                </a:lnTo>
                <a:lnTo>
                  <a:pt x="152400" y="19050"/>
                </a:lnTo>
                <a:lnTo>
                  <a:pt x="127000" y="6350"/>
                </a:lnTo>
                <a:lnTo>
                  <a:pt x="101600" y="6350"/>
                </a:lnTo>
                <a:lnTo>
                  <a:pt x="762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0" name="SMARTINK"/>
          <p:cNvSpPr/>
          <p:nvPr/>
        </p:nvSpPr>
        <p:spPr bwMode="auto">
          <a:xfrm>
            <a:off x="7780000" y="3951792"/>
            <a:ext cx="76201" cy="196851"/>
          </a:xfrm>
          <a:custGeom>
            <a:avLst/>
            <a:gdLst/>
            <a:ahLst/>
            <a:cxnLst/>
            <a:rect l="0" t="0" r="0" b="0"/>
            <a:pathLst>
              <a:path w="76201" h="1968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6350"/>
                </a:lnTo>
                <a:lnTo>
                  <a:pt x="69850" y="38100"/>
                </a:lnTo>
                <a:lnTo>
                  <a:pt x="63500" y="63500"/>
                </a:lnTo>
                <a:lnTo>
                  <a:pt x="50800" y="88900"/>
                </a:lnTo>
                <a:lnTo>
                  <a:pt x="44450" y="107950"/>
                </a:lnTo>
                <a:lnTo>
                  <a:pt x="31750" y="139700"/>
                </a:lnTo>
                <a:lnTo>
                  <a:pt x="19050" y="171450"/>
                </a:lnTo>
                <a:lnTo>
                  <a:pt x="127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1" name="SMARTINK"/>
          <p:cNvSpPr/>
          <p:nvPr/>
        </p:nvSpPr>
        <p:spPr bwMode="auto">
          <a:xfrm>
            <a:off x="7754600" y="4053392"/>
            <a:ext cx="107951" cy="1"/>
          </a:xfrm>
          <a:custGeom>
            <a:avLst/>
            <a:gdLst/>
            <a:ahLst/>
            <a:cxnLst/>
            <a:rect l="0" t="0" r="0" b="0"/>
            <a:pathLst>
              <a:path w="107951" h="1">
                <a:moveTo>
                  <a:pt x="0" y="0"/>
                </a:moveTo>
                <a:lnTo>
                  <a:pt x="19050" y="0"/>
                </a:lnTo>
                <a:lnTo>
                  <a:pt x="38100" y="0"/>
                </a:lnTo>
                <a:lnTo>
                  <a:pt x="69850" y="0"/>
                </a:lnTo>
                <a:lnTo>
                  <a:pt x="1016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2" name="SMARTINK"/>
          <p:cNvSpPr/>
          <p:nvPr/>
        </p:nvSpPr>
        <p:spPr bwMode="auto">
          <a:xfrm>
            <a:off x="7881600" y="3507292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0" y="25400"/>
                </a:moveTo>
                <a:lnTo>
                  <a:pt x="6350" y="12700"/>
                </a:lnTo>
                <a:lnTo>
                  <a:pt x="31750" y="0"/>
                </a:lnTo>
                <a:lnTo>
                  <a:pt x="57150" y="6350"/>
                </a:lnTo>
                <a:lnTo>
                  <a:pt x="69850" y="12700"/>
                </a:lnTo>
                <a:lnTo>
                  <a:pt x="76200" y="25400"/>
                </a:lnTo>
                <a:lnTo>
                  <a:pt x="69850" y="57150"/>
                </a:lnTo>
                <a:lnTo>
                  <a:pt x="57150" y="82550"/>
                </a:lnTo>
                <a:lnTo>
                  <a:pt x="38100" y="107950"/>
                </a:lnTo>
                <a:lnTo>
                  <a:pt x="31750" y="120650"/>
                </a:lnTo>
                <a:lnTo>
                  <a:pt x="38100" y="133350"/>
                </a:lnTo>
                <a:lnTo>
                  <a:pt x="63500" y="133350"/>
                </a:lnTo>
                <a:lnTo>
                  <a:pt x="95250" y="133350"/>
                </a:lnTo>
                <a:lnTo>
                  <a:pt x="1016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3" name="SMARTINK"/>
          <p:cNvSpPr/>
          <p:nvPr/>
        </p:nvSpPr>
        <p:spPr bwMode="auto">
          <a:xfrm>
            <a:off x="8040350" y="3570792"/>
            <a:ext cx="107951" cy="1"/>
          </a:xfrm>
          <a:custGeom>
            <a:avLst/>
            <a:gdLst/>
            <a:ahLst/>
            <a:cxnLst/>
            <a:rect l="0" t="0" r="0" b="0"/>
            <a:pathLst>
              <a:path w="10795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4" name="SMARTINK"/>
          <p:cNvSpPr/>
          <p:nvPr/>
        </p:nvSpPr>
        <p:spPr bwMode="auto">
          <a:xfrm>
            <a:off x="7449800" y="3558092"/>
            <a:ext cx="69851" cy="12701"/>
          </a:xfrm>
          <a:custGeom>
            <a:avLst/>
            <a:gdLst/>
            <a:ahLst/>
            <a:cxnLst/>
            <a:rect l="0" t="0" r="0" b="0"/>
            <a:pathLst>
              <a:path w="69851" h="12701">
                <a:moveTo>
                  <a:pt x="0" y="12700"/>
                </a:moveTo>
                <a:lnTo>
                  <a:pt x="19050" y="6350"/>
                </a:lnTo>
                <a:lnTo>
                  <a:pt x="50800" y="6350"/>
                </a:lnTo>
                <a:lnTo>
                  <a:pt x="69850" y="0"/>
                </a:lnTo>
                <a:lnTo>
                  <a:pt x="44450" y="0"/>
                </a:lnTo>
                <a:lnTo>
                  <a:pt x="19050" y="6350"/>
                </a:lnTo>
                <a:lnTo>
                  <a:pt x="0" y="6350"/>
                </a:lnTo>
                <a:lnTo>
                  <a:pt x="31750" y="635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5" name="SMARTINK"/>
          <p:cNvSpPr/>
          <p:nvPr/>
        </p:nvSpPr>
        <p:spPr bwMode="auto">
          <a:xfrm>
            <a:off x="7564100" y="3475542"/>
            <a:ext cx="107951" cy="139701"/>
          </a:xfrm>
          <a:custGeom>
            <a:avLst/>
            <a:gdLst/>
            <a:ahLst/>
            <a:cxnLst/>
            <a:rect l="0" t="0" r="0" b="0"/>
            <a:pathLst>
              <a:path w="107951" h="139701">
                <a:moveTo>
                  <a:pt x="12700" y="31750"/>
                </a:moveTo>
                <a:lnTo>
                  <a:pt x="0" y="19050"/>
                </a:lnTo>
                <a:lnTo>
                  <a:pt x="6350" y="6350"/>
                </a:lnTo>
                <a:lnTo>
                  <a:pt x="25400" y="0"/>
                </a:lnTo>
                <a:lnTo>
                  <a:pt x="50800" y="6350"/>
                </a:lnTo>
                <a:lnTo>
                  <a:pt x="63500" y="19050"/>
                </a:lnTo>
                <a:lnTo>
                  <a:pt x="57150" y="38100"/>
                </a:lnTo>
                <a:lnTo>
                  <a:pt x="50800" y="69850"/>
                </a:lnTo>
                <a:lnTo>
                  <a:pt x="31750" y="114300"/>
                </a:lnTo>
                <a:lnTo>
                  <a:pt x="25400" y="127000"/>
                </a:lnTo>
                <a:lnTo>
                  <a:pt x="50800" y="133350"/>
                </a:lnTo>
                <a:lnTo>
                  <a:pt x="82550" y="133350"/>
                </a:lnTo>
                <a:lnTo>
                  <a:pt x="10795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6" name="SMARTINK"/>
          <p:cNvSpPr/>
          <p:nvPr/>
        </p:nvSpPr>
        <p:spPr bwMode="auto">
          <a:xfrm>
            <a:off x="7602200" y="4174042"/>
            <a:ext cx="25401" cy="546101"/>
          </a:xfrm>
          <a:custGeom>
            <a:avLst/>
            <a:gdLst/>
            <a:ahLst/>
            <a:cxnLst/>
            <a:rect l="0" t="0" r="0" b="0"/>
            <a:pathLst>
              <a:path w="25401" h="546101">
                <a:moveTo>
                  <a:pt x="6350" y="12700"/>
                </a:moveTo>
                <a:lnTo>
                  <a:pt x="0" y="0"/>
                </a:lnTo>
                <a:lnTo>
                  <a:pt x="0" y="38100"/>
                </a:lnTo>
                <a:lnTo>
                  <a:pt x="6350" y="69850"/>
                </a:lnTo>
                <a:lnTo>
                  <a:pt x="6350" y="88900"/>
                </a:lnTo>
                <a:lnTo>
                  <a:pt x="6350" y="114300"/>
                </a:lnTo>
                <a:lnTo>
                  <a:pt x="12700" y="133350"/>
                </a:lnTo>
                <a:lnTo>
                  <a:pt x="12700" y="158750"/>
                </a:lnTo>
                <a:lnTo>
                  <a:pt x="19050" y="184150"/>
                </a:lnTo>
                <a:lnTo>
                  <a:pt x="19050" y="203200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73050"/>
                </a:lnTo>
                <a:lnTo>
                  <a:pt x="19050" y="298450"/>
                </a:lnTo>
                <a:lnTo>
                  <a:pt x="19050" y="317500"/>
                </a:lnTo>
                <a:lnTo>
                  <a:pt x="19050" y="349250"/>
                </a:lnTo>
                <a:lnTo>
                  <a:pt x="19050" y="381000"/>
                </a:lnTo>
                <a:lnTo>
                  <a:pt x="19050" y="406400"/>
                </a:lnTo>
                <a:lnTo>
                  <a:pt x="19050" y="438150"/>
                </a:lnTo>
                <a:lnTo>
                  <a:pt x="19050" y="463550"/>
                </a:lnTo>
                <a:lnTo>
                  <a:pt x="19050" y="488950"/>
                </a:lnTo>
                <a:lnTo>
                  <a:pt x="19050" y="514350"/>
                </a:lnTo>
                <a:lnTo>
                  <a:pt x="19050" y="533400"/>
                </a:lnTo>
                <a:lnTo>
                  <a:pt x="25400" y="546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7" name="SMARTINK"/>
          <p:cNvSpPr/>
          <p:nvPr/>
        </p:nvSpPr>
        <p:spPr bwMode="auto">
          <a:xfrm>
            <a:off x="7500600" y="4650292"/>
            <a:ext cx="285751" cy="184151"/>
          </a:xfrm>
          <a:custGeom>
            <a:avLst/>
            <a:gdLst/>
            <a:ahLst/>
            <a:cxnLst/>
            <a:rect l="0" t="0" r="0" b="0"/>
            <a:pathLst>
              <a:path w="285751" h="184151">
                <a:moveTo>
                  <a:pt x="0" y="44450"/>
                </a:moveTo>
                <a:lnTo>
                  <a:pt x="12700" y="50800"/>
                </a:lnTo>
                <a:lnTo>
                  <a:pt x="31750" y="82550"/>
                </a:lnTo>
                <a:lnTo>
                  <a:pt x="50800" y="107950"/>
                </a:lnTo>
                <a:lnTo>
                  <a:pt x="63500" y="139700"/>
                </a:lnTo>
                <a:lnTo>
                  <a:pt x="88900" y="171450"/>
                </a:lnTo>
                <a:lnTo>
                  <a:pt x="107950" y="184150"/>
                </a:lnTo>
                <a:lnTo>
                  <a:pt x="127000" y="171450"/>
                </a:lnTo>
                <a:lnTo>
                  <a:pt x="152400" y="146050"/>
                </a:lnTo>
                <a:lnTo>
                  <a:pt x="171450" y="127000"/>
                </a:lnTo>
                <a:lnTo>
                  <a:pt x="190500" y="101600"/>
                </a:lnTo>
                <a:lnTo>
                  <a:pt x="222250" y="76200"/>
                </a:lnTo>
                <a:lnTo>
                  <a:pt x="247650" y="44450"/>
                </a:lnTo>
                <a:lnTo>
                  <a:pt x="273050" y="19050"/>
                </a:lnTo>
                <a:lnTo>
                  <a:pt x="285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8" name="SMARTINK"/>
          <p:cNvSpPr/>
          <p:nvPr/>
        </p:nvSpPr>
        <p:spPr bwMode="auto">
          <a:xfrm>
            <a:off x="7494250" y="4986842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25400"/>
                </a:moveTo>
                <a:lnTo>
                  <a:pt x="25400" y="12700"/>
                </a:lnTo>
                <a:lnTo>
                  <a:pt x="57150" y="12700"/>
                </a:lnTo>
                <a:lnTo>
                  <a:pt x="88900" y="6350"/>
                </a:lnTo>
                <a:lnTo>
                  <a:pt x="11430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9" name="SMARTINK"/>
          <p:cNvSpPr/>
          <p:nvPr/>
        </p:nvSpPr>
        <p:spPr bwMode="auto">
          <a:xfrm>
            <a:off x="7729200" y="4891592"/>
            <a:ext cx="6351" cy="165101"/>
          </a:xfrm>
          <a:custGeom>
            <a:avLst/>
            <a:gdLst/>
            <a:ahLst/>
            <a:cxnLst/>
            <a:rect l="0" t="0" r="0" b="0"/>
            <a:pathLst>
              <a:path w="6351" h="165101">
                <a:moveTo>
                  <a:pt x="635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0" name="SMARTINK"/>
          <p:cNvSpPr/>
          <p:nvPr/>
        </p:nvSpPr>
        <p:spPr bwMode="auto">
          <a:xfrm>
            <a:off x="7805400" y="4904292"/>
            <a:ext cx="101601" cy="203201"/>
          </a:xfrm>
          <a:custGeom>
            <a:avLst/>
            <a:gdLst/>
            <a:ahLst/>
            <a:cxnLst/>
            <a:rect l="0" t="0" r="0" b="0"/>
            <a:pathLst>
              <a:path w="101601" h="203201">
                <a:moveTo>
                  <a:pt x="38100" y="0"/>
                </a:moveTo>
                <a:lnTo>
                  <a:pt x="25400" y="31750"/>
                </a:lnTo>
                <a:lnTo>
                  <a:pt x="12700" y="57150"/>
                </a:lnTo>
                <a:lnTo>
                  <a:pt x="6350" y="82550"/>
                </a:lnTo>
                <a:lnTo>
                  <a:pt x="0" y="95250"/>
                </a:lnTo>
                <a:lnTo>
                  <a:pt x="25400" y="101600"/>
                </a:lnTo>
                <a:lnTo>
                  <a:pt x="50800" y="101600"/>
                </a:lnTo>
                <a:lnTo>
                  <a:pt x="82550" y="101600"/>
                </a:lnTo>
                <a:lnTo>
                  <a:pt x="101600" y="95250"/>
                </a:lnTo>
                <a:lnTo>
                  <a:pt x="101600" y="63500"/>
                </a:lnTo>
                <a:lnTo>
                  <a:pt x="95250" y="31750"/>
                </a:lnTo>
                <a:lnTo>
                  <a:pt x="95250" y="50800"/>
                </a:lnTo>
                <a:lnTo>
                  <a:pt x="95250" y="76200"/>
                </a:lnTo>
                <a:lnTo>
                  <a:pt x="88900" y="101600"/>
                </a:lnTo>
                <a:lnTo>
                  <a:pt x="88900" y="120650"/>
                </a:lnTo>
                <a:lnTo>
                  <a:pt x="82550" y="152400"/>
                </a:lnTo>
                <a:lnTo>
                  <a:pt x="76200" y="184150"/>
                </a:lnTo>
                <a:lnTo>
                  <a:pt x="762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1" name="SMARTINK"/>
          <p:cNvSpPr/>
          <p:nvPr/>
        </p:nvSpPr>
        <p:spPr bwMode="auto">
          <a:xfrm>
            <a:off x="6783050" y="4859842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6350" y="152400"/>
                </a:lnTo>
                <a:lnTo>
                  <a:pt x="6350" y="17780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2" name="SMARTINK"/>
          <p:cNvSpPr/>
          <p:nvPr/>
        </p:nvSpPr>
        <p:spPr bwMode="auto">
          <a:xfrm>
            <a:off x="6706850" y="4948742"/>
            <a:ext cx="190501" cy="31751"/>
          </a:xfrm>
          <a:custGeom>
            <a:avLst/>
            <a:gdLst/>
            <a:ahLst/>
            <a:cxnLst/>
            <a:rect l="0" t="0" r="0" b="0"/>
            <a:pathLst>
              <a:path w="190501" h="31751">
                <a:moveTo>
                  <a:pt x="0" y="31750"/>
                </a:moveTo>
                <a:lnTo>
                  <a:pt x="6350" y="19050"/>
                </a:lnTo>
                <a:lnTo>
                  <a:pt x="31750" y="19050"/>
                </a:lnTo>
                <a:lnTo>
                  <a:pt x="5715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0650" y="6350"/>
                </a:lnTo>
                <a:lnTo>
                  <a:pt x="152400" y="0"/>
                </a:lnTo>
                <a:lnTo>
                  <a:pt x="18415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3" name="SMARTINK"/>
          <p:cNvSpPr/>
          <p:nvPr/>
        </p:nvSpPr>
        <p:spPr bwMode="auto">
          <a:xfrm>
            <a:off x="6986250" y="4878892"/>
            <a:ext cx="25401" cy="146051"/>
          </a:xfrm>
          <a:custGeom>
            <a:avLst/>
            <a:gdLst/>
            <a:ahLst/>
            <a:cxnLst/>
            <a:rect l="0" t="0" r="0" b="0"/>
            <a:pathLst>
              <a:path w="25401" h="146051">
                <a:moveTo>
                  <a:pt x="25400" y="0"/>
                </a:moveTo>
                <a:lnTo>
                  <a:pt x="12700" y="6350"/>
                </a:lnTo>
                <a:lnTo>
                  <a:pt x="12700" y="31750"/>
                </a:lnTo>
                <a:lnTo>
                  <a:pt x="635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4" name="SMARTINK"/>
          <p:cNvSpPr/>
          <p:nvPr/>
        </p:nvSpPr>
        <p:spPr bwMode="auto">
          <a:xfrm>
            <a:off x="7049750" y="4878892"/>
            <a:ext cx="127001" cy="139701"/>
          </a:xfrm>
          <a:custGeom>
            <a:avLst/>
            <a:gdLst/>
            <a:ahLst/>
            <a:cxnLst/>
            <a:rect l="0" t="0" r="0" b="0"/>
            <a:pathLst>
              <a:path w="127001" h="139701">
                <a:moveTo>
                  <a:pt x="0" y="31750"/>
                </a:moveTo>
                <a:lnTo>
                  <a:pt x="6350" y="12700"/>
                </a:lnTo>
                <a:lnTo>
                  <a:pt x="25400" y="0"/>
                </a:lnTo>
                <a:lnTo>
                  <a:pt x="50800" y="0"/>
                </a:lnTo>
                <a:lnTo>
                  <a:pt x="63500" y="12700"/>
                </a:lnTo>
                <a:lnTo>
                  <a:pt x="69850" y="25400"/>
                </a:lnTo>
                <a:lnTo>
                  <a:pt x="69850" y="50800"/>
                </a:lnTo>
                <a:lnTo>
                  <a:pt x="63500" y="76200"/>
                </a:lnTo>
                <a:lnTo>
                  <a:pt x="44450" y="101600"/>
                </a:lnTo>
                <a:lnTo>
                  <a:pt x="25400" y="127000"/>
                </a:lnTo>
                <a:lnTo>
                  <a:pt x="19050" y="139700"/>
                </a:lnTo>
                <a:lnTo>
                  <a:pt x="57150" y="139700"/>
                </a:lnTo>
                <a:lnTo>
                  <a:pt x="82550" y="133350"/>
                </a:lnTo>
                <a:lnTo>
                  <a:pt x="107950" y="127000"/>
                </a:lnTo>
                <a:lnTo>
                  <a:pt x="1270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5" name="SMARTINK"/>
          <p:cNvSpPr/>
          <p:nvPr/>
        </p:nvSpPr>
        <p:spPr bwMode="auto">
          <a:xfrm>
            <a:off x="7094200" y="4199442"/>
            <a:ext cx="69851" cy="584201"/>
          </a:xfrm>
          <a:custGeom>
            <a:avLst/>
            <a:gdLst/>
            <a:ahLst/>
            <a:cxnLst/>
            <a:rect l="0" t="0" r="0" b="0"/>
            <a:pathLst>
              <a:path w="69851" h="584201">
                <a:moveTo>
                  <a:pt x="69850" y="12700"/>
                </a:moveTo>
                <a:lnTo>
                  <a:pt x="63500" y="0"/>
                </a:lnTo>
                <a:lnTo>
                  <a:pt x="57150" y="25400"/>
                </a:lnTo>
                <a:lnTo>
                  <a:pt x="57150" y="50800"/>
                </a:lnTo>
                <a:lnTo>
                  <a:pt x="57150" y="76200"/>
                </a:lnTo>
                <a:lnTo>
                  <a:pt x="50800" y="101600"/>
                </a:lnTo>
                <a:lnTo>
                  <a:pt x="50800" y="127000"/>
                </a:lnTo>
                <a:lnTo>
                  <a:pt x="44450" y="152400"/>
                </a:lnTo>
                <a:lnTo>
                  <a:pt x="44450" y="177800"/>
                </a:lnTo>
                <a:lnTo>
                  <a:pt x="44450" y="203200"/>
                </a:lnTo>
                <a:lnTo>
                  <a:pt x="38100" y="228600"/>
                </a:lnTo>
                <a:lnTo>
                  <a:pt x="31750" y="254000"/>
                </a:lnTo>
                <a:lnTo>
                  <a:pt x="31750" y="273050"/>
                </a:lnTo>
                <a:lnTo>
                  <a:pt x="31750" y="298450"/>
                </a:lnTo>
                <a:lnTo>
                  <a:pt x="31750" y="323850"/>
                </a:lnTo>
                <a:lnTo>
                  <a:pt x="31750" y="342900"/>
                </a:lnTo>
                <a:lnTo>
                  <a:pt x="31750" y="368300"/>
                </a:lnTo>
                <a:lnTo>
                  <a:pt x="31750" y="387350"/>
                </a:lnTo>
                <a:lnTo>
                  <a:pt x="25400" y="419100"/>
                </a:lnTo>
                <a:lnTo>
                  <a:pt x="25400" y="450850"/>
                </a:lnTo>
                <a:lnTo>
                  <a:pt x="19050" y="476250"/>
                </a:lnTo>
                <a:lnTo>
                  <a:pt x="12700" y="501650"/>
                </a:lnTo>
                <a:lnTo>
                  <a:pt x="6350" y="533400"/>
                </a:lnTo>
                <a:lnTo>
                  <a:pt x="0" y="565150"/>
                </a:lnTo>
                <a:lnTo>
                  <a:pt x="0" y="584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6" name="SMARTINK"/>
          <p:cNvSpPr/>
          <p:nvPr/>
        </p:nvSpPr>
        <p:spPr bwMode="auto">
          <a:xfrm>
            <a:off x="7024350" y="4656642"/>
            <a:ext cx="203201" cy="114301"/>
          </a:xfrm>
          <a:custGeom>
            <a:avLst/>
            <a:gdLst/>
            <a:ahLst/>
            <a:cxnLst/>
            <a:rect l="0" t="0" r="0" b="0"/>
            <a:pathLst>
              <a:path w="203201" h="114301">
                <a:moveTo>
                  <a:pt x="0" y="19050"/>
                </a:moveTo>
                <a:lnTo>
                  <a:pt x="6350" y="6350"/>
                </a:lnTo>
                <a:lnTo>
                  <a:pt x="19050" y="25400"/>
                </a:lnTo>
                <a:lnTo>
                  <a:pt x="31750" y="50800"/>
                </a:lnTo>
                <a:lnTo>
                  <a:pt x="38100" y="82550"/>
                </a:lnTo>
                <a:lnTo>
                  <a:pt x="50800" y="114300"/>
                </a:lnTo>
                <a:lnTo>
                  <a:pt x="69850" y="114300"/>
                </a:lnTo>
                <a:lnTo>
                  <a:pt x="95250" y="88900"/>
                </a:lnTo>
                <a:lnTo>
                  <a:pt x="120650" y="69850"/>
                </a:lnTo>
                <a:lnTo>
                  <a:pt x="146050" y="44450"/>
                </a:lnTo>
                <a:lnTo>
                  <a:pt x="177800" y="1905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7" name="SMARTINK"/>
          <p:cNvSpPr/>
          <p:nvPr/>
        </p:nvSpPr>
        <p:spPr bwMode="auto">
          <a:xfrm>
            <a:off x="6973550" y="3488242"/>
            <a:ext cx="6351" cy="146051"/>
          </a:xfrm>
          <a:custGeom>
            <a:avLst/>
            <a:gdLst/>
            <a:ahLst/>
            <a:cxnLst/>
            <a:rect l="0" t="0" r="0" b="0"/>
            <a:pathLst>
              <a:path w="6351" h="1460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8" name="SMARTINK"/>
          <p:cNvSpPr/>
          <p:nvPr/>
        </p:nvSpPr>
        <p:spPr bwMode="auto">
          <a:xfrm>
            <a:off x="6903700" y="3551742"/>
            <a:ext cx="152401" cy="12701"/>
          </a:xfrm>
          <a:custGeom>
            <a:avLst/>
            <a:gdLst/>
            <a:ahLst/>
            <a:cxnLst/>
            <a:rect l="0" t="0" r="0" b="0"/>
            <a:pathLst>
              <a:path w="152401" h="12701">
                <a:moveTo>
                  <a:pt x="0" y="12700"/>
                </a:moveTo>
                <a:lnTo>
                  <a:pt x="1905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14300" y="0"/>
                </a:lnTo>
                <a:lnTo>
                  <a:pt x="139700" y="0"/>
                </a:lnTo>
                <a:lnTo>
                  <a:pt x="1524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9" name="SMARTINK"/>
          <p:cNvSpPr/>
          <p:nvPr/>
        </p:nvSpPr>
        <p:spPr bwMode="auto">
          <a:xfrm>
            <a:off x="7075150" y="3481892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95250" y="6350"/>
                </a:moveTo>
                <a:lnTo>
                  <a:pt x="82550" y="0"/>
                </a:lnTo>
                <a:lnTo>
                  <a:pt x="63500" y="6350"/>
                </a:lnTo>
                <a:lnTo>
                  <a:pt x="31750" y="31750"/>
                </a:lnTo>
                <a:lnTo>
                  <a:pt x="19050" y="50800"/>
                </a:lnTo>
                <a:lnTo>
                  <a:pt x="12700" y="69850"/>
                </a:lnTo>
                <a:lnTo>
                  <a:pt x="6350" y="82550"/>
                </a:lnTo>
                <a:lnTo>
                  <a:pt x="12700" y="107950"/>
                </a:lnTo>
                <a:lnTo>
                  <a:pt x="19050" y="120650"/>
                </a:lnTo>
                <a:lnTo>
                  <a:pt x="38100" y="133350"/>
                </a:lnTo>
                <a:lnTo>
                  <a:pt x="57150" y="133350"/>
                </a:lnTo>
                <a:lnTo>
                  <a:pt x="69850" y="127000"/>
                </a:lnTo>
                <a:lnTo>
                  <a:pt x="82550" y="114300"/>
                </a:lnTo>
                <a:lnTo>
                  <a:pt x="76200" y="101600"/>
                </a:lnTo>
                <a:lnTo>
                  <a:pt x="69850" y="88900"/>
                </a:lnTo>
                <a:lnTo>
                  <a:pt x="31750" y="95250"/>
                </a:lnTo>
                <a:lnTo>
                  <a:pt x="0" y="1143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376" y="1665027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79872" grpId="0" animBg="1"/>
      <p:bldP spid="79873" grpId="0" animBg="1"/>
      <p:bldP spid="79876" grpId="0" animBg="1"/>
      <p:bldP spid="79877" grpId="0" animBg="1"/>
      <p:bldP spid="79878" grpId="0" animBg="1"/>
      <p:bldP spid="79879" grpId="0" animBg="1"/>
      <p:bldP spid="79880" grpId="0" animBg="1"/>
      <p:bldP spid="79881" grpId="0" animBg="1"/>
      <p:bldP spid="79882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  <p:bldP spid="79890" grpId="0" animBg="1"/>
      <p:bldP spid="79891" grpId="0" animBg="1"/>
      <p:bldP spid="79892" grpId="0" animBg="1"/>
      <p:bldP spid="79893" grpId="0" animBg="1"/>
      <p:bldP spid="79894" grpId="0" animBg="1"/>
      <p:bldP spid="79895" grpId="0" animBg="1"/>
      <p:bldP spid="79896" grpId="0" animBg="1"/>
      <p:bldP spid="79897" grpId="0" animBg="1"/>
      <p:bldP spid="79898" grpId="0" animBg="1"/>
      <p:bldP spid="79899" grpId="0" animBg="1"/>
      <p:bldP spid="79900" grpId="0" animBg="1"/>
      <p:bldP spid="79901" grpId="0" animBg="1"/>
      <p:bldP spid="79902" grpId="0" animBg="1"/>
      <p:bldP spid="79903" grpId="0" animBg="1"/>
      <p:bldP spid="79904" grpId="0" animBg="1"/>
      <p:bldP spid="79905" grpId="0" animBg="1"/>
      <p:bldP spid="79906" grpId="0" animBg="1"/>
      <p:bldP spid="79907" grpId="0" animBg="1"/>
      <p:bldP spid="79908" grpId="0" animBg="1"/>
      <p:bldP spid="79909" grpId="0" animBg="1"/>
      <p:bldP spid="79910" grpId="0" animBg="1"/>
      <p:bldP spid="79911" grpId="0" animBg="1"/>
      <p:bldP spid="79912" grpId="0" animBg="1"/>
      <p:bldP spid="79913" grpId="0" animBg="1"/>
      <p:bldP spid="79914" grpId="0" animBg="1"/>
      <p:bldP spid="79915" grpId="0" animBg="1"/>
      <p:bldP spid="79916" grpId="0" animBg="1"/>
      <p:bldP spid="79917" grpId="0" animBg="1"/>
      <p:bldP spid="79918" grpId="0" animBg="1"/>
      <p:bldP spid="79919" grpId="0" animBg="1"/>
      <p:bldP spid="79924" grpId="0" animBg="1"/>
      <p:bldP spid="79925" grpId="0" animBg="1"/>
      <p:bldP spid="79926" grpId="0" animBg="1"/>
      <p:bldP spid="79927" grpId="0" animBg="1"/>
      <p:bldP spid="79928" grpId="0" animBg="1"/>
      <p:bldP spid="79929" grpId="0" animBg="1"/>
      <p:bldP spid="79930" grpId="0" animBg="1"/>
      <p:bldP spid="79931" grpId="0" animBg="1"/>
      <p:bldP spid="79932" grpId="0" animBg="1"/>
      <p:bldP spid="79933" grpId="0" animBg="1"/>
      <p:bldP spid="79934" grpId="0" animBg="1"/>
      <p:bldP spid="79935" grpId="0" animBg="1"/>
      <p:bldP spid="79936" grpId="0" animBg="1"/>
      <p:bldP spid="79937" grpId="0" animBg="1"/>
      <p:bldP spid="79938" grpId="0" animBg="1"/>
      <p:bldP spid="79939" grpId="0" animBg="1"/>
      <p:bldP spid="79940" grpId="0" animBg="1"/>
      <p:bldP spid="79941" grpId="0" animBg="1"/>
      <p:bldP spid="79942" grpId="0" animBg="1"/>
      <p:bldP spid="79943" grpId="0" animBg="1"/>
      <p:bldP spid="79944" grpId="0" animBg="1"/>
      <p:bldP spid="79945" grpId="0" animBg="1"/>
      <p:bldP spid="79946" grpId="0" animBg="1"/>
      <p:bldP spid="79947" grpId="0" animBg="1"/>
      <p:bldP spid="79948" grpId="0" animBg="1"/>
      <p:bldP spid="79949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3" name="Text Box 9"/>
          <p:cNvSpPr txBox="1">
            <a:spLocks noChangeArrowheads="1"/>
          </p:cNvSpPr>
          <p:nvPr/>
        </p:nvSpPr>
        <p:spPr bwMode="auto">
          <a:xfrm>
            <a:off x="215900" y="26163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 smtClean="0"/>
              <a:t>Sample Problem 4.18</a:t>
            </a:r>
          </a:p>
          <a:p>
            <a:pPr>
              <a:spcBef>
                <a:spcPts val="0"/>
              </a:spcBef>
            </a:pPr>
            <a:r>
              <a:rPr lang="en-US" altLang="en-US" sz="2000" dirty="0" smtClean="0"/>
              <a:t>Use oxidation numbers to decide whether the following is a redox reaction. If so, then identify the </a:t>
            </a:r>
            <a:r>
              <a:rPr lang="en-US" altLang="en-US" sz="2000" b="1" i="1" dirty="0" smtClean="0"/>
              <a:t>oxidizing agent</a:t>
            </a:r>
            <a:r>
              <a:rPr lang="en-US" altLang="en-US" sz="2000" dirty="0" smtClean="0"/>
              <a:t> and the </a:t>
            </a:r>
            <a:r>
              <a:rPr lang="en-US" altLang="en-US" sz="2000" b="1" i="1" dirty="0" smtClean="0"/>
              <a:t>reducing agent</a:t>
            </a:r>
            <a:r>
              <a:rPr lang="en-US" altLang="en-US" sz="2000" dirty="0" smtClean="0"/>
              <a:t>.</a:t>
            </a:r>
          </a:p>
        </p:txBody>
      </p:sp>
      <p:sp>
        <p:nvSpPr>
          <p:cNvPr id="2" name="SMARTINK"/>
          <p:cNvSpPr/>
          <p:nvPr/>
        </p:nvSpPr>
        <p:spPr bwMode="auto">
          <a:xfrm>
            <a:off x="977900" y="2127250"/>
            <a:ext cx="127001" cy="165101"/>
          </a:xfrm>
          <a:custGeom>
            <a:avLst/>
            <a:gdLst/>
            <a:ahLst/>
            <a:cxnLst/>
            <a:rect l="0" t="0" r="0" b="0"/>
            <a:pathLst>
              <a:path w="127001" h="165101">
                <a:moveTo>
                  <a:pt x="76200" y="38100"/>
                </a:moveTo>
                <a:lnTo>
                  <a:pt x="69850" y="25400"/>
                </a:lnTo>
                <a:lnTo>
                  <a:pt x="57150" y="19050"/>
                </a:lnTo>
                <a:lnTo>
                  <a:pt x="31750" y="19050"/>
                </a:lnTo>
                <a:lnTo>
                  <a:pt x="19050" y="31750"/>
                </a:lnTo>
                <a:lnTo>
                  <a:pt x="12700" y="44450"/>
                </a:lnTo>
                <a:lnTo>
                  <a:pt x="6350" y="63500"/>
                </a:lnTo>
                <a:lnTo>
                  <a:pt x="0" y="88900"/>
                </a:lnTo>
                <a:lnTo>
                  <a:pt x="6350" y="133350"/>
                </a:lnTo>
                <a:lnTo>
                  <a:pt x="12700" y="152400"/>
                </a:lnTo>
                <a:lnTo>
                  <a:pt x="31750" y="165100"/>
                </a:lnTo>
                <a:lnTo>
                  <a:pt x="57150" y="165100"/>
                </a:lnTo>
                <a:lnTo>
                  <a:pt x="82550" y="158750"/>
                </a:lnTo>
                <a:lnTo>
                  <a:pt x="107950" y="133350"/>
                </a:lnTo>
                <a:lnTo>
                  <a:pt x="120650" y="107950"/>
                </a:lnTo>
                <a:lnTo>
                  <a:pt x="127000" y="95250"/>
                </a:lnTo>
                <a:lnTo>
                  <a:pt x="120650" y="57150"/>
                </a:lnTo>
                <a:lnTo>
                  <a:pt x="114300" y="31750"/>
                </a:lnTo>
                <a:lnTo>
                  <a:pt x="101600" y="19050"/>
                </a:lnTo>
                <a:lnTo>
                  <a:pt x="88900" y="635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930400" y="2171700"/>
            <a:ext cx="6351" cy="127001"/>
          </a:xfrm>
          <a:custGeom>
            <a:avLst/>
            <a:gdLst/>
            <a:ahLst/>
            <a:cxnLst/>
            <a:rect l="0" t="0" r="0" b="0"/>
            <a:pathLst>
              <a:path w="6351" h="127001">
                <a:moveTo>
                  <a:pt x="6350" y="0"/>
                </a:moveTo>
                <a:lnTo>
                  <a:pt x="635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27000"/>
                </a:lnTo>
                <a:lnTo>
                  <a:pt x="63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1879600" y="2222500"/>
            <a:ext cx="127001" cy="19051"/>
          </a:xfrm>
          <a:custGeom>
            <a:avLst/>
            <a:gdLst/>
            <a:ahLst/>
            <a:cxnLst/>
            <a:rect l="0" t="0" r="0" b="0"/>
            <a:pathLst>
              <a:path w="127001" h="19051">
                <a:moveTo>
                  <a:pt x="0" y="19050"/>
                </a:moveTo>
                <a:lnTo>
                  <a:pt x="19050" y="12700"/>
                </a:lnTo>
                <a:lnTo>
                  <a:pt x="50800" y="12700"/>
                </a:lnTo>
                <a:lnTo>
                  <a:pt x="82550" y="6350"/>
                </a:lnTo>
                <a:lnTo>
                  <a:pt x="1143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2044700" y="2159000"/>
            <a:ext cx="6351" cy="146051"/>
          </a:xfrm>
          <a:custGeom>
            <a:avLst/>
            <a:gdLst/>
            <a:ahLst/>
            <a:cxnLst/>
            <a:rect l="0" t="0" r="0" b="0"/>
            <a:pathLst>
              <a:path w="6351" h="1460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63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1898650" y="2660650"/>
            <a:ext cx="50801" cy="254001"/>
          </a:xfrm>
          <a:custGeom>
            <a:avLst/>
            <a:gdLst/>
            <a:ahLst/>
            <a:cxnLst/>
            <a:rect l="0" t="0" r="0" b="0"/>
            <a:pathLst>
              <a:path w="50801" h="254001">
                <a:moveTo>
                  <a:pt x="50800" y="0"/>
                </a:moveTo>
                <a:lnTo>
                  <a:pt x="31750" y="25400"/>
                </a:lnTo>
                <a:lnTo>
                  <a:pt x="25400" y="50800"/>
                </a:lnTo>
                <a:lnTo>
                  <a:pt x="19050" y="76200"/>
                </a:lnTo>
                <a:lnTo>
                  <a:pt x="19050" y="107950"/>
                </a:lnTo>
                <a:lnTo>
                  <a:pt x="12700" y="133350"/>
                </a:lnTo>
                <a:lnTo>
                  <a:pt x="6350" y="158750"/>
                </a:lnTo>
                <a:lnTo>
                  <a:pt x="6350" y="184150"/>
                </a:lnTo>
                <a:lnTo>
                  <a:pt x="6350" y="209550"/>
                </a:lnTo>
                <a:lnTo>
                  <a:pt x="0" y="241300"/>
                </a:lnTo>
                <a:lnTo>
                  <a:pt x="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1797050" y="2857500"/>
            <a:ext cx="203201" cy="120651"/>
          </a:xfrm>
          <a:custGeom>
            <a:avLst/>
            <a:gdLst/>
            <a:ahLst/>
            <a:cxnLst/>
            <a:rect l="0" t="0" r="0" b="0"/>
            <a:pathLst>
              <a:path w="203201" h="120651">
                <a:moveTo>
                  <a:pt x="0" y="0"/>
                </a:moveTo>
                <a:lnTo>
                  <a:pt x="12700" y="12700"/>
                </a:lnTo>
                <a:lnTo>
                  <a:pt x="25400" y="38100"/>
                </a:lnTo>
                <a:lnTo>
                  <a:pt x="44450" y="63500"/>
                </a:lnTo>
                <a:lnTo>
                  <a:pt x="57150" y="95250"/>
                </a:lnTo>
                <a:lnTo>
                  <a:pt x="69850" y="114300"/>
                </a:lnTo>
                <a:lnTo>
                  <a:pt x="82550" y="120650"/>
                </a:lnTo>
                <a:lnTo>
                  <a:pt x="101600" y="107950"/>
                </a:lnTo>
                <a:lnTo>
                  <a:pt x="127000" y="88900"/>
                </a:lnTo>
                <a:lnTo>
                  <a:pt x="158750" y="63500"/>
                </a:lnTo>
                <a:lnTo>
                  <a:pt x="190500" y="31750"/>
                </a:lnTo>
                <a:lnTo>
                  <a:pt x="2032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1758950" y="3041650"/>
            <a:ext cx="1" cy="152401"/>
          </a:xfrm>
          <a:custGeom>
            <a:avLst/>
            <a:gdLst/>
            <a:ahLst/>
            <a:cxnLst/>
            <a:rect l="0" t="0" r="0" b="0"/>
            <a:pathLst>
              <a:path w="1" h="152401">
                <a:moveTo>
                  <a:pt x="0" y="0"/>
                </a:moveTo>
                <a:lnTo>
                  <a:pt x="0" y="38100"/>
                </a:lnTo>
                <a:lnTo>
                  <a:pt x="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1689100" y="3098800"/>
            <a:ext cx="127001" cy="12701"/>
          </a:xfrm>
          <a:custGeom>
            <a:avLst/>
            <a:gdLst/>
            <a:ahLst/>
            <a:cxnLst/>
            <a:rect l="0" t="0" r="0" b="0"/>
            <a:pathLst>
              <a:path w="127001" h="12701">
                <a:moveTo>
                  <a:pt x="0" y="12700"/>
                </a:moveTo>
                <a:lnTo>
                  <a:pt x="25400" y="12700"/>
                </a:lnTo>
                <a:lnTo>
                  <a:pt x="50800" y="6350"/>
                </a:lnTo>
                <a:lnTo>
                  <a:pt x="76200" y="6350"/>
                </a:lnTo>
                <a:lnTo>
                  <a:pt x="1079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1860550" y="3041650"/>
            <a:ext cx="88901" cy="133351"/>
          </a:xfrm>
          <a:custGeom>
            <a:avLst/>
            <a:gdLst/>
            <a:ahLst/>
            <a:cxnLst/>
            <a:rect l="0" t="0" r="0" b="0"/>
            <a:pathLst>
              <a:path w="88901" h="133351">
                <a:moveTo>
                  <a:pt x="0" y="25400"/>
                </a:moveTo>
                <a:lnTo>
                  <a:pt x="6350" y="6350"/>
                </a:lnTo>
                <a:lnTo>
                  <a:pt x="25400" y="0"/>
                </a:lnTo>
                <a:lnTo>
                  <a:pt x="44450" y="0"/>
                </a:lnTo>
                <a:lnTo>
                  <a:pt x="69850" y="6350"/>
                </a:lnTo>
                <a:lnTo>
                  <a:pt x="76200" y="25400"/>
                </a:lnTo>
                <a:lnTo>
                  <a:pt x="63500" y="50800"/>
                </a:lnTo>
                <a:lnTo>
                  <a:pt x="44450" y="76200"/>
                </a:lnTo>
                <a:lnTo>
                  <a:pt x="19050" y="107950"/>
                </a:lnTo>
                <a:lnTo>
                  <a:pt x="6350" y="120650"/>
                </a:lnTo>
                <a:lnTo>
                  <a:pt x="12700" y="133350"/>
                </a:lnTo>
                <a:lnTo>
                  <a:pt x="44450" y="127000"/>
                </a:lnTo>
                <a:lnTo>
                  <a:pt x="69850" y="120650"/>
                </a:lnTo>
                <a:lnTo>
                  <a:pt x="889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2317750" y="2216150"/>
            <a:ext cx="76201" cy="6351"/>
          </a:xfrm>
          <a:custGeom>
            <a:avLst/>
            <a:gdLst/>
            <a:ahLst/>
            <a:cxnLst/>
            <a:rect l="0" t="0" r="0" b="0"/>
            <a:pathLst>
              <a:path w="76201" h="635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31750" y="0"/>
                </a:lnTo>
                <a:lnTo>
                  <a:pt x="50800" y="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2463800" y="2139950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12700" y="38100"/>
                </a:moveTo>
                <a:lnTo>
                  <a:pt x="6350" y="25400"/>
                </a:lnTo>
                <a:lnTo>
                  <a:pt x="0" y="12700"/>
                </a:lnTo>
                <a:lnTo>
                  <a:pt x="6350" y="0"/>
                </a:lnTo>
                <a:lnTo>
                  <a:pt x="25400" y="0"/>
                </a:lnTo>
                <a:lnTo>
                  <a:pt x="44450" y="6350"/>
                </a:lnTo>
                <a:lnTo>
                  <a:pt x="50800" y="19050"/>
                </a:lnTo>
                <a:lnTo>
                  <a:pt x="50800" y="38100"/>
                </a:lnTo>
                <a:lnTo>
                  <a:pt x="38100" y="69850"/>
                </a:lnTo>
                <a:lnTo>
                  <a:pt x="25400" y="82550"/>
                </a:lnTo>
                <a:lnTo>
                  <a:pt x="6350" y="114300"/>
                </a:lnTo>
                <a:lnTo>
                  <a:pt x="50800" y="107950"/>
                </a:lnTo>
                <a:lnTo>
                  <a:pt x="76200" y="107950"/>
                </a:lnTo>
                <a:lnTo>
                  <a:pt x="952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2457450" y="2711450"/>
            <a:ext cx="88901" cy="527051"/>
          </a:xfrm>
          <a:custGeom>
            <a:avLst/>
            <a:gdLst/>
            <a:ahLst/>
            <a:cxnLst/>
            <a:rect l="0" t="0" r="0" b="0"/>
            <a:pathLst>
              <a:path w="88901" h="52705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19050" y="69850"/>
                </a:lnTo>
                <a:lnTo>
                  <a:pt x="19050" y="95250"/>
                </a:lnTo>
                <a:lnTo>
                  <a:pt x="25400" y="120650"/>
                </a:lnTo>
                <a:lnTo>
                  <a:pt x="31750" y="146050"/>
                </a:lnTo>
                <a:lnTo>
                  <a:pt x="38100" y="171450"/>
                </a:lnTo>
                <a:lnTo>
                  <a:pt x="38100" y="203200"/>
                </a:lnTo>
                <a:lnTo>
                  <a:pt x="44450" y="228600"/>
                </a:lnTo>
                <a:lnTo>
                  <a:pt x="50800" y="260350"/>
                </a:lnTo>
                <a:lnTo>
                  <a:pt x="50800" y="292100"/>
                </a:lnTo>
                <a:lnTo>
                  <a:pt x="50800" y="317500"/>
                </a:lnTo>
                <a:lnTo>
                  <a:pt x="57150" y="342900"/>
                </a:lnTo>
                <a:lnTo>
                  <a:pt x="63500" y="374650"/>
                </a:lnTo>
                <a:lnTo>
                  <a:pt x="63500" y="400050"/>
                </a:lnTo>
                <a:lnTo>
                  <a:pt x="69850" y="419100"/>
                </a:lnTo>
                <a:lnTo>
                  <a:pt x="76200" y="450850"/>
                </a:lnTo>
                <a:lnTo>
                  <a:pt x="82550" y="463550"/>
                </a:lnTo>
                <a:lnTo>
                  <a:pt x="88900" y="495300"/>
                </a:lnTo>
                <a:lnTo>
                  <a:pt x="88900" y="520700"/>
                </a:lnTo>
                <a:lnTo>
                  <a:pt x="88900" y="527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2457450" y="3162300"/>
            <a:ext cx="190501" cy="139701"/>
          </a:xfrm>
          <a:custGeom>
            <a:avLst/>
            <a:gdLst/>
            <a:ahLst/>
            <a:cxnLst/>
            <a:rect l="0" t="0" r="0" b="0"/>
            <a:pathLst>
              <a:path w="190501" h="139701">
                <a:moveTo>
                  <a:pt x="6350" y="44450"/>
                </a:moveTo>
                <a:lnTo>
                  <a:pt x="0" y="31750"/>
                </a:lnTo>
                <a:lnTo>
                  <a:pt x="19050" y="38100"/>
                </a:lnTo>
                <a:lnTo>
                  <a:pt x="44450" y="63500"/>
                </a:lnTo>
                <a:lnTo>
                  <a:pt x="69850" y="95250"/>
                </a:lnTo>
                <a:lnTo>
                  <a:pt x="88900" y="120650"/>
                </a:lnTo>
                <a:lnTo>
                  <a:pt x="95250" y="133350"/>
                </a:lnTo>
                <a:lnTo>
                  <a:pt x="107950" y="139700"/>
                </a:lnTo>
                <a:lnTo>
                  <a:pt x="120650" y="127000"/>
                </a:lnTo>
                <a:lnTo>
                  <a:pt x="133350" y="101600"/>
                </a:lnTo>
                <a:lnTo>
                  <a:pt x="146050" y="76200"/>
                </a:lnTo>
                <a:lnTo>
                  <a:pt x="158750" y="57150"/>
                </a:lnTo>
                <a:lnTo>
                  <a:pt x="171450" y="2540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2476500" y="3435350"/>
            <a:ext cx="107951" cy="19051"/>
          </a:xfrm>
          <a:custGeom>
            <a:avLst/>
            <a:gdLst/>
            <a:ahLst/>
            <a:cxnLst/>
            <a:rect l="0" t="0" r="0" b="0"/>
            <a:pathLst>
              <a:path w="107951" h="19051">
                <a:moveTo>
                  <a:pt x="0" y="19050"/>
                </a:moveTo>
                <a:lnTo>
                  <a:pt x="19050" y="12700"/>
                </a:lnTo>
                <a:lnTo>
                  <a:pt x="44450" y="12700"/>
                </a:lnTo>
                <a:lnTo>
                  <a:pt x="76200" y="635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2667000" y="3327400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76200" y="19050"/>
                </a:moveTo>
                <a:lnTo>
                  <a:pt x="69850" y="6350"/>
                </a:lnTo>
                <a:lnTo>
                  <a:pt x="57150" y="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0800"/>
                </a:lnTo>
                <a:lnTo>
                  <a:pt x="12700" y="76200"/>
                </a:lnTo>
                <a:lnTo>
                  <a:pt x="44450" y="101600"/>
                </a:lnTo>
                <a:lnTo>
                  <a:pt x="63500" y="120650"/>
                </a:lnTo>
                <a:lnTo>
                  <a:pt x="63500" y="146050"/>
                </a:lnTo>
                <a:lnTo>
                  <a:pt x="50800" y="158750"/>
                </a:lnTo>
                <a:lnTo>
                  <a:pt x="31750" y="171450"/>
                </a:lnTo>
                <a:lnTo>
                  <a:pt x="12700" y="171450"/>
                </a:lnTo>
                <a:lnTo>
                  <a:pt x="0" y="165100"/>
                </a:lnTo>
                <a:lnTo>
                  <a:pt x="0" y="146050"/>
                </a:lnTo>
                <a:lnTo>
                  <a:pt x="12700" y="120650"/>
                </a:lnTo>
                <a:lnTo>
                  <a:pt x="38100" y="88900"/>
                </a:lnTo>
                <a:lnTo>
                  <a:pt x="57150" y="63500"/>
                </a:lnTo>
                <a:lnTo>
                  <a:pt x="76200" y="38100"/>
                </a:lnTo>
                <a:lnTo>
                  <a:pt x="69850" y="25400"/>
                </a:lnTo>
                <a:lnTo>
                  <a:pt x="444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2070100" y="3295650"/>
            <a:ext cx="19051" cy="165101"/>
          </a:xfrm>
          <a:custGeom>
            <a:avLst/>
            <a:gdLst/>
            <a:ahLst/>
            <a:cxnLst/>
            <a:rect l="0" t="0" r="0" b="0"/>
            <a:pathLst>
              <a:path w="19051" h="165101">
                <a:moveTo>
                  <a:pt x="19050" y="0"/>
                </a:moveTo>
                <a:lnTo>
                  <a:pt x="19050" y="25400"/>
                </a:lnTo>
                <a:lnTo>
                  <a:pt x="12700" y="50800"/>
                </a:lnTo>
                <a:lnTo>
                  <a:pt x="1270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2025650" y="3378200"/>
            <a:ext cx="120651" cy="6351"/>
          </a:xfrm>
          <a:custGeom>
            <a:avLst/>
            <a:gdLst/>
            <a:ahLst/>
            <a:cxnLst/>
            <a:rect l="0" t="0" r="0" b="0"/>
            <a:pathLst>
              <a:path w="12065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0"/>
                </a:lnTo>
                <a:lnTo>
                  <a:pt x="1016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2178050" y="3295650"/>
            <a:ext cx="88901" cy="146051"/>
          </a:xfrm>
          <a:custGeom>
            <a:avLst/>
            <a:gdLst/>
            <a:ahLst/>
            <a:cxnLst/>
            <a:rect l="0" t="0" r="0" b="0"/>
            <a:pathLst>
              <a:path w="88901" h="146051">
                <a:moveTo>
                  <a:pt x="88900" y="12700"/>
                </a:moveTo>
                <a:lnTo>
                  <a:pt x="82550" y="0"/>
                </a:lnTo>
                <a:lnTo>
                  <a:pt x="63500" y="6350"/>
                </a:lnTo>
                <a:lnTo>
                  <a:pt x="50800" y="19050"/>
                </a:lnTo>
                <a:lnTo>
                  <a:pt x="31750" y="44450"/>
                </a:lnTo>
                <a:lnTo>
                  <a:pt x="25400" y="63500"/>
                </a:lnTo>
                <a:lnTo>
                  <a:pt x="12700" y="82550"/>
                </a:lnTo>
                <a:lnTo>
                  <a:pt x="12700" y="107950"/>
                </a:lnTo>
                <a:lnTo>
                  <a:pt x="19050" y="133350"/>
                </a:lnTo>
                <a:lnTo>
                  <a:pt x="38100" y="146050"/>
                </a:lnTo>
                <a:lnTo>
                  <a:pt x="57150" y="139700"/>
                </a:lnTo>
                <a:lnTo>
                  <a:pt x="69850" y="133350"/>
                </a:lnTo>
                <a:lnTo>
                  <a:pt x="82550" y="120650"/>
                </a:lnTo>
                <a:lnTo>
                  <a:pt x="82550" y="101600"/>
                </a:lnTo>
                <a:lnTo>
                  <a:pt x="69850" y="88900"/>
                </a:lnTo>
                <a:lnTo>
                  <a:pt x="50800" y="88900"/>
                </a:lnTo>
                <a:lnTo>
                  <a:pt x="25400" y="1016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2197100" y="2641600"/>
            <a:ext cx="57151" cy="508001"/>
          </a:xfrm>
          <a:custGeom>
            <a:avLst/>
            <a:gdLst/>
            <a:ahLst/>
            <a:cxnLst/>
            <a:rect l="0" t="0" r="0" b="0"/>
            <a:pathLst>
              <a:path w="57151" h="508001">
                <a:moveTo>
                  <a:pt x="57150" y="0"/>
                </a:moveTo>
                <a:lnTo>
                  <a:pt x="44450" y="6350"/>
                </a:lnTo>
                <a:lnTo>
                  <a:pt x="44450" y="38100"/>
                </a:lnTo>
                <a:lnTo>
                  <a:pt x="38100" y="63500"/>
                </a:lnTo>
                <a:lnTo>
                  <a:pt x="38100" y="82550"/>
                </a:lnTo>
                <a:lnTo>
                  <a:pt x="38100" y="107950"/>
                </a:lnTo>
                <a:lnTo>
                  <a:pt x="38100" y="139700"/>
                </a:lnTo>
                <a:lnTo>
                  <a:pt x="38100" y="171450"/>
                </a:lnTo>
                <a:lnTo>
                  <a:pt x="38100" y="190500"/>
                </a:lnTo>
                <a:lnTo>
                  <a:pt x="38100" y="215900"/>
                </a:lnTo>
                <a:lnTo>
                  <a:pt x="31750" y="241300"/>
                </a:lnTo>
                <a:lnTo>
                  <a:pt x="31750" y="273050"/>
                </a:lnTo>
                <a:lnTo>
                  <a:pt x="25400" y="298450"/>
                </a:lnTo>
                <a:lnTo>
                  <a:pt x="19050" y="330200"/>
                </a:lnTo>
                <a:lnTo>
                  <a:pt x="19050" y="355600"/>
                </a:lnTo>
                <a:lnTo>
                  <a:pt x="19050" y="381000"/>
                </a:lnTo>
                <a:lnTo>
                  <a:pt x="12700" y="406400"/>
                </a:lnTo>
                <a:lnTo>
                  <a:pt x="12700" y="431800"/>
                </a:lnTo>
                <a:lnTo>
                  <a:pt x="12700" y="457200"/>
                </a:lnTo>
                <a:lnTo>
                  <a:pt x="12700" y="482600"/>
                </a:lnTo>
                <a:lnTo>
                  <a:pt x="6350" y="501650"/>
                </a:lnTo>
                <a:lnTo>
                  <a:pt x="0" y="508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2139950" y="3092450"/>
            <a:ext cx="139701" cy="82551"/>
          </a:xfrm>
          <a:custGeom>
            <a:avLst/>
            <a:gdLst/>
            <a:ahLst/>
            <a:cxnLst/>
            <a:rect l="0" t="0" r="0" b="0"/>
            <a:pathLst>
              <a:path w="139701" h="82551">
                <a:moveTo>
                  <a:pt x="0" y="12700"/>
                </a:moveTo>
                <a:lnTo>
                  <a:pt x="6350" y="0"/>
                </a:lnTo>
                <a:lnTo>
                  <a:pt x="19050" y="12700"/>
                </a:lnTo>
                <a:lnTo>
                  <a:pt x="25400" y="38100"/>
                </a:lnTo>
                <a:lnTo>
                  <a:pt x="38100" y="69850"/>
                </a:lnTo>
                <a:lnTo>
                  <a:pt x="44450" y="82550"/>
                </a:lnTo>
                <a:lnTo>
                  <a:pt x="63500" y="76200"/>
                </a:lnTo>
                <a:lnTo>
                  <a:pt x="95250" y="44450"/>
                </a:lnTo>
                <a:lnTo>
                  <a:pt x="120650" y="1905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2171700" y="2247900"/>
            <a:ext cx="1" cy="88901"/>
          </a:xfrm>
          <a:custGeom>
            <a:avLst/>
            <a:gdLst/>
            <a:ahLst/>
            <a:cxnLst/>
            <a:rect l="0" t="0" r="0" b="0"/>
            <a:pathLst>
              <a:path w="1" h="889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2133600" y="2279650"/>
            <a:ext cx="82551" cy="12701"/>
          </a:xfrm>
          <a:custGeom>
            <a:avLst/>
            <a:gdLst/>
            <a:ahLst/>
            <a:cxnLst/>
            <a:rect l="0" t="0" r="0" b="0"/>
            <a:pathLst>
              <a:path w="82551" h="12701">
                <a:moveTo>
                  <a:pt x="0" y="12700"/>
                </a:moveTo>
                <a:lnTo>
                  <a:pt x="19050" y="6350"/>
                </a:lnTo>
                <a:lnTo>
                  <a:pt x="44450" y="0"/>
                </a:lnTo>
                <a:lnTo>
                  <a:pt x="762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2235200" y="2241550"/>
            <a:ext cx="57151" cy="82551"/>
          </a:xfrm>
          <a:custGeom>
            <a:avLst/>
            <a:gdLst/>
            <a:ahLst/>
            <a:cxnLst/>
            <a:rect l="0" t="0" r="0" b="0"/>
            <a:pathLst>
              <a:path w="57151" h="82551">
                <a:moveTo>
                  <a:pt x="38100" y="0"/>
                </a:moveTo>
                <a:lnTo>
                  <a:pt x="19050" y="0"/>
                </a:lnTo>
                <a:lnTo>
                  <a:pt x="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19050" y="82550"/>
                </a:lnTo>
                <a:lnTo>
                  <a:pt x="38100" y="82550"/>
                </a:lnTo>
                <a:lnTo>
                  <a:pt x="50800" y="76200"/>
                </a:lnTo>
                <a:lnTo>
                  <a:pt x="57150" y="63500"/>
                </a:lnTo>
                <a:lnTo>
                  <a:pt x="50800" y="50800"/>
                </a:lnTo>
                <a:lnTo>
                  <a:pt x="25400" y="50800"/>
                </a:lnTo>
                <a:lnTo>
                  <a:pt x="12700" y="63500"/>
                </a:lnTo>
                <a:lnTo>
                  <a:pt x="127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3498850" y="212090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5875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3454400" y="220980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19050"/>
                </a:moveTo>
                <a:lnTo>
                  <a:pt x="19050" y="12700"/>
                </a:lnTo>
                <a:lnTo>
                  <a:pt x="44450" y="6350"/>
                </a:lnTo>
                <a:lnTo>
                  <a:pt x="69850" y="0"/>
                </a:lnTo>
                <a:lnTo>
                  <a:pt x="10160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3613150" y="2120900"/>
            <a:ext cx="95251" cy="146051"/>
          </a:xfrm>
          <a:custGeom>
            <a:avLst/>
            <a:gdLst/>
            <a:ahLst/>
            <a:cxnLst/>
            <a:rect l="0" t="0" r="0" b="0"/>
            <a:pathLst>
              <a:path w="95251" h="146051">
                <a:moveTo>
                  <a:pt x="0" y="12700"/>
                </a:moveTo>
                <a:lnTo>
                  <a:pt x="19050" y="0"/>
                </a:lnTo>
                <a:lnTo>
                  <a:pt x="38100" y="0"/>
                </a:lnTo>
                <a:lnTo>
                  <a:pt x="50800" y="19050"/>
                </a:lnTo>
                <a:lnTo>
                  <a:pt x="38100" y="38100"/>
                </a:lnTo>
                <a:lnTo>
                  <a:pt x="25400" y="57150"/>
                </a:lnTo>
                <a:lnTo>
                  <a:pt x="38100" y="63500"/>
                </a:lnTo>
                <a:lnTo>
                  <a:pt x="63500" y="63500"/>
                </a:lnTo>
                <a:lnTo>
                  <a:pt x="82550" y="69850"/>
                </a:lnTo>
                <a:lnTo>
                  <a:pt x="95250" y="82550"/>
                </a:lnTo>
                <a:lnTo>
                  <a:pt x="95250" y="101600"/>
                </a:lnTo>
                <a:lnTo>
                  <a:pt x="63500" y="133350"/>
                </a:lnTo>
                <a:lnTo>
                  <a:pt x="44450" y="139700"/>
                </a:lnTo>
                <a:lnTo>
                  <a:pt x="12700" y="139700"/>
                </a:lnTo>
                <a:lnTo>
                  <a:pt x="63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3638550" y="2705100"/>
            <a:ext cx="25401" cy="615951"/>
          </a:xfrm>
          <a:custGeom>
            <a:avLst/>
            <a:gdLst/>
            <a:ahLst/>
            <a:cxnLst/>
            <a:rect l="0" t="0" r="0" b="0"/>
            <a:pathLst>
              <a:path w="25401" h="6159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0" y="146050"/>
                </a:lnTo>
                <a:lnTo>
                  <a:pt x="0" y="177800"/>
                </a:lnTo>
                <a:lnTo>
                  <a:pt x="0" y="209550"/>
                </a:lnTo>
                <a:lnTo>
                  <a:pt x="0" y="241300"/>
                </a:lnTo>
                <a:lnTo>
                  <a:pt x="0" y="273050"/>
                </a:lnTo>
                <a:lnTo>
                  <a:pt x="0" y="298450"/>
                </a:lnTo>
                <a:lnTo>
                  <a:pt x="0" y="323850"/>
                </a:lnTo>
                <a:lnTo>
                  <a:pt x="0" y="349250"/>
                </a:lnTo>
                <a:lnTo>
                  <a:pt x="6350" y="374650"/>
                </a:lnTo>
                <a:lnTo>
                  <a:pt x="6350" y="400050"/>
                </a:lnTo>
                <a:lnTo>
                  <a:pt x="6350" y="431800"/>
                </a:lnTo>
                <a:lnTo>
                  <a:pt x="12700" y="463550"/>
                </a:lnTo>
                <a:lnTo>
                  <a:pt x="12700" y="488950"/>
                </a:lnTo>
                <a:lnTo>
                  <a:pt x="19050" y="508000"/>
                </a:lnTo>
                <a:lnTo>
                  <a:pt x="19050" y="527050"/>
                </a:lnTo>
                <a:lnTo>
                  <a:pt x="19050" y="552450"/>
                </a:lnTo>
                <a:lnTo>
                  <a:pt x="19050" y="577850"/>
                </a:lnTo>
                <a:lnTo>
                  <a:pt x="19050" y="609600"/>
                </a:lnTo>
                <a:lnTo>
                  <a:pt x="25400" y="615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3536950" y="3181350"/>
            <a:ext cx="241301" cy="203201"/>
          </a:xfrm>
          <a:custGeom>
            <a:avLst/>
            <a:gdLst/>
            <a:ahLst/>
            <a:cxnLst/>
            <a:rect l="0" t="0" r="0" b="0"/>
            <a:pathLst>
              <a:path w="241301" h="203201">
                <a:moveTo>
                  <a:pt x="6350" y="101600"/>
                </a:moveTo>
                <a:lnTo>
                  <a:pt x="0" y="88900"/>
                </a:lnTo>
                <a:lnTo>
                  <a:pt x="12700" y="69850"/>
                </a:lnTo>
                <a:lnTo>
                  <a:pt x="31750" y="76200"/>
                </a:lnTo>
                <a:lnTo>
                  <a:pt x="44450" y="95250"/>
                </a:lnTo>
                <a:lnTo>
                  <a:pt x="63500" y="120650"/>
                </a:lnTo>
                <a:lnTo>
                  <a:pt x="69850" y="139700"/>
                </a:lnTo>
                <a:lnTo>
                  <a:pt x="88900" y="165100"/>
                </a:lnTo>
                <a:lnTo>
                  <a:pt x="101600" y="196850"/>
                </a:lnTo>
                <a:lnTo>
                  <a:pt x="114300" y="203200"/>
                </a:lnTo>
                <a:lnTo>
                  <a:pt x="146050" y="171450"/>
                </a:lnTo>
                <a:lnTo>
                  <a:pt x="158750" y="139700"/>
                </a:lnTo>
                <a:lnTo>
                  <a:pt x="177800" y="107950"/>
                </a:lnTo>
                <a:lnTo>
                  <a:pt x="190500" y="76200"/>
                </a:lnTo>
                <a:lnTo>
                  <a:pt x="209550" y="50800"/>
                </a:lnTo>
                <a:lnTo>
                  <a:pt x="222250" y="19050"/>
                </a:lnTo>
                <a:lnTo>
                  <a:pt x="241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2" name="SMARTINK"/>
          <p:cNvSpPr/>
          <p:nvPr/>
        </p:nvSpPr>
        <p:spPr bwMode="auto">
          <a:xfrm>
            <a:off x="3505200" y="3467100"/>
            <a:ext cx="6351" cy="165101"/>
          </a:xfrm>
          <a:custGeom>
            <a:avLst/>
            <a:gdLst/>
            <a:ahLst/>
            <a:cxnLst/>
            <a:rect l="0" t="0" r="0" b="0"/>
            <a:pathLst>
              <a:path w="6351" h="1651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3" name="SMARTINK"/>
          <p:cNvSpPr/>
          <p:nvPr/>
        </p:nvSpPr>
        <p:spPr bwMode="auto">
          <a:xfrm>
            <a:off x="3429000" y="353695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25400" y="25400"/>
                </a:lnTo>
                <a:lnTo>
                  <a:pt x="44450" y="19050"/>
                </a:lnTo>
                <a:lnTo>
                  <a:pt x="69850" y="12700"/>
                </a:lnTo>
                <a:lnTo>
                  <a:pt x="88900" y="12700"/>
                </a:lnTo>
                <a:lnTo>
                  <a:pt x="120650" y="6350"/>
                </a:lnTo>
                <a:lnTo>
                  <a:pt x="14605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6" name="SMARTINK"/>
          <p:cNvSpPr/>
          <p:nvPr/>
        </p:nvSpPr>
        <p:spPr bwMode="auto">
          <a:xfrm>
            <a:off x="3676650" y="3448050"/>
            <a:ext cx="88901" cy="158751"/>
          </a:xfrm>
          <a:custGeom>
            <a:avLst/>
            <a:gdLst/>
            <a:ahLst/>
            <a:cxnLst/>
            <a:rect l="0" t="0" r="0" b="0"/>
            <a:pathLst>
              <a:path w="88901" h="158751">
                <a:moveTo>
                  <a:pt x="69850" y="12700"/>
                </a:moveTo>
                <a:lnTo>
                  <a:pt x="63500" y="0"/>
                </a:lnTo>
                <a:lnTo>
                  <a:pt x="50800" y="6350"/>
                </a:lnTo>
                <a:lnTo>
                  <a:pt x="19050" y="44450"/>
                </a:lnTo>
                <a:lnTo>
                  <a:pt x="12700" y="69850"/>
                </a:lnTo>
                <a:lnTo>
                  <a:pt x="0" y="101600"/>
                </a:lnTo>
                <a:lnTo>
                  <a:pt x="6350" y="127000"/>
                </a:lnTo>
                <a:lnTo>
                  <a:pt x="19050" y="146050"/>
                </a:lnTo>
                <a:lnTo>
                  <a:pt x="31750" y="152400"/>
                </a:lnTo>
                <a:lnTo>
                  <a:pt x="44450" y="158750"/>
                </a:lnTo>
                <a:lnTo>
                  <a:pt x="63500" y="158750"/>
                </a:lnTo>
                <a:lnTo>
                  <a:pt x="76200" y="152400"/>
                </a:lnTo>
                <a:lnTo>
                  <a:pt x="82550" y="139700"/>
                </a:lnTo>
                <a:lnTo>
                  <a:pt x="88900" y="127000"/>
                </a:lnTo>
                <a:lnTo>
                  <a:pt x="88900" y="107950"/>
                </a:lnTo>
                <a:lnTo>
                  <a:pt x="76200" y="95250"/>
                </a:lnTo>
                <a:lnTo>
                  <a:pt x="63500" y="101600"/>
                </a:lnTo>
                <a:lnTo>
                  <a:pt x="44450" y="107950"/>
                </a:lnTo>
                <a:lnTo>
                  <a:pt x="317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7" name="SMARTINK"/>
          <p:cNvSpPr/>
          <p:nvPr/>
        </p:nvSpPr>
        <p:spPr bwMode="auto">
          <a:xfrm>
            <a:off x="4051300" y="2184400"/>
            <a:ext cx="69851" cy="12701"/>
          </a:xfrm>
          <a:custGeom>
            <a:avLst/>
            <a:gdLst/>
            <a:ahLst/>
            <a:cxnLst/>
            <a:rect l="0" t="0" r="0" b="0"/>
            <a:pathLst>
              <a:path w="69851" h="12701">
                <a:moveTo>
                  <a:pt x="0" y="12700"/>
                </a:moveTo>
                <a:lnTo>
                  <a:pt x="25400" y="12700"/>
                </a:lnTo>
                <a:lnTo>
                  <a:pt x="44450" y="6350"/>
                </a:lnTo>
                <a:lnTo>
                  <a:pt x="25400" y="6350"/>
                </a:lnTo>
                <a:lnTo>
                  <a:pt x="50800" y="0"/>
                </a:lnTo>
                <a:lnTo>
                  <a:pt x="69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8" name="SMARTINK"/>
          <p:cNvSpPr/>
          <p:nvPr/>
        </p:nvSpPr>
        <p:spPr bwMode="auto">
          <a:xfrm>
            <a:off x="4191000" y="2108200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12700" y="31750"/>
                </a:moveTo>
                <a:lnTo>
                  <a:pt x="0" y="25400"/>
                </a:lnTo>
                <a:lnTo>
                  <a:pt x="6350" y="12700"/>
                </a:lnTo>
                <a:lnTo>
                  <a:pt x="25400" y="0"/>
                </a:lnTo>
                <a:lnTo>
                  <a:pt x="44450" y="0"/>
                </a:lnTo>
                <a:lnTo>
                  <a:pt x="57150" y="19050"/>
                </a:lnTo>
                <a:lnTo>
                  <a:pt x="50800" y="57150"/>
                </a:lnTo>
                <a:lnTo>
                  <a:pt x="44450" y="69850"/>
                </a:lnTo>
                <a:lnTo>
                  <a:pt x="2540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44450" y="127000"/>
                </a:lnTo>
                <a:lnTo>
                  <a:pt x="57150" y="120650"/>
                </a:lnTo>
                <a:lnTo>
                  <a:pt x="762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9" name="SMARTINK"/>
          <p:cNvSpPr/>
          <p:nvPr/>
        </p:nvSpPr>
        <p:spPr bwMode="auto">
          <a:xfrm>
            <a:off x="4235450" y="2692400"/>
            <a:ext cx="349251" cy="666751"/>
          </a:xfrm>
          <a:custGeom>
            <a:avLst/>
            <a:gdLst/>
            <a:ahLst/>
            <a:cxnLst/>
            <a:rect l="0" t="0" r="0" b="0"/>
            <a:pathLst>
              <a:path w="349251" h="666751">
                <a:moveTo>
                  <a:pt x="0" y="0"/>
                </a:moveTo>
                <a:lnTo>
                  <a:pt x="6350" y="25400"/>
                </a:lnTo>
                <a:lnTo>
                  <a:pt x="25400" y="50800"/>
                </a:lnTo>
                <a:lnTo>
                  <a:pt x="31750" y="63500"/>
                </a:lnTo>
                <a:lnTo>
                  <a:pt x="38100" y="95250"/>
                </a:lnTo>
                <a:lnTo>
                  <a:pt x="57150" y="127000"/>
                </a:lnTo>
                <a:lnTo>
                  <a:pt x="82550" y="152400"/>
                </a:lnTo>
                <a:lnTo>
                  <a:pt x="95250" y="177800"/>
                </a:lnTo>
                <a:lnTo>
                  <a:pt x="107950" y="203200"/>
                </a:lnTo>
                <a:lnTo>
                  <a:pt x="114300" y="228600"/>
                </a:lnTo>
                <a:lnTo>
                  <a:pt x="127000" y="254000"/>
                </a:lnTo>
                <a:lnTo>
                  <a:pt x="139700" y="279400"/>
                </a:lnTo>
                <a:lnTo>
                  <a:pt x="158750" y="311150"/>
                </a:lnTo>
                <a:lnTo>
                  <a:pt x="171450" y="342900"/>
                </a:lnTo>
                <a:lnTo>
                  <a:pt x="184150" y="374650"/>
                </a:lnTo>
                <a:lnTo>
                  <a:pt x="190500" y="400050"/>
                </a:lnTo>
                <a:lnTo>
                  <a:pt x="203200" y="425450"/>
                </a:lnTo>
                <a:lnTo>
                  <a:pt x="222250" y="450850"/>
                </a:lnTo>
                <a:lnTo>
                  <a:pt x="228600" y="476250"/>
                </a:lnTo>
                <a:lnTo>
                  <a:pt x="234950" y="488950"/>
                </a:lnTo>
                <a:lnTo>
                  <a:pt x="247650" y="501650"/>
                </a:lnTo>
                <a:lnTo>
                  <a:pt x="260350" y="527050"/>
                </a:lnTo>
                <a:lnTo>
                  <a:pt x="279400" y="558800"/>
                </a:lnTo>
                <a:lnTo>
                  <a:pt x="292100" y="590550"/>
                </a:lnTo>
                <a:lnTo>
                  <a:pt x="317500" y="615950"/>
                </a:lnTo>
                <a:lnTo>
                  <a:pt x="336550" y="647700"/>
                </a:lnTo>
                <a:lnTo>
                  <a:pt x="349250" y="666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0" name="SMARTINK"/>
          <p:cNvSpPr/>
          <p:nvPr/>
        </p:nvSpPr>
        <p:spPr bwMode="auto">
          <a:xfrm>
            <a:off x="4464050" y="3244850"/>
            <a:ext cx="196851" cy="171451"/>
          </a:xfrm>
          <a:custGeom>
            <a:avLst/>
            <a:gdLst/>
            <a:ahLst/>
            <a:cxnLst/>
            <a:rect l="0" t="0" r="0" b="0"/>
            <a:pathLst>
              <a:path w="196851" h="171451">
                <a:moveTo>
                  <a:pt x="12700" y="114300"/>
                </a:moveTo>
                <a:lnTo>
                  <a:pt x="0" y="101600"/>
                </a:lnTo>
                <a:lnTo>
                  <a:pt x="19050" y="95250"/>
                </a:lnTo>
                <a:lnTo>
                  <a:pt x="31750" y="101600"/>
                </a:lnTo>
                <a:lnTo>
                  <a:pt x="63500" y="114300"/>
                </a:lnTo>
                <a:lnTo>
                  <a:pt x="88900" y="139700"/>
                </a:lnTo>
                <a:lnTo>
                  <a:pt x="120650" y="171450"/>
                </a:lnTo>
                <a:lnTo>
                  <a:pt x="139700" y="139700"/>
                </a:lnTo>
                <a:lnTo>
                  <a:pt x="152400" y="120650"/>
                </a:lnTo>
                <a:lnTo>
                  <a:pt x="158750" y="95250"/>
                </a:lnTo>
                <a:lnTo>
                  <a:pt x="165100" y="69850"/>
                </a:lnTo>
                <a:lnTo>
                  <a:pt x="177800" y="38100"/>
                </a:lnTo>
                <a:lnTo>
                  <a:pt x="190500" y="6350"/>
                </a:lnTo>
                <a:lnTo>
                  <a:pt x="196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1" name="SMARTINK"/>
          <p:cNvSpPr/>
          <p:nvPr/>
        </p:nvSpPr>
        <p:spPr bwMode="auto">
          <a:xfrm>
            <a:off x="4521200" y="3543300"/>
            <a:ext cx="95251" cy="12701"/>
          </a:xfrm>
          <a:custGeom>
            <a:avLst/>
            <a:gdLst/>
            <a:ahLst/>
            <a:cxnLst/>
            <a:rect l="0" t="0" r="0" b="0"/>
            <a:pathLst>
              <a:path w="95251" h="12701">
                <a:moveTo>
                  <a:pt x="0" y="12700"/>
                </a:moveTo>
                <a:lnTo>
                  <a:pt x="1905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2" name="SMARTINK"/>
          <p:cNvSpPr/>
          <p:nvPr/>
        </p:nvSpPr>
        <p:spPr bwMode="auto">
          <a:xfrm>
            <a:off x="4654550" y="342900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25400" y="38100"/>
                </a:moveTo>
                <a:lnTo>
                  <a:pt x="6350" y="38100"/>
                </a:lnTo>
                <a:lnTo>
                  <a:pt x="0" y="25400"/>
                </a:lnTo>
                <a:lnTo>
                  <a:pt x="12700" y="12700"/>
                </a:ln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88900" y="6350"/>
                </a:lnTo>
                <a:lnTo>
                  <a:pt x="88900" y="31750"/>
                </a:lnTo>
                <a:lnTo>
                  <a:pt x="76200" y="63500"/>
                </a:lnTo>
                <a:lnTo>
                  <a:pt x="63500" y="88900"/>
                </a:lnTo>
                <a:lnTo>
                  <a:pt x="44450" y="114300"/>
                </a:lnTo>
                <a:lnTo>
                  <a:pt x="19050" y="146050"/>
                </a:lnTo>
                <a:lnTo>
                  <a:pt x="50800" y="139700"/>
                </a:lnTo>
                <a:lnTo>
                  <a:pt x="69850" y="133350"/>
                </a:lnTo>
                <a:lnTo>
                  <a:pt x="82550" y="127000"/>
                </a:lnTo>
                <a:lnTo>
                  <a:pt x="95250" y="133350"/>
                </a:lnTo>
                <a:lnTo>
                  <a:pt x="1079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4" name="SMARTINK"/>
          <p:cNvSpPr/>
          <p:nvPr/>
        </p:nvSpPr>
        <p:spPr bwMode="auto">
          <a:xfrm>
            <a:off x="4787900" y="3403600"/>
            <a:ext cx="82551" cy="165101"/>
          </a:xfrm>
          <a:custGeom>
            <a:avLst/>
            <a:gdLst/>
            <a:ahLst/>
            <a:cxnLst/>
            <a:rect l="0" t="0" r="0" b="0"/>
            <a:pathLst>
              <a:path w="82551" h="165101">
                <a:moveTo>
                  <a:pt x="25400" y="0"/>
                </a:moveTo>
                <a:lnTo>
                  <a:pt x="19050" y="25400"/>
                </a:lnTo>
                <a:lnTo>
                  <a:pt x="6350" y="57150"/>
                </a:lnTo>
                <a:lnTo>
                  <a:pt x="0" y="69850"/>
                </a:lnTo>
                <a:lnTo>
                  <a:pt x="6350" y="82550"/>
                </a:lnTo>
                <a:lnTo>
                  <a:pt x="38100" y="88900"/>
                </a:lnTo>
                <a:lnTo>
                  <a:pt x="69850" y="88900"/>
                </a:lnTo>
                <a:lnTo>
                  <a:pt x="76200" y="76200"/>
                </a:lnTo>
                <a:lnTo>
                  <a:pt x="76200" y="44450"/>
                </a:lnTo>
                <a:lnTo>
                  <a:pt x="76200" y="19050"/>
                </a:lnTo>
                <a:lnTo>
                  <a:pt x="76200" y="50800"/>
                </a:lnTo>
                <a:lnTo>
                  <a:pt x="76200" y="76200"/>
                </a:lnTo>
                <a:lnTo>
                  <a:pt x="76200" y="107950"/>
                </a:lnTo>
                <a:lnTo>
                  <a:pt x="76200" y="139700"/>
                </a:lnTo>
                <a:lnTo>
                  <a:pt x="825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5" name="SMARTINK"/>
          <p:cNvSpPr/>
          <p:nvPr/>
        </p:nvSpPr>
        <p:spPr bwMode="auto">
          <a:xfrm>
            <a:off x="4000500" y="3467100"/>
            <a:ext cx="6351" cy="171451"/>
          </a:xfrm>
          <a:custGeom>
            <a:avLst/>
            <a:gdLst/>
            <a:ahLst/>
            <a:cxnLst/>
            <a:rect l="0" t="0" r="0" b="0"/>
            <a:pathLst>
              <a:path w="6351" h="1714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6350" y="15875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6" name="SMARTINK"/>
          <p:cNvSpPr/>
          <p:nvPr/>
        </p:nvSpPr>
        <p:spPr bwMode="auto">
          <a:xfrm>
            <a:off x="3943350" y="3543300"/>
            <a:ext cx="139701" cy="25401"/>
          </a:xfrm>
          <a:custGeom>
            <a:avLst/>
            <a:gdLst/>
            <a:ahLst/>
            <a:cxnLst/>
            <a:rect l="0" t="0" r="0" b="0"/>
            <a:pathLst>
              <a:path w="139701" h="25401">
                <a:moveTo>
                  <a:pt x="0" y="25400"/>
                </a:moveTo>
                <a:lnTo>
                  <a:pt x="25400" y="19050"/>
                </a:lnTo>
                <a:lnTo>
                  <a:pt x="57150" y="12700"/>
                </a:lnTo>
                <a:lnTo>
                  <a:pt x="82550" y="12700"/>
                </a:lnTo>
                <a:lnTo>
                  <a:pt x="10795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7" name="SMARTINK"/>
          <p:cNvSpPr/>
          <p:nvPr/>
        </p:nvSpPr>
        <p:spPr bwMode="auto">
          <a:xfrm>
            <a:off x="4114800" y="3479800"/>
            <a:ext cx="19051" cy="127001"/>
          </a:xfrm>
          <a:custGeom>
            <a:avLst/>
            <a:gdLst/>
            <a:ahLst/>
            <a:cxnLst/>
            <a:rect l="0" t="0" r="0" b="0"/>
            <a:pathLst>
              <a:path w="19051" h="127001">
                <a:moveTo>
                  <a:pt x="0" y="0"/>
                </a:moveTo>
                <a:lnTo>
                  <a:pt x="12700" y="25400"/>
                </a:lnTo>
                <a:lnTo>
                  <a:pt x="19050" y="5080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8" name="SMARTINK"/>
          <p:cNvSpPr/>
          <p:nvPr/>
        </p:nvSpPr>
        <p:spPr bwMode="auto">
          <a:xfrm>
            <a:off x="4178300" y="3473450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38100" y="12700"/>
                </a:move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12700" y="57150"/>
                </a:lnTo>
                <a:lnTo>
                  <a:pt x="44450" y="88900"/>
                </a:lnTo>
                <a:lnTo>
                  <a:pt x="50800" y="101600"/>
                </a:lnTo>
                <a:lnTo>
                  <a:pt x="44450" y="120650"/>
                </a:lnTo>
                <a:lnTo>
                  <a:pt x="31750" y="127000"/>
                </a:lnTo>
                <a:lnTo>
                  <a:pt x="12700" y="120650"/>
                </a:lnTo>
                <a:lnTo>
                  <a:pt x="12700" y="101600"/>
                </a:lnTo>
                <a:lnTo>
                  <a:pt x="44450" y="57150"/>
                </a:lnTo>
                <a:lnTo>
                  <a:pt x="69850" y="31750"/>
                </a:lnTo>
                <a:lnTo>
                  <a:pt x="76200" y="19050"/>
                </a:lnTo>
                <a:lnTo>
                  <a:pt x="57150" y="6350"/>
                </a:lnTo>
                <a:lnTo>
                  <a:pt x="25400" y="635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9" name="SMARTINK"/>
          <p:cNvSpPr/>
          <p:nvPr/>
        </p:nvSpPr>
        <p:spPr bwMode="auto">
          <a:xfrm>
            <a:off x="3981450" y="2641600"/>
            <a:ext cx="88901" cy="673101"/>
          </a:xfrm>
          <a:custGeom>
            <a:avLst/>
            <a:gdLst/>
            <a:ahLst/>
            <a:cxnLst/>
            <a:rect l="0" t="0" r="0" b="0"/>
            <a:pathLst>
              <a:path w="88901" h="673101">
                <a:moveTo>
                  <a:pt x="0" y="0"/>
                </a:moveTo>
                <a:lnTo>
                  <a:pt x="6350" y="31750"/>
                </a:lnTo>
                <a:lnTo>
                  <a:pt x="12700" y="63500"/>
                </a:lnTo>
                <a:lnTo>
                  <a:pt x="12700" y="95250"/>
                </a:lnTo>
                <a:lnTo>
                  <a:pt x="19050" y="120650"/>
                </a:lnTo>
                <a:lnTo>
                  <a:pt x="25400" y="146050"/>
                </a:lnTo>
                <a:lnTo>
                  <a:pt x="31750" y="171450"/>
                </a:lnTo>
                <a:lnTo>
                  <a:pt x="38100" y="196850"/>
                </a:lnTo>
                <a:lnTo>
                  <a:pt x="38100" y="228600"/>
                </a:lnTo>
                <a:lnTo>
                  <a:pt x="50800" y="254000"/>
                </a:lnTo>
                <a:lnTo>
                  <a:pt x="57150" y="285750"/>
                </a:lnTo>
                <a:lnTo>
                  <a:pt x="57150" y="311150"/>
                </a:lnTo>
                <a:lnTo>
                  <a:pt x="63500" y="336550"/>
                </a:lnTo>
                <a:lnTo>
                  <a:pt x="63500" y="361950"/>
                </a:lnTo>
                <a:lnTo>
                  <a:pt x="63500" y="387350"/>
                </a:lnTo>
                <a:lnTo>
                  <a:pt x="63500" y="412750"/>
                </a:lnTo>
                <a:lnTo>
                  <a:pt x="69850" y="438150"/>
                </a:lnTo>
                <a:lnTo>
                  <a:pt x="69850" y="463550"/>
                </a:lnTo>
                <a:lnTo>
                  <a:pt x="69850" y="482600"/>
                </a:lnTo>
                <a:lnTo>
                  <a:pt x="69850" y="520700"/>
                </a:lnTo>
                <a:lnTo>
                  <a:pt x="69850" y="546100"/>
                </a:lnTo>
                <a:lnTo>
                  <a:pt x="69850" y="571500"/>
                </a:lnTo>
                <a:lnTo>
                  <a:pt x="76200" y="596900"/>
                </a:lnTo>
                <a:lnTo>
                  <a:pt x="76200" y="628650"/>
                </a:lnTo>
                <a:lnTo>
                  <a:pt x="82550" y="654050"/>
                </a:lnTo>
                <a:lnTo>
                  <a:pt x="88900" y="673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0" name="SMARTINK"/>
          <p:cNvSpPr/>
          <p:nvPr/>
        </p:nvSpPr>
        <p:spPr bwMode="auto">
          <a:xfrm>
            <a:off x="3981450" y="3200400"/>
            <a:ext cx="184151" cy="146051"/>
          </a:xfrm>
          <a:custGeom>
            <a:avLst/>
            <a:gdLst/>
            <a:ahLst/>
            <a:cxnLst/>
            <a:rect l="0" t="0" r="0" b="0"/>
            <a:pathLst>
              <a:path w="184151" h="146051">
                <a:moveTo>
                  <a:pt x="0" y="76200"/>
                </a:moveTo>
                <a:lnTo>
                  <a:pt x="6350" y="57150"/>
                </a:lnTo>
                <a:lnTo>
                  <a:pt x="25400" y="69850"/>
                </a:lnTo>
                <a:lnTo>
                  <a:pt x="38100" y="82550"/>
                </a:lnTo>
                <a:lnTo>
                  <a:pt x="63500" y="114300"/>
                </a:lnTo>
                <a:lnTo>
                  <a:pt x="76200" y="139700"/>
                </a:lnTo>
                <a:lnTo>
                  <a:pt x="88900" y="146050"/>
                </a:lnTo>
                <a:lnTo>
                  <a:pt x="101600" y="133350"/>
                </a:lnTo>
                <a:lnTo>
                  <a:pt x="120650" y="101600"/>
                </a:lnTo>
                <a:lnTo>
                  <a:pt x="139700" y="76200"/>
                </a:lnTo>
                <a:lnTo>
                  <a:pt x="152400" y="50800"/>
                </a:lnTo>
                <a:lnTo>
                  <a:pt x="165100" y="31750"/>
                </a:lnTo>
                <a:lnTo>
                  <a:pt x="17780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1" name="SMARTINK"/>
          <p:cNvSpPr/>
          <p:nvPr/>
        </p:nvSpPr>
        <p:spPr bwMode="auto">
          <a:xfrm>
            <a:off x="3867150" y="2235200"/>
            <a:ext cx="6351" cy="114301"/>
          </a:xfrm>
          <a:custGeom>
            <a:avLst/>
            <a:gdLst/>
            <a:ahLst/>
            <a:cxnLst/>
            <a:rect l="0" t="0" r="0" b="0"/>
            <a:pathLst>
              <a:path w="6351" h="114301">
                <a:moveTo>
                  <a:pt x="0" y="0"/>
                </a:moveTo>
                <a:lnTo>
                  <a:pt x="6350" y="254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2" name="SMARTINK"/>
          <p:cNvSpPr/>
          <p:nvPr/>
        </p:nvSpPr>
        <p:spPr bwMode="auto">
          <a:xfrm>
            <a:off x="3822700" y="2286000"/>
            <a:ext cx="101601" cy="19051"/>
          </a:xfrm>
          <a:custGeom>
            <a:avLst/>
            <a:gdLst/>
            <a:ahLst/>
            <a:cxnLst/>
            <a:rect l="0" t="0" r="0" b="0"/>
            <a:pathLst>
              <a:path w="101601" h="19051">
                <a:moveTo>
                  <a:pt x="0" y="19050"/>
                </a:moveTo>
                <a:lnTo>
                  <a:pt x="2540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3" name="SMARTINK"/>
          <p:cNvSpPr/>
          <p:nvPr/>
        </p:nvSpPr>
        <p:spPr bwMode="auto">
          <a:xfrm>
            <a:off x="3949700" y="2241550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50800" y="0"/>
                </a:moveTo>
                <a:lnTo>
                  <a:pt x="31750" y="0"/>
                </a:lnTo>
                <a:lnTo>
                  <a:pt x="19050" y="12700"/>
                </a:lnTo>
                <a:lnTo>
                  <a:pt x="12700" y="25400"/>
                </a:lnTo>
                <a:lnTo>
                  <a:pt x="0" y="57150"/>
                </a:lnTo>
                <a:lnTo>
                  <a:pt x="6350" y="82550"/>
                </a:lnTo>
                <a:lnTo>
                  <a:pt x="19050" y="95250"/>
                </a:lnTo>
                <a:lnTo>
                  <a:pt x="38100" y="101600"/>
                </a:lnTo>
                <a:lnTo>
                  <a:pt x="57150" y="95250"/>
                </a:lnTo>
                <a:lnTo>
                  <a:pt x="69850" y="88900"/>
                </a:lnTo>
                <a:lnTo>
                  <a:pt x="76200" y="76200"/>
                </a:lnTo>
                <a:lnTo>
                  <a:pt x="69850" y="57150"/>
                </a:lnTo>
                <a:lnTo>
                  <a:pt x="50800" y="57150"/>
                </a:lnTo>
                <a:lnTo>
                  <a:pt x="38100" y="63500"/>
                </a:lnTo>
                <a:lnTo>
                  <a:pt x="25400" y="69850"/>
                </a:lnTo>
                <a:lnTo>
                  <a:pt x="127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4" name="SMARTINK"/>
          <p:cNvSpPr/>
          <p:nvPr/>
        </p:nvSpPr>
        <p:spPr bwMode="auto">
          <a:xfrm>
            <a:off x="5422900" y="2146300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95250" y="31750"/>
                </a:moveTo>
                <a:lnTo>
                  <a:pt x="95250" y="12700"/>
                </a:lnTo>
                <a:lnTo>
                  <a:pt x="82550" y="0"/>
                </a:lnTo>
                <a:lnTo>
                  <a:pt x="63500" y="0"/>
                </a:lnTo>
                <a:lnTo>
                  <a:pt x="44450" y="0"/>
                </a:lnTo>
                <a:lnTo>
                  <a:pt x="31750" y="6350"/>
                </a:lnTo>
                <a:lnTo>
                  <a:pt x="12700" y="2540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3350"/>
                </a:lnTo>
                <a:lnTo>
                  <a:pt x="38100" y="152400"/>
                </a:lnTo>
                <a:lnTo>
                  <a:pt x="76200" y="146050"/>
                </a:lnTo>
                <a:lnTo>
                  <a:pt x="88900" y="139700"/>
                </a:lnTo>
                <a:lnTo>
                  <a:pt x="114300" y="114300"/>
                </a:lnTo>
                <a:lnTo>
                  <a:pt x="127000" y="101600"/>
                </a:lnTo>
                <a:lnTo>
                  <a:pt x="127000" y="76200"/>
                </a:lnTo>
                <a:lnTo>
                  <a:pt x="127000" y="57150"/>
                </a:lnTo>
                <a:lnTo>
                  <a:pt x="120650" y="38100"/>
                </a:lnTo>
                <a:lnTo>
                  <a:pt x="107950" y="25400"/>
                </a:lnTo>
                <a:lnTo>
                  <a:pt x="88900" y="12700"/>
                </a:lnTo>
                <a:lnTo>
                  <a:pt x="63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5" name="SMARTINK"/>
          <p:cNvSpPr/>
          <p:nvPr/>
        </p:nvSpPr>
        <p:spPr bwMode="auto">
          <a:xfrm>
            <a:off x="793750" y="4387850"/>
            <a:ext cx="12701" cy="336551"/>
          </a:xfrm>
          <a:custGeom>
            <a:avLst/>
            <a:gdLst/>
            <a:ahLst/>
            <a:cxnLst/>
            <a:rect l="0" t="0" r="0" b="0"/>
            <a:pathLst>
              <a:path w="12701" h="336551">
                <a:moveTo>
                  <a:pt x="635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14300"/>
                </a:lnTo>
                <a:lnTo>
                  <a:pt x="6350" y="133350"/>
                </a:lnTo>
                <a:lnTo>
                  <a:pt x="6350" y="152400"/>
                </a:lnTo>
                <a:lnTo>
                  <a:pt x="6350" y="171450"/>
                </a:lnTo>
                <a:lnTo>
                  <a:pt x="6350" y="203200"/>
                </a:lnTo>
                <a:lnTo>
                  <a:pt x="6350" y="22225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23850"/>
                </a:lnTo>
                <a:lnTo>
                  <a:pt x="1270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6" name="SMARTINK"/>
          <p:cNvSpPr/>
          <p:nvPr/>
        </p:nvSpPr>
        <p:spPr bwMode="auto">
          <a:xfrm>
            <a:off x="793750" y="4368800"/>
            <a:ext cx="158751" cy="311151"/>
          </a:xfrm>
          <a:custGeom>
            <a:avLst/>
            <a:gdLst/>
            <a:ahLst/>
            <a:cxnLst/>
            <a:rect l="0" t="0" r="0" b="0"/>
            <a:pathLst>
              <a:path w="158751" h="311151">
                <a:moveTo>
                  <a:pt x="0" y="63500"/>
                </a:moveTo>
                <a:lnTo>
                  <a:pt x="6350" y="38100"/>
                </a:lnTo>
                <a:lnTo>
                  <a:pt x="44450" y="12700"/>
                </a:lnTo>
                <a:lnTo>
                  <a:pt x="69850" y="0"/>
                </a:lnTo>
                <a:lnTo>
                  <a:pt x="88900" y="0"/>
                </a:lnTo>
                <a:lnTo>
                  <a:pt x="107950" y="6350"/>
                </a:lnTo>
                <a:lnTo>
                  <a:pt x="127000" y="19050"/>
                </a:lnTo>
                <a:lnTo>
                  <a:pt x="146050" y="50800"/>
                </a:lnTo>
                <a:lnTo>
                  <a:pt x="146050" y="69850"/>
                </a:lnTo>
                <a:lnTo>
                  <a:pt x="139700" y="107950"/>
                </a:lnTo>
                <a:lnTo>
                  <a:pt x="127000" y="127000"/>
                </a:lnTo>
                <a:lnTo>
                  <a:pt x="101600" y="158750"/>
                </a:lnTo>
                <a:lnTo>
                  <a:pt x="69850" y="177800"/>
                </a:lnTo>
                <a:lnTo>
                  <a:pt x="50800" y="190500"/>
                </a:lnTo>
                <a:lnTo>
                  <a:pt x="31750" y="184150"/>
                </a:lnTo>
                <a:lnTo>
                  <a:pt x="38100" y="171450"/>
                </a:lnTo>
                <a:lnTo>
                  <a:pt x="76200" y="184150"/>
                </a:lnTo>
                <a:lnTo>
                  <a:pt x="101600" y="209550"/>
                </a:lnTo>
                <a:lnTo>
                  <a:pt x="127000" y="234950"/>
                </a:lnTo>
                <a:lnTo>
                  <a:pt x="146050" y="266700"/>
                </a:lnTo>
                <a:lnTo>
                  <a:pt x="152400" y="285750"/>
                </a:lnTo>
                <a:lnTo>
                  <a:pt x="15875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7" name="SMARTINK"/>
          <p:cNvSpPr/>
          <p:nvPr/>
        </p:nvSpPr>
        <p:spPr bwMode="auto">
          <a:xfrm>
            <a:off x="996950" y="4540250"/>
            <a:ext cx="101601" cy="114301"/>
          </a:xfrm>
          <a:custGeom>
            <a:avLst/>
            <a:gdLst/>
            <a:ahLst/>
            <a:cxnLst/>
            <a:rect l="0" t="0" r="0" b="0"/>
            <a:pathLst>
              <a:path w="101601" h="114301">
                <a:moveTo>
                  <a:pt x="0" y="63500"/>
                </a:moveTo>
                <a:lnTo>
                  <a:pt x="25400" y="63500"/>
                </a:lnTo>
                <a:lnTo>
                  <a:pt x="44450" y="50800"/>
                </a:lnTo>
                <a:lnTo>
                  <a:pt x="63500" y="44450"/>
                </a:lnTo>
                <a:lnTo>
                  <a:pt x="76200" y="25400"/>
                </a:lnTo>
                <a:lnTo>
                  <a:pt x="69850" y="6350"/>
                </a:lnTo>
                <a:lnTo>
                  <a:pt x="57150" y="0"/>
                </a:lnTo>
                <a:lnTo>
                  <a:pt x="31750" y="19050"/>
                </a:lnTo>
                <a:lnTo>
                  <a:pt x="19050" y="38100"/>
                </a:lnTo>
                <a:lnTo>
                  <a:pt x="12700" y="50800"/>
                </a:lnTo>
                <a:lnTo>
                  <a:pt x="19050" y="63500"/>
                </a:lnTo>
                <a:lnTo>
                  <a:pt x="31750" y="88900"/>
                </a:lnTo>
                <a:lnTo>
                  <a:pt x="38100" y="101600"/>
                </a:lnTo>
                <a:lnTo>
                  <a:pt x="57150" y="114300"/>
                </a:lnTo>
                <a:lnTo>
                  <a:pt x="1016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8" name="SMARTINK"/>
          <p:cNvSpPr/>
          <p:nvPr/>
        </p:nvSpPr>
        <p:spPr bwMode="auto">
          <a:xfrm>
            <a:off x="1168400" y="4387850"/>
            <a:ext cx="107951" cy="254001"/>
          </a:xfrm>
          <a:custGeom>
            <a:avLst/>
            <a:gdLst/>
            <a:ahLst/>
            <a:cxnLst/>
            <a:rect l="0" t="0" r="0" b="0"/>
            <a:pathLst>
              <a:path w="107951" h="254001">
                <a:moveTo>
                  <a:pt x="88900" y="0"/>
                </a:moveTo>
                <a:lnTo>
                  <a:pt x="88900" y="25400"/>
                </a:lnTo>
                <a:lnTo>
                  <a:pt x="88900" y="50800"/>
                </a:lnTo>
                <a:lnTo>
                  <a:pt x="82550" y="76200"/>
                </a:lnTo>
                <a:lnTo>
                  <a:pt x="82550" y="101600"/>
                </a:lnTo>
                <a:lnTo>
                  <a:pt x="82550" y="133350"/>
                </a:lnTo>
                <a:lnTo>
                  <a:pt x="82550" y="158750"/>
                </a:lnTo>
                <a:lnTo>
                  <a:pt x="82550" y="177800"/>
                </a:lnTo>
                <a:lnTo>
                  <a:pt x="88900" y="203200"/>
                </a:lnTo>
                <a:lnTo>
                  <a:pt x="76200" y="171450"/>
                </a:lnTo>
                <a:lnTo>
                  <a:pt x="57150" y="152400"/>
                </a:lnTo>
                <a:lnTo>
                  <a:pt x="44450" y="139700"/>
                </a:lnTo>
                <a:lnTo>
                  <a:pt x="25400" y="139700"/>
                </a:lnTo>
                <a:lnTo>
                  <a:pt x="6350" y="158750"/>
                </a:lnTo>
                <a:lnTo>
                  <a:pt x="0" y="184150"/>
                </a:lnTo>
                <a:lnTo>
                  <a:pt x="0" y="203200"/>
                </a:lnTo>
                <a:lnTo>
                  <a:pt x="6350" y="222250"/>
                </a:lnTo>
                <a:lnTo>
                  <a:pt x="19050" y="234950"/>
                </a:lnTo>
                <a:lnTo>
                  <a:pt x="31750" y="241300"/>
                </a:lnTo>
                <a:lnTo>
                  <a:pt x="57150" y="247650"/>
                </a:lnTo>
                <a:lnTo>
                  <a:pt x="88900" y="247650"/>
                </a:lnTo>
                <a:lnTo>
                  <a:pt x="1079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9" name="SMARTINK"/>
          <p:cNvSpPr/>
          <p:nvPr/>
        </p:nvSpPr>
        <p:spPr bwMode="auto">
          <a:xfrm>
            <a:off x="1339850" y="4540250"/>
            <a:ext cx="133351" cy="95251"/>
          </a:xfrm>
          <a:custGeom>
            <a:avLst/>
            <a:gdLst/>
            <a:ahLst/>
            <a:cxnLst/>
            <a:rect l="0" t="0" r="0" b="0"/>
            <a:pathLst>
              <a:path w="133351" h="95251">
                <a:moveTo>
                  <a:pt x="6350" y="0"/>
                </a:moveTo>
                <a:lnTo>
                  <a:pt x="0" y="25400"/>
                </a:lnTo>
                <a:lnTo>
                  <a:pt x="12700" y="57150"/>
                </a:lnTo>
                <a:lnTo>
                  <a:pt x="25400" y="76200"/>
                </a:lnTo>
                <a:lnTo>
                  <a:pt x="44450" y="76200"/>
                </a:lnTo>
                <a:lnTo>
                  <a:pt x="63500" y="44450"/>
                </a:lnTo>
                <a:lnTo>
                  <a:pt x="76200" y="19050"/>
                </a:lnTo>
                <a:lnTo>
                  <a:pt x="82550" y="50800"/>
                </a:lnTo>
                <a:lnTo>
                  <a:pt x="88900" y="63500"/>
                </a:lnTo>
                <a:lnTo>
                  <a:pt x="101600" y="76200"/>
                </a:lnTo>
                <a:lnTo>
                  <a:pt x="1333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0" name="SMARTINK"/>
          <p:cNvSpPr/>
          <p:nvPr/>
        </p:nvSpPr>
        <p:spPr bwMode="auto">
          <a:xfrm>
            <a:off x="1504950" y="4521200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88900" y="12700"/>
                </a:moveTo>
                <a:lnTo>
                  <a:pt x="95250" y="31750"/>
                </a:lnTo>
                <a:lnTo>
                  <a:pt x="69850" y="12700"/>
                </a:lnTo>
                <a:lnTo>
                  <a:pt x="57150" y="0"/>
                </a:lnTo>
                <a:lnTo>
                  <a:pt x="38100" y="0"/>
                </a:lnTo>
                <a:lnTo>
                  <a:pt x="25400" y="12700"/>
                </a:lnTo>
                <a:lnTo>
                  <a:pt x="1270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12700" y="76200"/>
                </a:lnTo>
                <a:lnTo>
                  <a:pt x="19050" y="88900"/>
                </a:lnTo>
                <a:lnTo>
                  <a:pt x="44450" y="101600"/>
                </a:lnTo>
                <a:lnTo>
                  <a:pt x="698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3" name="SMARTINK"/>
          <p:cNvSpPr/>
          <p:nvPr/>
        </p:nvSpPr>
        <p:spPr bwMode="auto">
          <a:xfrm>
            <a:off x="1670050" y="4514850"/>
            <a:ext cx="6351" cy="120651"/>
          </a:xfrm>
          <a:custGeom>
            <a:avLst/>
            <a:gdLst/>
            <a:ahLst/>
            <a:cxnLst/>
            <a:rect l="0" t="0" r="0" b="0"/>
            <a:pathLst>
              <a:path w="6351" h="1206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4" name="SMARTINK"/>
          <p:cNvSpPr/>
          <p:nvPr/>
        </p:nvSpPr>
        <p:spPr bwMode="auto">
          <a:xfrm>
            <a:off x="1657350" y="442595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31750"/>
                </a:moveTo>
                <a:lnTo>
                  <a:pt x="0" y="1905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5" name="SMARTINK"/>
          <p:cNvSpPr/>
          <p:nvPr/>
        </p:nvSpPr>
        <p:spPr bwMode="auto">
          <a:xfrm>
            <a:off x="1733550" y="4540250"/>
            <a:ext cx="107951" cy="76201"/>
          </a:xfrm>
          <a:custGeom>
            <a:avLst/>
            <a:gdLst/>
            <a:ahLst/>
            <a:cxnLst/>
            <a:rect l="0" t="0" r="0" b="0"/>
            <a:pathLst>
              <a:path w="107951" h="7620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19050" y="57150"/>
                </a:lnTo>
                <a:lnTo>
                  <a:pt x="25400" y="38100"/>
                </a:lnTo>
                <a:lnTo>
                  <a:pt x="31750" y="19050"/>
                </a:lnTo>
                <a:lnTo>
                  <a:pt x="44450" y="6350"/>
                </a:lnTo>
                <a:lnTo>
                  <a:pt x="63500" y="12700"/>
                </a:lnTo>
                <a:lnTo>
                  <a:pt x="88900" y="44450"/>
                </a:lnTo>
                <a:lnTo>
                  <a:pt x="1079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6" name="SMARTINK"/>
          <p:cNvSpPr/>
          <p:nvPr/>
        </p:nvSpPr>
        <p:spPr bwMode="auto">
          <a:xfrm>
            <a:off x="1879600" y="4521200"/>
            <a:ext cx="95251" cy="228601"/>
          </a:xfrm>
          <a:custGeom>
            <a:avLst/>
            <a:gdLst/>
            <a:ahLst/>
            <a:cxnLst/>
            <a:rect l="0" t="0" r="0" b="0"/>
            <a:pathLst>
              <a:path w="95251" h="228601">
                <a:moveTo>
                  <a:pt x="82550" y="6350"/>
                </a:moveTo>
                <a:lnTo>
                  <a:pt x="69850" y="0"/>
                </a:lnTo>
                <a:lnTo>
                  <a:pt x="50800" y="0"/>
                </a:lnTo>
                <a:lnTo>
                  <a:pt x="31750" y="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0" y="57150"/>
                </a:lnTo>
                <a:lnTo>
                  <a:pt x="12700" y="76200"/>
                </a:lnTo>
                <a:lnTo>
                  <a:pt x="31750" y="82550"/>
                </a:lnTo>
                <a:lnTo>
                  <a:pt x="50800" y="76200"/>
                </a:lnTo>
                <a:lnTo>
                  <a:pt x="63500" y="63500"/>
                </a:lnTo>
                <a:lnTo>
                  <a:pt x="63500" y="44450"/>
                </a:lnTo>
                <a:lnTo>
                  <a:pt x="63500" y="63500"/>
                </a:lnTo>
                <a:lnTo>
                  <a:pt x="69850" y="88900"/>
                </a:lnTo>
                <a:lnTo>
                  <a:pt x="76200" y="114300"/>
                </a:lnTo>
                <a:lnTo>
                  <a:pt x="82550" y="139700"/>
                </a:lnTo>
                <a:lnTo>
                  <a:pt x="88900" y="165100"/>
                </a:lnTo>
                <a:lnTo>
                  <a:pt x="95250" y="190500"/>
                </a:lnTo>
                <a:lnTo>
                  <a:pt x="95250" y="215900"/>
                </a:lnTo>
                <a:lnTo>
                  <a:pt x="82550" y="228600"/>
                </a:lnTo>
                <a:lnTo>
                  <a:pt x="63500" y="228600"/>
                </a:lnTo>
                <a:lnTo>
                  <a:pt x="44450" y="209550"/>
                </a:lnTo>
                <a:lnTo>
                  <a:pt x="25400" y="184150"/>
                </a:lnTo>
                <a:lnTo>
                  <a:pt x="19050" y="165100"/>
                </a:lnTo>
                <a:lnTo>
                  <a:pt x="19050" y="146050"/>
                </a:lnTo>
                <a:lnTo>
                  <a:pt x="25400" y="127000"/>
                </a:lnTo>
                <a:lnTo>
                  <a:pt x="571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7" name="SMARTINK"/>
          <p:cNvSpPr/>
          <p:nvPr/>
        </p:nvSpPr>
        <p:spPr bwMode="auto">
          <a:xfrm>
            <a:off x="2292350" y="4432300"/>
            <a:ext cx="127001" cy="114301"/>
          </a:xfrm>
          <a:custGeom>
            <a:avLst/>
            <a:gdLst/>
            <a:ahLst/>
            <a:cxnLst/>
            <a:rect l="0" t="0" r="0" b="0"/>
            <a:pathLst>
              <a:path w="127001" h="114301">
                <a:moveTo>
                  <a:pt x="63500" y="44450"/>
                </a:moveTo>
                <a:lnTo>
                  <a:pt x="63500" y="19050"/>
                </a:lnTo>
                <a:lnTo>
                  <a:pt x="50800" y="6350"/>
                </a:lnTo>
                <a:lnTo>
                  <a:pt x="31750" y="0"/>
                </a:lnTo>
                <a:lnTo>
                  <a:pt x="19050" y="1270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6350" y="69850"/>
                </a:lnTo>
                <a:lnTo>
                  <a:pt x="12700" y="82550"/>
                </a:lnTo>
                <a:lnTo>
                  <a:pt x="25400" y="88900"/>
                </a:lnTo>
                <a:lnTo>
                  <a:pt x="50800" y="82550"/>
                </a:lnTo>
                <a:lnTo>
                  <a:pt x="63500" y="57150"/>
                </a:lnTo>
                <a:lnTo>
                  <a:pt x="82550" y="69850"/>
                </a:lnTo>
                <a:lnTo>
                  <a:pt x="107950" y="95250"/>
                </a:lnTo>
                <a:lnTo>
                  <a:pt x="1270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8" name="SMARTINK"/>
          <p:cNvSpPr/>
          <p:nvPr/>
        </p:nvSpPr>
        <p:spPr bwMode="auto">
          <a:xfrm>
            <a:off x="2489200" y="4445000"/>
            <a:ext cx="76201" cy="241301"/>
          </a:xfrm>
          <a:custGeom>
            <a:avLst/>
            <a:gdLst/>
            <a:ahLst/>
            <a:cxnLst/>
            <a:rect l="0" t="0" r="0" b="0"/>
            <a:pathLst>
              <a:path w="76201" h="241301">
                <a:moveTo>
                  <a:pt x="76200" y="25400"/>
                </a:moveTo>
                <a:lnTo>
                  <a:pt x="69850" y="12700"/>
                </a:lnTo>
                <a:lnTo>
                  <a:pt x="57150" y="0"/>
                </a:lnTo>
                <a:lnTo>
                  <a:pt x="38100" y="0"/>
                </a:lnTo>
                <a:lnTo>
                  <a:pt x="25400" y="12700"/>
                </a:lnTo>
                <a:lnTo>
                  <a:pt x="0" y="3810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88900"/>
                </a:lnTo>
                <a:lnTo>
                  <a:pt x="38100" y="82550"/>
                </a:lnTo>
                <a:lnTo>
                  <a:pt x="50800" y="63500"/>
                </a:lnTo>
                <a:lnTo>
                  <a:pt x="50800" y="44450"/>
                </a:lnTo>
                <a:lnTo>
                  <a:pt x="57150" y="76200"/>
                </a:lnTo>
                <a:lnTo>
                  <a:pt x="63500" y="101600"/>
                </a:lnTo>
                <a:lnTo>
                  <a:pt x="63500" y="127000"/>
                </a:lnTo>
                <a:lnTo>
                  <a:pt x="69850" y="146050"/>
                </a:lnTo>
                <a:lnTo>
                  <a:pt x="69850" y="165100"/>
                </a:lnTo>
                <a:lnTo>
                  <a:pt x="69850" y="196850"/>
                </a:lnTo>
                <a:lnTo>
                  <a:pt x="69850" y="215900"/>
                </a:lnTo>
                <a:lnTo>
                  <a:pt x="63500" y="228600"/>
                </a:lnTo>
                <a:lnTo>
                  <a:pt x="50800" y="241300"/>
                </a:lnTo>
                <a:lnTo>
                  <a:pt x="25400" y="241300"/>
                </a:lnTo>
                <a:lnTo>
                  <a:pt x="19050" y="222250"/>
                </a:lnTo>
                <a:lnTo>
                  <a:pt x="19050" y="190500"/>
                </a:lnTo>
                <a:lnTo>
                  <a:pt x="25400" y="171450"/>
                </a:lnTo>
                <a:lnTo>
                  <a:pt x="50800" y="139700"/>
                </a:lnTo>
                <a:lnTo>
                  <a:pt x="635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9" name="SMARTINK"/>
          <p:cNvSpPr/>
          <p:nvPr/>
        </p:nvSpPr>
        <p:spPr bwMode="auto">
          <a:xfrm>
            <a:off x="2616200" y="4457700"/>
            <a:ext cx="76201" cy="82551"/>
          </a:xfrm>
          <a:custGeom>
            <a:avLst/>
            <a:gdLst/>
            <a:ahLst/>
            <a:cxnLst/>
            <a:rect l="0" t="0" r="0" b="0"/>
            <a:pathLst>
              <a:path w="76201" h="82551">
                <a:moveTo>
                  <a:pt x="0" y="82550"/>
                </a:moveTo>
                <a:lnTo>
                  <a:pt x="6350" y="63500"/>
                </a:lnTo>
                <a:lnTo>
                  <a:pt x="19050" y="57150"/>
                </a:lnTo>
                <a:lnTo>
                  <a:pt x="25400" y="44450"/>
                </a:lnTo>
                <a:lnTo>
                  <a:pt x="38100" y="19050"/>
                </a:lnTo>
                <a:lnTo>
                  <a:pt x="38100" y="0"/>
                </a:ln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44450"/>
                </a:lnTo>
                <a:lnTo>
                  <a:pt x="12700" y="69850"/>
                </a:lnTo>
                <a:lnTo>
                  <a:pt x="31750" y="76200"/>
                </a:lnTo>
                <a:lnTo>
                  <a:pt x="50800" y="82550"/>
                </a:lnTo>
                <a:lnTo>
                  <a:pt x="762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0" name="SMARTINK"/>
          <p:cNvSpPr/>
          <p:nvPr/>
        </p:nvSpPr>
        <p:spPr bwMode="auto">
          <a:xfrm>
            <a:off x="2736850" y="4445000"/>
            <a:ext cx="120651" cy="82551"/>
          </a:xfrm>
          <a:custGeom>
            <a:avLst/>
            <a:gdLst/>
            <a:ahLst/>
            <a:cxnLst/>
            <a:rect l="0" t="0" r="0" b="0"/>
            <a:pathLst>
              <a:path w="120651" h="82551">
                <a:moveTo>
                  <a:pt x="6350" y="0"/>
                </a:moveTo>
                <a:lnTo>
                  <a:pt x="6350" y="19050"/>
                </a:lnTo>
                <a:lnTo>
                  <a:pt x="0" y="44450"/>
                </a:lnTo>
                <a:lnTo>
                  <a:pt x="0" y="69850"/>
                </a:lnTo>
                <a:lnTo>
                  <a:pt x="19050" y="44450"/>
                </a:lnTo>
                <a:lnTo>
                  <a:pt x="25400" y="31750"/>
                </a:lnTo>
                <a:lnTo>
                  <a:pt x="44450" y="31750"/>
                </a:lnTo>
                <a:lnTo>
                  <a:pt x="82550" y="69850"/>
                </a:lnTo>
                <a:lnTo>
                  <a:pt x="101600" y="82550"/>
                </a:lnTo>
                <a:lnTo>
                  <a:pt x="1206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1" name="SMARTINK"/>
          <p:cNvSpPr/>
          <p:nvPr/>
        </p:nvSpPr>
        <p:spPr bwMode="auto">
          <a:xfrm>
            <a:off x="2889250" y="4248150"/>
            <a:ext cx="101601" cy="273051"/>
          </a:xfrm>
          <a:custGeom>
            <a:avLst/>
            <a:gdLst/>
            <a:ahLst/>
            <a:cxnLst/>
            <a:rect l="0" t="0" r="0" b="0"/>
            <a:pathLst>
              <a:path w="101601" h="273051">
                <a:moveTo>
                  <a:pt x="6350" y="12700"/>
                </a:moveTo>
                <a:lnTo>
                  <a:pt x="0" y="0"/>
                </a:lnTo>
                <a:lnTo>
                  <a:pt x="0" y="25400"/>
                </a:lnTo>
                <a:lnTo>
                  <a:pt x="6350" y="50800"/>
                </a:lnTo>
                <a:lnTo>
                  <a:pt x="12700" y="82550"/>
                </a:lnTo>
                <a:lnTo>
                  <a:pt x="19050" y="101600"/>
                </a:lnTo>
                <a:lnTo>
                  <a:pt x="25400" y="146050"/>
                </a:lnTo>
                <a:lnTo>
                  <a:pt x="31750" y="177800"/>
                </a:lnTo>
                <a:lnTo>
                  <a:pt x="38100" y="203200"/>
                </a:lnTo>
                <a:lnTo>
                  <a:pt x="44450" y="228600"/>
                </a:lnTo>
                <a:lnTo>
                  <a:pt x="50800" y="260350"/>
                </a:lnTo>
                <a:lnTo>
                  <a:pt x="63500" y="273050"/>
                </a:lnTo>
                <a:lnTo>
                  <a:pt x="76200" y="266700"/>
                </a:lnTo>
                <a:lnTo>
                  <a:pt x="1016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2" name="SMARTINK"/>
          <p:cNvSpPr/>
          <p:nvPr/>
        </p:nvSpPr>
        <p:spPr bwMode="auto">
          <a:xfrm>
            <a:off x="2819400" y="4349750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12700" y="6350"/>
                </a:moveTo>
                <a:lnTo>
                  <a:pt x="0" y="0"/>
                </a:lnTo>
                <a:lnTo>
                  <a:pt x="3175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65100" y="6350"/>
                </a:lnTo>
                <a:lnTo>
                  <a:pt x="184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3" name="SMARTINK"/>
          <p:cNvSpPr/>
          <p:nvPr/>
        </p:nvSpPr>
        <p:spPr bwMode="auto">
          <a:xfrm>
            <a:off x="3155950" y="4349750"/>
            <a:ext cx="6351" cy="44451"/>
          </a:xfrm>
          <a:custGeom>
            <a:avLst/>
            <a:gdLst/>
            <a:ahLst/>
            <a:cxnLst/>
            <a:rect l="0" t="0" r="0" b="0"/>
            <a:pathLst>
              <a:path w="6351" h="44451">
                <a:moveTo>
                  <a:pt x="6350" y="0"/>
                </a:moveTo>
                <a:lnTo>
                  <a:pt x="0" y="12700"/>
                </a:lnTo>
                <a:lnTo>
                  <a:pt x="63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4" name="SMARTINK"/>
          <p:cNvSpPr/>
          <p:nvPr/>
        </p:nvSpPr>
        <p:spPr bwMode="auto">
          <a:xfrm>
            <a:off x="3149600" y="448945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5" name="SMARTINK"/>
          <p:cNvSpPr/>
          <p:nvPr/>
        </p:nvSpPr>
        <p:spPr bwMode="auto">
          <a:xfrm>
            <a:off x="774700" y="4673600"/>
            <a:ext cx="2260601" cy="107951"/>
          </a:xfrm>
          <a:custGeom>
            <a:avLst/>
            <a:gdLst/>
            <a:ahLst/>
            <a:cxnLst/>
            <a:rect l="0" t="0" r="0" b="0"/>
            <a:pathLst>
              <a:path w="2260601" h="107951">
                <a:moveTo>
                  <a:pt x="0" y="107950"/>
                </a:moveTo>
                <a:lnTo>
                  <a:pt x="12700" y="101600"/>
                </a:lnTo>
                <a:lnTo>
                  <a:pt x="31750" y="101600"/>
                </a:lnTo>
                <a:lnTo>
                  <a:pt x="57150" y="101600"/>
                </a:lnTo>
                <a:lnTo>
                  <a:pt x="88900" y="101600"/>
                </a:lnTo>
                <a:lnTo>
                  <a:pt x="114300" y="101600"/>
                </a:lnTo>
                <a:lnTo>
                  <a:pt x="139700" y="101600"/>
                </a:lnTo>
                <a:lnTo>
                  <a:pt x="171450" y="95250"/>
                </a:lnTo>
                <a:lnTo>
                  <a:pt x="203200" y="95250"/>
                </a:lnTo>
                <a:lnTo>
                  <a:pt x="222250" y="95250"/>
                </a:lnTo>
                <a:lnTo>
                  <a:pt x="266700" y="95250"/>
                </a:lnTo>
                <a:lnTo>
                  <a:pt x="298450" y="95250"/>
                </a:lnTo>
                <a:lnTo>
                  <a:pt x="317500" y="95250"/>
                </a:lnTo>
                <a:lnTo>
                  <a:pt x="349250" y="88900"/>
                </a:lnTo>
                <a:lnTo>
                  <a:pt x="374650" y="88900"/>
                </a:lnTo>
                <a:lnTo>
                  <a:pt x="393700" y="88900"/>
                </a:lnTo>
                <a:lnTo>
                  <a:pt x="406400" y="82550"/>
                </a:lnTo>
                <a:lnTo>
                  <a:pt x="425450" y="82550"/>
                </a:lnTo>
                <a:lnTo>
                  <a:pt x="444500" y="82550"/>
                </a:lnTo>
                <a:lnTo>
                  <a:pt x="476250" y="76200"/>
                </a:lnTo>
                <a:lnTo>
                  <a:pt x="508000" y="76200"/>
                </a:lnTo>
                <a:lnTo>
                  <a:pt x="527050" y="76200"/>
                </a:lnTo>
                <a:lnTo>
                  <a:pt x="558800" y="69850"/>
                </a:lnTo>
                <a:lnTo>
                  <a:pt x="590550" y="69850"/>
                </a:lnTo>
                <a:lnTo>
                  <a:pt x="622300" y="63500"/>
                </a:lnTo>
                <a:lnTo>
                  <a:pt x="647700" y="63500"/>
                </a:lnTo>
                <a:lnTo>
                  <a:pt x="679450" y="63500"/>
                </a:lnTo>
                <a:lnTo>
                  <a:pt x="698500" y="63500"/>
                </a:lnTo>
                <a:lnTo>
                  <a:pt x="730250" y="63500"/>
                </a:lnTo>
                <a:lnTo>
                  <a:pt x="749300" y="63500"/>
                </a:lnTo>
                <a:lnTo>
                  <a:pt x="781050" y="63500"/>
                </a:lnTo>
                <a:lnTo>
                  <a:pt x="800100" y="63500"/>
                </a:lnTo>
                <a:lnTo>
                  <a:pt x="831850" y="57150"/>
                </a:lnTo>
                <a:lnTo>
                  <a:pt x="850900" y="57150"/>
                </a:lnTo>
                <a:lnTo>
                  <a:pt x="882650" y="57150"/>
                </a:lnTo>
                <a:lnTo>
                  <a:pt x="901700" y="57150"/>
                </a:lnTo>
                <a:lnTo>
                  <a:pt x="933450" y="57150"/>
                </a:lnTo>
                <a:lnTo>
                  <a:pt x="965200" y="57150"/>
                </a:lnTo>
                <a:lnTo>
                  <a:pt x="990600" y="57150"/>
                </a:lnTo>
                <a:lnTo>
                  <a:pt x="1022350" y="50800"/>
                </a:lnTo>
                <a:lnTo>
                  <a:pt x="1047750" y="50800"/>
                </a:lnTo>
                <a:lnTo>
                  <a:pt x="1079500" y="50800"/>
                </a:lnTo>
                <a:lnTo>
                  <a:pt x="1104900" y="44450"/>
                </a:lnTo>
                <a:lnTo>
                  <a:pt x="1136650" y="44450"/>
                </a:lnTo>
                <a:lnTo>
                  <a:pt x="1168400" y="38100"/>
                </a:lnTo>
                <a:lnTo>
                  <a:pt x="1193800" y="38100"/>
                </a:lnTo>
                <a:lnTo>
                  <a:pt x="1225550" y="38100"/>
                </a:lnTo>
                <a:lnTo>
                  <a:pt x="1250950" y="31750"/>
                </a:lnTo>
                <a:lnTo>
                  <a:pt x="1276350" y="31750"/>
                </a:lnTo>
                <a:lnTo>
                  <a:pt x="1301750" y="31750"/>
                </a:lnTo>
                <a:lnTo>
                  <a:pt x="1327150" y="31750"/>
                </a:lnTo>
                <a:lnTo>
                  <a:pt x="1352550" y="25400"/>
                </a:lnTo>
                <a:lnTo>
                  <a:pt x="1377950" y="25400"/>
                </a:lnTo>
                <a:lnTo>
                  <a:pt x="1403350" y="25400"/>
                </a:lnTo>
                <a:lnTo>
                  <a:pt x="1428750" y="25400"/>
                </a:lnTo>
                <a:lnTo>
                  <a:pt x="1454150" y="25400"/>
                </a:lnTo>
                <a:lnTo>
                  <a:pt x="1479550" y="25400"/>
                </a:lnTo>
                <a:lnTo>
                  <a:pt x="1511300" y="25400"/>
                </a:lnTo>
                <a:lnTo>
                  <a:pt x="1536700" y="25400"/>
                </a:lnTo>
                <a:lnTo>
                  <a:pt x="1562100" y="25400"/>
                </a:lnTo>
                <a:lnTo>
                  <a:pt x="1593850" y="19050"/>
                </a:lnTo>
                <a:lnTo>
                  <a:pt x="1619250" y="19050"/>
                </a:lnTo>
                <a:lnTo>
                  <a:pt x="1644650" y="19050"/>
                </a:lnTo>
                <a:lnTo>
                  <a:pt x="1670050" y="19050"/>
                </a:lnTo>
                <a:lnTo>
                  <a:pt x="1695450" y="19050"/>
                </a:lnTo>
                <a:lnTo>
                  <a:pt x="1720850" y="19050"/>
                </a:lnTo>
                <a:lnTo>
                  <a:pt x="1746250" y="12700"/>
                </a:lnTo>
                <a:lnTo>
                  <a:pt x="1771650" y="12700"/>
                </a:lnTo>
                <a:lnTo>
                  <a:pt x="1803400" y="6350"/>
                </a:lnTo>
                <a:lnTo>
                  <a:pt x="1828800" y="6350"/>
                </a:lnTo>
                <a:lnTo>
                  <a:pt x="1860550" y="0"/>
                </a:lnTo>
                <a:lnTo>
                  <a:pt x="1892300" y="0"/>
                </a:lnTo>
                <a:lnTo>
                  <a:pt x="1917700" y="0"/>
                </a:lnTo>
                <a:lnTo>
                  <a:pt x="1936750" y="0"/>
                </a:lnTo>
                <a:lnTo>
                  <a:pt x="1968500" y="0"/>
                </a:lnTo>
                <a:lnTo>
                  <a:pt x="1987550" y="0"/>
                </a:lnTo>
                <a:lnTo>
                  <a:pt x="2019300" y="0"/>
                </a:lnTo>
                <a:lnTo>
                  <a:pt x="2051050" y="0"/>
                </a:lnTo>
                <a:lnTo>
                  <a:pt x="2076450" y="0"/>
                </a:lnTo>
                <a:lnTo>
                  <a:pt x="2101850" y="6350"/>
                </a:lnTo>
                <a:lnTo>
                  <a:pt x="2127250" y="6350"/>
                </a:lnTo>
                <a:lnTo>
                  <a:pt x="2152650" y="6350"/>
                </a:lnTo>
                <a:lnTo>
                  <a:pt x="2178050" y="6350"/>
                </a:lnTo>
                <a:lnTo>
                  <a:pt x="2209800" y="12700"/>
                </a:lnTo>
                <a:lnTo>
                  <a:pt x="2235200" y="12700"/>
                </a:lnTo>
                <a:lnTo>
                  <a:pt x="22606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6" name="SMARTINK"/>
          <p:cNvSpPr/>
          <p:nvPr/>
        </p:nvSpPr>
        <p:spPr bwMode="auto">
          <a:xfrm>
            <a:off x="3117850" y="4508500"/>
            <a:ext cx="25401" cy="19051"/>
          </a:xfrm>
          <a:custGeom>
            <a:avLst/>
            <a:gdLst/>
            <a:ahLst/>
            <a:cxnLst/>
            <a:rect l="0" t="0" r="0" b="0"/>
            <a:pathLst>
              <a:path w="25401" h="19051">
                <a:moveTo>
                  <a:pt x="25400" y="6350"/>
                </a:moveTo>
                <a:lnTo>
                  <a:pt x="0" y="19050"/>
                </a:lnTo>
                <a:lnTo>
                  <a:pt x="6350" y="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7" name="SMARTINK"/>
          <p:cNvSpPr/>
          <p:nvPr/>
        </p:nvSpPr>
        <p:spPr bwMode="auto">
          <a:xfrm>
            <a:off x="3606800" y="4273550"/>
            <a:ext cx="101601" cy="298451"/>
          </a:xfrm>
          <a:custGeom>
            <a:avLst/>
            <a:gdLst/>
            <a:ahLst/>
            <a:cxnLst/>
            <a:rect l="0" t="0" r="0" b="0"/>
            <a:pathLst>
              <a:path w="101601" h="298451">
                <a:moveTo>
                  <a:pt x="101600" y="12700"/>
                </a:moveTo>
                <a:lnTo>
                  <a:pt x="95250" y="0"/>
                </a:lnTo>
                <a:lnTo>
                  <a:pt x="88900" y="25400"/>
                </a:lnTo>
                <a:lnTo>
                  <a:pt x="82550" y="38100"/>
                </a:lnTo>
                <a:lnTo>
                  <a:pt x="76200" y="57150"/>
                </a:lnTo>
                <a:lnTo>
                  <a:pt x="69850" y="76200"/>
                </a:lnTo>
                <a:lnTo>
                  <a:pt x="63500" y="101600"/>
                </a:lnTo>
                <a:lnTo>
                  <a:pt x="50800" y="120650"/>
                </a:lnTo>
                <a:lnTo>
                  <a:pt x="44450" y="146050"/>
                </a:lnTo>
                <a:lnTo>
                  <a:pt x="38100" y="171450"/>
                </a:lnTo>
                <a:lnTo>
                  <a:pt x="25400" y="190500"/>
                </a:lnTo>
                <a:lnTo>
                  <a:pt x="19050" y="209550"/>
                </a:lnTo>
                <a:lnTo>
                  <a:pt x="12700" y="228600"/>
                </a:lnTo>
                <a:lnTo>
                  <a:pt x="0" y="254000"/>
                </a:lnTo>
                <a:lnTo>
                  <a:pt x="0" y="273050"/>
                </a:lnTo>
                <a:lnTo>
                  <a:pt x="6350" y="298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8" name="SMARTINK"/>
          <p:cNvSpPr/>
          <p:nvPr/>
        </p:nvSpPr>
        <p:spPr bwMode="auto">
          <a:xfrm>
            <a:off x="3695700" y="4254500"/>
            <a:ext cx="38101" cy="304801"/>
          </a:xfrm>
          <a:custGeom>
            <a:avLst/>
            <a:gdLst/>
            <a:ahLst/>
            <a:cxnLst/>
            <a:rect l="0" t="0" r="0" b="0"/>
            <a:pathLst>
              <a:path w="38101" h="304801">
                <a:moveTo>
                  <a:pt x="12700" y="12700"/>
                </a:moveTo>
                <a:lnTo>
                  <a:pt x="6350" y="0"/>
                </a:lnTo>
                <a:lnTo>
                  <a:pt x="0" y="25400"/>
                </a:lnTo>
                <a:lnTo>
                  <a:pt x="0" y="57150"/>
                </a:lnTo>
                <a:lnTo>
                  <a:pt x="6350" y="88900"/>
                </a:lnTo>
                <a:lnTo>
                  <a:pt x="12700" y="120650"/>
                </a:lnTo>
                <a:lnTo>
                  <a:pt x="12700" y="139700"/>
                </a:lnTo>
                <a:lnTo>
                  <a:pt x="19050" y="158750"/>
                </a:lnTo>
                <a:lnTo>
                  <a:pt x="25400" y="190500"/>
                </a:lnTo>
                <a:lnTo>
                  <a:pt x="25400" y="222250"/>
                </a:lnTo>
                <a:lnTo>
                  <a:pt x="31750" y="247650"/>
                </a:lnTo>
                <a:lnTo>
                  <a:pt x="31750" y="279400"/>
                </a:lnTo>
                <a:lnTo>
                  <a:pt x="38100" y="304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9" name="SMARTINK"/>
          <p:cNvSpPr/>
          <p:nvPr/>
        </p:nvSpPr>
        <p:spPr bwMode="auto">
          <a:xfrm>
            <a:off x="3644900" y="4464050"/>
            <a:ext cx="101601" cy="12701"/>
          </a:xfrm>
          <a:custGeom>
            <a:avLst/>
            <a:gdLst/>
            <a:ahLst/>
            <a:cxnLst/>
            <a:rect l="0" t="0" r="0" b="0"/>
            <a:pathLst>
              <a:path w="101601" h="12701">
                <a:moveTo>
                  <a:pt x="0" y="12700"/>
                </a:moveTo>
                <a:lnTo>
                  <a:pt x="1905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0" name="SMARTINK"/>
          <p:cNvSpPr/>
          <p:nvPr/>
        </p:nvSpPr>
        <p:spPr bwMode="auto">
          <a:xfrm>
            <a:off x="3854450" y="4260850"/>
            <a:ext cx="88901" cy="279401"/>
          </a:xfrm>
          <a:custGeom>
            <a:avLst/>
            <a:gdLst/>
            <a:ahLst/>
            <a:cxnLst/>
            <a:rect l="0" t="0" r="0" b="0"/>
            <a:pathLst>
              <a:path w="88901" h="279401">
                <a:moveTo>
                  <a:pt x="1905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15900"/>
                </a:lnTo>
                <a:lnTo>
                  <a:pt x="6350" y="241300"/>
                </a:lnTo>
                <a:lnTo>
                  <a:pt x="19050" y="266700"/>
                </a:lnTo>
                <a:lnTo>
                  <a:pt x="38100" y="279400"/>
                </a:lnTo>
                <a:lnTo>
                  <a:pt x="57150" y="273050"/>
                </a:lnTo>
                <a:lnTo>
                  <a:pt x="88900" y="260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1" name="SMARTINK"/>
          <p:cNvSpPr/>
          <p:nvPr/>
        </p:nvSpPr>
        <p:spPr bwMode="auto">
          <a:xfrm>
            <a:off x="4298950" y="4381500"/>
            <a:ext cx="12701" cy="114301"/>
          </a:xfrm>
          <a:custGeom>
            <a:avLst/>
            <a:gdLst/>
            <a:ahLst/>
            <a:cxnLst/>
            <a:rect l="0" t="0" r="0" b="0"/>
            <a:pathLst>
              <a:path w="12701" h="11430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95250"/>
                </a:lnTo>
                <a:lnTo>
                  <a:pt x="1270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2" name="SMARTINK"/>
          <p:cNvSpPr/>
          <p:nvPr/>
        </p:nvSpPr>
        <p:spPr bwMode="auto">
          <a:xfrm>
            <a:off x="4273550" y="426085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190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3" name="SMARTINK"/>
          <p:cNvSpPr/>
          <p:nvPr/>
        </p:nvSpPr>
        <p:spPr bwMode="auto">
          <a:xfrm>
            <a:off x="4413250" y="4349750"/>
            <a:ext cx="88901" cy="133351"/>
          </a:xfrm>
          <a:custGeom>
            <a:avLst/>
            <a:gdLst/>
            <a:ahLst/>
            <a:cxnLst/>
            <a:rect l="0" t="0" r="0" b="0"/>
            <a:pathLst>
              <a:path w="88901" h="133351">
                <a:moveTo>
                  <a:pt x="88900" y="31750"/>
                </a:moveTo>
                <a:lnTo>
                  <a:pt x="76200" y="6350"/>
                </a:lnTo>
                <a:lnTo>
                  <a:pt x="57150" y="0"/>
                </a:lnTo>
                <a:lnTo>
                  <a:pt x="31750" y="0"/>
                </a:lnTo>
                <a:lnTo>
                  <a:pt x="12700" y="6350"/>
                </a:lnTo>
                <a:lnTo>
                  <a:pt x="0" y="19050"/>
                </a:lnTo>
                <a:lnTo>
                  <a:pt x="0" y="38100"/>
                </a:lnTo>
                <a:lnTo>
                  <a:pt x="12700" y="57150"/>
                </a:lnTo>
                <a:lnTo>
                  <a:pt x="38100" y="76200"/>
                </a:lnTo>
                <a:lnTo>
                  <a:pt x="63500" y="101600"/>
                </a:lnTo>
                <a:lnTo>
                  <a:pt x="69850" y="114300"/>
                </a:lnTo>
                <a:lnTo>
                  <a:pt x="63500" y="133350"/>
                </a:lnTo>
                <a:lnTo>
                  <a:pt x="44450" y="133350"/>
                </a:lnTo>
                <a:lnTo>
                  <a:pt x="1905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4" name="SMARTINK"/>
          <p:cNvSpPr/>
          <p:nvPr/>
        </p:nvSpPr>
        <p:spPr bwMode="auto">
          <a:xfrm>
            <a:off x="4813300" y="4343400"/>
            <a:ext cx="101601" cy="114301"/>
          </a:xfrm>
          <a:custGeom>
            <a:avLst/>
            <a:gdLst/>
            <a:ahLst/>
            <a:cxnLst/>
            <a:rect l="0" t="0" r="0" b="0"/>
            <a:pathLst>
              <a:path w="101601" h="114301">
                <a:moveTo>
                  <a:pt x="69850" y="12700"/>
                </a:moveTo>
                <a:lnTo>
                  <a:pt x="63500" y="0"/>
                </a:lnTo>
                <a:lnTo>
                  <a:pt x="31750" y="19050"/>
                </a:lnTo>
                <a:lnTo>
                  <a:pt x="12700" y="44450"/>
                </a:lnTo>
                <a:lnTo>
                  <a:pt x="0" y="76200"/>
                </a:lnTo>
                <a:lnTo>
                  <a:pt x="6350" y="95250"/>
                </a:lnTo>
                <a:lnTo>
                  <a:pt x="19050" y="107950"/>
                </a:lnTo>
                <a:lnTo>
                  <a:pt x="44450" y="114300"/>
                </a:lnTo>
                <a:lnTo>
                  <a:pt x="69850" y="107950"/>
                </a:lnTo>
                <a:lnTo>
                  <a:pt x="82550" y="101600"/>
                </a:lnTo>
                <a:lnTo>
                  <a:pt x="95250" y="95250"/>
                </a:lnTo>
                <a:lnTo>
                  <a:pt x="101600" y="69850"/>
                </a:lnTo>
                <a:lnTo>
                  <a:pt x="101600" y="44450"/>
                </a:lnTo>
                <a:lnTo>
                  <a:pt x="88900" y="25400"/>
                </a:lnTo>
                <a:lnTo>
                  <a:pt x="76200" y="1270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5" name="SMARTINK"/>
          <p:cNvSpPr/>
          <p:nvPr/>
        </p:nvSpPr>
        <p:spPr bwMode="auto">
          <a:xfrm>
            <a:off x="5016500" y="4318000"/>
            <a:ext cx="120651" cy="158751"/>
          </a:xfrm>
          <a:custGeom>
            <a:avLst/>
            <a:gdLst/>
            <a:ahLst/>
            <a:cxnLst/>
            <a:rect l="0" t="0" r="0" b="0"/>
            <a:pathLst>
              <a:path w="120651" h="158751">
                <a:moveTo>
                  <a:pt x="120650" y="0"/>
                </a:moveTo>
                <a:lnTo>
                  <a:pt x="95250" y="6350"/>
                </a:lnTo>
                <a:lnTo>
                  <a:pt x="69850" y="31750"/>
                </a:lnTo>
                <a:lnTo>
                  <a:pt x="44450" y="50800"/>
                </a:lnTo>
                <a:lnTo>
                  <a:pt x="31750" y="76200"/>
                </a:lnTo>
                <a:lnTo>
                  <a:pt x="19050" y="101600"/>
                </a:lnTo>
                <a:lnTo>
                  <a:pt x="6350" y="1333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6" name="SMARTINK"/>
          <p:cNvSpPr/>
          <p:nvPr/>
        </p:nvSpPr>
        <p:spPr bwMode="auto">
          <a:xfrm>
            <a:off x="4978400" y="4311650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6350" y="12700"/>
                </a:moveTo>
                <a:lnTo>
                  <a:pt x="0" y="0"/>
                </a:lnTo>
                <a:lnTo>
                  <a:pt x="31750" y="25400"/>
                </a:lnTo>
                <a:lnTo>
                  <a:pt x="50800" y="50800"/>
                </a:lnTo>
                <a:lnTo>
                  <a:pt x="76200" y="82550"/>
                </a:lnTo>
                <a:lnTo>
                  <a:pt x="88900" y="114300"/>
                </a:lnTo>
                <a:lnTo>
                  <a:pt x="10160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7" name="SMARTINK"/>
          <p:cNvSpPr/>
          <p:nvPr/>
        </p:nvSpPr>
        <p:spPr bwMode="auto">
          <a:xfrm>
            <a:off x="5168900" y="4343400"/>
            <a:ext cx="19051" cy="127001"/>
          </a:xfrm>
          <a:custGeom>
            <a:avLst/>
            <a:gdLst/>
            <a:ahLst/>
            <a:cxnLst/>
            <a:rect l="0" t="0" r="0" b="0"/>
            <a:pathLst>
              <a:path w="19051" h="127001">
                <a:moveTo>
                  <a:pt x="0" y="12700"/>
                </a:moveTo>
                <a:lnTo>
                  <a:pt x="6350" y="0"/>
                </a:lnTo>
                <a:lnTo>
                  <a:pt x="12700" y="12700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95250"/>
                </a:lnTo>
                <a:lnTo>
                  <a:pt x="1905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8" name="SMARTINK"/>
          <p:cNvSpPr/>
          <p:nvPr/>
        </p:nvSpPr>
        <p:spPr bwMode="auto">
          <a:xfrm>
            <a:off x="5149850" y="4216400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12700" y="6350"/>
                </a:moveTo>
                <a:lnTo>
                  <a:pt x="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9" name="SMARTINK"/>
          <p:cNvSpPr/>
          <p:nvPr/>
        </p:nvSpPr>
        <p:spPr bwMode="auto">
          <a:xfrm>
            <a:off x="5283200" y="4184650"/>
            <a:ext cx="88901" cy="273051"/>
          </a:xfrm>
          <a:custGeom>
            <a:avLst/>
            <a:gdLst/>
            <a:ahLst/>
            <a:cxnLst/>
            <a:rect l="0" t="0" r="0" b="0"/>
            <a:pathLst>
              <a:path w="88901" h="273051">
                <a:moveTo>
                  <a:pt x="76200" y="0"/>
                </a:moveTo>
                <a:lnTo>
                  <a:pt x="69850" y="38100"/>
                </a:lnTo>
                <a:lnTo>
                  <a:pt x="76200" y="69850"/>
                </a:lnTo>
                <a:lnTo>
                  <a:pt x="76200" y="88900"/>
                </a:lnTo>
                <a:lnTo>
                  <a:pt x="76200" y="107950"/>
                </a:lnTo>
                <a:lnTo>
                  <a:pt x="76200" y="127000"/>
                </a:lnTo>
                <a:lnTo>
                  <a:pt x="76200" y="146050"/>
                </a:lnTo>
                <a:lnTo>
                  <a:pt x="82550" y="177800"/>
                </a:lnTo>
                <a:lnTo>
                  <a:pt x="82550" y="209550"/>
                </a:lnTo>
                <a:lnTo>
                  <a:pt x="88900" y="234950"/>
                </a:lnTo>
                <a:lnTo>
                  <a:pt x="69850" y="209550"/>
                </a:lnTo>
                <a:lnTo>
                  <a:pt x="57150" y="190500"/>
                </a:lnTo>
                <a:lnTo>
                  <a:pt x="44450" y="171450"/>
                </a:lnTo>
                <a:lnTo>
                  <a:pt x="31750" y="158750"/>
                </a:lnTo>
                <a:lnTo>
                  <a:pt x="12700" y="165100"/>
                </a:lnTo>
                <a:lnTo>
                  <a:pt x="6350" y="177800"/>
                </a:lnTo>
                <a:lnTo>
                  <a:pt x="0" y="209550"/>
                </a:lnTo>
                <a:lnTo>
                  <a:pt x="6350" y="222250"/>
                </a:lnTo>
                <a:lnTo>
                  <a:pt x="12700" y="234950"/>
                </a:lnTo>
                <a:lnTo>
                  <a:pt x="25400" y="247650"/>
                </a:lnTo>
                <a:lnTo>
                  <a:pt x="50800" y="260350"/>
                </a:lnTo>
                <a:lnTo>
                  <a:pt x="76200" y="273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0" name="SMARTINK"/>
          <p:cNvSpPr/>
          <p:nvPr/>
        </p:nvSpPr>
        <p:spPr bwMode="auto">
          <a:xfrm>
            <a:off x="5467350" y="4356100"/>
            <a:ext cx="1" cy="95251"/>
          </a:xfrm>
          <a:custGeom>
            <a:avLst/>
            <a:gdLst/>
            <a:ahLst/>
            <a:cxnLst/>
            <a:rect l="0" t="0" r="0" b="0"/>
            <a:pathLst>
              <a:path w="1" h="952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1" name="SMARTINK"/>
          <p:cNvSpPr/>
          <p:nvPr/>
        </p:nvSpPr>
        <p:spPr bwMode="auto">
          <a:xfrm>
            <a:off x="5429250" y="424180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0"/>
                </a:moveTo>
                <a:lnTo>
                  <a:pt x="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2" name="SMARTINK"/>
          <p:cNvSpPr/>
          <p:nvPr/>
        </p:nvSpPr>
        <p:spPr bwMode="auto">
          <a:xfrm>
            <a:off x="5537200" y="433070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0" y="190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88900" y="6350"/>
                </a:lnTo>
                <a:lnTo>
                  <a:pt x="88900" y="25400"/>
                </a:lnTo>
                <a:lnTo>
                  <a:pt x="57150" y="69850"/>
                </a:lnTo>
                <a:lnTo>
                  <a:pt x="88900" y="88900"/>
                </a:lnTo>
                <a:lnTo>
                  <a:pt x="107950" y="107950"/>
                </a:lnTo>
                <a:lnTo>
                  <a:pt x="114300" y="120650"/>
                </a:lnTo>
                <a:lnTo>
                  <a:pt x="107950" y="165100"/>
                </a:lnTo>
                <a:lnTo>
                  <a:pt x="95250" y="190500"/>
                </a:lnTo>
                <a:lnTo>
                  <a:pt x="69850" y="209550"/>
                </a:lnTo>
                <a:lnTo>
                  <a:pt x="44450" y="209550"/>
                </a:lnTo>
                <a:lnTo>
                  <a:pt x="31750" y="203200"/>
                </a:lnTo>
                <a:lnTo>
                  <a:pt x="25400" y="190500"/>
                </a:lnTo>
                <a:lnTo>
                  <a:pt x="31750" y="165100"/>
                </a:lnTo>
                <a:lnTo>
                  <a:pt x="50800" y="139700"/>
                </a:lnTo>
                <a:lnTo>
                  <a:pt x="76200" y="114300"/>
                </a:lnTo>
                <a:lnTo>
                  <a:pt x="10795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3" name="SMARTINK"/>
          <p:cNvSpPr/>
          <p:nvPr/>
        </p:nvSpPr>
        <p:spPr bwMode="auto">
          <a:xfrm>
            <a:off x="5727700" y="4337050"/>
            <a:ext cx="114301" cy="76201"/>
          </a:xfrm>
          <a:custGeom>
            <a:avLst/>
            <a:gdLst/>
            <a:ahLst/>
            <a:cxnLst/>
            <a:rect l="0" t="0" r="0" b="0"/>
            <a:pathLst>
              <a:path w="114301" h="76201">
                <a:moveTo>
                  <a:pt x="0" y="76200"/>
                </a:moveTo>
                <a:lnTo>
                  <a:pt x="6350" y="63500"/>
                </a:lnTo>
                <a:lnTo>
                  <a:pt x="31750" y="50800"/>
                </a:lnTo>
                <a:lnTo>
                  <a:pt x="50800" y="25400"/>
                </a:lnTo>
                <a:lnTo>
                  <a:pt x="57150" y="12700"/>
                </a:lnTo>
                <a:lnTo>
                  <a:pt x="38100" y="0"/>
                </a:lnTo>
                <a:lnTo>
                  <a:pt x="25400" y="6350"/>
                </a:lnTo>
                <a:lnTo>
                  <a:pt x="6350" y="25400"/>
                </a:lnTo>
                <a:lnTo>
                  <a:pt x="12700" y="44450"/>
                </a:lnTo>
                <a:lnTo>
                  <a:pt x="19050" y="57150"/>
                </a:lnTo>
                <a:lnTo>
                  <a:pt x="50800" y="63500"/>
                </a:lnTo>
                <a:lnTo>
                  <a:pt x="76200" y="63500"/>
                </a:lnTo>
                <a:lnTo>
                  <a:pt x="107950" y="63500"/>
                </a:lnTo>
                <a:lnTo>
                  <a:pt x="114300" y="63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4" name="SMARTINK"/>
          <p:cNvSpPr/>
          <p:nvPr/>
        </p:nvSpPr>
        <p:spPr bwMode="auto">
          <a:xfrm>
            <a:off x="5892800" y="4095750"/>
            <a:ext cx="139701" cy="311151"/>
          </a:xfrm>
          <a:custGeom>
            <a:avLst/>
            <a:gdLst/>
            <a:ahLst/>
            <a:cxnLst/>
            <a:rect l="0" t="0" r="0" b="0"/>
            <a:pathLst>
              <a:path w="139701" h="311151">
                <a:moveTo>
                  <a:pt x="133350" y="12700"/>
                </a:moveTo>
                <a:lnTo>
                  <a:pt x="139700" y="0"/>
                </a:lnTo>
                <a:lnTo>
                  <a:pt x="139700" y="25400"/>
                </a:lnTo>
                <a:lnTo>
                  <a:pt x="133350" y="57150"/>
                </a:lnTo>
                <a:lnTo>
                  <a:pt x="127000" y="95250"/>
                </a:lnTo>
                <a:lnTo>
                  <a:pt x="127000" y="114300"/>
                </a:lnTo>
                <a:lnTo>
                  <a:pt x="127000" y="133350"/>
                </a:lnTo>
                <a:lnTo>
                  <a:pt x="120650" y="158750"/>
                </a:lnTo>
                <a:lnTo>
                  <a:pt x="120650" y="177800"/>
                </a:lnTo>
                <a:lnTo>
                  <a:pt x="120650" y="196850"/>
                </a:lnTo>
                <a:lnTo>
                  <a:pt x="114300" y="215900"/>
                </a:lnTo>
                <a:lnTo>
                  <a:pt x="114300" y="247650"/>
                </a:lnTo>
                <a:lnTo>
                  <a:pt x="114300" y="273050"/>
                </a:lnTo>
                <a:lnTo>
                  <a:pt x="101600" y="241300"/>
                </a:lnTo>
                <a:lnTo>
                  <a:pt x="82550" y="215900"/>
                </a:lnTo>
                <a:lnTo>
                  <a:pt x="63500" y="196850"/>
                </a:lnTo>
                <a:lnTo>
                  <a:pt x="44450" y="190500"/>
                </a:lnTo>
                <a:lnTo>
                  <a:pt x="19050" y="196850"/>
                </a:lnTo>
                <a:lnTo>
                  <a:pt x="0" y="209550"/>
                </a:lnTo>
                <a:lnTo>
                  <a:pt x="0" y="234950"/>
                </a:lnTo>
                <a:lnTo>
                  <a:pt x="6350" y="260350"/>
                </a:lnTo>
                <a:lnTo>
                  <a:pt x="19050" y="285750"/>
                </a:lnTo>
                <a:lnTo>
                  <a:pt x="31750" y="292100"/>
                </a:lnTo>
                <a:lnTo>
                  <a:pt x="57150" y="304800"/>
                </a:lnTo>
                <a:lnTo>
                  <a:pt x="88900" y="304800"/>
                </a:lnTo>
                <a:lnTo>
                  <a:pt x="95250" y="311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5" name="SMARTINK"/>
          <p:cNvSpPr/>
          <p:nvPr/>
        </p:nvSpPr>
        <p:spPr bwMode="auto">
          <a:xfrm>
            <a:off x="6102350" y="441325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6" name="SMARTINK"/>
          <p:cNvSpPr/>
          <p:nvPr/>
        </p:nvSpPr>
        <p:spPr bwMode="auto">
          <a:xfrm>
            <a:off x="6591300" y="4140200"/>
            <a:ext cx="190501" cy="228601"/>
          </a:xfrm>
          <a:custGeom>
            <a:avLst/>
            <a:gdLst/>
            <a:ahLst/>
            <a:cxnLst/>
            <a:rect l="0" t="0" r="0" b="0"/>
            <a:pathLst>
              <a:path w="190501" h="228601">
                <a:moveTo>
                  <a:pt x="133350" y="44450"/>
                </a:moveTo>
                <a:lnTo>
                  <a:pt x="127000" y="12700"/>
                </a:lnTo>
                <a:lnTo>
                  <a:pt x="107950" y="0"/>
                </a:lnTo>
                <a:lnTo>
                  <a:pt x="88900" y="6350"/>
                </a:lnTo>
                <a:lnTo>
                  <a:pt x="63500" y="19050"/>
                </a:lnTo>
                <a:lnTo>
                  <a:pt x="50800" y="38100"/>
                </a:lnTo>
                <a:lnTo>
                  <a:pt x="31750" y="63500"/>
                </a:lnTo>
                <a:lnTo>
                  <a:pt x="19050" y="88900"/>
                </a:lnTo>
                <a:lnTo>
                  <a:pt x="6350" y="114300"/>
                </a:lnTo>
                <a:lnTo>
                  <a:pt x="0" y="146050"/>
                </a:lnTo>
                <a:lnTo>
                  <a:pt x="0" y="171450"/>
                </a:lnTo>
                <a:lnTo>
                  <a:pt x="6350" y="190500"/>
                </a:lnTo>
                <a:lnTo>
                  <a:pt x="12700" y="209550"/>
                </a:lnTo>
                <a:lnTo>
                  <a:pt x="25400" y="222250"/>
                </a:lnTo>
                <a:lnTo>
                  <a:pt x="38100" y="228600"/>
                </a:lnTo>
                <a:lnTo>
                  <a:pt x="57150" y="228600"/>
                </a:lnTo>
                <a:lnTo>
                  <a:pt x="82550" y="228600"/>
                </a:lnTo>
                <a:lnTo>
                  <a:pt x="107950" y="222250"/>
                </a:lnTo>
                <a:lnTo>
                  <a:pt x="133350" y="209550"/>
                </a:lnTo>
                <a:lnTo>
                  <a:pt x="158750" y="190500"/>
                </a:lnTo>
                <a:lnTo>
                  <a:pt x="177800" y="165100"/>
                </a:lnTo>
                <a:lnTo>
                  <a:pt x="190500" y="139700"/>
                </a:lnTo>
                <a:lnTo>
                  <a:pt x="190500" y="107950"/>
                </a:lnTo>
                <a:lnTo>
                  <a:pt x="190500" y="82550"/>
                </a:lnTo>
                <a:lnTo>
                  <a:pt x="184150" y="57150"/>
                </a:lnTo>
                <a:lnTo>
                  <a:pt x="171450" y="38100"/>
                </a:lnTo>
                <a:lnTo>
                  <a:pt x="152400" y="25400"/>
                </a:lnTo>
                <a:lnTo>
                  <a:pt x="139700" y="19050"/>
                </a:lnTo>
                <a:lnTo>
                  <a:pt x="1143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7" name="SMARTINK"/>
          <p:cNvSpPr/>
          <p:nvPr/>
        </p:nvSpPr>
        <p:spPr bwMode="auto">
          <a:xfrm>
            <a:off x="7023100" y="4254500"/>
            <a:ext cx="654051" cy="38101"/>
          </a:xfrm>
          <a:custGeom>
            <a:avLst/>
            <a:gdLst/>
            <a:ahLst/>
            <a:cxnLst/>
            <a:rect l="0" t="0" r="0" b="0"/>
            <a:pathLst>
              <a:path w="654051" h="38101">
                <a:moveTo>
                  <a:pt x="0" y="38100"/>
                </a:moveTo>
                <a:lnTo>
                  <a:pt x="19050" y="31750"/>
                </a:lnTo>
                <a:lnTo>
                  <a:pt x="44450" y="31750"/>
                </a:lnTo>
                <a:lnTo>
                  <a:pt x="69850" y="31750"/>
                </a:lnTo>
                <a:lnTo>
                  <a:pt x="88900" y="25400"/>
                </a:lnTo>
                <a:lnTo>
                  <a:pt x="114300" y="25400"/>
                </a:lnTo>
                <a:lnTo>
                  <a:pt x="133350" y="25400"/>
                </a:lnTo>
                <a:lnTo>
                  <a:pt x="158750" y="25400"/>
                </a:lnTo>
                <a:lnTo>
                  <a:pt x="184150" y="25400"/>
                </a:lnTo>
                <a:lnTo>
                  <a:pt x="215900" y="25400"/>
                </a:lnTo>
                <a:lnTo>
                  <a:pt x="241300" y="19050"/>
                </a:lnTo>
                <a:lnTo>
                  <a:pt x="273050" y="19050"/>
                </a:lnTo>
                <a:lnTo>
                  <a:pt x="304800" y="19050"/>
                </a:lnTo>
                <a:lnTo>
                  <a:pt x="336550" y="19050"/>
                </a:lnTo>
                <a:lnTo>
                  <a:pt x="361950" y="19050"/>
                </a:lnTo>
                <a:lnTo>
                  <a:pt x="393700" y="19050"/>
                </a:lnTo>
                <a:lnTo>
                  <a:pt x="419100" y="12700"/>
                </a:lnTo>
                <a:lnTo>
                  <a:pt x="450850" y="12700"/>
                </a:lnTo>
                <a:lnTo>
                  <a:pt x="476250" y="12700"/>
                </a:lnTo>
                <a:lnTo>
                  <a:pt x="495300" y="12700"/>
                </a:lnTo>
                <a:lnTo>
                  <a:pt x="520700" y="6350"/>
                </a:lnTo>
                <a:lnTo>
                  <a:pt x="539750" y="6350"/>
                </a:lnTo>
                <a:lnTo>
                  <a:pt x="558800" y="6350"/>
                </a:lnTo>
                <a:lnTo>
                  <a:pt x="577850" y="6350"/>
                </a:lnTo>
                <a:lnTo>
                  <a:pt x="603250" y="6350"/>
                </a:lnTo>
                <a:lnTo>
                  <a:pt x="635000" y="0"/>
                </a:lnTo>
                <a:lnTo>
                  <a:pt x="654050" y="0"/>
                </a:lnTo>
                <a:lnTo>
                  <a:pt x="6540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8" name="SMARTINK"/>
          <p:cNvSpPr/>
          <p:nvPr/>
        </p:nvSpPr>
        <p:spPr bwMode="auto">
          <a:xfrm>
            <a:off x="7505700" y="4140200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0" y="0"/>
                </a:moveTo>
                <a:lnTo>
                  <a:pt x="38100" y="6350"/>
                </a:lnTo>
                <a:lnTo>
                  <a:pt x="63500" y="12700"/>
                </a:lnTo>
                <a:lnTo>
                  <a:pt x="95250" y="25400"/>
                </a:lnTo>
                <a:lnTo>
                  <a:pt x="120650" y="38100"/>
                </a:lnTo>
                <a:lnTo>
                  <a:pt x="152400" y="44450"/>
                </a:lnTo>
                <a:lnTo>
                  <a:pt x="177800" y="50800"/>
                </a:lnTo>
                <a:lnTo>
                  <a:pt x="209550" y="57150"/>
                </a:lnTo>
                <a:lnTo>
                  <a:pt x="222250" y="63500"/>
                </a:lnTo>
                <a:lnTo>
                  <a:pt x="228600" y="76200"/>
                </a:lnTo>
                <a:lnTo>
                  <a:pt x="222250" y="101600"/>
                </a:lnTo>
                <a:lnTo>
                  <a:pt x="196850" y="127000"/>
                </a:lnTo>
                <a:lnTo>
                  <a:pt x="171450" y="158750"/>
                </a:lnTo>
                <a:lnTo>
                  <a:pt x="139700" y="190500"/>
                </a:lnTo>
                <a:lnTo>
                  <a:pt x="107950" y="215900"/>
                </a:lnTo>
                <a:lnTo>
                  <a:pt x="95250" y="222250"/>
                </a:lnTo>
                <a:lnTo>
                  <a:pt x="88900" y="228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9" name="SMARTINK"/>
          <p:cNvSpPr/>
          <p:nvPr/>
        </p:nvSpPr>
        <p:spPr bwMode="auto">
          <a:xfrm>
            <a:off x="7943850" y="4095750"/>
            <a:ext cx="31751" cy="234951"/>
          </a:xfrm>
          <a:custGeom>
            <a:avLst/>
            <a:gdLst/>
            <a:ahLst/>
            <a:cxnLst/>
            <a:rect l="0" t="0" r="0" b="0"/>
            <a:pathLst>
              <a:path w="31751" h="234951">
                <a:moveTo>
                  <a:pt x="0" y="0"/>
                </a:moveTo>
                <a:lnTo>
                  <a:pt x="12700" y="19050"/>
                </a:lnTo>
                <a:lnTo>
                  <a:pt x="19050" y="44450"/>
                </a:lnTo>
                <a:lnTo>
                  <a:pt x="25400" y="69850"/>
                </a:lnTo>
                <a:lnTo>
                  <a:pt x="31750" y="95250"/>
                </a:lnTo>
                <a:lnTo>
                  <a:pt x="31750" y="120650"/>
                </a:lnTo>
                <a:lnTo>
                  <a:pt x="31750" y="14605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34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0" name="SMARTINK"/>
          <p:cNvSpPr/>
          <p:nvPr/>
        </p:nvSpPr>
        <p:spPr bwMode="auto">
          <a:xfrm>
            <a:off x="7886700" y="4229100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0" y="190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1" name="SMARTINK"/>
          <p:cNvSpPr/>
          <p:nvPr/>
        </p:nvSpPr>
        <p:spPr bwMode="auto">
          <a:xfrm>
            <a:off x="8140700" y="4127500"/>
            <a:ext cx="146051" cy="196851"/>
          </a:xfrm>
          <a:custGeom>
            <a:avLst/>
            <a:gdLst/>
            <a:ahLst/>
            <a:cxnLst/>
            <a:rect l="0" t="0" r="0" b="0"/>
            <a:pathLst>
              <a:path w="146051" h="1968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44450" y="0"/>
                </a:lnTo>
                <a:lnTo>
                  <a:pt x="63500" y="6350"/>
                </a:lnTo>
                <a:lnTo>
                  <a:pt x="76200" y="19050"/>
                </a:lnTo>
                <a:lnTo>
                  <a:pt x="82550" y="31750"/>
                </a:lnTo>
                <a:lnTo>
                  <a:pt x="57150" y="57150"/>
                </a:lnTo>
                <a:lnTo>
                  <a:pt x="44450" y="69850"/>
                </a:lnTo>
                <a:lnTo>
                  <a:pt x="63500" y="95250"/>
                </a:lnTo>
                <a:lnTo>
                  <a:pt x="88900" y="101600"/>
                </a:lnTo>
                <a:lnTo>
                  <a:pt x="114300" y="114300"/>
                </a:lnTo>
                <a:lnTo>
                  <a:pt x="127000" y="127000"/>
                </a:lnTo>
                <a:lnTo>
                  <a:pt x="139700" y="139700"/>
                </a:lnTo>
                <a:lnTo>
                  <a:pt x="146050" y="152400"/>
                </a:lnTo>
                <a:lnTo>
                  <a:pt x="139700" y="171450"/>
                </a:lnTo>
                <a:lnTo>
                  <a:pt x="127000" y="184150"/>
                </a:lnTo>
                <a:lnTo>
                  <a:pt x="114300" y="190500"/>
                </a:lnTo>
                <a:lnTo>
                  <a:pt x="88900" y="190500"/>
                </a:lnTo>
                <a:lnTo>
                  <a:pt x="57150" y="190500"/>
                </a:lnTo>
                <a:lnTo>
                  <a:pt x="5080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2" name="SMARTINK"/>
          <p:cNvSpPr/>
          <p:nvPr/>
        </p:nvSpPr>
        <p:spPr bwMode="auto">
          <a:xfrm>
            <a:off x="844550" y="5029200"/>
            <a:ext cx="184151" cy="234951"/>
          </a:xfrm>
          <a:custGeom>
            <a:avLst/>
            <a:gdLst/>
            <a:ahLst/>
            <a:cxnLst/>
            <a:rect l="0" t="0" r="0" b="0"/>
            <a:pathLst>
              <a:path w="184151" h="234951">
                <a:moveTo>
                  <a:pt x="95250" y="25400"/>
                </a:moveTo>
                <a:lnTo>
                  <a:pt x="88900" y="12700"/>
                </a:lnTo>
                <a:lnTo>
                  <a:pt x="76200" y="6350"/>
                </a:lnTo>
                <a:lnTo>
                  <a:pt x="63500" y="0"/>
                </a:lnTo>
                <a:lnTo>
                  <a:pt x="50800" y="6350"/>
                </a:lnTo>
                <a:lnTo>
                  <a:pt x="38100" y="19050"/>
                </a:lnTo>
                <a:lnTo>
                  <a:pt x="25400" y="38100"/>
                </a:lnTo>
                <a:lnTo>
                  <a:pt x="19050" y="69850"/>
                </a:lnTo>
                <a:lnTo>
                  <a:pt x="12700" y="82550"/>
                </a:lnTo>
                <a:lnTo>
                  <a:pt x="12700" y="101600"/>
                </a:lnTo>
                <a:lnTo>
                  <a:pt x="6350" y="120650"/>
                </a:lnTo>
                <a:lnTo>
                  <a:pt x="6350" y="13970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196850"/>
                </a:lnTo>
                <a:lnTo>
                  <a:pt x="19050" y="222250"/>
                </a:lnTo>
                <a:lnTo>
                  <a:pt x="31750" y="234950"/>
                </a:lnTo>
                <a:lnTo>
                  <a:pt x="57150" y="234950"/>
                </a:lnTo>
                <a:lnTo>
                  <a:pt x="82550" y="228600"/>
                </a:lnTo>
                <a:lnTo>
                  <a:pt x="107950" y="222250"/>
                </a:lnTo>
                <a:lnTo>
                  <a:pt x="133350" y="203200"/>
                </a:lnTo>
                <a:lnTo>
                  <a:pt x="158750" y="177800"/>
                </a:lnTo>
                <a:lnTo>
                  <a:pt x="171450" y="146050"/>
                </a:lnTo>
                <a:lnTo>
                  <a:pt x="184150" y="114300"/>
                </a:lnTo>
                <a:lnTo>
                  <a:pt x="177800" y="82550"/>
                </a:lnTo>
                <a:lnTo>
                  <a:pt x="165100" y="50800"/>
                </a:lnTo>
                <a:lnTo>
                  <a:pt x="152400" y="31750"/>
                </a:lnTo>
                <a:lnTo>
                  <a:pt x="127000" y="6350"/>
                </a:lnTo>
                <a:lnTo>
                  <a:pt x="889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3" name="SMARTINK"/>
          <p:cNvSpPr/>
          <p:nvPr/>
        </p:nvSpPr>
        <p:spPr bwMode="auto">
          <a:xfrm>
            <a:off x="1092200" y="5086350"/>
            <a:ext cx="139701" cy="190501"/>
          </a:xfrm>
          <a:custGeom>
            <a:avLst/>
            <a:gdLst/>
            <a:ahLst/>
            <a:cxnLst/>
            <a:rect l="0" t="0" r="0" b="0"/>
            <a:pathLst>
              <a:path w="139701" h="190501">
                <a:moveTo>
                  <a:pt x="139700" y="0"/>
                </a:moveTo>
                <a:lnTo>
                  <a:pt x="107950" y="12700"/>
                </a:lnTo>
                <a:lnTo>
                  <a:pt x="88900" y="38100"/>
                </a:lnTo>
                <a:lnTo>
                  <a:pt x="63500" y="69850"/>
                </a:lnTo>
                <a:lnTo>
                  <a:pt x="44450" y="95250"/>
                </a:lnTo>
                <a:lnTo>
                  <a:pt x="25400" y="127000"/>
                </a:lnTo>
                <a:lnTo>
                  <a:pt x="12700" y="152400"/>
                </a:lnTo>
                <a:lnTo>
                  <a:pt x="0" y="18415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4" name="SMARTINK"/>
          <p:cNvSpPr/>
          <p:nvPr/>
        </p:nvSpPr>
        <p:spPr bwMode="auto">
          <a:xfrm>
            <a:off x="1073150" y="5092700"/>
            <a:ext cx="133351" cy="133351"/>
          </a:xfrm>
          <a:custGeom>
            <a:avLst/>
            <a:gdLst/>
            <a:ahLst/>
            <a:cxnLst/>
            <a:rect l="0" t="0" r="0" b="0"/>
            <a:pathLst>
              <a:path w="133351" h="133351">
                <a:moveTo>
                  <a:pt x="0" y="0"/>
                </a:moveTo>
                <a:lnTo>
                  <a:pt x="19050" y="19050"/>
                </a:lnTo>
                <a:lnTo>
                  <a:pt x="50800" y="44450"/>
                </a:lnTo>
                <a:lnTo>
                  <a:pt x="76200" y="76200"/>
                </a:lnTo>
                <a:lnTo>
                  <a:pt x="101600" y="101600"/>
                </a:lnTo>
                <a:lnTo>
                  <a:pt x="1333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5" name="SMARTINK"/>
          <p:cNvSpPr/>
          <p:nvPr/>
        </p:nvSpPr>
        <p:spPr bwMode="auto">
          <a:xfrm>
            <a:off x="1289050" y="5124450"/>
            <a:ext cx="19051" cy="88901"/>
          </a:xfrm>
          <a:custGeom>
            <a:avLst/>
            <a:gdLst/>
            <a:ahLst/>
            <a:cxnLst/>
            <a:rect l="0" t="0" r="0" b="0"/>
            <a:pathLst>
              <a:path w="19051" h="88901">
                <a:moveTo>
                  <a:pt x="0" y="0"/>
                </a:moveTo>
                <a:lnTo>
                  <a:pt x="6350" y="25400"/>
                </a:lnTo>
                <a:lnTo>
                  <a:pt x="12700" y="57150"/>
                </a:lnTo>
                <a:lnTo>
                  <a:pt x="190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6" name="SMARTINK"/>
          <p:cNvSpPr/>
          <p:nvPr/>
        </p:nvSpPr>
        <p:spPr bwMode="auto">
          <a:xfrm>
            <a:off x="1270000" y="50165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190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7" name="SMARTINK"/>
          <p:cNvSpPr/>
          <p:nvPr/>
        </p:nvSpPr>
        <p:spPr bwMode="auto">
          <a:xfrm>
            <a:off x="1409700" y="4991100"/>
            <a:ext cx="101601" cy="241301"/>
          </a:xfrm>
          <a:custGeom>
            <a:avLst/>
            <a:gdLst/>
            <a:ahLst/>
            <a:cxnLst/>
            <a:rect l="0" t="0" r="0" b="0"/>
            <a:pathLst>
              <a:path w="101601" h="241301">
                <a:moveTo>
                  <a:pt x="82550" y="0"/>
                </a:moveTo>
                <a:lnTo>
                  <a:pt x="76200" y="25400"/>
                </a:lnTo>
                <a:lnTo>
                  <a:pt x="69850" y="50800"/>
                </a:lnTo>
                <a:lnTo>
                  <a:pt x="69850" y="82550"/>
                </a:lnTo>
                <a:lnTo>
                  <a:pt x="69850" y="101600"/>
                </a:lnTo>
                <a:lnTo>
                  <a:pt x="69850" y="133350"/>
                </a:lnTo>
                <a:lnTo>
                  <a:pt x="69850" y="165100"/>
                </a:lnTo>
                <a:lnTo>
                  <a:pt x="76200" y="190500"/>
                </a:lnTo>
                <a:lnTo>
                  <a:pt x="88900" y="209550"/>
                </a:lnTo>
                <a:lnTo>
                  <a:pt x="101600" y="215900"/>
                </a:lnTo>
                <a:lnTo>
                  <a:pt x="95250" y="190500"/>
                </a:lnTo>
                <a:lnTo>
                  <a:pt x="69850" y="165100"/>
                </a:lnTo>
                <a:lnTo>
                  <a:pt x="50800" y="146050"/>
                </a:lnTo>
                <a:lnTo>
                  <a:pt x="38100" y="139700"/>
                </a:lnTo>
                <a:lnTo>
                  <a:pt x="12700" y="152400"/>
                </a:lnTo>
                <a:lnTo>
                  <a:pt x="0" y="171450"/>
                </a:lnTo>
                <a:lnTo>
                  <a:pt x="6350" y="190500"/>
                </a:lnTo>
                <a:lnTo>
                  <a:pt x="19050" y="215900"/>
                </a:lnTo>
                <a:lnTo>
                  <a:pt x="31750" y="228600"/>
                </a:lnTo>
                <a:lnTo>
                  <a:pt x="635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8" name="SMARTINK"/>
          <p:cNvSpPr/>
          <p:nvPr/>
        </p:nvSpPr>
        <p:spPr bwMode="auto">
          <a:xfrm>
            <a:off x="1600200" y="5143500"/>
            <a:ext cx="6351" cy="76201"/>
          </a:xfrm>
          <a:custGeom>
            <a:avLst/>
            <a:gdLst/>
            <a:ahLst/>
            <a:cxnLst/>
            <a:rect l="0" t="0" r="0" b="0"/>
            <a:pathLst>
              <a:path w="6351" h="7620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63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9" name="SMARTINK"/>
          <p:cNvSpPr/>
          <p:nvPr/>
        </p:nvSpPr>
        <p:spPr bwMode="auto">
          <a:xfrm>
            <a:off x="1568450" y="502920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6350" y="19050"/>
                </a:moveTo>
                <a:lnTo>
                  <a:pt x="0" y="635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0" name="SMARTINK"/>
          <p:cNvSpPr/>
          <p:nvPr/>
        </p:nvSpPr>
        <p:spPr bwMode="auto">
          <a:xfrm>
            <a:off x="1670050" y="5118100"/>
            <a:ext cx="107951" cy="215901"/>
          </a:xfrm>
          <a:custGeom>
            <a:avLst/>
            <a:gdLst/>
            <a:ahLst/>
            <a:cxnLst/>
            <a:rect l="0" t="0" r="0" b="0"/>
            <a:pathLst>
              <a:path w="107951" h="215901">
                <a:moveTo>
                  <a:pt x="0" y="25400"/>
                </a:moveTo>
                <a:lnTo>
                  <a:pt x="6350" y="12700"/>
                </a:lnTo>
                <a:lnTo>
                  <a:pt x="31750" y="6350"/>
                </a:lnTo>
                <a:lnTo>
                  <a:pt x="63500" y="0"/>
                </a:lnTo>
                <a:lnTo>
                  <a:pt x="82550" y="0"/>
                </a:lnTo>
                <a:lnTo>
                  <a:pt x="101600" y="6350"/>
                </a:lnTo>
                <a:lnTo>
                  <a:pt x="107950" y="19050"/>
                </a:lnTo>
                <a:lnTo>
                  <a:pt x="88900" y="44450"/>
                </a:lnTo>
                <a:lnTo>
                  <a:pt x="69850" y="69850"/>
                </a:lnTo>
                <a:lnTo>
                  <a:pt x="57150" y="88900"/>
                </a:lnTo>
                <a:lnTo>
                  <a:pt x="76200" y="120650"/>
                </a:lnTo>
                <a:lnTo>
                  <a:pt x="95250" y="152400"/>
                </a:lnTo>
                <a:lnTo>
                  <a:pt x="101600" y="165100"/>
                </a:lnTo>
                <a:lnTo>
                  <a:pt x="95250" y="184150"/>
                </a:lnTo>
                <a:lnTo>
                  <a:pt x="63500" y="209550"/>
                </a:lnTo>
                <a:lnTo>
                  <a:pt x="38100" y="215900"/>
                </a:lnTo>
                <a:lnTo>
                  <a:pt x="19050" y="215900"/>
                </a:lnTo>
                <a:lnTo>
                  <a:pt x="19050" y="184150"/>
                </a:lnTo>
                <a:lnTo>
                  <a:pt x="31750" y="158750"/>
                </a:lnTo>
                <a:lnTo>
                  <a:pt x="57150" y="127000"/>
                </a:lnTo>
                <a:lnTo>
                  <a:pt x="889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1" name="SMARTINK"/>
          <p:cNvSpPr/>
          <p:nvPr/>
        </p:nvSpPr>
        <p:spPr bwMode="auto">
          <a:xfrm>
            <a:off x="1854200" y="5105400"/>
            <a:ext cx="19051" cy="107951"/>
          </a:xfrm>
          <a:custGeom>
            <a:avLst/>
            <a:gdLst/>
            <a:ahLst/>
            <a:cxnLst/>
            <a:rect l="0" t="0" r="0" b="0"/>
            <a:pathLst>
              <a:path w="19051" h="1079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76200"/>
                </a:lnTo>
                <a:lnTo>
                  <a:pt x="12700" y="95250"/>
                </a:lnTo>
                <a:lnTo>
                  <a:pt x="190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2" name="SMARTINK"/>
          <p:cNvSpPr/>
          <p:nvPr/>
        </p:nvSpPr>
        <p:spPr bwMode="auto">
          <a:xfrm>
            <a:off x="1809750" y="500380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635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3" name="SMARTINK"/>
          <p:cNvSpPr/>
          <p:nvPr/>
        </p:nvSpPr>
        <p:spPr bwMode="auto">
          <a:xfrm>
            <a:off x="1930400" y="5086350"/>
            <a:ext cx="177801" cy="298451"/>
          </a:xfrm>
          <a:custGeom>
            <a:avLst/>
            <a:gdLst/>
            <a:ahLst/>
            <a:cxnLst/>
            <a:rect l="0" t="0" r="0" b="0"/>
            <a:pathLst>
              <a:path w="177801" h="29845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12700" y="82550"/>
                </a:lnTo>
                <a:lnTo>
                  <a:pt x="25400" y="76200"/>
                </a:lnTo>
                <a:lnTo>
                  <a:pt x="38100" y="57150"/>
                </a:lnTo>
                <a:lnTo>
                  <a:pt x="50800" y="50800"/>
                </a:lnTo>
                <a:lnTo>
                  <a:pt x="88900" y="69850"/>
                </a:lnTo>
                <a:lnTo>
                  <a:pt x="107950" y="82550"/>
                </a:lnTo>
                <a:lnTo>
                  <a:pt x="139700" y="76200"/>
                </a:lnTo>
                <a:lnTo>
                  <a:pt x="165100" y="63500"/>
                </a:lnTo>
                <a:lnTo>
                  <a:pt x="171450" y="50800"/>
                </a:lnTo>
                <a:lnTo>
                  <a:pt x="171450" y="31750"/>
                </a:lnTo>
                <a:lnTo>
                  <a:pt x="158750" y="19050"/>
                </a:lnTo>
                <a:lnTo>
                  <a:pt x="139700" y="25400"/>
                </a:lnTo>
                <a:lnTo>
                  <a:pt x="127000" y="38100"/>
                </a:lnTo>
                <a:lnTo>
                  <a:pt x="120650" y="63500"/>
                </a:lnTo>
                <a:lnTo>
                  <a:pt x="127000" y="88900"/>
                </a:lnTo>
                <a:lnTo>
                  <a:pt x="133350" y="101600"/>
                </a:lnTo>
                <a:lnTo>
                  <a:pt x="152400" y="101600"/>
                </a:lnTo>
                <a:lnTo>
                  <a:pt x="165100" y="88900"/>
                </a:lnTo>
                <a:lnTo>
                  <a:pt x="171450" y="57150"/>
                </a:lnTo>
                <a:lnTo>
                  <a:pt x="171450" y="88900"/>
                </a:lnTo>
                <a:lnTo>
                  <a:pt x="171450" y="120650"/>
                </a:lnTo>
                <a:lnTo>
                  <a:pt x="177800" y="146050"/>
                </a:lnTo>
                <a:lnTo>
                  <a:pt x="177800" y="165100"/>
                </a:lnTo>
                <a:lnTo>
                  <a:pt x="177800" y="184150"/>
                </a:lnTo>
                <a:lnTo>
                  <a:pt x="177800" y="228600"/>
                </a:lnTo>
                <a:lnTo>
                  <a:pt x="177800" y="254000"/>
                </a:lnTo>
                <a:lnTo>
                  <a:pt x="171450" y="279400"/>
                </a:lnTo>
                <a:lnTo>
                  <a:pt x="158750" y="292100"/>
                </a:lnTo>
                <a:lnTo>
                  <a:pt x="146050" y="298450"/>
                </a:lnTo>
                <a:lnTo>
                  <a:pt x="127000" y="292100"/>
                </a:lnTo>
                <a:lnTo>
                  <a:pt x="114300" y="266700"/>
                </a:lnTo>
                <a:lnTo>
                  <a:pt x="114300" y="247650"/>
                </a:lnTo>
                <a:lnTo>
                  <a:pt x="120650" y="222250"/>
                </a:lnTo>
                <a:lnTo>
                  <a:pt x="127000" y="203200"/>
                </a:lnTo>
                <a:lnTo>
                  <a:pt x="133350" y="171450"/>
                </a:lnTo>
                <a:lnTo>
                  <a:pt x="1397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4" name="SMARTINK"/>
          <p:cNvSpPr/>
          <p:nvPr/>
        </p:nvSpPr>
        <p:spPr bwMode="auto">
          <a:xfrm>
            <a:off x="2368550" y="5048250"/>
            <a:ext cx="165101" cy="88901"/>
          </a:xfrm>
          <a:custGeom>
            <a:avLst/>
            <a:gdLst/>
            <a:ahLst/>
            <a:cxnLst/>
            <a:rect l="0" t="0" r="0" b="0"/>
            <a:pathLst>
              <a:path w="165101" h="88901">
                <a:moveTo>
                  <a:pt x="76200" y="12700"/>
                </a:moveTo>
                <a:lnTo>
                  <a:pt x="6350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63500"/>
                </a:lnTo>
                <a:lnTo>
                  <a:pt x="12700" y="76200"/>
                </a:lnTo>
                <a:lnTo>
                  <a:pt x="25400" y="88900"/>
                </a:lnTo>
                <a:lnTo>
                  <a:pt x="44450" y="82550"/>
                </a:lnTo>
                <a:lnTo>
                  <a:pt x="63500" y="76200"/>
                </a:lnTo>
                <a:lnTo>
                  <a:pt x="82550" y="57150"/>
                </a:lnTo>
                <a:lnTo>
                  <a:pt x="95250" y="38100"/>
                </a:lnTo>
                <a:lnTo>
                  <a:pt x="133350" y="57150"/>
                </a:lnTo>
                <a:lnTo>
                  <a:pt x="1651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5" name="SMARTINK"/>
          <p:cNvSpPr/>
          <p:nvPr/>
        </p:nvSpPr>
        <p:spPr bwMode="auto">
          <a:xfrm>
            <a:off x="2578100" y="5060950"/>
            <a:ext cx="88901" cy="177801"/>
          </a:xfrm>
          <a:custGeom>
            <a:avLst/>
            <a:gdLst/>
            <a:ahLst/>
            <a:cxnLst/>
            <a:rect l="0" t="0" r="0" b="0"/>
            <a:pathLst>
              <a:path w="88901" h="177801">
                <a:moveTo>
                  <a:pt x="50800" y="0"/>
                </a:moveTo>
                <a:lnTo>
                  <a:pt x="19050" y="12700"/>
                </a:lnTo>
                <a:lnTo>
                  <a:pt x="6350" y="19050"/>
                </a:lnTo>
                <a:lnTo>
                  <a:pt x="0" y="31750"/>
                </a:lnTo>
                <a:lnTo>
                  <a:pt x="0" y="50800"/>
                </a:lnTo>
                <a:lnTo>
                  <a:pt x="19050" y="57150"/>
                </a:lnTo>
                <a:lnTo>
                  <a:pt x="44450" y="63500"/>
                </a:lnTo>
                <a:lnTo>
                  <a:pt x="63500" y="57150"/>
                </a:lnTo>
                <a:lnTo>
                  <a:pt x="76200" y="38100"/>
                </a:lnTo>
                <a:lnTo>
                  <a:pt x="69850" y="19050"/>
                </a:lnTo>
                <a:lnTo>
                  <a:pt x="69850" y="50800"/>
                </a:lnTo>
                <a:lnTo>
                  <a:pt x="82550" y="82550"/>
                </a:lnTo>
                <a:lnTo>
                  <a:pt x="88900" y="107950"/>
                </a:lnTo>
                <a:lnTo>
                  <a:pt x="88900" y="139700"/>
                </a:lnTo>
                <a:lnTo>
                  <a:pt x="76200" y="165100"/>
                </a:lnTo>
                <a:lnTo>
                  <a:pt x="63500" y="171450"/>
                </a:lnTo>
                <a:lnTo>
                  <a:pt x="50800" y="177800"/>
                </a:lnTo>
                <a:lnTo>
                  <a:pt x="38100" y="171450"/>
                </a:lnTo>
                <a:lnTo>
                  <a:pt x="25400" y="152400"/>
                </a:lnTo>
                <a:lnTo>
                  <a:pt x="25400" y="127000"/>
                </a:lnTo>
                <a:lnTo>
                  <a:pt x="38100" y="95250"/>
                </a:lnTo>
                <a:lnTo>
                  <a:pt x="444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6" name="SMARTINK"/>
          <p:cNvSpPr/>
          <p:nvPr/>
        </p:nvSpPr>
        <p:spPr bwMode="auto">
          <a:xfrm>
            <a:off x="2679700" y="5048250"/>
            <a:ext cx="63501" cy="82551"/>
          </a:xfrm>
          <a:custGeom>
            <a:avLst/>
            <a:gdLst/>
            <a:ahLst/>
            <a:cxnLst/>
            <a:rect l="0" t="0" r="0" b="0"/>
            <a:pathLst>
              <a:path w="63501" h="82551">
                <a:moveTo>
                  <a:pt x="0" y="82550"/>
                </a:moveTo>
                <a:lnTo>
                  <a:pt x="6350" y="63500"/>
                </a:lnTo>
                <a:lnTo>
                  <a:pt x="38100" y="38100"/>
                </a:lnTo>
                <a:lnTo>
                  <a:pt x="57150" y="25400"/>
                </a:lnTo>
                <a:lnTo>
                  <a:pt x="63500" y="12700"/>
                </a:lnTo>
                <a:lnTo>
                  <a:pt x="5080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12700" y="31750"/>
                </a:lnTo>
                <a:lnTo>
                  <a:pt x="12700" y="57150"/>
                </a:lnTo>
                <a:lnTo>
                  <a:pt x="25400" y="63500"/>
                </a:lnTo>
                <a:lnTo>
                  <a:pt x="57150" y="76200"/>
                </a:lnTo>
                <a:lnTo>
                  <a:pt x="635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7" name="SMARTINK"/>
          <p:cNvSpPr/>
          <p:nvPr/>
        </p:nvSpPr>
        <p:spPr bwMode="auto">
          <a:xfrm>
            <a:off x="2819400" y="5035550"/>
            <a:ext cx="133351" cy="95251"/>
          </a:xfrm>
          <a:custGeom>
            <a:avLst/>
            <a:gdLst/>
            <a:ahLst/>
            <a:cxnLst/>
            <a:rect l="0" t="0" r="0" b="0"/>
            <a:pathLst>
              <a:path w="133351" h="952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82550"/>
                </a:lnTo>
                <a:lnTo>
                  <a:pt x="19050" y="57150"/>
                </a:lnTo>
                <a:lnTo>
                  <a:pt x="25400" y="44450"/>
                </a:lnTo>
                <a:lnTo>
                  <a:pt x="38100" y="38100"/>
                </a:lnTo>
                <a:lnTo>
                  <a:pt x="76200" y="69850"/>
                </a:lnTo>
                <a:lnTo>
                  <a:pt x="95250" y="82550"/>
                </a:lnTo>
                <a:lnTo>
                  <a:pt x="107950" y="88900"/>
                </a:lnTo>
                <a:lnTo>
                  <a:pt x="1333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8" name="SMARTINK"/>
          <p:cNvSpPr/>
          <p:nvPr/>
        </p:nvSpPr>
        <p:spPr bwMode="auto">
          <a:xfrm>
            <a:off x="2990850" y="4895850"/>
            <a:ext cx="63501" cy="215901"/>
          </a:xfrm>
          <a:custGeom>
            <a:avLst/>
            <a:gdLst/>
            <a:ahLst/>
            <a:cxnLst/>
            <a:rect l="0" t="0" r="0" b="0"/>
            <a:pathLst>
              <a:path w="63501" h="2159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8900"/>
                </a:lnTo>
                <a:lnTo>
                  <a:pt x="6350" y="114300"/>
                </a:lnTo>
                <a:lnTo>
                  <a:pt x="6350" y="139700"/>
                </a:lnTo>
                <a:lnTo>
                  <a:pt x="12700" y="165100"/>
                </a:lnTo>
                <a:lnTo>
                  <a:pt x="19050" y="184150"/>
                </a:lnTo>
                <a:lnTo>
                  <a:pt x="31750" y="203200"/>
                </a:lnTo>
                <a:lnTo>
                  <a:pt x="44450" y="209550"/>
                </a:lnTo>
                <a:lnTo>
                  <a:pt x="635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9" name="SMARTINK"/>
          <p:cNvSpPr/>
          <p:nvPr/>
        </p:nvSpPr>
        <p:spPr bwMode="auto">
          <a:xfrm>
            <a:off x="2927350" y="4991100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6350"/>
                </a:moveTo>
                <a:lnTo>
                  <a:pt x="19050" y="0"/>
                </a:lnTo>
                <a:lnTo>
                  <a:pt x="50800" y="0"/>
                </a:lnTo>
                <a:lnTo>
                  <a:pt x="762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0" name="SMARTINK"/>
          <p:cNvSpPr/>
          <p:nvPr/>
        </p:nvSpPr>
        <p:spPr bwMode="auto">
          <a:xfrm>
            <a:off x="3162300" y="495300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0"/>
                </a:moveTo>
                <a:lnTo>
                  <a:pt x="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1" name="SMARTINK"/>
          <p:cNvSpPr/>
          <p:nvPr/>
        </p:nvSpPr>
        <p:spPr bwMode="auto">
          <a:xfrm>
            <a:off x="3168650" y="510540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63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2" name="SMARTINK"/>
          <p:cNvSpPr/>
          <p:nvPr/>
        </p:nvSpPr>
        <p:spPr bwMode="auto">
          <a:xfrm>
            <a:off x="749300" y="5295900"/>
            <a:ext cx="2571751" cy="107951"/>
          </a:xfrm>
          <a:custGeom>
            <a:avLst/>
            <a:gdLst/>
            <a:ahLst/>
            <a:cxnLst/>
            <a:rect l="0" t="0" r="0" b="0"/>
            <a:pathLst>
              <a:path w="2571751" h="107951">
                <a:moveTo>
                  <a:pt x="0" y="107950"/>
                </a:moveTo>
                <a:lnTo>
                  <a:pt x="38100" y="107950"/>
                </a:lnTo>
                <a:lnTo>
                  <a:pt x="63500" y="107950"/>
                </a:lnTo>
                <a:lnTo>
                  <a:pt x="95250" y="107950"/>
                </a:lnTo>
                <a:lnTo>
                  <a:pt x="114300" y="101600"/>
                </a:lnTo>
                <a:lnTo>
                  <a:pt x="133350" y="101600"/>
                </a:lnTo>
                <a:lnTo>
                  <a:pt x="158750" y="101600"/>
                </a:lnTo>
                <a:lnTo>
                  <a:pt x="177800" y="95250"/>
                </a:lnTo>
                <a:lnTo>
                  <a:pt x="203200" y="95250"/>
                </a:lnTo>
                <a:lnTo>
                  <a:pt x="228600" y="88900"/>
                </a:lnTo>
                <a:lnTo>
                  <a:pt x="260350" y="88900"/>
                </a:lnTo>
                <a:lnTo>
                  <a:pt x="285750" y="82550"/>
                </a:lnTo>
                <a:lnTo>
                  <a:pt x="317500" y="76200"/>
                </a:lnTo>
                <a:lnTo>
                  <a:pt x="349250" y="76200"/>
                </a:lnTo>
                <a:lnTo>
                  <a:pt x="387350" y="69850"/>
                </a:lnTo>
                <a:lnTo>
                  <a:pt x="419100" y="63500"/>
                </a:lnTo>
                <a:lnTo>
                  <a:pt x="457200" y="63500"/>
                </a:lnTo>
                <a:lnTo>
                  <a:pt x="488950" y="57150"/>
                </a:lnTo>
                <a:lnTo>
                  <a:pt x="527050" y="50800"/>
                </a:lnTo>
                <a:lnTo>
                  <a:pt x="558800" y="50800"/>
                </a:lnTo>
                <a:lnTo>
                  <a:pt x="596900" y="44450"/>
                </a:lnTo>
                <a:lnTo>
                  <a:pt x="635000" y="44450"/>
                </a:lnTo>
                <a:lnTo>
                  <a:pt x="673100" y="38100"/>
                </a:lnTo>
                <a:lnTo>
                  <a:pt x="711200" y="38100"/>
                </a:lnTo>
                <a:lnTo>
                  <a:pt x="755650" y="31750"/>
                </a:lnTo>
                <a:lnTo>
                  <a:pt x="793750" y="31750"/>
                </a:lnTo>
                <a:lnTo>
                  <a:pt x="831850" y="25400"/>
                </a:lnTo>
                <a:lnTo>
                  <a:pt x="876300" y="25400"/>
                </a:lnTo>
                <a:lnTo>
                  <a:pt x="914400" y="19050"/>
                </a:lnTo>
                <a:lnTo>
                  <a:pt x="958850" y="19050"/>
                </a:lnTo>
                <a:lnTo>
                  <a:pt x="1003300" y="19050"/>
                </a:lnTo>
                <a:lnTo>
                  <a:pt x="1047750" y="12700"/>
                </a:lnTo>
                <a:lnTo>
                  <a:pt x="1085850" y="12700"/>
                </a:lnTo>
                <a:lnTo>
                  <a:pt x="1130300" y="12700"/>
                </a:lnTo>
                <a:lnTo>
                  <a:pt x="1174750" y="12700"/>
                </a:lnTo>
                <a:lnTo>
                  <a:pt x="1212850" y="12700"/>
                </a:lnTo>
                <a:lnTo>
                  <a:pt x="1250950" y="6350"/>
                </a:lnTo>
                <a:lnTo>
                  <a:pt x="1289050" y="6350"/>
                </a:lnTo>
                <a:lnTo>
                  <a:pt x="1327150" y="6350"/>
                </a:lnTo>
                <a:lnTo>
                  <a:pt x="1365250" y="6350"/>
                </a:lnTo>
                <a:lnTo>
                  <a:pt x="1403350" y="6350"/>
                </a:lnTo>
                <a:lnTo>
                  <a:pt x="1441450" y="6350"/>
                </a:lnTo>
                <a:lnTo>
                  <a:pt x="1479550" y="6350"/>
                </a:lnTo>
                <a:lnTo>
                  <a:pt x="1517650" y="6350"/>
                </a:lnTo>
                <a:lnTo>
                  <a:pt x="1555750" y="0"/>
                </a:lnTo>
                <a:lnTo>
                  <a:pt x="1587500" y="0"/>
                </a:lnTo>
                <a:lnTo>
                  <a:pt x="1625600" y="0"/>
                </a:lnTo>
                <a:lnTo>
                  <a:pt x="1663700" y="0"/>
                </a:lnTo>
                <a:lnTo>
                  <a:pt x="1695450" y="0"/>
                </a:lnTo>
                <a:lnTo>
                  <a:pt x="1733550" y="0"/>
                </a:lnTo>
                <a:lnTo>
                  <a:pt x="1771650" y="0"/>
                </a:lnTo>
                <a:lnTo>
                  <a:pt x="1803400" y="0"/>
                </a:lnTo>
                <a:lnTo>
                  <a:pt x="1841500" y="0"/>
                </a:lnTo>
                <a:lnTo>
                  <a:pt x="1873250" y="0"/>
                </a:lnTo>
                <a:lnTo>
                  <a:pt x="1905000" y="0"/>
                </a:lnTo>
                <a:lnTo>
                  <a:pt x="1943100" y="0"/>
                </a:lnTo>
                <a:lnTo>
                  <a:pt x="1974850" y="0"/>
                </a:lnTo>
                <a:lnTo>
                  <a:pt x="2006600" y="0"/>
                </a:lnTo>
                <a:lnTo>
                  <a:pt x="2038350" y="0"/>
                </a:lnTo>
                <a:lnTo>
                  <a:pt x="2070100" y="0"/>
                </a:lnTo>
                <a:lnTo>
                  <a:pt x="2108200" y="0"/>
                </a:lnTo>
                <a:lnTo>
                  <a:pt x="2139950" y="0"/>
                </a:lnTo>
                <a:lnTo>
                  <a:pt x="2171700" y="0"/>
                </a:lnTo>
                <a:lnTo>
                  <a:pt x="2203450" y="0"/>
                </a:lnTo>
                <a:lnTo>
                  <a:pt x="2228850" y="0"/>
                </a:lnTo>
                <a:lnTo>
                  <a:pt x="2260600" y="0"/>
                </a:lnTo>
                <a:lnTo>
                  <a:pt x="2286000" y="0"/>
                </a:lnTo>
                <a:lnTo>
                  <a:pt x="2311400" y="0"/>
                </a:lnTo>
                <a:lnTo>
                  <a:pt x="2330450" y="0"/>
                </a:lnTo>
                <a:lnTo>
                  <a:pt x="2355850" y="0"/>
                </a:lnTo>
                <a:lnTo>
                  <a:pt x="2381250" y="0"/>
                </a:lnTo>
                <a:lnTo>
                  <a:pt x="2400300" y="0"/>
                </a:lnTo>
                <a:lnTo>
                  <a:pt x="2425700" y="0"/>
                </a:lnTo>
                <a:lnTo>
                  <a:pt x="2444750" y="0"/>
                </a:lnTo>
                <a:lnTo>
                  <a:pt x="2476500" y="0"/>
                </a:lnTo>
                <a:lnTo>
                  <a:pt x="2508250" y="0"/>
                </a:lnTo>
                <a:lnTo>
                  <a:pt x="2533650" y="0"/>
                </a:lnTo>
                <a:lnTo>
                  <a:pt x="2565400" y="6350"/>
                </a:lnTo>
                <a:lnTo>
                  <a:pt x="257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3" name="SMARTINK"/>
          <p:cNvSpPr/>
          <p:nvPr/>
        </p:nvSpPr>
        <p:spPr bwMode="auto">
          <a:xfrm>
            <a:off x="3721100" y="4908550"/>
            <a:ext cx="19051" cy="266701"/>
          </a:xfrm>
          <a:custGeom>
            <a:avLst/>
            <a:gdLst/>
            <a:ahLst/>
            <a:cxnLst/>
            <a:rect l="0" t="0" r="0" b="0"/>
            <a:pathLst>
              <a:path w="19051" h="266701">
                <a:moveTo>
                  <a:pt x="6350" y="31750"/>
                </a:moveTo>
                <a:lnTo>
                  <a:pt x="6350" y="0"/>
                </a:lnTo>
                <a:lnTo>
                  <a:pt x="635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14300"/>
                </a:lnTo>
                <a:lnTo>
                  <a:pt x="6350" y="158750"/>
                </a:lnTo>
                <a:lnTo>
                  <a:pt x="0" y="190500"/>
                </a:lnTo>
                <a:lnTo>
                  <a:pt x="0" y="215900"/>
                </a:lnTo>
                <a:lnTo>
                  <a:pt x="0" y="247650"/>
                </a:lnTo>
                <a:lnTo>
                  <a:pt x="19050" y="266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4" name="SMARTINK"/>
          <p:cNvSpPr/>
          <p:nvPr/>
        </p:nvSpPr>
        <p:spPr bwMode="auto">
          <a:xfrm>
            <a:off x="3860800" y="4895850"/>
            <a:ext cx="1" cy="266701"/>
          </a:xfrm>
          <a:custGeom>
            <a:avLst/>
            <a:gdLst/>
            <a:ahLst/>
            <a:cxnLst/>
            <a:rect l="0" t="0" r="0" b="0"/>
            <a:pathLst>
              <a:path w="1" h="2667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1600"/>
                </a:lnTo>
                <a:lnTo>
                  <a:pt x="0" y="133350"/>
                </a:lnTo>
                <a:lnTo>
                  <a:pt x="0" y="177800"/>
                </a:lnTo>
                <a:lnTo>
                  <a:pt x="0" y="209550"/>
                </a:lnTo>
                <a:lnTo>
                  <a:pt x="0" y="241300"/>
                </a:lnTo>
                <a:lnTo>
                  <a:pt x="0" y="266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5" name="SMARTINK"/>
          <p:cNvSpPr/>
          <p:nvPr/>
        </p:nvSpPr>
        <p:spPr bwMode="auto">
          <a:xfrm>
            <a:off x="3733800" y="506095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19050" y="0"/>
                </a:lnTo>
                <a:lnTo>
                  <a:pt x="50800" y="0"/>
                </a:lnTo>
                <a:lnTo>
                  <a:pt x="69850" y="0"/>
                </a:lnTo>
                <a:lnTo>
                  <a:pt x="1016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6" name="SMARTINK"/>
          <p:cNvSpPr/>
          <p:nvPr/>
        </p:nvSpPr>
        <p:spPr bwMode="auto">
          <a:xfrm>
            <a:off x="4330700" y="4978400"/>
            <a:ext cx="1" cy="107951"/>
          </a:xfrm>
          <a:custGeom>
            <a:avLst/>
            <a:gdLst/>
            <a:ahLst/>
            <a:cxnLst/>
            <a:rect l="0" t="0" r="0" b="0"/>
            <a:pathLst>
              <a:path w="1" h="1079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0" y="107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7" name="SMARTINK"/>
          <p:cNvSpPr/>
          <p:nvPr/>
        </p:nvSpPr>
        <p:spPr bwMode="auto">
          <a:xfrm>
            <a:off x="4330700" y="489585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635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8" name="SMARTINK"/>
          <p:cNvSpPr/>
          <p:nvPr/>
        </p:nvSpPr>
        <p:spPr bwMode="auto">
          <a:xfrm>
            <a:off x="4451350" y="4959350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101600" y="19050"/>
                </a:moveTo>
                <a:lnTo>
                  <a:pt x="95250" y="6350"/>
                </a:lnTo>
                <a:lnTo>
                  <a:pt x="76200" y="0"/>
                </a:lnTo>
                <a:lnTo>
                  <a:pt x="57150" y="0"/>
                </a:lnTo>
                <a:lnTo>
                  <a:pt x="31750" y="6350"/>
                </a:lnTo>
                <a:lnTo>
                  <a:pt x="12700" y="12700"/>
                </a:lnTo>
                <a:lnTo>
                  <a:pt x="0" y="19050"/>
                </a:lnTo>
                <a:lnTo>
                  <a:pt x="0" y="44450"/>
                </a:lnTo>
                <a:lnTo>
                  <a:pt x="19050" y="63500"/>
                </a:lnTo>
                <a:lnTo>
                  <a:pt x="50800" y="95250"/>
                </a:lnTo>
                <a:lnTo>
                  <a:pt x="57150" y="107950"/>
                </a:lnTo>
                <a:lnTo>
                  <a:pt x="50800" y="120650"/>
                </a:lnTo>
                <a:lnTo>
                  <a:pt x="38100" y="12700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9" name="SMARTINK"/>
          <p:cNvSpPr/>
          <p:nvPr/>
        </p:nvSpPr>
        <p:spPr bwMode="auto">
          <a:xfrm>
            <a:off x="4883150" y="4908550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0" y="44450"/>
                </a:moveTo>
                <a:lnTo>
                  <a:pt x="6350" y="31750"/>
                </a:lnTo>
                <a:lnTo>
                  <a:pt x="19050" y="44450"/>
                </a:lnTo>
                <a:lnTo>
                  <a:pt x="31750" y="76200"/>
                </a:lnTo>
                <a:lnTo>
                  <a:pt x="31750" y="101600"/>
                </a:lnTo>
                <a:lnTo>
                  <a:pt x="38100" y="82550"/>
                </a:lnTo>
                <a:lnTo>
                  <a:pt x="50800" y="57150"/>
                </a:lnTo>
                <a:lnTo>
                  <a:pt x="69850" y="25400"/>
                </a:lnTo>
                <a:lnTo>
                  <a:pt x="82550" y="6350"/>
                </a:lnTo>
                <a:lnTo>
                  <a:pt x="10160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0" name="SMARTINK"/>
          <p:cNvSpPr/>
          <p:nvPr/>
        </p:nvSpPr>
        <p:spPr bwMode="auto">
          <a:xfrm>
            <a:off x="5041900" y="4953000"/>
            <a:ext cx="107951" cy="69851"/>
          </a:xfrm>
          <a:custGeom>
            <a:avLst/>
            <a:gdLst/>
            <a:ahLst/>
            <a:cxnLst/>
            <a:rect l="0" t="0" r="0" b="0"/>
            <a:pathLst>
              <a:path w="107951" h="69851">
                <a:moveTo>
                  <a:pt x="6350" y="69850"/>
                </a:moveTo>
                <a:lnTo>
                  <a:pt x="31750" y="57150"/>
                </a:lnTo>
                <a:lnTo>
                  <a:pt x="50800" y="44450"/>
                </a:lnTo>
                <a:lnTo>
                  <a:pt x="57150" y="31750"/>
                </a:lnTo>
                <a:lnTo>
                  <a:pt x="63500" y="19050"/>
                </a:lnTo>
                <a:lnTo>
                  <a:pt x="57150" y="0"/>
                </a:lnTo>
                <a:lnTo>
                  <a:pt x="38100" y="0"/>
                </a:lnTo>
                <a:lnTo>
                  <a:pt x="12700" y="12700"/>
                </a:lnTo>
                <a:lnTo>
                  <a:pt x="0" y="25400"/>
                </a:lnTo>
                <a:lnTo>
                  <a:pt x="0" y="50800"/>
                </a:lnTo>
                <a:lnTo>
                  <a:pt x="19050" y="63500"/>
                </a:lnTo>
                <a:lnTo>
                  <a:pt x="44450" y="69850"/>
                </a:lnTo>
                <a:lnTo>
                  <a:pt x="69850" y="69850"/>
                </a:lnTo>
                <a:lnTo>
                  <a:pt x="101600" y="63500"/>
                </a:lnTo>
                <a:lnTo>
                  <a:pt x="107950" y="63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1" name="SMARTINK"/>
          <p:cNvSpPr/>
          <p:nvPr/>
        </p:nvSpPr>
        <p:spPr bwMode="auto">
          <a:xfrm>
            <a:off x="5213350" y="4832350"/>
            <a:ext cx="120651" cy="196851"/>
          </a:xfrm>
          <a:custGeom>
            <a:avLst/>
            <a:gdLst/>
            <a:ahLst/>
            <a:cxnLst/>
            <a:rect l="0" t="0" r="0" b="0"/>
            <a:pathLst>
              <a:path w="120651" h="196851">
                <a:moveTo>
                  <a:pt x="95250" y="12700"/>
                </a:moveTo>
                <a:lnTo>
                  <a:pt x="88900" y="0"/>
                </a:lnTo>
                <a:lnTo>
                  <a:pt x="88900" y="31750"/>
                </a:lnTo>
                <a:lnTo>
                  <a:pt x="88900" y="50800"/>
                </a:lnTo>
                <a:lnTo>
                  <a:pt x="88900" y="76200"/>
                </a:lnTo>
                <a:lnTo>
                  <a:pt x="88900" y="107950"/>
                </a:lnTo>
                <a:lnTo>
                  <a:pt x="88900" y="133350"/>
                </a:lnTo>
                <a:lnTo>
                  <a:pt x="88900" y="165100"/>
                </a:lnTo>
                <a:lnTo>
                  <a:pt x="88900" y="184150"/>
                </a:lnTo>
                <a:lnTo>
                  <a:pt x="69850" y="152400"/>
                </a:lnTo>
                <a:lnTo>
                  <a:pt x="50800" y="127000"/>
                </a:lnTo>
                <a:lnTo>
                  <a:pt x="38100" y="107950"/>
                </a:lnTo>
                <a:lnTo>
                  <a:pt x="19050" y="107950"/>
                </a:lnTo>
                <a:lnTo>
                  <a:pt x="635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6350" y="165100"/>
                </a:lnTo>
                <a:lnTo>
                  <a:pt x="25400" y="184150"/>
                </a:lnTo>
                <a:lnTo>
                  <a:pt x="44450" y="196850"/>
                </a:lnTo>
                <a:lnTo>
                  <a:pt x="63500" y="196850"/>
                </a:lnTo>
                <a:lnTo>
                  <a:pt x="88900" y="196850"/>
                </a:lnTo>
                <a:lnTo>
                  <a:pt x="12065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2" name="SMARTINK"/>
          <p:cNvSpPr/>
          <p:nvPr/>
        </p:nvSpPr>
        <p:spPr bwMode="auto">
          <a:xfrm>
            <a:off x="5391150" y="4940300"/>
            <a:ext cx="114301" cy="82551"/>
          </a:xfrm>
          <a:custGeom>
            <a:avLst/>
            <a:gdLst/>
            <a:ahLst/>
            <a:cxnLst/>
            <a:rect l="0" t="0" r="0" b="0"/>
            <a:pathLst>
              <a:path w="114301" h="82551">
                <a:moveTo>
                  <a:pt x="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12700" y="57150"/>
                </a:lnTo>
                <a:lnTo>
                  <a:pt x="19050" y="69850"/>
                </a:lnTo>
                <a:lnTo>
                  <a:pt x="38100" y="63500"/>
                </a:lnTo>
                <a:lnTo>
                  <a:pt x="44450" y="50800"/>
                </a:lnTo>
                <a:lnTo>
                  <a:pt x="57150" y="19050"/>
                </a:lnTo>
                <a:lnTo>
                  <a:pt x="63500" y="31750"/>
                </a:lnTo>
                <a:lnTo>
                  <a:pt x="69850" y="44450"/>
                </a:lnTo>
                <a:lnTo>
                  <a:pt x="82550" y="63500"/>
                </a:lnTo>
                <a:lnTo>
                  <a:pt x="95250" y="76200"/>
                </a:lnTo>
                <a:lnTo>
                  <a:pt x="114300" y="82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3" name="SMARTINK"/>
          <p:cNvSpPr/>
          <p:nvPr/>
        </p:nvSpPr>
        <p:spPr bwMode="auto">
          <a:xfrm>
            <a:off x="5568950" y="4921250"/>
            <a:ext cx="63501" cy="95251"/>
          </a:xfrm>
          <a:custGeom>
            <a:avLst/>
            <a:gdLst/>
            <a:ahLst/>
            <a:cxnLst/>
            <a:rect l="0" t="0" r="0" b="0"/>
            <a:pathLst>
              <a:path w="63501" h="95251">
                <a:moveTo>
                  <a:pt x="63500" y="12700"/>
                </a:moveTo>
                <a:lnTo>
                  <a:pt x="5080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25400"/>
                </a:lnTo>
                <a:lnTo>
                  <a:pt x="0" y="3810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82550"/>
                </a:lnTo>
                <a:lnTo>
                  <a:pt x="4445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4" name="SMARTINK"/>
          <p:cNvSpPr/>
          <p:nvPr/>
        </p:nvSpPr>
        <p:spPr bwMode="auto">
          <a:xfrm>
            <a:off x="5676900" y="4921250"/>
            <a:ext cx="139701" cy="82551"/>
          </a:xfrm>
          <a:custGeom>
            <a:avLst/>
            <a:gdLst/>
            <a:ahLst/>
            <a:cxnLst/>
            <a:rect l="0" t="0" r="0" b="0"/>
            <a:pathLst>
              <a:path w="139701" h="82551">
                <a:moveTo>
                  <a:pt x="6350" y="82550"/>
                </a:moveTo>
                <a:lnTo>
                  <a:pt x="38100" y="44450"/>
                </a:lnTo>
                <a:lnTo>
                  <a:pt x="50800" y="2540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38100" y="69850"/>
                </a:lnTo>
                <a:lnTo>
                  <a:pt x="57150" y="69850"/>
                </a:lnTo>
                <a:lnTo>
                  <a:pt x="82550" y="63500"/>
                </a:lnTo>
                <a:lnTo>
                  <a:pt x="107950" y="63500"/>
                </a:lnTo>
                <a:lnTo>
                  <a:pt x="139700" y="57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5" name="SMARTINK"/>
          <p:cNvSpPr/>
          <p:nvPr/>
        </p:nvSpPr>
        <p:spPr bwMode="auto">
          <a:xfrm>
            <a:off x="5867400" y="480060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152400" y="0"/>
                </a:moveTo>
                <a:lnTo>
                  <a:pt x="139700" y="6350"/>
                </a:lnTo>
                <a:lnTo>
                  <a:pt x="133350" y="25400"/>
                </a:lnTo>
                <a:lnTo>
                  <a:pt x="133350" y="44450"/>
                </a:lnTo>
                <a:lnTo>
                  <a:pt x="127000" y="76200"/>
                </a:lnTo>
                <a:lnTo>
                  <a:pt x="120650" y="101600"/>
                </a:lnTo>
                <a:lnTo>
                  <a:pt x="120650" y="127000"/>
                </a:lnTo>
                <a:lnTo>
                  <a:pt x="120650" y="152400"/>
                </a:lnTo>
                <a:lnTo>
                  <a:pt x="114300" y="171450"/>
                </a:lnTo>
                <a:lnTo>
                  <a:pt x="88900" y="158750"/>
                </a:lnTo>
                <a:lnTo>
                  <a:pt x="76200" y="139700"/>
                </a:lnTo>
                <a:lnTo>
                  <a:pt x="63500" y="127000"/>
                </a:lnTo>
                <a:lnTo>
                  <a:pt x="44450" y="127000"/>
                </a:lnTo>
                <a:lnTo>
                  <a:pt x="25400" y="127000"/>
                </a:lnTo>
                <a:lnTo>
                  <a:pt x="12700" y="139700"/>
                </a:lnTo>
                <a:lnTo>
                  <a:pt x="6350" y="152400"/>
                </a:lnTo>
                <a:lnTo>
                  <a:pt x="0" y="171450"/>
                </a:lnTo>
                <a:lnTo>
                  <a:pt x="6350" y="190500"/>
                </a:lnTo>
                <a:lnTo>
                  <a:pt x="12700" y="203200"/>
                </a:lnTo>
                <a:lnTo>
                  <a:pt x="25400" y="209550"/>
                </a:lnTo>
                <a:lnTo>
                  <a:pt x="50800" y="215900"/>
                </a:lnTo>
                <a:lnTo>
                  <a:pt x="82550" y="215900"/>
                </a:lnTo>
                <a:lnTo>
                  <a:pt x="10160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6" name="SMARTINK"/>
          <p:cNvSpPr/>
          <p:nvPr/>
        </p:nvSpPr>
        <p:spPr bwMode="auto">
          <a:xfrm>
            <a:off x="6096000" y="5022850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12700" y="63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7" name="SMARTINK"/>
          <p:cNvSpPr/>
          <p:nvPr/>
        </p:nvSpPr>
        <p:spPr bwMode="auto">
          <a:xfrm>
            <a:off x="6654800" y="4705350"/>
            <a:ext cx="6351" cy="222251"/>
          </a:xfrm>
          <a:custGeom>
            <a:avLst/>
            <a:gdLst/>
            <a:ahLst/>
            <a:cxnLst/>
            <a:rect l="0" t="0" r="0" b="0"/>
            <a:pathLst>
              <a:path w="6351" h="2222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0" y="177800"/>
                </a:lnTo>
                <a:lnTo>
                  <a:pt x="0" y="2032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8" name="SMARTINK"/>
          <p:cNvSpPr/>
          <p:nvPr/>
        </p:nvSpPr>
        <p:spPr bwMode="auto">
          <a:xfrm>
            <a:off x="6572250" y="482600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2540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95250" y="12700"/>
                </a:lnTo>
                <a:lnTo>
                  <a:pt x="127000" y="6350"/>
                </a:lnTo>
                <a:lnTo>
                  <a:pt x="15240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9" name="SMARTINK"/>
          <p:cNvSpPr/>
          <p:nvPr/>
        </p:nvSpPr>
        <p:spPr bwMode="auto">
          <a:xfrm>
            <a:off x="6864350" y="4711700"/>
            <a:ext cx="25401" cy="209551"/>
          </a:xfrm>
          <a:custGeom>
            <a:avLst/>
            <a:gdLst/>
            <a:ahLst/>
            <a:cxnLst/>
            <a:rect l="0" t="0" r="0" b="0"/>
            <a:pathLst>
              <a:path w="25401" h="2095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33350"/>
                </a:lnTo>
                <a:lnTo>
                  <a:pt x="6350" y="152400"/>
                </a:lnTo>
                <a:lnTo>
                  <a:pt x="12700" y="184150"/>
                </a:lnTo>
                <a:lnTo>
                  <a:pt x="19050" y="203200"/>
                </a:lnTo>
                <a:lnTo>
                  <a:pt x="25400" y="209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0" name="SMARTINK"/>
          <p:cNvSpPr/>
          <p:nvPr/>
        </p:nvSpPr>
        <p:spPr bwMode="auto">
          <a:xfrm>
            <a:off x="7112000" y="4826000"/>
            <a:ext cx="628651" cy="31751"/>
          </a:xfrm>
          <a:custGeom>
            <a:avLst/>
            <a:gdLst/>
            <a:ahLst/>
            <a:cxnLst/>
            <a:rect l="0" t="0" r="0" b="0"/>
            <a:pathLst>
              <a:path w="628651" h="31751">
                <a:moveTo>
                  <a:pt x="0" y="25400"/>
                </a:moveTo>
                <a:lnTo>
                  <a:pt x="19050" y="31750"/>
                </a:lnTo>
                <a:lnTo>
                  <a:pt x="38100" y="31750"/>
                </a:lnTo>
                <a:lnTo>
                  <a:pt x="69850" y="31750"/>
                </a:lnTo>
                <a:lnTo>
                  <a:pt x="88900" y="31750"/>
                </a:lnTo>
                <a:lnTo>
                  <a:pt x="114300" y="31750"/>
                </a:lnTo>
                <a:lnTo>
                  <a:pt x="139700" y="31750"/>
                </a:lnTo>
                <a:lnTo>
                  <a:pt x="165100" y="25400"/>
                </a:lnTo>
                <a:lnTo>
                  <a:pt x="196850" y="25400"/>
                </a:lnTo>
                <a:lnTo>
                  <a:pt x="228600" y="25400"/>
                </a:lnTo>
                <a:lnTo>
                  <a:pt x="266700" y="25400"/>
                </a:lnTo>
                <a:lnTo>
                  <a:pt x="298450" y="25400"/>
                </a:lnTo>
                <a:lnTo>
                  <a:pt x="336550" y="25400"/>
                </a:lnTo>
                <a:lnTo>
                  <a:pt x="374650" y="25400"/>
                </a:lnTo>
                <a:lnTo>
                  <a:pt x="406400" y="25400"/>
                </a:lnTo>
                <a:lnTo>
                  <a:pt x="444500" y="25400"/>
                </a:lnTo>
                <a:lnTo>
                  <a:pt x="476250" y="19050"/>
                </a:lnTo>
                <a:lnTo>
                  <a:pt x="508000" y="19050"/>
                </a:lnTo>
                <a:lnTo>
                  <a:pt x="539750" y="19050"/>
                </a:lnTo>
                <a:lnTo>
                  <a:pt x="565150" y="19050"/>
                </a:lnTo>
                <a:lnTo>
                  <a:pt x="584200" y="19050"/>
                </a:lnTo>
                <a:lnTo>
                  <a:pt x="609600" y="12700"/>
                </a:lnTo>
                <a:lnTo>
                  <a:pt x="6286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1" name="SMARTINK"/>
          <p:cNvSpPr/>
          <p:nvPr/>
        </p:nvSpPr>
        <p:spPr bwMode="auto">
          <a:xfrm>
            <a:off x="7613650" y="4737100"/>
            <a:ext cx="215901" cy="222251"/>
          </a:xfrm>
          <a:custGeom>
            <a:avLst/>
            <a:gdLst/>
            <a:ahLst/>
            <a:cxnLst/>
            <a:rect l="0" t="0" r="0" b="0"/>
            <a:pathLst>
              <a:path w="215901" h="222251">
                <a:moveTo>
                  <a:pt x="12700" y="6350"/>
                </a:moveTo>
                <a:lnTo>
                  <a:pt x="0" y="0"/>
                </a:lnTo>
                <a:lnTo>
                  <a:pt x="25400" y="0"/>
                </a:lnTo>
                <a:lnTo>
                  <a:pt x="57150" y="6350"/>
                </a:lnTo>
                <a:lnTo>
                  <a:pt x="76200" y="12700"/>
                </a:lnTo>
                <a:lnTo>
                  <a:pt x="95250" y="12700"/>
                </a:lnTo>
                <a:lnTo>
                  <a:pt x="114300" y="19050"/>
                </a:lnTo>
                <a:lnTo>
                  <a:pt x="133350" y="25400"/>
                </a:lnTo>
                <a:lnTo>
                  <a:pt x="152400" y="31750"/>
                </a:lnTo>
                <a:lnTo>
                  <a:pt x="177800" y="38100"/>
                </a:lnTo>
                <a:lnTo>
                  <a:pt x="203200" y="44450"/>
                </a:lnTo>
                <a:lnTo>
                  <a:pt x="215900" y="50800"/>
                </a:lnTo>
                <a:lnTo>
                  <a:pt x="203200" y="88900"/>
                </a:lnTo>
                <a:lnTo>
                  <a:pt x="177800" y="107950"/>
                </a:lnTo>
                <a:lnTo>
                  <a:pt x="158750" y="133350"/>
                </a:lnTo>
                <a:lnTo>
                  <a:pt x="133350" y="152400"/>
                </a:lnTo>
                <a:lnTo>
                  <a:pt x="101600" y="171450"/>
                </a:lnTo>
                <a:lnTo>
                  <a:pt x="76200" y="196850"/>
                </a:lnTo>
                <a:lnTo>
                  <a:pt x="63500" y="209550"/>
                </a:lnTo>
                <a:lnTo>
                  <a:pt x="5715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2" name="SMARTINK"/>
          <p:cNvSpPr/>
          <p:nvPr/>
        </p:nvSpPr>
        <p:spPr bwMode="auto">
          <a:xfrm>
            <a:off x="8058150" y="4673600"/>
            <a:ext cx="209551" cy="234951"/>
          </a:xfrm>
          <a:custGeom>
            <a:avLst/>
            <a:gdLst/>
            <a:ahLst/>
            <a:cxnLst/>
            <a:rect l="0" t="0" r="0" b="0"/>
            <a:pathLst>
              <a:path w="209551" h="234951">
                <a:moveTo>
                  <a:pt x="82550" y="44450"/>
                </a:moveTo>
                <a:lnTo>
                  <a:pt x="95250" y="31750"/>
                </a:lnTo>
                <a:lnTo>
                  <a:pt x="107950" y="19050"/>
                </a:lnTo>
                <a:lnTo>
                  <a:pt x="114300" y="6350"/>
                </a:lnTo>
                <a:lnTo>
                  <a:pt x="95250" y="0"/>
                </a:lnTo>
                <a:lnTo>
                  <a:pt x="76200" y="12700"/>
                </a:lnTo>
                <a:lnTo>
                  <a:pt x="50800" y="38100"/>
                </a:lnTo>
                <a:lnTo>
                  <a:pt x="31750" y="57150"/>
                </a:lnTo>
                <a:lnTo>
                  <a:pt x="1905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6350" y="177800"/>
                </a:lnTo>
                <a:lnTo>
                  <a:pt x="19050" y="209550"/>
                </a:lnTo>
                <a:lnTo>
                  <a:pt x="38100" y="222250"/>
                </a:lnTo>
                <a:lnTo>
                  <a:pt x="63500" y="228600"/>
                </a:lnTo>
                <a:lnTo>
                  <a:pt x="88900" y="234950"/>
                </a:lnTo>
                <a:lnTo>
                  <a:pt x="114300" y="234950"/>
                </a:lnTo>
                <a:lnTo>
                  <a:pt x="133350" y="228600"/>
                </a:lnTo>
                <a:lnTo>
                  <a:pt x="158750" y="215900"/>
                </a:lnTo>
                <a:lnTo>
                  <a:pt x="190500" y="184150"/>
                </a:lnTo>
                <a:lnTo>
                  <a:pt x="196850" y="158750"/>
                </a:lnTo>
                <a:lnTo>
                  <a:pt x="203200" y="133350"/>
                </a:lnTo>
                <a:lnTo>
                  <a:pt x="209550" y="107950"/>
                </a:lnTo>
                <a:lnTo>
                  <a:pt x="203200" y="82550"/>
                </a:lnTo>
                <a:lnTo>
                  <a:pt x="190500" y="63500"/>
                </a:lnTo>
                <a:lnTo>
                  <a:pt x="171450" y="44450"/>
                </a:lnTo>
                <a:lnTo>
                  <a:pt x="152400" y="31750"/>
                </a:lnTo>
                <a:lnTo>
                  <a:pt x="120650" y="25400"/>
                </a:lnTo>
                <a:lnTo>
                  <a:pt x="120650" y="25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Text Box 9"/>
          <p:cNvSpPr txBox="1">
            <a:spLocks noChangeArrowheads="1"/>
          </p:cNvSpPr>
          <p:nvPr/>
        </p:nvSpPr>
        <p:spPr bwMode="auto">
          <a:xfrm>
            <a:off x="348633" y="2306919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dirty="0" smtClean="0"/>
              <a:t>a)  2Al(</a:t>
            </a:r>
            <a:r>
              <a:rPr lang="en-US" altLang="en-US" sz="2000" i="1" dirty="0" smtClean="0"/>
              <a:t>s</a:t>
            </a:r>
            <a:r>
              <a:rPr lang="en-US" altLang="en-US" sz="2000" dirty="0" smtClean="0"/>
              <a:t>) + 3H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SO</a:t>
            </a:r>
            <a:r>
              <a:rPr lang="en-US" altLang="en-US" sz="2000" baseline="-25000" dirty="0" smtClean="0"/>
              <a:t>4</a:t>
            </a:r>
            <a:r>
              <a:rPr lang="en-US" altLang="en-US" sz="2000" dirty="0" smtClean="0"/>
              <a:t>(</a:t>
            </a:r>
            <a:r>
              <a:rPr lang="en-US" altLang="en-US" sz="2000" i="1" dirty="0" err="1" smtClean="0"/>
              <a:t>aq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latin typeface="Times New Roman"/>
                <a:cs typeface="Times New Roman"/>
              </a:rPr>
              <a:t>→ </a:t>
            </a:r>
            <a:r>
              <a:rPr lang="en-US" altLang="en-US" sz="2000" dirty="0" smtClean="0">
                <a:latin typeface="+mj-lt"/>
                <a:cs typeface="Times New Roman"/>
              </a:rPr>
              <a:t>Al</a:t>
            </a:r>
            <a:r>
              <a:rPr lang="en-US" altLang="en-US" sz="2000" baseline="-25000" dirty="0" smtClean="0">
                <a:latin typeface="+mj-lt"/>
                <a:cs typeface="Times New Roman"/>
              </a:rPr>
              <a:t>2</a:t>
            </a:r>
            <a:r>
              <a:rPr lang="en-US" altLang="en-US" sz="2000" dirty="0" smtClean="0">
                <a:latin typeface="+mj-lt"/>
                <a:cs typeface="Times New Roman"/>
              </a:rPr>
              <a:t>(SO</a:t>
            </a:r>
            <a:r>
              <a:rPr lang="en-US" altLang="en-US" sz="2000" baseline="-25000" dirty="0" smtClean="0">
                <a:latin typeface="+mj-lt"/>
                <a:cs typeface="Times New Roman"/>
              </a:rPr>
              <a:t>4</a:t>
            </a:r>
            <a:r>
              <a:rPr lang="en-US" altLang="en-US" sz="2000" dirty="0" smtClean="0">
                <a:latin typeface="+mj-lt"/>
                <a:cs typeface="Times New Roman"/>
              </a:rPr>
              <a:t>)</a:t>
            </a:r>
            <a:r>
              <a:rPr lang="en-US" altLang="en-US" sz="2000" baseline="-25000" dirty="0" smtClean="0">
                <a:latin typeface="+mj-lt"/>
                <a:cs typeface="Times New Roman"/>
              </a:rPr>
              <a:t>3</a:t>
            </a:r>
            <a:r>
              <a:rPr lang="en-US" altLang="en-US" sz="2000" dirty="0" smtClean="0">
                <a:latin typeface="+mj-lt"/>
                <a:cs typeface="Times New Roman"/>
              </a:rPr>
              <a:t>(</a:t>
            </a:r>
            <a:r>
              <a:rPr lang="en-US" altLang="en-US" sz="2000" i="1" dirty="0" err="1" smtClean="0">
                <a:latin typeface="+mj-lt"/>
                <a:cs typeface="Times New Roman"/>
              </a:rPr>
              <a:t>aq</a:t>
            </a:r>
            <a:r>
              <a:rPr lang="en-US" altLang="en-US" sz="2000" dirty="0" smtClean="0">
                <a:latin typeface="+mj-lt"/>
                <a:cs typeface="Times New Roman"/>
              </a:rPr>
              <a:t>) + 3H</a:t>
            </a:r>
            <a:r>
              <a:rPr lang="en-US" altLang="en-US" sz="2000" baseline="-25000" dirty="0" smtClean="0">
                <a:latin typeface="+mj-lt"/>
                <a:cs typeface="Times New Roman"/>
              </a:rPr>
              <a:t>2</a:t>
            </a:r>
            <a:r>
              <a:rPr lang="en-US" altLang="en-US" sz="2000" dirty="0" smtClean="0">
                <a:latin typeface="+mj-lt"/>
                <a:cs typeface="Times New Roman"/>
              </a:rPr>
              <a:t>(</a:t>
            </a:r>
            <a:r>
              <a:rPr lang="en-US" altLang="en-US" sz="2000" i="1" dirty="0" smtClean="0">
                <a:latin typeface="+mj-lt"/>
                <a:cs typeface="Times New Roman"/>
              </a:rPr>
              <a:t>g</a:t>
            </a:r>
            <a:r>
              <a:rPr lang="en-US" altLang="en-US" sz="2000" dirty="0" smtClean="0">
                <a:latin typeface="+mj-lt"/>
                <a:cs typeface="Times New Roman"/>
              </a:rPr>
              <a:t>)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0485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79872" grpId="0" animBg="1"/>
      <p:bldP spid="79873" grpId="0" animBg="1"/>
      <p:bldP spid="79876" grpId="0" animBg="1"/>
      <p:bldP spid="79877" grpId="0" animBg="1"/>
      <p:bldP spid="79878" grpId="0" animBg="1"/>
      <p:bldP spid="79879" grpId="0" animBg="1"/>
      <p:bldP spid="79880" grpId="0" animBg="1"/>
      <p:bldP spid="79881" grpId="0" animBg="1"/>
      <p:bldP spid="79882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  <p:bldP spid="79890" grpId="0" animBg="1"/>
      <p:bldP spid="79891" grpId="0" animBg="1"/>
      <p:bldP spid="79892" grpId="0" animBg="1"/>
      <p:bldP spid="79893" grpId="0" animBg="1"/>
      <p:bldP spid="79894" grpId="0" animBg="1"/>
      <p:bldP spid="79895" grpId="0" animBg="1"/>
      <p:bldP spid="79896" grpId="0" animBg="1"/>
      <p:bldP spid="79897" grpId="0" animBg="1"/>
      <p:bldP spid="79898" grpId="0" animBg="1"/>
      <p:bldP spid="79899" grpId="0" animBg="1"/>
      <p:bldP spid="79900" grpId="0" animBg="1"/>
      <p:bldP spid="79903" grpId="0" animBg="1"/>
      <p:bldP spid="79904" grpId="0" animBg="1"/>
      <p:bldP spid="79905" grpId="0" animBg="1"/>
      <p:bldP spid="79906" grpId="0" animBg="1"/>
      <p:bldP spid="79907" grpId="0" animBg="1"/>
      <p:bldP spid="79908" grpId="0" animBg="1"/>
      <p:bldP spid="79909" grpId="0" animBg="1"/>
      <p:bldP spid="79910" grpId="0" animBg="1"/>
      <p:bldP spid="79911" grpId="0" animBg="1"/>
      <p:bldP spid="79912" grpId="0" animBg="1"/>
      <p:bldP spid="79913" grpId="0" animBg="1"/>
      <p:bldP spid="79914" grpId="0" animBg="1"/>
      <p:bldP spid="79915" grpId="0" animBg="1"/>
      <p:bldP spid="79916" grpId="0" animBg="1"/>
      <p:bldP spid="79917" grpId="0" animBg="1"/>
      <p:bldP spid="79918" grpId="0" animBg="1"/>
      <p:bldP spid="79919" grpId="0" animBg="1"/>
      <p:bldP spid="79920" grpId="0" animBg="1"/>
      <p:bldP spid="79921" grpId="0" animBg="1"/>
      <p:bldP spid="79922" grpId="0" animBg="1"/>
      <p:bldP spid="79923" grpId="0" animBg="1"/>
      <p:bldP spid="79924" grpId="0" animBg="1"/>
      <p:bldP spid="79925" grpId="0" animBg="1"/>
      <p:bldP spid="79926" grpId="0" animBg="1"/>
      <p:bldP spid="79927" grpId="0" animBg="1"/>
      <p:bldP spid="79928" grpId="0" animBg="1"/>
      <p:bldP spid="79929" grpId="0" animBg="1"/>
      <p:bldP spid="79930" grpId="0" animBg="1"/>
      <p:bldP spid="79931" grpId="0" animBg="1"/>
      <p:bldP spid="79932" grpId="0" animBg="1"/>
      <p:bldP spid="79933" grpId="0" animBg="1"/>
      <p:bldP spid="79934" grpId="0" animBg="1"/>
      <p:bldP spid="79935" grpId="0" animBg="1"/>
      <p:bldP spid="79936" grpId="0" animBg="1"/>
      <p:bldP spid="79937" grpId="0" animBg="1"/>
      <p:bldP spid="79938" grpId="0" animBg="1"/>
      <p:bldP spid="79939" grpId="0" animBg="1"/>
      <p:bldP spid="79940" grpId="0" animBg="1"/>
      <p:bldP spid="79941" grpId="0" animBg="1"/>
      <p:bldP spid="79942" grpId="0" animBg="1"/>
      <p:bldP spid="79943" grpId="0" animBg="1"/>
      <p:bldP spid="79944" grpId="0" animBg="1"/>
      <p:bldP spid="79945" grpId="0" animBg="1"/>
      <p:bldP spid="79946" grpId="0" animBg="1"/>
      <p:bldP spid="79947" grpId="0" animBg="1"/>
      <p:bldP spid="79948" grpId="0" animBg="1"/>
      <p:bldP spid="79949" grpId="0" animBg="1"/>
      <p:bldP spid="79950" grpId="0" animBg="1"/>
      <p:bldP spid="79951" grpId="0" animBg="1"/>
      <p:bldP spid="79952" grpId="0" animBg="1"/>
      <p:bldP spid="79953" grpId="0" animBg="1"/>
      <p:bldP spid="79954" grpId="0" animBg="1"/>
      <p:bldP spid="79955" grpId="0" animBg="1"/>
      <p:bldP spid="79956" grpId="0" animBg="1"/>
      <p:bldP spid="79957" grpId="0" animBg="1"/>
      <p:bldP spid="79958" grpId="0" animBg="1"/>
      <p:bldP spid="79959" grpId="0" animBg="1"/>
      <p:bldP spid="79960" grpId="0" animBg="1"/>
      <p:bldP spid="79961" grpId="0" animBg="1"/>
      <p:bldP spid="79962" grpId="0" animBg="1"/>
      <p:bldP spid="79963" grpId="0" animBg="1"/>
      <p:bldP spid="79964" grpId="0" animBg="1"/>
      <p:bldP spid="79965" grpId="0" animBg="1"/>
      <p:bldP spid="79966" grpId="0" animBg="1"/>
      <p:bldP spid="79967" grpId="0" animBg="1"/>
      <p:bldP spid="79968" grpId="0" animBg="1"/>
      <p:bldP spid="79969" grpId="0" animBg="1"/>
      <p:bldP spid="79970" grpId="0" animBg="1"/>
      <p:bldP spid="79971" grpId="0" animBg="1"/>
      <p:bldP spid="79972" grpId="0" animBg="1"/>
      <p:bldP spid="79973" grpId="0" animBg="1"/>
      <p:bldP spid="79974" grpId="0" animBg="1"/>
      <p:bldP spid="79975" grpId="0" animBg="1"/>
      <p:bldP spid="79976" grpId="0" animBg="1"/>
      <p:bldP spid="79977" grpId="0" animBg="1"/>
      <p:bldP spid="79978" grpId="0" animBg="1"/>
      <p:bldP spid="79979" grpId="0" animBg="1"/>
      <p:bldP spid="79980" grpId="0" animBg="1"/>
      <p:bldP spid="79981" grpId="0" animBg="1"/>
      <p:bldP spid="799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3" name="Text Box 9"/>
          <p:cNvSpPr txBox="1">
            <a:spLocks noChangeArrowheads="1"/>
          </p:cNvSpPr>
          <p:nvPr/>
        </p:nvSpPr>
        <p:spPr bwMode="auto">
          <a:xfrm>
            <a:off x="351432" y="2295165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/>
              <a:t>b) H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SO</a:t>
            </a:r>
            <a:r>
              <a:rPr lang="en-US" altLang="en-US" sz="2000" baseline="-25000" dirty="0" smtClean="0"/>
              <a:t>4</a:t>
            </a:r>
            <a:r>
              <a:rPr lang="en-US" altLang="en-US" sz="2000" dirty="0" smtClean="0"/>
              <a:t>(</a:t>
            </a:r>
            <a:r>
              <a:rPr lang="en-US" altLang="en-US" sz="2000" i="1" dirty="0" err="1" smtClean="0"/>
              <a:t>aq</a:t>
            </a:r>
            <a:r>
              <a:rPr lang="en-US" altLang="en-US" sz="2000" dirty="0" smtClean="0"/>
              <a:t>) + 2NaOH(</a:t>
            </a:r>
            <a:r>
              <a:rPr lang="en-US" altLang="en-US" sz="2000" i="1" dirty="0" err="1" smtClean="0"/>
              <a:t>aq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latin typeface="Times New Roman"/>
                <a:cs typeface="Times New Roman"/>
              </a:rPr>
              <a:t>→</a:t>
            </a:r>
            <a:r>
              <a:rPr lang="en-US" altLang="en-US" sz="2000" dirty="0" smtClean="0">
                <a:latin typeface="+mj-lt"/>
                <a:cs typeface="Times New Roman"/>
              </a:rPr>
              <a:t> Na</a:t>
            </a:r>
            <a:r>
              <a:rPr lang="en-US" altLang="en-US" sz="2000" baseline="-25000" dirty="0" smtClean="0">
                <a:latin typeface="+mj-lt"/>
                <a:cs typeface="Times New Roman"/>
              </a:rPr>
              <a:t>2</a:t>
            </a:r>
            <a:r>
              <a:rPr lang="en-US" altLang="en-US" sz="2000" dirty="0" smtClean="0">
                <a:latin typeface="+mj-lt"/>
                <a:cs typeface="Times New Roman"/>
              </a:rPr>
              <a:t>(SO</a:t>
            </a:r>
            <a:r>
              <a:rPr lang="en-US" altLang="en-US" sz="2000" baseline="-25000" dirty="0" smtClean="0">
                <a:latin typeface="+mj-lt"/>
                <a:cs typeface="Times New Roman"/>
              </a:rPr>
              <a:t>4</a:t>
            </a:r>
            <a:r>
              <a:rPr lang="en-US" altLang="en-US" sz="2000" dirty="0" smtClean="0">
                <a:latin typeface="+mj-lt"/>
                <a:cs typeface="Times New Roman"/>
              </a:rPr>
              <a:t>)(</a:t>
            </a:r>
            <a:r>
              <a:rPr lang="en-US" altLang="en-US" sz="2000" i="1" dirty="0" err="1" smtClean="0">
                <a:latin typeface="+mj-lt"/>
                <a:cs typeface="Times New Roman"/>
              </a:rPr>
              <a:t>aq</a:t>
            </a:r>
            <a:r>
              <a:rPr lang="en-US" altLang="en-US" sz="2000" dirty="0" smtClean="0">
                <a:latin typeface="+mj-lt"/>
                <a:cs typeface="Times New Roman"/>
              </a:rPr>
              <a:t>) + 2H</a:t>
            </a:r>
            <a:r>
              <a:rPr lang="en-US" altLang="en-US" sz="2000" baseline="-25000" dirty="0" smtClean="0">
                <a:latin typeface="+mj-lt"/>
                <a:cs typeface="Times New Roman"/>
              </a:rPr>
              <a:t>2</a:t>
            </a:r>
            <a:r>
              <a:rPr lang="en-US" altLang="en-US" sz="2000" dirty="0" smtClean="0">
                <a:latin typeface="+mj-lt"/>
                <a:cs typeface="Times New Roman"/>
              </a:rPr>
              <a:t>O(</a:t>
            </a:r>
            <a:r>
              <a:rPr lang="en-US" altLang="en-US" sz="2000" i="1" dirty="0" smtClean="0">
                <a:latin typeface="+mj-lt"/>
                <a:cs typeface="Times New Roman"/>
              </a:rPr>
              <a:t>l</a:t>
            </a:r>
            <a:r>
              <a:rPr lang="en-US" altLang="en-US" sz="2000" dirty="0" smtClean="0">
                <a:latin typeface="+mj-lt"/>
                <a:cs typeface="Times New Roman"/>
              </a:rPr>
              <a:t>)</a:t>
            </a:r>
            <a:endParaRPr lang="en-US" altLang="en-US" sz="2000" b="1" dirty="0"/>
          </a:p>
        </p:txBody>
      </p:sp>
      <p:sp>
        <p:nvSpPr>
          <p:cNvPr id="2" name="SMARTINK"/>
          <p:cNvSpPr/>
          <p:nvPr/>
        </p:nvSpPr>
        <p:spPr bwMode="auto">
          <a:xfrm>
            <a:off x="711200" y="2184400"/>
            <a:ext cx="12701" cy="152401"/>
          </a:xfrm>
          <a:custGeom>
            <a:avLst/>
            <a:gdLst/>
            <a:ahLst/>
            <a:cxnLst/>
            <a:rect l="0" t="0" r="0" b="0"/>
            <a:pathLst>
              <a:path w="12701" h="1524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3970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654050" y="2247900"/>
            <a:ext cx="120651" cy="19051"/>
          </a:xfrm>
          <a:custGeom>
            <a:avLst/>
            <a:gdLst/>
            <a:ahLst/>
            <a:cxnLst/>
            <a:rect l="0" t="0" r="0" b="0"/>
            <a:pathLst>
              <a:path w="120651" h="19051">
                <a:moveTo>
                  <a:pt x="0" y="19050"/>
                </a:moveTo>
                <a:lnTo>
                  <a:pt x="19050" y="12700"/>
                </a:lnTo>
                <a:lnTo>
                  <a:pt x="50800" y="12700"/>
                </a:lnTo>
                <a:lnTo>
                  <a:pt x="76200" y="6350"/>
                </a:lnTo>
                <a:lnTo>
                  <a:pt x="10795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838200" y="2178050"/>
            <a:ext cx="12701" cy="139701"/>
          </a:xfrm>
          <a:custGeom>
            <a:avLst/>
            <a:gdLst/>
            <a:ahLst/>
            <a:cxnLst/>
            <a:rect l="0" t="0" r="0" b="0"/>
            <a:pathLst>
              <a:path w="12701" h="13970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127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660400" y="2717800"/>
            <a:ext cx="165101" cy="622301"/>
          </a:xfrm>
          <a:custGeom>
            <a:avLst/>
            <a:gdLst/>
            <a:ahLst/>
            <a:cxnLst/>
            <a:rect l="0" t="0" r="0" b="0"/>
            <a:pathLst>
              <a:path w="165101" h="622301">
                <a:moveTo>
                  <a:pt x="165100" y="0"/>
                </a:moveTo>
                <a:lnTo>
                  <a:pt x="158750" y="4445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46050" y="95250"/>
                </a:lnTo>
                <a:lnTo>
                  <a:pt x="146050" y="114300"/>
                </a:lnTo>
                <a:lnTo>
                  <a:pt x="139700" y="133350"/>
                </a:lnTo>
                <a:lnTo>
                  <a:pt x="133350" y="158750"/>
                </a:lnTo>
                <a:lnTo>
                  <a:pt x="127000" y="177800"/>
                </a:lnTo>
                <a:lnTo>
                  <a:pt x="120650" y="196850"/>
                </a:lnTo>
                <a:lnTo>
                  <a:pt x="114300" y="222250"/>
                </a:lnTo>
                <a:lnTo>
                  <a:pt x="107950" y="241300"/>
                </a:lnTo>
                <a:lnTo>
                  <a:pt x="101600" y="266700"/>
                </a:lnTo>
                <a:lnTo>
                  <a:pt x="95250" y="292100"/>
                </a:lnTo>
                <a:lnTo>
                  <a:pt x="88900" y="311150"/>
                </a:lnTo>
                <a:lnTo>
                  <a:pt x="82550" y="336550"/>
                </a:lnTo>
                <a:lnTo>
                  <a:pt x="69850" y="361950"/>
                </a:lnTo>
                <a:lnTo>
                  <a:pt x="63500" y="381000"/>
                </a:lnTo>
                <a:lnTo>
                  <a:pt x="57150" y="406400"/>
                </a:lnTo>
                <a:lnTo>
                  <a:pt x="50800" y="425450"/>
                </a:lnTo>
                <a:lnTo>
                  <a:pt x="50800" y="444500"/>
                </a:lnTo>
                <a:lnTo>
                  <a:pt x="44450" y="457200"/>
                </a:lnTo>
                <a:lnTo>
                  <a:pt x="38100" y="476250"/>
                </a:lnTo>
                <a:lnTo>
                  <a:pt x="31750" y="495300"/>
                </a:lnTo>
                <a:lnTo>
                  <a:pt x="25400" y="527050"/>
                </a:lnTo>
                <a:lnTo>
                  <a:pt x="19050" y="552450"/>
                </a:lnTo>
                <a:lnTo>
                  <a:pt x="12700" y="584200"/>
                </a:lnTo>
                <a:lnTo>
                  <a:pt x="6350" y="609600"/>
                </a:lnTo>
                <a:lnTo>
                  <a:pt x="0" y="622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590550" y="3238500"/>
            <a:ext cx="184151" cy="158751"/>
          </a:xfrm>
          <a:custGeom>
            <a:avLst/>
            <a:gdLst/>
            <a:ahLst/>
            <a:cxnLst/>
            <a:rect l="0" t="0" r="0" b="0"/>
            <a:pathLst>
              <a:path w="184151" h="158751">
                <a:moveTo>
                  <a:pt x="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635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19050" y="139700"/>
                </a:lnTo>
                <a:lnTo>
                  <a:pt x="25400" y="152400"/>
                </a:lnTo>
                <a:lnTo>
                  <a:pt x="44450" y="158750"/>
                </a:lnTo>
                <a:lnTo>
                  <a:pt x="76200" y="139700"/>
                </a:lnTo>
                <a:lnTo>
                  <a:pt x="101600" y="127000"/>
                </a:lnTo>
                <a:lnTo>
                  <a:pt x="120650" y="114300"/>
                </a:lnTo>
                <a:lnTo>
                  <a:pt x="152400" y="95250"/>
                </a:lnTo>
                <a:lnTo>
                  <a:pt x="1841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457200" y="3479800"/>
            <a:ext cx="19051" cy="165101"/>
          </a:xfrm>
          <a:custGeom>
            <a:avLst/>
            <a:gdLst/>
            <a:ahLst/>
            <a:cxnLst/>
            <a:rect l="0" t="0" r="0" b="0"/>
            <a:pathLst>
              <a:path w="19051" h="165101">
                <a:moveTo>
                  <a:pt x="19050" y="12700"/>
                </a:moveTo>
                <a:lnTo>
                  <a:pt x="12700" y="0"/>
                </a:lnTo>
                <a:lnTo>
                  <a:pt x="12700" y="31750"/>
                </a:lnTo>
                <a:lnTo>
                  <a:pt x="12700" y="50800"/>
                </a:lnTo>
                <a:lnTo>
                  <a:pt x="12700" y="76200"/>
                </a:lnTo>
                <a:lnTo>
                  <a:pt x="6350" y="101600"/>
                </a:lnTo>
                <a:lnTo>
                  <a:pt x="0" y="133350"/>
                </a:lnTo>
                <a:lnTo>
                  <a:pt x="0" y="15240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412750" y="354965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12700"/>
                </a:moveTo>
                <a:lnTo>
                  <a:pt x="25400" y="12700"/>
                </a:lnTo>
                <a:lnTo>
                  <a:pt x="57150" y="6350"/>
                </a:lnTo>
                <a:lnTo>
                  <a:pt x="8890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603250" y="347980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0" y="25400"/>
                </a:moveTo>
                <a:lnTo>
                  <a:pt x="6350" y="6350"/>
                </a:lnTo>
                <a:lnTo>
                  <a:pt x="19050" y="0"/>
                </a:lnTo>
                <a:lnTo>
                  <a:pt x="44450" y="0"/>
                </a:lnTo>
                <a:lnTo>
                  <a:pt x="50800" y="12700"/>
                </a:lnTo>
                <a:lnTo>
                  <a:pt x="57150" y="25400"/>
                </a:lnTo>
                <a:lnTo>
                  <a:pt x="50800" y="50800"/>
                </a:lnTo>
                <a:lnTo>
                  <a:pt x="44450" y="69850"/>
                </a:lnTo>
                <a:lnTo>
                  <a:pt x="25400" y="95250"/>
                </a:lnTo>
                <a:lnTo>
                  <a:pt x="6350" y="127000"/>
                </a:lnTo>
                <a:lnTo>
                  <a:pt x="6350" y="146050"/>
                </a:lnTo>
                <a:lnTo>
                  <a:pt x="50800" y="133350"/>
                </a:lnTo>
                <a:lnTo>
                  <a:pt x="762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1162050" y="2254250"/>
            <a:ext cx="88901" cy="12701"/>
          </a:xfrm>
          <a:custGeom>
            <a:avLst/>
            <a:gdLst/>
            <a:ahLst/>
            <a:cxnLst/>
            <a:rect l="0" t="0" r="0" b="0"/>
            <a:pathLst>
              <a:path w="88901" h="12701">
                <a:moveTo>
                  <a:pt x="0" y="12700"/>
                </a:moveTo>
                <a:lnTo>
                  <a:pt x="25400" y="12700"/>
                </a:lnTo>
                <a:lnTo>
                  <a:pt x="57150" y="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1308100" y="2171700"/>
            <a:ext cx="82551" cy="95251"/>
          </a:xfrm>
          <a:custGeom>
            <a:avLst/>
            <a:gdLst/>
            <a:ahLst/>
            <a:cxnLst/>
            <a:rect l="0" t="0" r="0" b="0"/>
            <a:pathLst>
              <a:path w="82551" h="95251">
                <a:moveTo>
                  <a:pt x="0" y="12700"/>
                </a:moveTo>
                <a:lnTo>
                  <a:pt x="12700" y="0"/>
                </a:lnTo>
                <a:lnTo>
                  <a:pt x="31750" y="0"/>
                </a:lnTo>
                <a:lnTo>
                  <a:pt x="44450" y="6350"/>
                </a:lnTo>
                <a:lnTo>
                  <a:pt x="50800" y="19050"/>
                </a:lnTo>
                <a:lnTo>
                  <a:pt x="44450" y="50800"/>
                </a:lnTo>
                <a:lnTo>
                  <a:pt x="31750" y="82550"/>
                </a:lnTo>
                <a:lnTo>
                  <a:pt x="44450" y="95250"/>
                </a:lnTo>
                <a:lnTo>
                  <a:pt x="69850" y="88900"/>
                </a:lnTo>
                <a:lnTo>
                  <a:pt x="825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1295400" y="2698750"/>
            <a:ext cx="95251" cy="736601"/>
          </a:xfrm>
          <a:custGeom>
            <a:avLst/>
            <a:gdLst/>
            <a:ahLst/>
            <a:cxnLst/>
            <a:rect l="0" t="0" r="0" b="0"/>
            <a:pathLst>
              <a:path w="95251" h="73660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7950"/>
                </a:lnTo>
                <a:lnTo>
                  <a:pt x="6350" y="139700"/>
                </a:lnTo>
                <a:lnTo>
                  <a:pt x="12700" y="171450"/>
                </a:lnTo>
                <a:lnTo>
                  <a:pt x="19050" y="203200"/>
                </a:lnTo>
                <a:lnTo>
                  <a:pt x="19050" y="222250"/>
                </a:lnTo>
                <a:lnTo>
                  <a:pt x="25400" y="247650"/>
                </a:lnTo>
                <a:lnTo>
                  <a:pt x="25400" y="273050"/>
                </a:lnTo>
                <a:lnTo>
                  <a:pt x="25400" y="298450"/>
                </a:lnTo>
                <a:lnTo>
                  <a:pt x="25400" y="323850"/>
                </a:lnTo>
                <a:lnTo>
                  <a:pt x="31750" y="355600"/>
                </a:lnTo>
                <a:lnTo>
                  <a:pt x="31750" y="387350"/>
                </a:lnTo>
                <a:lnTo>
                  <a:pt x="31750" y="419100"/>
                </a:lnTo>
                <a:lnTo>
                  <a:pt x="38100" y="444500"/>
                </a:lnTo>
                <a:lnTo>
                  <a:pt x="38100" y="476250"/>
                </a:lnTo>
                <a:lnTo>
                  <a:pt x="44450" y="501650"/>
                </a:lnTo>
                <a:lnTo>
                  <a:pt x="44450" y="527050"/>
                </a:lnTo>
                <a:lnTo>
                  <a:pt x="44450" y="552450"/>
                </a:lnTo>
                <a:lnTo>
                  <a:pt x="50800" y="577850"/>
                </a:lnTo>
                <a:lnTo>
                  <a:pt x="57150" y="609600"/>
                </a:lnTo>
                <a:lnTo>
                  <a:pt x="63500" y="641350"/>
                </a:lnTo>
                <a:lnTo>
                  <a:pt x="69850" y="666750"/>
                </a:lnTo>
                <a:lnTo>
                  <a:pt x="82550" y="698500"/>
                </a:lnTo>
                <a:lnTo>
                  <a:pt x="88900" y="730250"/>
                </a:lnTo>
                <a:lnTo>
                  <a:pt x="95250" y="736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1276350" y="3384550"/>
            <a:ext cx="196851" cy="133351"/>
          </a:xfrm>
          <a:custGeom>
            <a:avLst/>
            <a:gdLst/>
            <a:ahLst/>
            <a:cxnLst/>
            <a:rect l="0" t="0" r="0" b="0"/>
            <a:pathLst>
              <a:path w="196851" h="133351">
                <a:moveTo>
                  <a:pt x="0" y="63500"/>
                </a:moveTo>
                <a:lnTo>
                  <a:pt x="6350" y="50800"/>
                </a:lnTo>
                <a:lnTo>
                  <a:pt x="25400" y="63500"/>
                </a:lnTo>
                <a:lnTo>
                  <a:pt x="57150" y="88900"/>
                </a:lnTo>
                <a:lnTo>
                  <a:pt x="82550" y="114300"/>
                </a:lnTo>
                <a:lnTo>
                  <a:pt x="101600" y="133350"/>
                </a:lnTo>
                <a:lnTo>
                  <a:pt x="120650" y="133350"/>
                </a:lnTo>
                <a:lnTo>
                  <a:pt x="133350" y="127000"/>
                </a:lnTo>
                <a:lnTo>
                  <a:pt x="146050" y="114300"/>
                </a:lnTo>
                <a:lnTo>
                  <a:pt x="158750" y="82550"/>
                </a:lnTo>
                <a:lnTo>
                  <a:pt x="171450" y="57150"/>
                </a:lnTo>
                <a:lnTo>
                  <a:pt x="177800" y="31750"/>
                </a:lnTo>
                <a:lnTo>
                  <a:pt x="190500" y="0"/>
                </a:lnTo>
                <a:lnTo>
                  <a:pt x="196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1327150" y="3644900"/>
            <a:ext cx="114301" cy="31751"/>
          </a:xfrm>
          <a:custGeom>
            <a:avLst/>
            <a:gdLst/>
            <a:ahLst/>
            <a:cxnLst/>
            <a:rect l="0" t="0" r="0" b="0"/>
            <a:pathLst>
              <a:path w="114301" h="31751">
                <a:moveTo>
                  <a:pt x="0" y="31750"/>
                </a:moveTo>
                <a:lnTo>
                  <a:pt x="19050" y="25400"/>
                </a:lnTo>
                <a:lnTo>
                  <a:pt x="38100" y="19050"/>
                </a:lnTo>
                <a:lnTo>
                  <a:pt x="69850" y="12700"/>
                </a:lnTo>
                <a:lnTo>
                  <a:pt x="95250" y="6350"/>
                </a:lnTo>
                <a:lnTo>
                  <a:pt x="107950" y="0"/>
                </a:lnTo>
                <a:lnTo>
                  <a:pt x="1143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1536700" y="3543300"/>
            <a:ext cx="57151" cy="165101"/>
          </a:xfrm>
          <a:custGeom>
            <a:avLst/>
            <a:gdLst/>
            <a:ahLst/>
            <a:cxnLst/>
            <a:rect l="0" t="0" r="0" b="0"/>
            <a:pathLst>
              <a:path w="57151" h="165101">
                <a:moveTo>
                  <a:pt x="50800" y="38100"/>
                </a:moveTo>
                <a:lnTo>
                  <a:pt x="50800" y="19050"/>
                </a:lnTo>
                <a:lnTo>
                  <a:pt x="4445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6350" y="44450"/>
                </a:lnTo>
                <a:lnTo>
                  <a:pt x="19050" y="76200"/>
                </a:lnTo>
                <a:lnTo>
                  <a:pt x="44450" y="101600"/>
                </a:lnTo>
                <a:lnTo>
                  <a:pt x="57150" y="120650"/>
                </a:lnTo>
                <a:lnTo>
                  <a:pt x="50800" y="152400"/>
                </a:lnTo>
                <a:lnTo>
                  <a:pt x="38100" y="158750"/>
                </a:lnTo>
                <a:lnTo>
                  <a:pt x="19050" y="165100"/>
                </a:lnTo>
                <a:lnTo>
                  <a:pt x="6350" y="158750"/>
                </a:lnTo>
                <a:lnTo>
                  <a:pt x="6350" y="133350"/>
                </a:lnTo>
                <a:lnTo>
                  <a:pt x="19050" y="107950"/>
                </a:lnTo>
                <a:lnTo>
                  <a:pt x="31750" y="82550"/>
                </a:lnTo>
                <a:lnTo>
                  <a:pt x="50800" y="57150"/>
                </a:lnTo>
                <a:lnTo>
                  <a:pt x="57150" y="44450"/>
                </a:lnTo>
                <a:lnTo>
                  <a:pt x="508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914400" y="3479800"/>
            <a:ext cx="6351" cy="152401"/>
          </a:xfrm>
          <a:custGeom>
            <a:avLst/>
            <a:gdLst/>
            <a:ahLst/>
            <a:cxnLst/>
            <a:rect l="0" t="0" r="0" b="0"/>
            <a:pathLst>
              <a:path w="6351" h="15240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0" y="14605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876300" y="3562350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1016000" y="3479800"/>
            <a:ext cx="76201" cy="133351"/>
          </a:xfrm>
          <a:custGeom>
            <a:avLst/>
            <a:gdLst/>
            <a:ahLst/>
            <a:cxnLst/>
            <a:rect l="0" t="0" r="0" b="0"/>
            <a:pathLst>
              <a:path w="76201" h="133351">
                <a:moveTo>
                  <a:pt x="63500" y="19050"/>
                </a:moveTo>
                <a:lnTo>
                  <a:pt x="57150" y="6350"/>
                </a:lnTo>
                <a:lnTo>
                  <a:pt x="44450" y="0"/>
                </a:lnTo>
                <a:lnTo>
                  <a:pt x="190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07950"/>
                </a:lnTo>
                <a:lnTo>
                  <a:pt x="19050" y="120650"/>
                </a:lnTo>
                <a:lnTo>
                  <a:pt x="31750" y="127000"/>
                </a:lnTo>
                <a:lnTo>
                  <a:pt x="44450" y="133350"/>
                </a:lnTo>
                <a:lnTo>
                  <a:pt x="57150" y="127000"/>
                </a:lnTo>
                <a:lnTo>
                  <a:pt x="69850" y="120650"/>
                </a:lnTo>
                <a:lnTo>
                  <a:pt x="76200" y="101600"/>
                </a:lnTo>
                <a:lnTo>
                  <a:pt x="38100" y="95250"/>
                </a:lnTo>
                <a:lnTo>
                  <a:pt x="381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977900" y="2241550"/>
            <a:ext cx="19051" cy="133351"/>
          </a:xfrm>
          <a:custGeom>
            <a:avLst/>
            <a:gdLst/>
            <a:ahLst/>
            <a:cxnLst/>
            <a:rect l="0" t="0" r="0" b="0"/>
            <a:pathLst>
              <a:path w="19051" h="13335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190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952500" y="2311400"/>
            <a:ext cx="63501" cy="12701"/>
          </a:xfrm>
          <a:custGeom>
            <a:avLst/>
            <a:gdLst/>
            <a:ahLst/>
            <a:cxnLst/>
            <a:rect l="0" t="0" r="0" b="0"/>
            <a:pathLst>
              <a:path w="63501" h="12701">
                <a:moveTo>
                  <a:pt x="0" y="12700"/>
                </a:moveTo>
                <a:lnTo>
                  <a:pt x="19050" y="6350"/>
                </a:lnTo>
                <a:lnTo>
                  <a:pt x="44450" y="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1047750" y="2241550"/>
            <a:ext cx="57151" cy="101601"/>
          </a:xfrm>
          <a:custGeom>
            <a:avLst/>
            <a:gdLst/>
            <a:ahLst/>
            <a:cxnLst/>
            <a:rect l="0" t="0" r="0" b="0"/>
            <a:pathLst>
              <a:path w="57151" h="101601">
                <a:moveTo>
                  <a:pt x="44450" y="0"/>
                </a:moveTo>
                <a:lnTo>
                  <a:pt x="25400" y="12700"/>
                </a:lnTo>
                <a:lnTo>
                  <a:pt x="12700" y="44450"/>
                </a:lnTo>
                <a:lnTo>
                  <a:pt x="12700" y="63500"/>
                </a:lnTo>
                <a:lnTo>
                  <a:pt x="12700" y="82550"/>
                </a:lnTo>
                <a:lnTo>
                  <a:pt x="19050" y="95250"/>
                </a:lnTo>
                <a:lnTo>
                  <a:pt x="38100" y="101600"/>
                </a:lnTo>
                <a:lnTo>
                  <a:pt x="50800" y="88900"/>
                </a:lnTo>
                <a:lnTo>
                  <a:pt x="57150" y="76200"/>
                </a:lnTo>
                <a:lnTo>
                  <a:pt x="44450" y="63500"/>
                </a:lnTo>
                <a:lnTo>
                  <a:pt x="25400" y="69850"/>
                </a:lnTo>
                <a:lnTo>
                  <a:pt x="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2438400" y="2660650"/>
            <a:ext cx="69851" cy="533401"/>
          </a:xfrm>
          <a:custGeom>
            <a:avLst/>
            <a:gdLst/>
            <a:ahLst/>
            <a:cxnLst/>
            <a:rect l="0" t="0" r="0" b="0"/>
            <a:pathLst>
              <a:path w="69851" h="533401">
                <a:moveTo>
                  <a:pt x="69850" y="0"/>
                </a:moveTo>
                <a:lnTo>
                  <a:pt x="63500" y="19050"/>
                </a:lnTo>
                <a:lnTo>
                  <a:pt x="63500" y="50800"/>
                </a:lnTo>
                <a:lnTo>
                  <a:pt x="57150" y="82550"/>
                </a:lnTo>
                <a:lnTo>
                  <a:pt x="57150" y="107950"/>
                </a:lnTo>
                <a:lnTo>
                  <a:pt x="57150" y="127000"/>
                </a:lnTo>
                <a:lnTo>
                  <a:pt x="57150" y="158750"/>
                </a:lnTo>
                <a:lnTo>
                  <a:pt x="57150" y="177800"/>
                </a:lnTo>
                <a:lnTo>
                  <a:pt x="57150" y="196850"/>
                </a:lnTo>
                <a:lnTo>
                  <a:pt x="57150" y="215900"/>
                </a:lnTo>
                <a:lnTo>
                  <a:pt x="50800" y="234950"/>
                </a:lnTo>
                <a:lnTo>
                  <a:pt x="50800" y="254000"/>
                </a:lnTo>
                <a:lnTo>
                  <a:pt x="50800" y="273050"/>
                </a:lnTo>
                <a:lnTo>
                  <a:pt x="44450" y="304800"/>
                </a:lnTo>
                <a:lnTo>
                  <a:pt x="44450" y="323850"/>
                </a:lnTo>
                <a:lnTo>
                  <a:pt x="38100" y="342900"/>
                </a:lnTo>
                <a:lnTo>
                  <a:pt x="31750" y="374650"/>
                </a:lnTo>
                <a:lnTo>
                  <a:pt x="31750" y="400050"/>
                </a:lnTo>
                <a:lnTo>
                  <a:pt x="25400" y="431800"/>
                </a:lnTo>
                <a:lnTo>
                  <a:pt x="19050" y="457200"/>
                </a:lnTo>
                <a:lnTo>
                  <a:pt x="12700" y="488950"/>
                </a:lnTo>
                <a:lnTo>
                  <a:pt x="6350" y="514350"/>
                </a:lnTo>
                <a:lnTo>
                  <a:pt x="0" y="533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2374900" y="3054350"/>
            <a:ext cx="177801" cy="158751"/>
          </a:xfrm>
          <a:custGeom>
            <a:avLst/>
            <a:gdLst/>
            <a:ahLst/>
            <a:cxnLst/>
            <a:rect l="0" t="0" r="0" b="0"/>
            <a:pathLst>
              <a:path w="177801" h="158751">
                <a:moveTo>
                  <a:pt x="0" y="0"/>
                </a:moveTo>
                <a:lnTo>
                  <a:pt x="6350" y="44450"/>
                </a:lnTo>
                <a:lnTo>
                  <a:pt x="6350" y="63500"/>
                </a:lnTo>
                <a:lnTo>
                  <a:pt x="12700" y="88900"/>
                </a:lnTo>
                <a:lnTo>
                  <a:pt x="12700" y="107950"/>
                </a:lnTo>
                <a:lnTo>
                  <a:pt x="19050" y="139700"/>
                </a:lnTo>
                <a:lnTo>
                  <a:pt x="25400" y="152400"/>
                </a:lnTo>
                <a:lnTo>
                  <a:pt x="38100" y="158750"/>
                </a:lnTo>
                <a:lnTo>
                  <a:pt x="69850" y="146050"/>
                </a:lnTo>
                <a:lnTo>
                  <a:pt x="95250" y="127000"/>
                </a:lnTo>
                <a:lnTo>
                  <a:pt x="127000" y="101600"/>
                </a:lnTo>
                <a:lnTo>
                  <a:pt x="158750" y="76200"/>
                </a:lnTo>
                <a:lnTo>
                  <a:pt x="1778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2273300" y="3295650"/>
            <a:ext cx="6351" cy="158751"/>
          </a:xfrm>
          <a:custGeom>
            <a:avLst/>
            <a:gdLst/>
            <a:ahLst/>
            <a:cxnLst/>
            <a:rect l="0" t="0" r="0" b="0"/>
            <a:pathLst>
              <a:path w="6351" h="158751">
                <a:moveTo>
                  <a:pt x="6350" y="0"/>
                </a:moveTo>
                <a:lnTo>
                  <a:pt x="0" y="31750"/>
                </a:lnTo>
                <a:lnTo>
                  <a:pt x="0" y="50800"/>
                </a:lnTo>
                <a:lnTo>
                  <a:pt x="0" y="6985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2197100" y="336550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12700"/>
                </a:moveTo>
                <a:lnTo>
                  <a:pt x="25400" y="1270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3335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2413000" y="3308350"/>
            <a:ext cx="1" cy="152401"/>
          </a:xfrm>
          <a:custGeom>
            <a:avLst/>
            <a:gdLst/>
            <a:ahLst/>
            <a:cxnLst/>
            <a:rect l="0" t="0" r="0" b="0"/>
            <a:pathLst>
              <a:path w="1" h="1524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2393950" y="2133600"/>
            <a:ext cx="12701" cy="146051"/>
          </a:xfrm>
          <a:custGeom>
            <a:avLst/>
            <a:gdLst/>
            <a:ahLst/>
            <a:cxnLst/>
            <a:rect l="0" t="0" r="0" b="0"/>
            <a:pathLst>
              <a:path w="12701" h="146051">
                <a:moveTo>
                  <a:pt x="0" y="0"/>
                </a:moveTo>
                <a:lnTo>
                  <a:pt x="0" y="3175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127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2349500" y="219710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12700"/>
                </a:lnTo>
                <a:lnTo>
                  <a:pt x="57150" y="6350"/>
                </a:lnTo>
                <a:lnTo>
                  <a:pt x="82550" y="0"/>
                </a:lnTo>
                <a:lnTo>
                  <a:pt x="1143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2489200" y="2139950"/>
            <a:ext cx="19051" cy="139701"/>
          </a:xfrm>
          <a:custGeom>
            <a:avLst/>
            <a:gdLst/>
            <a:ahLst/>
            <a:cxnLst/>
            <a:rect l="0" t="0" r="0" b="0"/>
            <a:pathLst>
              <a:path w="19051" h="139701">
                <a:moveTo>
                  <a:pt x="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12700" y="69850"/>
                </a:lnTo>
                <a:lnTo>
                  <a:pt x="12700" y="95250"/>
                </a:lnTo>
                <a:lnTo>
                  <a:pt x="12700" y="12700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2628900" y="2222500"/>
            <a:ext cx="76201" cy="12701"/>
          </a:xfrm>
          <a:custGeom>
            <a:avLst/>
            <a:gdLst/>
            <a:ahLst/>
            <a:cxnLst/>
            <a:rect l="0" t="0" r="0" b="0"/>
            <a:pathLst>
              <a:path w="7620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0"/>
                </a:lnTo>
                <a:lnTo>
                  <a:pt x="44450" y="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2762250" y="2139950"/>
            <a:ext cx="95251" cy="107951"/>
          </a:xfrm>
          <a:custGeom>
            <a:avLst/>
            <a:gdLst/>
            <a:ahLst/>
            <a:cxnLst/>
            <a:rect l="0" t="0" r="0" b="0"/>
            <a:pathLst>
              <a:path w="95251" h="107951">
                <a:moveTo>
                  <a:pt x="12700" y="31750"/>
                </a:moveTo>
                <a:lnTo>
                  <a:pt x="0" y="38100"/>
                </a:lnTo>
                <a:lnTo>
                  <a:pt x="0" y="19050"/>
                </a:lnTo>
                <a:lnTo>
                  <a:pt x="25400" y="0"/>
                </a:lnTo>
                <a:lnTo>
                  <a:pt x="44450" y="0"/>
                </a:lnTo>
                <a:lnTo>
                  <a:pt x="57150" y="12700"/>
                </a:lnTo>
                <a:lnTo>
                  <a:pt x="63500" y="25400"/>
                </a:lnTo>
                <a:lnTo>
                  <a:pt x="57150" y="38100"/>
                </a:lnTo>
                <a:lnTo>
                  <a:pt x="50800" y="69850"/>
                </a:lnTo>
                <a:lnTo>
                  <a:pt x="44450" y="82550"/>
                </a:lnTo>
                <a:lnTo>
                  <a:pt x="25400" y="107950"/>
                </a:lnTo>
                <a:lnTo>
                  <a:pt x="57150" y="101600"/>
                </a:lnTo>
                <a:lnTo>
                  <a:pt x="88900" y="101600"/>
                </a:lnTo>
                <a:lnTo>
                  <a:pt x="952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2" name="SMARTINK"/>
          <p:cNvSpPr/>
          <p:nvPr/>
        </p:nvSpPr>
        <p:spPr bwMode="auto">
          <a:xfrm>
            <a:off x="2774950" y="2667000"/>
            <a:ext cx="25401" cy="431801"/>
          </a:xfrm>
          <a:custGeom>
            <a:avLst/>
            <a:gdLst/>
            <a:ahLst/>
            <a:cxnLst/>
            <a:rect l="0" t="0" r="0" b="0"/>
            <a:pathLst>
              <a:path w="25401" h="4318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0" y="146050"/>
                </a:lnTo>
                <a:lnTo>
                  <a:pt x="6350" y="190500"/>
                </a:lnTo>
                <a:lnTo>
                  <a:pt x="6350" y="222250"/>
                </a:lnTo>
                <a:lnTo>
                  <a:pt x="6350" y="254000"/>
                </a:lnTo>
                <a:lnTo>
                  <a:pt x="6350" y="279400"/>
                </a:lnTo>
                <a:lnTo>
                  <a:pt x="12700" y="304800"/>
                </a:lnTo>
                <a:lnTo>
                  <a:pt x="12700" y="330200"/>
                </a:lnTo>
                <a:lnTo>
                  <a:pt x="12700" y="355600"/>
                </a:lnTo>
                <a:lnTo>
                  <a:pt x="19050" y="381000"/>
                </a:lnTo>
                <a:lnTo>
                  <a:pt x="19050" y="406400"/>
                </a:lnTo>
                <a:lnTo>
                  <a:pt x="25400" y="431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3" name="SMARTINK"/>
          <p:cNvSpPr/>
          <p:nvPr/>
        </p:nvSpPr>
        <p:spPr bwMode="auto">
          <a:xfrm>
            <a:off x="2724150" y="3022600"/>
            <a:ext cx="146051" cy="114301"/>
          </a:xfrm>
          <a:custGeom>
            <a:avLst/>
            <a:gdLst/>
            <a:ahLst/>
            <a:cxnLst/>
            <a:rect l="0" t="0" r="0" b="0"/>
            <a:pathLst>
              <a:path w="146051" h="114301">
                <a:moveTo>
                  <a:pt x="0" y="6350"/>
                </a:moveTo>
                <a:lnTo>
                  <a:pt x="19050" y="25400"/>
                </a:lnTo>
                <a:lnTo>
                  <a:pt x="31750" y="57150"/>
                </a:lnTo>
                <a:lnTo>
                  <a:pt x="44450" y="88900"/>
                </a:lnTo>
                <a:lnTo>
                  <a:pt x="57150" y="107950"/>
                </a:lnTo>
                <a:lnTo>
                  <a:pt x="69850" y="114300"/>
                </a:lnTo>
                <a:lnTo>
                  <a:pt x="82550" y="101600"/>
                </a:lnTo>
                <a:lnTo>
                  <a:pt x="101600" y="76200"/>
                </a:lnTo>
                <a:lnTo>
                  <a:pt x="114300" y="44450"/>
                </a:lnTo>
                <a:lnTo>
                  <a:pt x="133350" y="1905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6" name="SMARTINK"/>
          <p:cNvSpPr/>
          <p:nvPr/>
        </p:nvSpPr>
        <p:spPr bwMode="auto">
          <a:xfrm>
            <a:off x="2692400" y="3371850"/>
            <a:ext cx="88901" cy="19051"/>
          </a:xfrm>
          <a:custGeom>
            <a:avLst/>
            <a:gdLst/>
            <a:ahLst/>
            <a:cxnLst/>
            <a:rect l="0" t="0" r="0" b="0"/>
            <a:pathLst>
              <a:path w="88901" h="19051">
                <a:moveTo>
                  <a:pt x="0" y="19050"/>
                </a:moveTo>
                <a:lnTo>
                  <a:pt x="6350" y="6350"/>
                </a:lnTo>
                <a:lnTo>
                  <a:pt x="31750" y="6350"/>
                </a:lnTo>
                <a:lnTo>
                  <a:pt x="50800" y="0"/>
                </a:lnTo>
                <a:lnTo>
                  <a:pt x="8255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7" name="SMARTINK"/>
          <p:cNvSpPr/>
          <p:nvPr/>
        </p:nvSpPr>
        <p:spPr bwMode="auto">
          <a:xfrm>
            <a:off x="2832100" y="3276600"/>
            <a:ext cx="63501" cy="165101"/>
          </a:xfrm>
          <a:custGeom>
            <a:avLst/>
            <a:gdLst/>
            <a:ahLst/>
            <a:cxnLst/>
            <a:rect l="0" t="0" r="0" b="0"/>
            <a:pathLst>
              <a:path w="63501" h="165101">
                <a:moveTo>
                  <a:pt x="6350" y="31750"/>
                </a:moveTo>
                <a:lnTo>
                  <a:pt x="0" y="19050"/>
                </a:lnTo>
                <a:lnTo>
                  <a:pt x="6350" y="6350"/>
                </a:lnTo>
                <a:lnTo>
                  <a:pt x="31750" y="0"/>
                </a:lnTo>
                <a:lnTo>
                  <a:pt x="50800" y="6350"/>
                </a:lnTo>
                <a:lnTo>
                  <a:pt x="57150" y="19050"/>
                </a:lnTo>
                <a:lnTo>
                  <a:pt x="63500" y="38100"/>
                </a:lnTo>
                <a:lnTo>
                  <a:pt x="50800" y="69850"/>
                </a:lnTo>
                <a:lnTo>
                  <a:pt x="38100" y="88900"/>
                </a:lnTo>
                <a:lnTo>
                  <a:pt x="19050" y="120650"/>
                </a:lnTo>
                <a:lnTo>
                  <a:pt x="0" y="152400"/>
                </a:lnTo>
                <a:lnTo>
                  <a:pt x="6350" y="165100"/>
                </a:lnTo>
                <a:lnTo>
                  <a:pt x="508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8" name="SMARTINK"/>
          <p:cNvSpPr/>
          <p:nvPr/>
        </p:nvSpPr>
        <p:spPr bwMode="auto">
          <a:xfrm>
            <a:off x="3003550" y="2647950"/>
            <a:ext cx="368301" cy="539751"/>
          </a:xfrm>
          <a:custGeom>
            <a:avLst/>
            <a:gdLst/>
            <a:ahLst/>
            <a:cxnLst/>
            <a:rect l="0" t="0" r="0" b="0"/>
            <a:pathLst>
              <a:path w="368301" h="539751">
                <a:moveTo>
                  <a:pt x="0" y="0"/>
                </a:moveTo>
                <a:lnTo>
                  <a:pt x="25400" y="38100"/>
                </a:lnTo>
                <a:lnTo>
                  <a:pt x="44450" y="63500"/>
                </a:lnTo>
                <a:lnTo>
                  <a:pt x="57150" y="82550"/>
                </a:lnTo>
                <a:lnTo>
                  <a:pt x="69850" y="107950"/>
                </a:lnTo>
                <a:lnTo>
                  <a:pt x="88900" y="133350"/>
                </a:lnTo>
                <a:lnTo>
                  <a:pt x="101600" y="158750"/>
                </a:lnTo>
                <a:lnTo>
                  <a:pt x="120650" y="190500"/>
                </a:lnTo>
                <a:lnTo>
                  <a:pt x="139700" y="222250"/>
                </a:lnTo>
                <a:lnTo>
                  <a:pt x="152400" y="247650"/>
                </a:lnTo>
                <a:lnTo>
                  <a:pt x="165100" y="266700"/>
                </a:lnTo>
                <a:lnTo>
                  <a:pt x="171450" y="279400"/>
                </a:lnTo>
                <a:lnTo>
                  <a:pt x="177800" y="298450"/>
                </a:lnTo>
                <a:lnTo>
                  <a:pt x="190500" y="317500"/>
                </a:lnTo>
                <a:lnTo>
                  <a:pt x="203200" y="336550"/>
                </a:lnTo>
                <a:lnTo>
                  <a:pt x="215900" y="349250"/>
                </a:lnTo>
                <a:lnTo>
                  <a:pt x="222250" y="368300"/>
                </a:lnTo>
                <a:lnTo>
                  <a:pt x="247650" y="400050"/>
                </a:lnTo>
                <a:lnTo>
                  <a:pt x="266700" y="431800"/>
                </a:lnTo>
                <a:lnTo>
                  <a:pt x="279400" y="457200"/>
                </a:lnTo>
                <a:lnTo>
                  <a:pt x="298450" y="476250"/>
                </a:lnTo>
                <a:lnTo>
                  <a:pt x="323850" y="508000"/>
                </a:lnTo>
                <a:lnTo>
                  <a:pt x="349250" y="533400"/>
                </a:lnTo>
                <a:lnTo>
                  <a:pt x="368300" y="539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9" name="SMARTINK"/>
          <p:cNvSpPr/>
          <p:nvPr/>
        </p:nvSpPr>
        <p:spPr bwMode="auto">
          <a:xfrm>
            <a:off x="3244850" y="3105150"/>
            <a:ext cx="184151" cy="139701"/>
          </a:xfrm>
          <a:custGeom>
            <a:avLst/>
            <a:gdLst/>
            <a:ahLst/>
            <a:cxnLst/>
            <a:rect l="0" t="0" r="0" b="0"/>
            <a:pathLst>
              <a:path w="184151" h="139701">
                <a:moveTo>
                  <a:pt x="0" y="95250"/>
                </a:moveTo>
                <a:lnTo>
                  <a:pt x="19050" y="95250"/>
                </a:lnTo>
                <a:lnTo>
                  <a:pt x="44450" y="114300"/>
                </a:lnTo>
                <a:lnTo>
                  <a:pt x="69850" y="127000"/>
                </a:lnTo>
                <a:lnTo>
                  <a:pt x="95250" y="139700"/>
                </a:lnTo>
                <a:lnTo>
                  <a:pt x="120650" y="139700"/>
                </a:lnTo>
                <a:lnTo>
                  <a:pt x="133350" y="127000"/>
                </a:lnTo>
                <a:lnTo>
                  <a:pt x="146050" y="101600"/>
                </a:lnTo>
                <a:lnTo>
                  <a:pt x="152400" y="76200"/>
                </a:lnTo>
                <a:lnTo>
                  <a:pt x="165100" y="44450"/>
                </a:lnTo>
                <a:lnTo>
                  <a:pt x="171450" y="1905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0" name="SMARTINK"/>
          <p:cNvSpPr/>
          <p:nvPr/>
        </p:nvSpPr>
        <p:spPr bwMode="auto">
          <a:xfrm>
            <a:off x="3302000" y="3359150"/>
            <a:ext cx="25401" cy="152401"/>
          </a:xfrm>
          <a:custGeom>
            <a:avLst/>
            <a:gdLst/>
            <a:ahLst/>
            <a:cxnLst/>
            <a:rect l="0" t="0" r="0" b="0"/>
            <a:pathLst>
              <a:path w="25401" h="152401">
                <a:moveTo>
                  <a:pt x="0" y="0"/>
                </a:moveTo>
                <a:lnTo>
                  <a:pt x="0" y="31750"/>
                </a:lnTo>
                <a:lnTo>
                  <a:pt x="6350" y="63500"/>
                </a:lnTo>
                <a:lnTo>
                  <a:pt x="6350" y="88900"/>
                </a:lnTo>
                <a:lnTo>
                  <a:pt x="12700" y="120650"/>
                </a:lnTo>
                <a:lnTo>
                  <a:pt x="254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1" name="SMARTINK"/>
          <p:cNvSpPr/>
          <p:nvPr/>
        </p:nvSpPr>
        <p:spPr bwMode="auto">
          <a:xfrm>
            <a:off x="3251200" y="3441700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0" y="19050"/>
                </a:moveTo>
                <a:lnTo>
                  <a:pt x="19050" y="12700"/>
                </a:lnTo>
                <a:lnTo>
                  <a:pt x="50800" y="12700"/>
                </a:lnTo>
                <a:lnTo>
                  <a:pt x="82550" y="6350"/>
                </a:lnTo>
                <a:lnTo>
                  <a:pt x="1143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2" name="SMARTINK"/>
          <p:cNvSpPr/>
          <p:nvPr/>
        </p:nvSpPr>
        <p:spPr bwMode="auto">
          <a:xfrm>
            <a:off x="3435350" y="3352800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6350" y="0"/>
                </a:moveTo>
                <a:lnTo>
                  <a:pt x="6350" y="38100"/>
                </a:lnTo>
                <a:lnTo>
                  <a:pt x="6350" y="6350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9700"/>
                </a:lnTo>
                <a:lnTo>
                  <a:pt x="0" y="16510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4" name="SMARTINK"/>
          <p:cNvSpPr/>
          <p:nvPr/>
        </p:nvSpPr>
        <p:spPr bwMode="auto">
          <a:xfrm>
            <a:off x="2959100" y="2146300"/>
            <a:ext cx="1" cy="127001"/>
          </a:xfrm>
          <a:custGeom>
            <a:avLst/>
            <a:gdLst/>
            <a:ahLst/>
            <a:cxnLst/>
            <a:rect l="0" t="0" r="0" b="0"/>
            <a:pathLst>
              <a:path w="1" h="1270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5" name="SMARTINK"/>
          <p:cNvSpPr/>
          <p:nvPr/>
        </p:nvSpPr>
        <p:spPr bwMode="auto">
          <a:xfrm>
            <a:off x="2914650" y="2216150"/>
            <a:ext cx="101601" cy="6351"/>
          </a:xfrm>
          <a:custGeom>
            <a:avLst/>
            <a:gdLst/>
            <a:ahLst/>
            <a:cxnLst/>
            <a:rect l="0" t="0" r="0" b="0"/>
            <a:pathLst>
              <a:path w="101601" h="635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6" name="SMARTINK"/>
          <p:cNvSpPr/>
          <p:nvPr/>
        </p:nvSpPr>
        <p:spPr bwMode="auto">
          <a:xfrm>
            <a:off x="3054350" y="2146300"/>
            <a:ext cx="19051" cy="146051"/>
          </a:xfrm>
          <a:custGeom>
            <a:avLst/>
            <a:gdLst/>
            <a:ahLst/>
            <a:cxnLst/>
            <a:rect l="0" t="0" r="0" b="0"/>
            <a:pathLst>
              <a:path w="19051" h="146051">
                <a:moveTo>
                  <a:pt x="0" y="0"/>
                </a:moveTo>
                <a:lnTo>
                  <a:pt x="12700" y="31750"/>
                </a:lnTo>
                <a:lnTo>
                  <a:pt x="19050" y="63500"/>
                </a:lnTo>
                <a:lnTo>
                  <a:pt x="19050" y="88900"/>
                </a:lnTo>
                <a:lnTo>
                  <a:pt x="19050" y="120650"/>
                </a:lnTo>
                <a:lnTo>
                  <a:pt x="19050" y="139700"/>
                </a:lnTo>
                <a:lnTo>
                  <a:pt x="19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7" name="SMARTINK"/>
          <p:cNvSpPr/>
          <p:nvPr/>
        </p:nvSpPr>
        <p:spPr bwMode="auto">
          <a:xfrm>
            <a:off x="4114800" y="2686050"/>
            <a:ext cx="69851" cy="984251"/>
          </a:xfrm>
          <a:custGeom>
            <a:avLst/>
            <a:gdLst/>
            <a:ahLst/>
            <a:cxnLst/>
            <a:rect l="0" t="0" r="0" b="0"/>
            <a:pathLst>
              <a:path w="69851" h="984251">
                <a:moveTo>
                  <a:pt x="0" y="0"/>
                </a:moveTo>
                <a:lnTo>
                  <a:pt x="6350" y="44450"/>
                </a:lnTo>
                <a:lnTo>
                  <a:pt x="12700" y="76200"/>
                </a:lnTo>
                <a:lnTo>
                  <a:pt x="19050" y="1016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85750"/>
                </a:lnTo>
                <a:lnTo>
                  <a:pt x="25400" y="317500"/>
                </a:lnTo>
                <a:lnTo>
                  <a:pt x="25400" y="342900"/>
                </a:lnTo>
                <a:lnTo>
                  <a:pt x="25400" y="374650"/>
                </a:lnTo>
                <a:lnTo>
                  <a:pt x="25400" y="406400"/>
                </a:lnTo>
                <a:lnTo>
                  <a:pt x="25400" y="431800"/>
                </a:lnTo>
                <a:lnTo>
                  <a:pt x="25400" y="450850"/>
                </a:lnTo>
                <a:lnTo>
                  <a:pt x="25400" y="482600"/>
                </a:lnTo>
                <a:lnTo>
                  <a:pt x="25400" y="501650"/>
                </a:lnTo>
                <a:lnTo>
                  <a:pt x="25400" y="533400"/>
                </a:lnTo>
                <a:lnTo>
                  <a:pt x="25400" y="565150"/>
                </a:lnTo>
                <a:lnTo>
                  <a:pt x="25400" y="590550"/>
                </a:lnTo>
                <a:lnTo>
                  <a:pt x="31750" y="622300"/>
                </a:lnTo>
                <a:lnTo>
                  <a:pt x="31750" y="654050"/>
                </a:lnTo>
                <a:lnTo>
                  <a:pt x="38100" y="679450"/>
                </a:lnTo>
                <a:lnTo>
                  <a:pt x="38100" y="711200"/>
                </a:lnTo>
                <a:lnTo>
                  <a:pt x="38100" y="736600"/>
                </a:lnTo>
                <a:lnTo>
                  <a:pt x="44450" y="768350"/>
                </a:lnTo>
                <a:lnTo>
                  <a:pt x="44450" y="793750"/>
                </a:lnTo>
                <a:lnTo>
                  <a:pt x="44450" y="819150"/>
                </a:lnTo>
                <a:lnTo>
                  <a:pt x="50800" y="844550"/>
                </a:lnTo>
                <a:lnTo>
                  <a:pt x="50800" y="863600"/>
                </a:lnTo>
                <a:lnTo>
                  <a:pt x="57150" y="895350"/>
                </a:lnTo>
                <a:lnTo>
                  <a:pt x="57150" y="920750"/>
                </a:lnTo>
                <a:lnTo>
                  <a:pt x="63500" y="946150"/>
                </a:lnTo>
                <a:lnTo>
                  <a:pt x="63500" y="977900"/>
                </a:lnTo>
                <a:lnTo>
                  <a:pt x="69850" y="984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8" name="SMARTINK"/>
          <p:cNvSpPr/>
          <p:nvPr/>
        </p:nvSpPr>
        <p:spPr bwMode="auto">
          <a:xfrm>
            <a:off x="4076700" y="3613150"/>
            <a:ext cx="209551" cy="158751"/>
          </a:xfrm>
          <a:custGeom>
            <a:avLst/>
            <a:gdLst/>
            <a:ahLst/>
            <a:cxnLst/>
            <a:rect l="0" t="0" r="0" b="0"/>
            <a:pathLst>
              <a:path w="209551" h="158751">
                <a:moveTo>
                  <a:pt x="0" y="44450"/>
                </a:moveTo>
                <a:lnTo>
                  <a:pt x="0" y="25400"/>
                </a:lnTo>
                <a:lnTo>
                  <a:pt x="25400" y="25400"/>
                </a:lnTo>
                <a:lnTo>
                  <a:pt x="44450" y="44450"/>
                </a:lnTo>
                <a:lnTo>
                  <a:pt x="63500" y="76200"/>
                </a:lnTo>
                <a:lnTo>
                  <a:pt x="82550" y="107950"/>
                </a:lnTo>
                <a:lnTo>
                  <a:pt x="101600" y="133350"/>
                </a:lnTo>
                <a:lnTo>
                  <a:pt x="114300" y="158750"/>
                </a:lnTo>
                <a:lnTo>
                  <a:pt x="133350" y="158750"/>
                </a:lnTo>
                <a:lnTo>
                  <a:pt x="139700" y="146050"/>
                </a:lnTo>
                <a:lnTo>
                  <a:pt x="158750" y="120650"/>
                </a:lnTo>
                <a:lnTo>
                  <a:pt x="171450" y="95250"/>
                </a:lnTo>
                <a:lnTo>
                  <a:pt x="177800" y="69850"/>
                </a:lnTo>
                <a:lnTo>
                  <a:pt x="184150" y="50800"/>
                </a:lnTo>
                <a:lnTo>
                  <a:pt x="196850" y="1905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9" name="SMARTINK"/>
          <p:cNvSpPr/>
          <p:nvPr/>
        </p:nvSpPr>
        <p:spPr bwMode="auto">
          <a:xfrm>
            <a:off x="3975100" y="2108200"/>
            <a:ext cx="6351" cy="146051"/>
          </a:xfrm>
          <a:custGeom>
            <a:avLst/>
            <a:gdLst/>
            <a:ahLst/>
            <a:cxnLst/>
            <a:rect l="0" t="0" r="0" b="0"/>
            <a:pathLst>
              <a:path w="6351" h="1460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0" name="SMARTINK"/>
          <p:cNvSpPr/>
          <p:nvPr/>
        </p:nvSpPr>
        <p:spPr bwMode="auto">
          <a:xfrm>
            <a:off x="3917950" y="219075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1" name="SMARTINK"/>
          <p:cNvSpPr/>
          <p:nvPr/>
        </p:nvSpPr>
        <p:spPr bwMode="auto">
          <a:xfrm>
            <a:off x="4095750" y="2101850"/>
            <a:ext cx="6351" cy="152401"/>
          </a:xfrm>
          <a:custGeom>
            <a:avLst/>
            <a:gdLst/>
            <a:ahLst/>
            <a:cxnLst/>
            <a:rect l="0" t="0" r="0" b="0"/>
            <a:pathLst>
              <a:path w="6351" h="1524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2" name="SMARTINK"/>
          <p:cNvSpPr/>
          <p:nvPr/>
        </p:nvSpPr>
        <p:spPr bwMode="auto">
          <a:xfrm>
            <a:off x="4006850" y="3879850"/>
            <a:ext cx="6351" cy="152401"/>
          </a:xfrm>
          <a:custGeom>
            <a:avLst/>
            <a:gdLst/>
            <a:ahLst/>
            <a:cxnLst/>
            <a:rect l="0" t="0" r="0" b="0"/>
            <a:pathLst>
              <a:path w="6351" h="1524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3" name="SMARTINK"/>
          <p:cNvSpPr/>
          <p:nvPr/>
        </p:nvSpPr>
        <p:spPr bwMode="auto">
          <a:xfrm>
            <a:off x="3956050" y="3956050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4" name="SMARTINK"/>
          <p:cNvSpPr/>
          <p:nvPr/>
        </p:nvSpPr>
        <p:spPr bwMode="auto">
          <a:xfrm>
            <a:off x="4159250" y="3873500"/>
            <a:ext cx="127001" cy="133351"/>
          </a:xfrm>
          <a:custGeom>
            <a:avLst/>
            <a:gdLst/>
            <a:ahLst/>
            <a:cxnLst/>
            <a:rect l="0" t="0" r="0" b="0"/>
            <a:pathLst>
              <a:path w="127001" h="1333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57150" y="6350"/>
                </a:lnTo>
                <a:lnTo>
                  <a:pt x="69850" y="25400"/>
                </a:lnTo>
                <a:lnTo>
                  <a:pt x="57150" y="63500"/>
                </a:lnTo>
                <a:lnTo>
                  <a:pt x="44450" y="88900"/>
                </a:lnTo>
                <a:lnTo>
                  <a:pt x="25400" y="114300"/>
                </a:lnTo>
                <a:lnTo>
                  <a:pt x="12700" y="127000"/>
                </a:lnTo>
                <a:lnTo>
                  <a:pt x="31750" y="133350"/>
                </a:lnTo>
                <a:lnTo>
                  <a:pt x="63500" y="120650"/>
                </a:lnTo>
                <a:lnTo>
                  <a:pt x="88900" y="120650"/>
                </a:lnTo>
                <a:lnTo>
                  <a:pt x="114300" y="114300"/>
                </a:lnTo>
                <a:lnTo>
                  <a:pt x="1270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5" name="SMARTINK"/>
          <p:cNvSpPr/>
          <p:nvPr/>
        </p:nvSpPr>
        <p:spPr bwMode="auto">
          <a:xfrm>
            <a:off x="4578350" y="2241550"/>
            <a:ext cx="82551" cy="19051"/>
          </a:xfrm>
          <a:custGeom>
            <a:avLst/>
            <a:gdLst/>
            <a:ahLst/>
            <a:cxnLst/>
            <a:rect l="0" t="0" r="0" b="0"/>
            <a:pathLst>
              <a:path w="82551" h="19051">
                <a:moveTo>
                  <a:pt x="0" y="19050"/>
                </a:moveTo>
                <a:lnTo>
                  <a:pt x="31750" y="6350"/>
                </a:lnTo>
                <a:lnTo>
                  <a:pt x="57150" y="6350"/>
                </a:lnTo>
                <a:lnTo>
                  <a:pt x="6985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6" name="SMARTINK"/>
          <p:cNvSpPr/>
          <p:nvPr/>
        </p:nvSpPr>
        <p:spPr bwMode="auto">
          <a:xfrm>
            <a:off x="4705350" y="2159000"/>
            <a:ext cx="95251" cy="76201"/>
          </a:xfrm>
          <a:custGeom>
            <a:avLst/>
            <a:gdLst/>
            <a:ahLst/>
            <a:cxnLst/>
            <a:rect l="0" t="0" r="0" b="0"/>
            <a:pathLst>
              <a:path w="95251" h="7620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44450" y="12700"/>
                </a:lnTo>
                <a:lnTo>
                  <a:pt x="44450" y="31750"/>
                </a:lnTo>
                <a:lnTo>
                  <a:pt x="31750" y="63500"/>
                </a:lnTo>
                <a:lnTo>
                  <a:pt x="25400" y="76200"/>
                </a:lnTo>
                <a:lnTo>
                  <a:pt x="44450" y="76200"/>
                </a:lnTo>
                <a:lnTo>
                  <a:pt x="69850" y="69850"/>
                </a:lnTo>
                <a:lnTo>
                  <a:pt x="952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7" name="SMARTINK"/>
          <p:cNvSpPr/>
          <p:nvPr/>
        </p:nvSpPr>
        <p:spPr bwMode="auto">
          <a:xfrm>
            <a:off x="4711700" y="2705100"/>
            <a:ext cx="177801" cy="336551"/>
          </a:xfrm>
          <a:custGeom>
            <a:avLst/>
            <a:gdLst/>
            <a:ahLst/>
            <a:cxnLst/>
            <a:rect l="0" t="0" r="0" b="0"/>
            <a:pathLst>
              <a:path w="177801" h="336551">
                <a:moveTo>
                  <a:pt x="0" y="0"/>
                </a:moveTo>
                <a:lnTo>
                  <a:pt x="6350" y="12700"/>
                </a:lnTo>
                <a:lnTo>
                  <a:pt x="25400" y="38100"/>
                </a:lnTo>
                <a:lnTo>
                  <a:pt x="31750" y="63500"/>
                </a:lnTo>
                <a:lnTo>
                  <a:pt x="38100" y="82550"/>
                </a:lnTo>
                <a:lnTo>
                  <a:pt x="50800" y="107950"/>
                </a:lnTo>
                <a:lnTo>
                  <a:pt x="63500" y="133350"/>
                </a:lnTo>
                <a:lnTo>
                  <a:pt x="76200" y="152400"/>
                </a:lnTo>
                <a:lnTo>
                  <a:pt x="88900" y="177800"/>
                </a:lnTo>
                <a:lnTo>
                  <a:pt x="101600" y="203200"/>
                </a:lnTo>
                <a:lnTo>
                  <a:pt x="120650" y="228600"/>
                </a:lnTo>
                <a:lnTo>
                  <a:pt x="133350" y="260350"/>
                </a:lnTo>
                <a:lnTo>
                  <a:pt x="146050" y="285750"/>
                </a:lnTo>
                <a:lnTo>
                  <a:pt x="158750" y="311150"/>
                </a:lnTo>
                <a:lnTo>
                  <a:pt x="17780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8" name="SMARTINK"/>
          <p:cNvSpPr/>
          <p:nvPr/>
        </p:nvSpPr>
        <p:spPr bwMode="auto">
          <a:xfrm>
            <a:off x="4806950" y="2990850"/>
            <a:ext cx="158751" cy="114301"/>
          </a:xfrm>
          <a:custGeom>
            <a:avLst/>
            <a:gdLst/>
            <a:ahLst/>
            <a:cxnLst/>
            <a:rect l="0" t="0" r="0" b="0"/>
            <a:pathLst>
              <a:path w="158751" h="114301">
                <a:moveTo>
                  <a:pt x="0" y="69850"/>
                </a:moveTo>
                <a:lnTo>
                  <a:pt x="25400" y="82550"/>
                </a:lnTo>
                <a:lnTo>
                  <a:pt x="38100" y="88900"/>
                </a:lnTo>
                <a:lnTo>
                  <a:pt x="50800" y="101600"/>
                </a:lnTo>
                <a:lnTo>
                  <a:pt x="76200" y="114300"/>
                </a:lnTo>
                <a:lnTo>
                  <a:pt x="95250" y="107950"/>
                </a:lnTo>
                <a:lnTo>
                  <a:pt x="120650" y="88900"/>
                </a:lnTo>
                <a:lnTo>
                  <a:pt x="133350" y="57150"/>
                </a:lnTo>
                <a:lnTo>
                  <a:pt x="139700" y="31750"/>
                </a:lnTo>
                <a:lnTo>
                  <a:pt x="146050" y="635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9" name="SMARTINK"/>
          <p:cNvSpPr/>
          <p:nvPr/>
        </p:nvSpPr>
        <p:spPr bwMode="auto">
          <a:xfrm>
            <a:off x="4857750" y="3232150"/>
            <a:ext cx="95251" cy="25401"/>
          </a:xfrm>
          <a:custGeom>
            <a:avLst/>
            <a:gdLst/>
            <a:ahLst/>
            <a:cxnLst/>
            <a:rect l="0" t="0" r="0" b="0"/>
            <a:pathLst>
              <a:path w="95251" h="25401">
                <a:moveTo>
                  <a:pt x="0" y="25400"/>
                </a:moveTo>
                <a:lnTo>
                  <a:pt x="2540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952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0" name="SMARTINK"/>
          <p:cNvSpPr/>
          <p:nvPr/>
        </p:nvSpPr>
        <p:spPr bwMode="auto">
          <a:xfrm>
            <a:off x="5041900" y="3130550"/>
            <a:ext cx="57151" cy="139701"/>
          </a:xfrm>
          <a:custGeom>
            <a:avLst/>
            <a:gdLst/>
            <a:ahLst/>
            <a:cxnLst/>
            <a:rect l="0" t="0" r="0" b="0"/>
            <a:pathLst>
              <a:path w="57151" h="139701">
                <a:moveTo>
                  <a:pt x="44450" y="25400"/>
                </a:moveTo>
                <a:lnTo>
                  <a:pt x="44450" y="6350"/>
                </a:lnTo>
                <a:lnTo>
                  <a:pt x="25400" y="0"/>
                </a:lnTo>
                <a:lnTo>
                  <a:pt x="12700" y="12700"/>
                </a:lnTo>
                <a:lnTo>
                  <a:pt x="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12700" y="76200"/>
                </a:lnTo>
                <a:lnTo>
                  <a:pt x="25400" y="88900"/>
                </a:lnTo>
                <a:lnTo>
                  <a:pt x="38100" y="101600"/>
                </a:lnTo>
                <a:lnTo>
                  <a:pt x="50800" y="114300"/>
                </a:lnTo>
                <a:lnTo>
                  <a:pt x="57150" y="133350"/>
                </a:lnTo>
                <a:lnTo>
                  <a:pt x="38100" y="139700"/>
                </a:lnTo>
                <a:lnTo>
                  <a:pt x="19050" y="133350"/>
                </a:lnTo>
                <a:lnTo>
                  <a:pt x="6350" y="120650"/>
                </a:lnTo>
                <a:lnTo>
                  <a:pt x="19050" y="88900"/>
                </a:lnTo>
                <a:lnTo>
                  <a:pt x="38100" y="63500"/>
                </a:lnTo>
                <a:lnTo>
                  <a:pt x="50800" y="44450"/>
                </a:lnTo>
                <a:lnTo>
                  <a:pt x="57150" y="31750"/>
                </a:lnTo>
                <a:lnTo>
                  <a:pt x="317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1" name="SMARTINK"/>
          <p:cNvSpPr/>
          <p:nvPr/>
        </p:nvSpPr>
        <p:spPr bwMode="auto">
          <a:xfrm>
            <a:off x="4425950" y="2609850"/>
            <a:ext cx="76201" cy="615951"/>
          </a:xfrm>
          <a:custGeom>
            <a:avLst/>
            <a:gdLst/>
            <a:ahLst/>
            <a:cxnLst/>
            <a:rect l="0" t="0" r="0" b="0"/>
            <a:pathLst>
              <a:path w="76201" h="615951">
                <a:moveTo>
                  <a:pt x="76200" y="0"/>
                </a:moveTo>
                <a:lnTo>
                  <a:pt x="63500" y="19050"/>
                </a:lnTo>
                <a:lnTo>
                  <a:pt x="63500" y="44450"/>
                </a:lnTo>
                <a:lnTo>
                  <a:pt x="57150" y="69850"/>
                </a:lnTo>
                <a:lnTo>
                  <a:pt x="57150" y="95250"/>
                </a:lnTo>
                <a:lnTo>
                  <a:pt x="57150" y="114300"/>
                </a:lnTo>
                <a:lnTo>
                  <a:pt x="50800" y="139700"/>
                </a:lnTo>
                <a:lnTo>
                  <a:pt x="50800" y="165100"/>
                </a:lnTo>
                <a:lnTo>
                  <a:pt x="50800" y="190500"/>
                </a:lnTo>
                <a:lnTo>
                  <a:pt x="44450" y="215900"/>
                </a:lnTo>
                <a:lnTo>
                  <a:pt x="44450" y="241300"/>
                </a:lnTo>
                <a:lnTo>
                  <a:pt x="44450" y="266700"/>
                </a:lnTo>
                <a:lnTo>
                  <a:pt x="38100" y="292100"/>
                </a:lnTo>
                <a:lnTo>
                  <a:pt x="38100" y="317500"/>
                </a:lnTo>
                <a:lnTo>
                  <a:pt x="38100" y="342900"/>
                </a:lnTo>
                <a:lnTo>
                  <a:pt x="31750" y="368300"/>
                </a:lnTo>
                <a:lnTo>
                  <a:pt x="31750" y="393700"/>
                </a:lnTo>
                <a:lnTo>
                  <a:pt x="25400" y="425450"/>
                </a:lnTo>
                <a:lnTo>
                  <a:pt x="19050" y="450850"/>
                </a:lnTo>
                <a:lnTo>
                  <a:pt x="12700" y="476250"/>
                </a:lnTo>
                <a:lnTo>
                  <a:pt x="12700" y="501650"/>
                </a:lnTo>
                <a:lnTo>
                  <a:pt x="12700" y="533400"/>
                </a:lnTo>
                <a:lnTo>
                  <a:pt x="6350" y="558800"/>
                </a:lnTo>
                <a:lnTo>
                  <a:pt x="0" y="584200"/>
                </a:lnTo>
                <a:lnTo>
                  <a:pt x="0" y="615950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2" name="SMARTINK"/>
          <p:cNvSpPr/>
          <p:nvPr/>
        </p:nvSpPr>
        <p:spPr bwMode="auto">
          <a:xfrm>
            <a:off x="4337050" y="3117850"/>
            <a:ext cx="203201" cy="139701"/>
          </a:xfrm>
          <a:custGeom>
            <a:avLst/>
            <a:gdLst/>
            <a:ahLst/>
            <a:cxnLst/>
            <a:rect l="0" t="0" r="0" b="0"/>
            <a:pathLst>
              <a:path w="203201" h="139701">
                <a:moveTo>
                  <a:pt x="6350" y="12700"/>
                </a:moveTo>
                <a:lnTo>
                  <a:pt x="0" y="0"/>
                </a:lnTo>
                <a:lnTo>
                  <a:pt x="6350" y="12700"/>
                </a:lnTo>
                <a:lnTo>
                  <a:pt x="19050" y="44450"/>
                </a:lnTo>
                <a:lnTo>
                  <a:pt x="31750" y="69850"/>
                </a:lnTo>
                <a:lnTo>
                  <a:pt x="44450" y="101600"/>
                </a:lnTo>
                <a:lnTo>
                  <a:pt x="50800" y="127000"/>
                </a:lnTo>
                <a:lnTo>
                  <a:pt x="69850" y="139700"/>
                </a:lnTo>
                <a:lnTo>
                  <a:pt x="88900" y="127000"/>
                </a:lnTo>
                <a:lnTo>
                  <a:pt x="114300" y="107950"/>
                </a:lnTo>
                <a:lnTo>
                  <a:pt x="139700" y="82550"/>
                </a:lnTo>
                <a:lnTo>
                  <a:pt x="165100" y="63500"/>
                </a:lnTo>
                <a:lnTo>
                  <a:pt x="196850" y="44450"/>
                </a:lnTo>
                <a:lnTo>
                  <a:pt x="20320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3" name="SMARTINK"/>
          <p:cNvSpPr/>
          <p:nvPr/>
        </p:nvSpPr>
        <p:spPr bwMode="auto">
          <a:xfrm>
            <a:off x="4349750" y="3321050"/>
            <a:ext cx="12701" cy="133351"/>
          </a:xfrm>
          <a:custGeom>
            <a:avLst/>
            <a:gdLst/>
            <a:ahLst/>
            <a:cxnLst/>
            <a:rect l="0" t="0" r="0" b="0"/>
            <a:pathLst>
              <a:path w="12701" h="133351">
                <a:moveTo>
                  <a:pt x="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101600"/>
                </a:lnTo>
                <a:lnTo>
                  <a:pt x="6350" y="12700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4" name="SMARTINK"/>
          <p:cNvSpPr/>
          <p:nvPr/>
        </p:nvSpPr>
        <p:spPr bwMode="auto">
          <a:xfrm>
            <a:off x="4305300" y="339725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6350"/>
                </a:lnTo>
                <a:lnTo>
                  <a:pt x="57150" y="0"/>
                </a:lnTo>
                <a:lnTo>
                  <a:pt x="82550" y="0"/>
                </a:lnTo>
                <a:lnTo>
                  <a:pt x="1143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5" name="SMARTINK"/>
          <p:cNvSpPr/>
          <p:nvPr/>
        </p:nvSpPr>
        <p:spPr bwMode="auto">
          <a:xfrm>
            <a:off x="4476750" y="3302000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63500" y="19050"/>
                </a:moveTo>
                <a:lnTo>
                  <a:pt x="44450" y="0"/>
                </a:lnTo>
                <a:lnTo>
                  <a:pt x="25400" y="0"/>
                </a:lnTo>
                <a:lnTo>
                  <a:pt x="12700" y="19050"/>
                </a:lnTo>
                <a:lnTo>
                  <a:pt x="0" y="44450"/>
                </a:lnTo>
                <a:lnTo>
                  <a:pt x="0" y="69850"/>
                </a:lnTo>
                <a:lnTo>
                  <a:pt x="12700" y="107950"/>
                </a:lnTo>
                <a:lnTo>
                  <a:pt x="25400" y="120650"/>
                </a:lnTo>
                <a:lnTo>
                  <a:pt x="38100" y="127000"/>
                </a:lnTo>
                <a:lnTo>
                  <a:pt x="63500" y="120650"/>
                </a:lnTo>
                <a:lnTo>
                  <a:pt x="76200" y="114300"/>
                </a:lnTo>
                <a:lnTo>
                  <a:pt x="76200" y="88900"/>
                </a:lnTo>
                <a:lnTo>
                  <a:pt x="69850" y="76200"/>
                </a:lnTo>
                <a:lnTo>
                  <a:pt x="381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6" name="SMARTINK"/>
          <p:cNvSpPr/>
          <p:nvPr/>
        </p:nvSpPr>
        <p:spPr bwMode="auto">
          <a:xfrm>
            <a:off x="4375150" y="2235200"/>
            <a:ext cx="6351" cy="120651"/>
          </a:xfrm>
          <a:custGeom>
            <a:avLst/>
            <a:gdLst/>
            <a:ahLst/>
            <a:cxnLst/>
            <a:rect l="0" t="0" r="0" b="0"/>
            <a:pathLst>
              <a:path w="6351" h="120651">
                <a:moveTo>
                  <a:pt x="0" y="0"/>
                </a:moveTo>
                <a:lnTo>
                  <a:pt x="0" y="31750"/>
                </a:lnTo>
                <a:lnTo>
                  <a:pt x="0" y="63500"/>
                </a:lnTo>
                <a:lnTo>
                  <a:pt x="0" y="88900"/>
                </a:lnTo>
                <a:lnTo>
                  <a:pt x="6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7" name="SMARTINK"/>
          <p:cNvSpPr/>
          <p:nvPr/>
        </p:nvSpPr>
        <p:spPr bwMode="auto">
          <a:xfrm>
            <a:off x="4337050" y="2305050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6350"/>
                </a:moveTo>
                <a:lnTo>
                  <a:pt x="25400" y="6350"/>
                </a:lnTo>
                <a:lnTo>
                  <a:pt x="635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8" name="SMARTINK"/>
          <p:cNvSpPr/>
          <p:nvPr/>
        </p:nvSpPr>
        <p:spPr bwMode="auto">
          <a:xfrm>
            <a:off x="4451350" y="2235200"/>
            <a:ext cx="44451" cy="95251"/>
          </a:xfrm>
          <a:custGeom>
            <a:avLst/>
            <a:gdLst/>
            <a:ahLst/>
            <a:cxnLst/>
            <a:rect l="0" t="0" r="0" b="0"/>
            <a:pathLst>
              <a:path w="44451" h="95251">
                <a:moveTo>
                  <a:pt x="31750" y="0"/>
                </a:moveTo>
                <a:lnTo>
                  <a:pt x="19050" y="6350"/>
                </a:lnTo>
                <a:lnTo>
                  <a:pt x="6350" y="38100"/>
                </a:lnTo>
                <a:lnTo>
                  <a:pt x="0" y="57150"/>
                </a:lnTo>
                <a:lnTo>
                  <a:pt x="6350" y="88900"/>
                </a:lnTo>
                <a:lnTo>
                  <a:pt x="19050" y="95250"/>
                </a:lnTo>
                <a:lnTo>
                  <a:pt x="38100" y="88900"/>
                </a:lnTo>
                <a:lnTo>
                  <a:pt x="44450" y="76200"/>
                </a:lnTo>
                <a:lnTo>
                  <a:pt x="254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9" name="SMARTINK"/>
          <p:cNvSpPr/>
          <p:nvPr/>
        </p:nvSpPr>
        <p:spPr bwMode="auto">
          <a:xfrm>
            <a:off x="5873750" y="2692400"/>
            <a:ext cx="19051" cy="406401"/>
          </a:xfrm>
          <a:custGeom>
            <a:avLst/>
            <a:gdLst/>
            <a:ahLst/>
            <a:cxnLst/>
            <a:rect l="0" t="0" r="0" b="0"/>
            <a:pathLst>
              <a:path w="19051" h="406401">
                <a:moveTo>
                  <a:pt x="19050" y="0"/>
                </a:moveTo>
                <a:lnTo>
                  <a:pt x="19050" y="19050"/>
                </a:lnTo>
                <a:lnTo>
                  <a:pt x="19050" y="44450"/>
                </a:lnTo>
                <a:lnTo>
                  <a:pt x="19050" y="69850"/>
                </a:lnTo>
                <a:lnTo>
                  <a:pt x="19050" y="95250"/>
                </a:lnTo>
                <a:lnTo>
                  <a:pt x="19050" y="120650"/>
                </a:lnTo>
                <a:lnTo>
                  <a:pt x="19050" y="146050"/>
                </a:lnTo>
                <a:lnTo>
                  <a:pt x="19050" y="177800"/>
                </a:lnTo>
                <a:lnTo>
                  <a:pt x="12700" y="203200"/>
                </a:lnTo>
                <a:lnTo>
                  <a:pt x="12700" y="228600"/>
                </a:lnTo>
                <a:lnTo>
                  <a:pt x="12700" y="254000"/>
                </a:lnTo>
                <a:lnTo>
                  <a:pt x="6350" y="279400"/>
                </a:lnTo>
                <a:lnTo>
                  <a:pt x="6350" y="304800"/>
                </a:lnTo>
                <a:lnTo>
                  <a:pt x="6350" y="336550"/>
                </a:lnTo>
                <a:lnTo>
                  <a:pt x="0" y="368300"/>
                </a:lnTo>
                <a:lnTo>
                  <a:pt x="0" y="393700"/>
                </a:lnTo>
                <a:lnTo>
                  <a:pt x="6350" y="406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0" name="SMARTINK"/>
          <p:cNvSpPr/>
          <p:nvPr/>
        </p:nvSpPr>
        <p:spPr bwMode="auto">
          <a:xfrm>
            <a:off x="5803900" y="3035300"/>
            <a:ext cx="152401" cy="120651"/>
          </a:xfrm>
          <a:custGeom>
            <a:avLst/>
            <a:gdLst/>
            <a:ahLst/>
            <a:cxnLst/>
            <a:rect l="0" t="0" r="0" b="0"/>
            <a:pathLst>
              <a:path w="152401" h="120651">
                <a:moveTo>
                  <a:pt x="0" y="0"/>
                </a:moveTo>
                <a:lnTo>
                  <a:pt x="12700" y="12700"/>
                </a:lnTo>
                <a:lnTo>
                  <a:pt x="19050" y="44450"/>
                </a:lnTo>
                <a:lnTo>
                  <a:pt x="31750" y="69850"/>
                </a:lnTo>
                <a:lnTo>
                  <a:pt x="44450" y="101600"/>
                </a:lnTo>
                <a:lnTo>
                  <a:pt x="57150" y="114300"/>
                </a:lnTo>
                <a:lnTo>
                  <a:pt x="69850" y="120650"/>
                </a:lnTo>
                <a:lnTo>
                  <a:pt x="95250" y="95250"/>
                </a:lnTo>
                <a:lnTo>
                  <a:pt x="120650" y="69850"/>
                </a:lnTo>
                <a:lnTo>
                  <a:pt x="139700" y="38100"/>
                </a:lnTo>
                <a:lnTo>
                  <a:pt x="1524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1" name="SMARTINK"/>
          <p:cNvSpPr/>
          <p:nvPr/>
        </p:nvSpPr>
        <p:spPr bwMode="auto">
          <a:xfrm>
            <a:off x="5810250" y="2146300"/>
            <a:ext cx="12701" cy="139701"/>
          </a:xfrm>
          <a:custGeom>
            <a:avLst/>
            <a:gdLst/>
            <a:ahLst/>
            <a:cxnLst/>
            <a:rect l="0" t="0" r="0" b="0"/>
            <a:pathLst>
              <a:path w="12701" h="1397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33350"/>
                </a:lnTo>
                <a:lnTo>
                  <a:pt x="127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2" name="SMARTINK"/>
          <p:cNvSpPr/>
          <p:nvPr/>
        </p:nvSpPr>
        <p:spPr bwMode="auto">
          <a:xfrm>
            <a:off x="5765800" y="2216150"/>
            <a:ext cx="101601" cy="12701"/>
          </a:xfrm>
          <a:custGeom>
            <a:avLst/>
            <a:gdLst/>
            <a:ahLst/>
            <a:cxnLst/>
            <a:rect l="0" t="0" r="0" b="0"/>
            <a:pathLst>
              <a:path w="101601" h="12701">
                <a:moveTo>
                  <a:pt x="0" y="12700"/>
                </a:moveTo>
                <a:lnTo>
                  <a:pt x="25400" y="6350"/>
                </a:lnTo>
                <a:lnTo>
                  <a:pt x="38100" y="0"/>
                </a:lnTo>
                <a:lnTo>
                  <a:pt x="82550" y="0"/>
                </a:lnTo>
                <a:lnTo>
                  <a:pt x="1016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3" name="SMARTINK"/>
          <p:cNvSpPr/>
          <p:nvPr/>
        </p:nvSpPr>
        <p:spPr bwMode="auto">
          <a:xfrm>
            <a:off x="5911850" y="2146300"/>
            <a:ext cx="19051" cy="152401"/>
          </a:xfrm>
          <a:custGeom>
            <a:avLst/>
            <a:gdLst/>
            <a:ahLst/>
            <a:cxnLst/>
            <a:rect l="0" t="0" r="0" b="0"/>
            <a:pathLst>
              <a:path w="19051" h="152401">
                <a:moveTo>
                  <a:pt x="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90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4" name="SMARTINK"/>
          <p:cNvSpPr/>
          <p:nvPr/>
        </p:nvSpPr>
        <p:spPr bwMode="auto">
          <a:xfrm>
            <a:off x="5727700" y="3251200"/>
            <a:ext cx="12701" cy="158751"/>
          </a:xfrm>
          <a:custGeom>
            <a:avLst/>
            <a:gdLst/>
            <a:ahLst/>
            <a:cxnLst/>
            <a:rect l="0" t="0" r="0" b="0"/>
            <a:pathLst>
              <a:path w="12701" h="158751">
                <a:moveTo>
                  <a:pt x="12700" y="0"/>
                </a:moveTo>
                <a:lnTo>
                  <a:pt x="0" y="12700"/>
                </a:ln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6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5" name="SMARTINK"/>
          <p:cNvSpPr/>
          <p:nvPr/>
        </p:nvSpPr>
        <p:spPr bwMode="auto">
          <a:xfrm>
            <a:off x="5676900" y="3340100"/>
            <a:ext cx="76201" cy="12701"/>
          </a:xfrm>
          <a:custGeom>
            <a:avLst/>
            <a:gdLst/>
            <a:ahLst/>
            <a:cxnLst/>
            <a:rect l="0" t="0" r="0" b="0"/>
            <a:pathLst>
              <a:path w="76201" h="12701">
                <a:moveTo>
                  <a:pt x="0" y="12700"/>
                </a:moveTo>
                <a:lnTo>
                  <a:pt x="19050" y="0"/>
                </a:lnTo>
                <a:lnTo>
                  <a:pt x="63500" y="0"/>
                </a:lnTo>
                <a:lnTo>
                  <a:pt x="76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6" name="SMARTINK"/>
          <p:cNvSpPr/>
          <p:nvPr/>
        </p:nvSpPr>
        <p:spPr bwMode="auto">
          <a:xfrm>
            <a:off x="5816600" y="3276600"/>
            <a:ext cx="88901" cy="127001"/>
          </a:xfrm>
          <a:custGeom>
            <a:avLst/>
            <a:gdLst/>
            <a:ahLst/>
            <a:cxnLst/>
            <a:rect l="0" t="0" r="0" b="0"/>
            <a:pathLst>
              <a:path w="88901" h="12700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50800" y="0"/>
                </a:lnTo>
                <a:lnTo>
                  <a:pt x="57150" y="12700"/>
                </a:lnTo>
                <a:lnTo>
                  <a:pt x="63500" y="31750"/>
                </a:lnTo>
                <a:lnTo>
                  <a:pt x="50800" y="63500"/>
                </a:lnTo>
                <a:lnTo>
                  <a:pt x="38100" y="88900"/>
                </a:lnTo>
                <a:lnTo>
                  <a:pt x="19050" y="114300"/>
                </a:lnTo>
                <a:lnTo>
                  <a:pt x="25400" y="127000"/>
                </a:lnTo>
                <a:lnTo>
                  <a:pt x="57150" y="127000"/>
                </a:lnTo>
                <a:lnTo>
                  <a:pt x="889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7" name="SMARTINK"/>
          <p:cNvSpPr/>
          <p:nvPr/>
        </p:nvSpPr>
        <p:spPr bwMode="auto">
          <a:xfrm>
            <a:off x="6083300" y="2254250"/>
            <a:ext cx="63501" cy="1"/>
          </a:xfrm>
          <a:custGeom>
            <a:avLst/>
            <a:gdLst/>
            <a:ahLst/>
            <a:cxnLst/>
            <a:rect l="0" t="0" r="0" b="0"/>
            <a:pathLst>
              <a:path w="63501" h="1">
                <a:moveTo>
                  <a:pt x="0" y="0"/>
                </a:moveTo>
                <a:lnTo>
                  <a:pt x="25400" y="0"/>
                </a:lnTo>
                <a:lnTo>
                  <a:pt x="57150" y="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8" name="SMARTINK"/>
          <p:cNvSpPr/>
          <p:nvPr/>
        </p:nvSpPr>
        <p:spPr bwMode="auto">
          <a:xfrm>
            <a:off x="6184900" y="2171700"/>
            <a:ext cx="114301" cy="88901"/>
          </a:xfrm>
          <a:custGeom>
            <a:avLst/>
            <a:gdLst/>
            <a:ahLst/>
            <a:cxnLst/>
            <a:rect l="0" t="0" r="0" b="0"/>
            <a:pathLst>
              <a:path w="114301" h="8890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  <a:lnTo>
                  <a:pt x="57150" y="6350"/>
                </a:lnTo>
                <a:lnTo>
                  <a:pt x="63500" y="19050"/>
                </a:lnTo>
                <a:lnTo>
                  <a:pt x="63500" y="38100"/>
                </a:lnTo>
                <a:lnTo>
                  <a:pt x="57150" y="50800"/>
                </a:lnTo>
                <a:lnTo>
                  <a:pt x="38100" y="76200"/>
                </a:lnTo>
                <a:lnTo>
                  <a:pt x="31750" y="88900"/>
                </a:lnTo>
                <a:lnTo>
                  <a:pt x="57150" y="88900"/>
                </a:lnTo>
                <a:lnTo>
                  <a:pt x="76200" y="82550"/>
                </a:lnTo>
                <a:lnTo>
                  <a:pt x="107950" y="82550"/>
                </a:lnTo>
                <a:lnTo>
                  <a:pt x="1143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9" name="SMARTINK"/>
          <p:cNvSpPr/>
          <p:nvPr/>
        </p:nvSpPr>
        <p:spPr bwMode="auto">
          <a:xfrm>
            <a:off x="6254750" y="2698750"/>
            <a:ext cx="31751" cy="342901"/>
          </a:xfrm>
          <a:custGeom>
            <a:avLst/>
            <a:gdLst/>
            <a:ahLst/>
            <a:cxnLst/>
            <a:rect l="0" t="0" r="0" b="0"/>
            <a:pathLst>
              <a:path w="31751" h="342901">
                <a:moveTo>
                  <a:pt x="0" y="0"/>
                </a:moveTo>
                <a:lnTo>
                  <a:pt x="0" y="31750"/>
                </a:lnTo>
                <a:lnTo>
                  <a:pt x="6350" y="57150"/>
                </a:lnTo>
                <a:lnTo>
                  <a:pt x="12700" y="88900"/>
                </a:lnTo>
                <a:lnTo>
                  <a:pt x="12700" y="120650"/>
                </a:lnTo>
                <a:lnTo>
                  <a:pt x="12700" y="139700"/>
                </a:lnTo>
                <a:lnTo>
                  <a:pt x="12700" y="184150"/>
                </a:lnTo>
                <a:lnTo>
                  <a:pt x="19050" y="209550"/>
                </a:lnTo>
                <a:lnTo>
                  <a:pt x="19050" y="234950"/>
                </a:lnTo>
                <a:lnTo>
                  <a:pt x="19050" y="260350"/>
                </a:lnTo>
                <a:lnTo>
                  <a:pt x="19050" y="292100"/>
                </a:lnTo>
                <a:lnTo>
                  <a:pt x="19050" y="317500"/>
                </a:lnTo>
                <a:lnTo>
                  <a:pt x="25400" y="330200"/>
                </a:lnTo>
                <a:lnTo>
                  <a:pt x="31750" y="342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0" name="SMARTINK"/>
          <p:cNvSpPr/>
          <p:nvPr/>
        </p:nvSpPr>
        <p:spPr bwMode="auto">
          <a:xfrm>
            <a:off x="6178550" y="3003550"/>
            <a:ext cx="152401" cy="88901"/>
          </a:xfrm>
          <a:custGeom>
            <a:avLst/>
            <a:gdLst/>
            <a:ahLst/>
            <a:cxnLst/>
            <a:rect l="0" t="0" r="0" b="0"/>
            <a:pathLst>
              <a:path w="152401" h="88901">
                <a:moveTo>
                  <a:pt x="6350" y="12700"/>
                </a:moveTo>
                <a:lnTo>
                  <a:pt x="0" y="0"/>
                </a:lnTo>
                <a:lnTo>
                  <a:pt x="12700" y="31750"/>
                </a:lnTo>
                <a:lnTo>
                  <a:pt x="25400" y="57150"/>
                </a:lnTo>
                <a:lnTo>
                  <a:pt x="44450" y="88900"/>
                </a:lnTo>
                <a:lnTo>
                  <a:pt x="63500" y="88900"/>
                </a:lnTo>
                <a:lnTo>
                  <a:pt x="88900" y="76200"/>
                </a:lnTo>
                <a:lnTo>
                  <a:pt x="114300" y="44450"/>
                </a:lnTo>
                <a:lnTo>
                  <a:pt x="133350" y="12700"/>
                </a:lnTo>
                <a:lnTo>
                  <a:pt x="152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1" name="SMARTINK"/>
          <p:cNvSpPr/>
          <p:nvPr/>
        </p:nvSpPr>
        <p:spPr bwMode="auto">
          <a:xfrm>
            <a:off x="6178550" y="3232150"/>
            <a:ext cx="120651" cy="1"/>
          </a:xfrm>
          <a:custGeom>
            <a:avLst/>
            <a:gdLst/>
            <a:ahLst/>
            <a:cxnLst/>
            <a:rect l="0" t="0" r="0" b="0"/>
            <a:pathLst>
              <a:path w="120651" h="1">
                <a:moveTo>
                  <a:pt x="0" y="0"/>
                </a:moveTo>
                <a:lnTo>
                  <a:pt x="31750" y="0"/>
                </a:lnTo>
                <a:lnTo>
                  <a:pt x="57150" y="0"/>
                </a:lnTo>
                <a:lnTo>
                  <a:pt x="82550" y="0"/>
                </a:lnTo>
                <a:lnTo>
                  <a:pt x="1143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2" name="SMARTINK"/>
          <p:cNvSpPr/>
          <p:nvPr/>
        </p:nvSpPr>
        <p:spPr bwMode="auto">
          <a:xfrm>
            <a:off x="6356350" y="316230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63500" y="6350"/>
                </a:lnTo>
                <a:lnTo>
                  <a:pt x="69850" y="25400"/>
                </a:lnTo>
                <a:lnTo>
                  <a:pt x="69850" y="57150"/>
                </a:lnTo>
                <a:lnTo>
                  <a:pt x="50800" y="82550"/>
                </a:lnTo>
                <a:lnTo>
                  <a:pt x="31750" y="114300"/>
                </a:lnTo>
                <a:lnTo>
                  <a:pt x="25400" y="133350"/>
                </a:lnTo>
                <a:lnTo>
                  <a:pt x="44450" y="146050"/>
                </a:lnTo>
                <a:lnTo>
                  <a:pt x="63500" y="139700"/>
                </a:lnTo>
                <a:lnTo>
                  <a:pt x="88900" y="133350"/>
                </a:lnTo>
                <a:lnTo>
                  <a:pt x="1206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3" name="SMARTINK"/>
          <p:cNvSpPr/>
          <p:nvPr/>
        </p:nvSpPr>
        <p:spPr bwMode="auto">
          <a:xfrm>
            <a:off x="844550" y="4527550"/>
            <a:ext cx="44451" cy="279401"/>
          </a:xfrm>
          <a:custGeom>
            <a:avLst/>
            <a:gdLst/>
            <a:ahLst/>
            <a:cxnLst/>
            <a:rect l="0" t="0" r="0" b="0"/>
            <a:pathLst>
              <a:path w="44451" h="27940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12700" y="69850"/>
                </a:lnTo>
                <a:lnTo>
                  <a:pt x="12700" y="101600"/>
                </a:lnTo>
                <a:lnTo>
                  <a:pt x="19050" y="120650"/>
                </a:lnTo>
                <a:lnTo>
                  <a:pt x="1905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34950"/>
                </a:lnTo>
                <a:lnTo>
                  <a:pt x="31750" y="260350"/>
                </a:lnTo>
                <a:lnTo>
                  <a:pt x="38100" y="273050"/>
                </a:lnTo>
                <a:lnTo>
                  <a:pt x="444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4" name="SMARTINK"/>
          <p:cNvSpPr/>
          <p:nvPr/>
        </p:nvSpPr>
        <p:spPr bwMode="auto">
          <a:xfrm>
            <a:off x="869950" y="4502150"/>
            <a:ext cx="165101" cy="292101"/>
          </a:xfrm>
          <a:custGeom>
            <a:avLst/>
            <a:gdLst/>
            <a:ahLst/>
            <a:cxnLst/>
            <a:rect l="0" t="0" r="0" b="0"/>
            <a:pathLst>
              <a:path w="165101" h="292101">
                <a:moveTo>
                  <a:pt x="0" y="38100"/>
                </a:moveTo>
                <a:lnTo>
                  <a:pt x="0" y="19050"/>
                </a:ln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101600" y="12700"/>
                </a:lnTo>
                <a:lnTo>
                  <a:pt x="120650" y="25400"/>
                </a:lnTo>
                <a:lnTo>
                  <a:pt x="133350" y="44450"/>
                </a:lnTo>
                <a:lnTo>
                  <a:pt x="133350" y="76200"/>
                </a:lnTo>
                <a:lnTo>
                  <a:pt x="127000" y="107950"/>
                </a:lnTo>
                <a:lnTo>
                  <a:pt x="101600" y="133350"/>
                </a:lnTo>
                <a:lnTo>
                  <a:pt x="69850" y="152400"/>
                </a:lnTo>
                <a:lnTo>
                  <a:pt x="44450" y="171450"/>
                </a:lnTo>
                <a:lnTo>
                  <a:pt x="25400" y="171450"/>
                </a:lnTo>
                <a:lnTo>
                  <a:pt x="12700" y="165100"/>
                </a:lnTo>
                <a:lnTo>
                  <a:pt x="19050" y="152400"/>
                </a:lnTo>
                <a:lnTo>
                  <a:pt x="57150" y="165100"/>
                </a:lnTo>
                <a:lnTo>
                  <a:pt x="82550" y="190500"/>
                </a:lnTo>
                <a:lnTo>
                  <a:pt x="114300" y="215900"/>
                </a:lnTo>
                <a:lnTo>
                  <a:pt x="139700" y="247650"/>
                </a:lnTo>
                <a:lnTo>
                  <a:pt x="158750" y="279400"/>
                </a:lnTo>
                <a:lnTo>
                  <a:pt x="16510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5" name="SMARTINK"/>
          <p:cNvSpPr/>
          <p:nvPr/>
        </p:nvSpPr>
        <p:spPr bwMode="auto">
          <a:xfrm>
            <a:off x="1073150" y="4654550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0" y="76200"/>
                </a:moveTo>
                <a:lnTo>
                  <a:pt x="25400" y="69850"/>
                </a:lnTo>
                <a:lnTo>
                  <a:pt x="44450" y="63500"/>
                </a:lnTo>
                <a:lnTo>
                  <a:pt x="57150" y="50800"/>
                </a:lnTo>
                <a:lnTo>
                  <a:pt x="63500" y="38100"/>
                </a:lnTo>
                <a:lnTo>
                  <a:pt x="63500" y="12700"/>
                </a:lnTo>
                <a:lnTo>
                  <a:pt x="57150" y="0"/>
                </a:lnTo>
                <a:lnTo>
                  <a:pt x="38100" y="0"/>
                </a:lnTo>
                <a:lnTo>
                  <a:pt x="25400" y="635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9850"/>
                </a:lnTo>
                <a:lnTo>
                  <a:pt x="6350" y="82550"/>
                </a:lnTo>
                <a:lnTo>
                  <a:pt x="25400" y="101600"/>
                </a:lnTo>
                <a:lnTo>
                  <a:pt x="44450" y="114300"/>
                </a:lnTo>
                <a:lnTo>
                  <a:pt x="762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6" name="SMARTINK"/>
          <p:cNvSpPr/>
          <p:nvPr/>
        </p:nvSpPr>
        <p:spPr bwMode="auto">
          <a:xfrm>
            <a:off x="1206500" y="4559300"/>
            <a:ext cx="101601" cy="203201"/>
          </a:xfrm>
          <a:custGeom>
            <a:avLst/>
            <a:gdLst/>
            <a:ahLst/>
            <a:cxnLst/>
            <a:rect l="0" t="0" r="0" b="0"/>
            <a:pathLst>
              <a:path w="101601" h="203201">
                <a:moveTo>
                  <a:pt x="88900" y="0"/>
                </a:moveTo>
                <a:lnTo>
                  <a:pt x="95250" y="25400"/>
                </a:lnTo>
                <a:lnTo>
                  <a:pt x="101600" y="50800"/>
                </a:lnTo>
                <a:lnTo>
                  <a:pt x="101600" y="76200"/>
                </a:lnTo>
                <a:lnTo>
                  <a:pt x="101600" y="107950"/>
                </a:lnTo>
                <a:lnTo>
                  <a:pt x="101600" y="133350"/>
                </a:lnTo>
                <a:lnTo>
                  <a:pt x="101600" y="165100"/>
                </a:lnTo>
                <a:lnTo>
                  <a:pt x="101600" y="190500"/>
                </a:lnTo>
                <a:lnTo>
                  <a:pt x="82550" y="152400"/>
                </a:lnTo>
                <a:lnTo>
                  <a:pt x="63500" y="127000"/>
                </a:lnTo>
                <a:lnTo>
                  <a:pt x="50800" y="114300"/>
                </a:lnTo>
                <a:lnTo>
                  <a:pt x="38100" y="107950"/>
                </a:lnTo>
                <a:lnTo>
                  <a:pt x="19050" y="107950"/>
                </a:lnTo>
                <a:lnTo>
                  <a:pt x="6350" y="133350"/>
                </a:lnTo>
                <a:lnTo>
                  <a:pt x="0" y="146050"/>
                </a:lnTo>
                <a:lnTo>
                  <a:pt x="6350" y="171450"/>
                </a:lnTo>
                <a:lnTo>
                  <a:pt x="19050" y="184150"/>
                </a:lnTo>
                <a:lnTo>
                  <a:pt x="38100" y="196850"/>
                </a:lnTo>
                <a:lnTo>
                  <a:pt x="57150" y="203200"/>
                </a:lnTo>
                <a:lnTo>
                  <a:pt x="952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7" name="SMARTINK"/>
          <p:cNvSpPr/>
          <p:nvPr/>
        </p:nvSpPr>
        <p:spPr bwMode="auto">
          <a:xfrm>
            <a:off x="1390650" y="4660900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69850"/>
                </a:lnTo>
                <a:lnTo>
                  <a:pt x="19050" y="82550"/>
                </a:lnTo>
                <a:lnTo>
                  <a:pt x="38100" y="76200"/>
                </a:lnTo>
                <a:lnTo>
                  <a:pt x="57150" y="44450"/>
                </a:lnTo>
                <a:lnTo>
                  <a:pt x="63500" y="19050"/>
                </a:lnTo>
                <a:lnTo>
                  <a:pt x="76200" y="50800"/>
                </a:lnTo>
                <a:lnTo>
                  <a:pt x="82550" y="63500"/>
                </a:lnTo>
                <a:lnTo>
                  <a:pt x="95250" y="82550"/>
                </a:lnTo>
                <a:lnTo>
                  <a:pt x="1143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8" name="SMARTINK"/>
          <p:cNvSpPr/>
          <p:nvPr/>
        </p:nvSpPr>
        <p:spPr bwMode="auto">
          <a:xfrm>
            <a:off x="1549400" y="4629150"/>
            <a:ext cx="82551" cy="101601"/>
          </a:xfrm>
          <a:custGeom>
            <a:avLst/>
            <a:gdLst/>
            <a:ahLst/>
            <a:cxnLst/>
            <a:rect l="0" t="0" r="0" b="0"/>
            <a:pathLst>
              <a:path w="82551" h="101601">
                <a:moveTo>
                  <a:pt x="76200" y="12700"/>
                </a:moveTo>
                <a:lnTo>
                  <a:pt x="69850" y="25400"/>
                </a:lnTo>
                <a:lnTo>
                  <a:pt x="38100" y="6350"/>
                </a:lnTo>
                <a:lnTo>
                  <a:pt x="19050" y="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76200"/>
                </a:lnTo>
                <a:lnTo>
                  <a:pt x="25400" y="88900"/>
                </a:lnTo>
                <a:lnTo>
                  <a:pt x="38100" y="95250"/>
                </a:lnTo>
                <a:lnTo>
                  <a:pt x="63500" y="95250"/>
                </a:lnTo>
                <a:lnTo>
                  <a:pt x="825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9" name="SMARTINK"/>
          <p:cNvSpPr/>
          <p:nvPr/>
        </p:nvSpPr>
        <p:spPr bwMode="auto">
          <a:xfrm>
            <a:off x="1701800" y="4654550"/>
            <a:ext cx="6351" cy="88901"/>
          </a:xfrm>
          <a:custGeom>
            <a:avLst/>
            <a:gdLst/>
            <a:ahLst/>
            <a:cxnLst/>
            <a:rect l="0" t="0" r="0" b="0"/>
            <a:pathLst>
              <a:path w="6351" h="889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0" name="SMARTINK"/>
          <p:cNvSpPr/>
          <p:nvPr/>
        </p:nvSpPr>
        <p:spPr bwMode="auto">
          <a:xfrm>
            <a:off x="1670050" y="45339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19050"/>
                </a:moveTo>
                <a:lnTo>
                  <a:pt x="0" y="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1" name="SMARTINK"/>
          <p:cNvSpPr/>
          <p:nvPr/>
        </p:nvSpPr>
        <p:spPr bwMode="auto">
          <a:xfrm>
            <a:off x="1778000" y="4629150"/>
            <a:ext cx="215901" cy="241301"/>
          </a:xfrm>
          <a:custGeom>
            <a:avLst/>
            <a:gdLst/>
            <a:ahLst/>
            <a:cxnLst/>
            <a:rect l="0" t="0" r="0" b="0"/>
            <a:pathLst>
              <a:path w="215901" h="2413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76200"/>
                </a:lnTo>
                <a:lnTo>
                  <a:pt x="25400" y="69850"/>
                </a:lnTo>
                <a:lnTo>
                  <a:pt x="44450" y="38100"/>
                </a:lnTo>
                <a:lnTo>
                  <a:pt x="50800" y="25400"/>
                </a:lnTo>
                <a:lnTo>
                  <a:pt x="63500" y="19050"/>
                </a:lnTo>
                <a:lnTo>
                  <a:pt x="88900" y="44450"/>
                </a:lnTo>
                <a:lnTo>
                  <a:pt x="120650" y="76200"/>
                </a:lnTo>
                <a:lnTo>
                  <a:pt x="139700" y="88900"/>
                </a:lnTo>
                <a:lnTo>
                  <a:pt x="165100" y="88900"/>
                </a:lnTo>
                <a:lnTo>
                  <a:pt x="190500" y="82550"/>
                </a:lnTo>
                <a:lnTo>
                  <a:pt x="203200" y="63500"/>
                </a:lnTo>
                <a:lnTo>
                  <a:pt x="203200" y="44450"/>
                </a:lnTo>
                <a:lnTo>
                  <a:pt x="196850" y="31750"/>
                </a:lnTo>
                <a:lnTo>
                  <a:pt x="184150" y="25400"/>
                </a:lnTo>
                <a:lnTo>
                  <a:pt x="165100" y="25400"/>
                </a:lnTo>
                <a:lnTo>
                  <a:pt x="146050" y="31750"/>
                </a:lnTo>
                <a:lnTo>
                  <a:pt x="133350" y="44450"/>
                </a:lnTo>
                <a:lnTo>
                  <a:pt x="127000" y="57150"/>
                </a:lnTo>
                <a:lnTo>
                  <a:pt x="133350" y="82550"/>
                </a:lnTo>
                <a:lnTo>
                  <a:pt x="146050" y="88900"/>
                </a:lnTo>
                <a:lnTo>
                  <a:pt x="171450" y="95250"/>
                </a:lnTo>
                <a:lnTo>
                  <a:pt x="184150" y="88900"/>
                </a:lnTo>
                <a:lnTo>
                  <a:pt x="196850" y="82550"/>
                </a:lnTo>
                <a:lnTo>
                  <a:pt x="209550" y="76200"/>
                </a:lnTo>
                <a:lnTo>
                  <a:pt x="215900" y="57150"/>
                </a:lnTo>
                <a:lnTo>
                  <a:pt x="203200" y="69850"/>
                </a:lnTo>
                <a:lnTo>
                  <a:pt x="209550" y="101600"/>
                </a:lnTo>
                <a:lnTo>
                  <a:pt x="209550" y="127000"/>
                </a:lnTo>
                <a:lnTo>
                  <a:pt x="215900" y="152400"/>
                </a:lnTo>
                <a:lnTo>
                  <a:pt x="215900" y="177800"/>
                </a:lnTo>
                <a:lnTo>
                  <a:pt x="215900" y="203200"/>
                </a:lnTo>
                <a:lnTo>
                  <a:pt x="209550" y="222250"/>
                </a:lnTo>
                <a:lnTo>
                  <a:pt x="196850" y="234950"/>
                </a:lnTo>
                <a:lnTo>
                  <a:pt x="184150" y="241300"/>
                </a:lnTo>
                <a:lnTo>
                  <a:pt x="165100" y="241300"/>
                </a:lnTo>
                <a:lnTo>
                  <a:pt x="146050" y="222250"/>
                </a:lnTo>
                <a:lnTo>
                  <a:pt x="139700" y="209550"/>
                </a:lnTo>
                <a:lnTo>
                  <a:pt x="133350" y="177800"/>
                </a:lnTo>
                <a:lnTo>
                  <a:pt x="133350" y="158750"/>
                </a:lnTo>
                <a:lnTo>
                  <a:pt x="139700" y="139700"/>
                </a:lnTo>
                <a:lnTo>
                  <a:pt x="158750" y="120650"/>
                </a:lnTo>
                <a:lnTo>
                  <a:pt x="1778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2" name="SMARTINK"/>
          <p:cNvSpPr/>
          <p:nvPr/>
        </p:nvSpPr>
        <p:spPr bwMode="auto">
          <a:xfrm>
            <a:off x="2273300" y="4552950"/>
            <a:ext cx="177801" cy="114301"/>
          </a:xfrm>
          <a:custGeom>
            <a:avLst/>
            <a:gdLst/>
            <a:ahLst/>
            <a:cxnLst/>
            <a:rect l="0" t="0" r="0" b="0"/>
            <a:pathLst>
              <a:path w="177801" h="114301">
                <a:moveTo>
                  <a:pt x="82550" y="44450"/>
                </a:moveTo>
                <a:lnTo>
                  <a:pt x="82550" y="25400"/>
                </a:lnTo>
                <a:lnTo>
                  <a:pt x="76200" y="6350"/>
                </a:lnTo>
                <a:lnTo>
                  <a:pt x="63500" y="0"/>
                </a:lnTo>
                <a:lnTo>
                  <a:pt x="50800" y="6350"/>
                </a:lnTo>
                <a:lnTo>
                  <a:pt x="25400" y="31750"/>
                </a:lnTo>
                <a:lnTo>
                  <a:pt x="6350" y="57150"/>
                </a:lnTo>
                <a:lnTo>
                  <a:pt x="0" y="88900"/>
                </a:lnTo>
                <a:lnTo>
                  <a:pt x="6350" y="107950"/>
                </a:lnTo>
                <a:lnTo>
                  <a:pt x="19050" y="114300"/>
                </a:lnTo>
                <a:lnTo>
                  <a:pt x="38100" y="107950"/>
                </a:lnTo>
                <a:lnTo>
                  <a:pt x="50800" y="95250"/>
                </a:lnTo>
                <a:lnTo>
                  <a:pt x="63500" y="69850"/>
                </a:lnTo>
                <a:lnTo>
                  <a:pt x="69850" y="38100"/>
                </a:lnTo>
                <a:lnTo>
                  <a:pt x="114300" y="63500"/>
                </a:lnTo>
                <a:lnTo>
                  <a:pt x="139700" y="82550"/>
                </a:lnTo>
                <a:lnTo>
                  <a:pt x="171450" y="101600"/>
                </a:lnTo>
                <a:lnTo>
                  <a:pt x="1778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3" name="SMARTINK"/>
          <p:cNvSpPr/>
          <p:nvPr/>
        </p:nvSpPr>
        <p:spPr bwMode="auto">
          <a:xfrm>
            <a:off x="2527300" y="4591050"/>
            <a:ext cx="69851" cy="196851"/>
          </a:xfrm>
          <a:custGeom>
            <a:avLst/>
            <a:gdLst/>
            <a:ahLst/>
            <a:cxnLst/>
            <a:rect l="0" t="0" r="0" b="0"/>
            <a:pathLst>
              <a:path w="69851" h="196851">
                <a:moveTo>
                  <a:pt x="69850" y="6350"/>
                </a:move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31750"/>
                </a:lnTo>
                <a:lnTo>
                  <a:pt x="6350" y="44450"/>
                </a:lnTo>
                <a:lnTo>
                  <a:pt x="31750" y="44450"/>
                </a:lnTo>
                <a:lnTo>
                  <a:pt x="44450" y="31750"/>
                </a:lnTo>
                <a:lnTo>
                  <a:pt x="57150" y="12700"/>
                </a:lnTo>
                <a:lnTo>
                  <a:pt x="63500" y="31750"/>
                </a:lnTo>
                <a:lnTo>
                  <a:pt x="63500" y="57150"/>
                </a:lnTo>
                <a:lnTo>
                  <a:pt x="69850" y="82550"/>
                </a:lnTo>
                <a:lnTo>
                  <a:pt x="69850" y="107950"/>
                </a:lnTo>
                <a:lnTo>
                  <a:pt x="69850" y="133350"/>
                </a:lnTo>
                <a:lnTo>
                  <a:pt x="63500" y="152400"/>
                </a:lnTo>
                <a:lnTo>
                  <a:pt x="63500" y="171450"/>
                </a:lnTo>
                <a:lnTo>
                  <a:pt x="57150" y="190500"/>
                </a:lnTo>
                <a:lnTo>
                  <a:pt x="38100" y="196850"/>
                </a:lnTo>
                <a:lnTo>
                  <a:pt x="25400" y="184150"/>
                </a:lnTo>
                <a:lnTo>
                  <a:pt x="19050" y="171450"/>
                </a:lnTo>
                <a:lnTo>
                  <a:pt x="19050" y="146050"/>
                </a:lnTo>
                <a:lnTo>
                  <a:pt x="19050" y="127000"/>
                </a:lnTo>
                <a:lnTo>
                  <a:pt x="25400" y="101600"/>
                </a:lnTo>
                <a:lnTo>
                  <a:pt x="38100" y="95250"/>
                </a:lnTo>
                <a:lnTo>
                  <a:pt x="635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4" name="SMARTINK"/>
          <p:cNvSpPr/>
          <p:nvPr/>
        </p:nvSpPr>
        <p:spPr bwMode="auto">
          <a:xfrm>
            <a:off x="2667000" y="4559300"/>
            <a:ext cx="57151" cy="101601"/>
          </a:xfrm>
          <a:custGeom>
            <a:avLst/>
            <a:gdLst/>
            <a:ahLst/>
            <a:cxnLst/>
            <a:rect l="0" t="0" r="0" b="0"/>
            <a:pathLst>
              <a:path w="57151" h="101601">
                <a:moveTo>
                  <a:pt x="25400" y="76200"/>
                </a:moveTo>
                <a:lnTo>
                  <a:pt x="38100" y="44450"/>
                </a:lnTo>
                <a:lnTo>
                  <a:pt x="50800" y="25400"/>
                </a:lnTo>
                <a:lnTo>
                  <a:pt x="57150" y="12700"/>
                </a:lnTo>
                <a:lnTo>
                  <a:pt x="4445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57150"/>
                </a:lnTo>
                <a:lnTo>
                  <a:pt x="6350" y="82550"/>
                </a:lnTo>
                <a:lnTo>
                  <a:pt x="19050" y="88900"/>
                </a:lnTo>
                <a:lnTo>
                  <a:pt x="31750" y="95250"/>
                </a:lnTo>
                <a:lnTo>
                  <a:pt x="571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5" name="SMARTINK"/>
          <p:cNvSpPr/>
          <p:nvPr/>
        </p:nvSpPr>
        <p:spPr bwMode="auto">
          <a:xfrm>
            <a:off x="2800350" y="4565650"/>
            <a:ext cx="107951" cy="95251"/>
          </a:xfrm>
          <a:custGeom>
            <a:avLst/>
            <a:gdLst/>
            <a:ahLst/>
            <a:cxnLst/>
            <a:rect l="0" t="0" r="0" b="0"/>
            <a:pathLst>
              <a:path w="107951" h="95251">
                <a:moveTo>
                  <a:pt x="635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0" y="69850"/>
                </a:lnTo>
                <a:lnTo>
                  <a:pt x="12700" y="50800"/>
                </a:lnTo>
                <a:lnTo>
                  <a:pt x="25400" y="38100"/>
                </a:lnTo>
                <a:lnTo>
                  <a:pt x="44450" y="38100"/>
                </a:lnTo>
                <a:lnTo>
                  <a:pt x="63500" y="69850"/>
                </a:lnTo>
                <a:lnTo>
                  <a:pt x="88900" y="88900"/>
                </a:lnTo>
                <a:lnTo>
                  <a:pt x="1079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6" name="SMARTINK"/>
          <p:cNvSpPr/>
          <p:nvPr/>
        </p:nvSpPr>
        <p:spPr bwMode="auto">
          <a:xfrm>
            <a:off x="2946400" y="4356100"/>
            <a:ext cx="57151" cy="304801"/>
          </a:xfrm>
          <a:custGeom>
            <a:avLst/>
            <a:gdLst/>
            <a:ahLst/>
            <a:cxnLst/>
            <a:rect l="0" t="0" r="0" b="0"/>
            <a:pathLst>
              <a:path w="57151" h="30480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0" y="139700"/>
                </a:lnTo>
                <a:lnTo>
                  <a:pt x="0" y="158750"/>
                </a:lnTo>
                <a:lnTo>
                  <a:pt x="0" y="177800"/>
                </a:lnTo>
                <a:lnTo>
                  <a:pt x="0" y="196850"/>
                </a:lnTo>
                <a:lnTo>
                  <a:pt x="6350" y="228600"/>
                </a:lnTo>
                <a:lnTo>
                  <a:pt x="12700" y="254000"/>
                </a:lnTo>
                <a:lnTo>
                  <a:pt x="25400" y="279400"/>
                </a:lnTo>
                <a:lnTo>
                  <a:pt x="31750" y="292100"/>
                </a:lnTo>
                <a:lnTo>
                  <a:pt x="44450" y="304800"/>
                </a:lnTo>
                <a:lnTo>
                  <a:pt x="5715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7" name="SMARTINK"/>
          <p:cNvSpPr/>
          <p:nvPr/>
        </p:nvSpPr>
        <p:spPr bwMode="auto">
          <a:xfrm>
            <a:off x="2851150" y="4495800"/>
            <a:ext cx="158751" cy="12701"/>
          </a:xfrm>
          <a:custGeom>
            <a:avLst/>
            <a:gdLst/>
            <a:ahLst/>
            <a:cxnLst/>
            <a:rect l="0" t="0" r="0" b="0"/>
            <a:pathLst>
              <a:path w="158751" h="1270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69850" y="6350"/>
                </a:lnTo>
                <a:lnTo>
                  <a:pt x="101600" y="6350"/>
                </a:lnTo>
                <a:lnTo>
                  <a:pt x="1270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8" name="SMARTINK"/>
          <p:cNvSpPr/>
          <p:nvPr/>
        </p:nvSpPr>
        <p:spPr bwMode="auto">
          <a:xfrm>
            <a:off x="3124200" y="447040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0"/>
                </a:moveTo>
                <a:lnTo>
                  <a:pt x="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9" name="SMARTINK"/>
          <p:cNvSpPr/>
          <p:nvPr/>
        </p:nvSpPr>
        <p:spPr bwMode="auto">
          <a:xfrm>
            <a:off x="3098800" y="4648200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635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0" name="SMARTINK"/>
          <p:cNvSpPr/>
          <p:nvPr/>
        </p:nvSpPr>
        <p:spPr bwMode="auto">
          <a:xfrm>
            <a:off x="806450" y="4895850"/>
            <a:ext cx="2482851" cy="63501"/>
          </a:xfrm>
          <a:custGeom>
            <a:avLst/>
            <a:gdLst/>
            <a:ahLst/>
            <a:cxnLst/>
            <a:rect l="0" t="0" r="0" b="0"/>
            <a:pathLst>
              <a:path w="2482851" h="63501">
                <a:moveTo>
                  <a:pt x="0" y="63500"/>
                </a:moveTo>
                <a:lnTo>
                  <a:pt x="38100" y="63500"/>
                </a:lnTo>
                <a:lnTo>
                  <a:pt x="63500" y="57150"/>
                </a:lnTo>
                <a:lnTo>
                  <a:pt x="95250" y="57150"/>
                </a:lnTo>
                <a:lnTo>
                  <a:pt x="127000" y="57150"/>
                </a:lnTo>
                <a:lnTo>
                  <a:pt x="146050" y="57150"/>
                </a:lnTo>
                <a:lnTo>
                  <a:pt x="165100" y="50800"/>
                </a:lnTo>
                <a:lnTo>
                  <a:pt x="184150" y="50800"/>
                </a:lnTo>
                <a:lnTo>
                  <a:pt x="203200" y="50800"/>
                </a:lnTo>
                <a:lnTo>
                  <a:pt x="228600" y="50800"/>
                </a:lnTo>
                <a:lnTo>
                  <a:pt x="254000" y="44450"/>
                </a:lnTo>
                <a:lnTo>
                  <a:pt x="285750" y="44450"/>
                </a:lnTo>
                <a:lnTo>
                  <a:pt x="317500" y="44450"/>
                </a:lnTo>
                <a:lnTo>
                  <a:pt x="349250" y="38100"/>
                </a:lnTo>
                <a:lnTo>
                  <a:pt x="381000" y="38100"/>
                </a:lnTo>
                <a:lnTo>
                  <a:pt x="419100" y="38100"/>
                </a:lnTo>
                <a:lnTo>
                  <a:pt x="457200" y="31750"/>
                </a:lnTo>
                <a:lnTo>
                  <a:pt x="495300" y="31750"/>
                </a:lnTo>
                <a:lnTo>
                  <a:pt x="533400" y="31750"/>
                </a:lnTo>
                <a:lnTo>
                  <a:pt x="571500" y="31750"/>
                </a:lnTo>
                <a:lnTo>
                  <a:pt x="609600" y="31750"/>
                </a:lnTo>
                <a:lnTo>
                  <a:pt x="647700" y="31750"/>
                </a:lnTo>
                <a:lnTo>
                  <a:pt x="685800" y="25400"/>
                </a:lnTo>
                <a:lnTo>
                  <a:pt x="723900" y="25400"/>
                </a:lnTo>
                <a:lnTo>
                  <a:pt x="768350" y="25400"/>
                </a:lnTo>
                <a:lnTo>
                  <a:pt x="806450" y="25400"/>
                </a:lnTo>
                <a:lnTo>
                  <a:pt x="850900" y="25400"/>
                </a:lnTo>
                <a:lnTo>
                  <a:pt x="889000" y="25400"/>
                </a:lnTo>
                <a:lnTo>
                  <a:pt x="933450" y="25400"/>
                </a:lnTo>
                <a:lnTo>
                  <a:pt x="971550" y="25400"/>
                </a:lnTo>
                <a:lnTo>
                  <a:pt x="1009650" y="25400"/>
                </a:lnTo>
                <a:lnTo>
                  <a:pt x="1054100" y="25400"/>
                </a:lnTo>
                <a:lnTo>
                  <a:pt x="1092200" y="25400"/>
                </a:lnTo>
                <a:lnTo>
                  <a:pt x="1136650" y="25400"/>
                </a:lnTo>
                <a:lnTo>
                  <a:pt x="1181100" y="25400"/>
                </a:lnTo>
                <a:lnTo>
                  <a:pt x="1219200" y="25400"/>
                </a:lnTo>
                <a:lnTo>
                  <a:pt x="1263650" y="19050"/>
                </a:lnTo>
                <a:lnTo>
                  <a:pt x="1301750" y="19050"/>
                </a:lnTo>
                <a:lnTo>
                  <a:pt x="1346200" y="19050"/>
                </a:lnTo>
                <a:lnTo>
                  <a:pt x="1384300" y="19050"/>
                </a:lnTo>
                <a:lnTo>
                  <a:pt x="1422400" y="19050"/>
                </a:lnTo>
                <a:lnTo>
                  <a:pt x="1466850" y="19050"/>
                </a:lnTo>
                <a:lnTo>
                  <a:pt x="1504950" y="12700"/>
                </a:lnTo>
                <a:lnTo>
                  <a:pt x="1543050" y="12700"/>
                </a:lnTo>
                <a:lnTo>
                  <a:pt x="1587500" y="12700"/>
                </a:lnTo>
                <a:lnTo>
                  <a:pt x="1625600" y="12700"/>
                </a:lnTo>
                <a:lnTo>
                  <a:pt x="1663700" y="12700"/>
                </a:lnTo>
                <a:lnTo>
                  <a:pt x="1701800" y="12700"/>
                </a:lnTo>
                <a:lnTo>
                  <a:pt x="1739900" y="12700"/>
                </a:lnTo>
                <a:lnTo>
                  <a:pt x="1778000" y="12700"/>
                </a:lnTo>
                <a:lnTo>
                  <a:pt x="1822450" y="12700"/>
                </a:lnTo>
                <a:lnTo>
                  <a:pt x="1860550" y="12700"/>
                </a:lnTo>
                <a:lnTo>
                  <a:pt x="1898650" y="12700"/>
                </a:lnTo>
                <a:lnTo>
                  <a:pt x="1943100" y="12700"/>
                </a:lnTo>
                <a:lnTo>
                  <a:pt x="1981200" y="12700"/>
                </a:lnTo>
                <a:lnTo>
                  <a:pt x="2019300" y="12700"/>
                </a:lnTo>
                <a:lnTo>
                  <a:pt x="2057400" y="12700"/>
                </a:lnTo>
                <a:lnTo>
                  <a:pt x="2089150" y="6350"/>
                </a:lnTo>
                <a:lnTo>
                  <a:pt x="2120900" y="6350"/>
                </a:lnTo>
                <a:lnTo>
                  <a:pt x="2152650" y="6350"/>
                </a:lnTo>
                <a:lnTo>
                  <a:pt x="2184400" y="6350"/>
                </a:lnTo>
                <a:lnTo>
                  <a:pt x="2216150" y="6350"/>
                </a:lnTo>
                <a:lnTo>
                  <a:pt x="2241550" y="6350"/>
                </a:lnTo>
                <a:lnTo>
                  <a:pt x="2266950" y="6350"/>
                </a:lnTo>
                <a:lnTo>
                  <a:pt x="2292350" y="6350"/>
                </a:lnTo>
                <a:lnTo>
                  <a:pt x="2311400" y="6350"/>
                </a:lnTo>
                <a:lnTo>
                  <a:pt x="2336800" y="6350"/>
                </a:lnTo>
                <a:lnTo>
                  <a:pt x="2355850" y="6350"/>
                </a:lnTo>
                <a:lnTo>
                  <a:pt x="2374900" y="6350"/>
                </a:lnTo>
                <a:lnTo>
                  <a:pt x="2400300" y="0"/>
                </a:lnTo>
                <a:lnTo>
                  <a:pt x="2425700" y="0"/>
                </a:lnTo>
                <a:lnTo>
                  <a:pt x="2457450" y="0"/>
                </a:lnTo>
                <a:lnTo>
                  <a:pt x="2482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1" name="SMARTINK"/>
          <p:cNvSpPr/>
          <p:nvPr/>
        </p:nvSpPr>
        <p:spPr bwMode="auto">
          <a:xfrm>
            <a:off x="3092450" y="4514850"/>
            <a:ext cx="31751" cy="12701"/>
          </a:xfrm>
          <a:custGeom>
            <a:avLst/>
            <a:gdLst/>
            <a:ahLst/>
            <a:cxnLst/>
            <a:rect l="0" t="0" r="0" b="0"/>
            <a:pathLst>
              <a:path w="31751" h="12701">
                <a:moveTo>
                  <a:pt x="31750" y="12700"/>
                </a:moveTo>
                <a:lnTo>
                  <a:pt x="12700" y="12700"/>
                </a:lnTo>
                <a:lnTo>
                  <a:pt x="0" y="635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2" name="SMARTINK"/>
          <p:cNvSpPr/>
          <p:nvPr/>
        </p:nvSpPr>
        <p:spPr bwMode="auto">
          <a:xfrm>
            <a:off x="3124200" y="463550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63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3" name="SMARTINK"/>
          <p:cNvSpPr/>
          <p:nvPr/>
        </p:nvSpPr>
        <p:spPr bwMode="auto">
          <a:xfrm>
            <a:off x="920750" y="5200650"/>
            <a:ext cx="184151" cy="247651"/>
          </a:xfrm>
          <a:custGeom>
            <a:avLst/>
            <a:gdLst/>
            <a:ahLst/>
            <a:cxnLst/>
            <a:rect l="0" t="0" r="0" b="0"/>
            <a:pathLst>
              <a:path w="184151" h="247651">
                <a:moveTo>
                  <a:pt x="95250" y="44450"/>
                </a:moveTo>
                <a:lnTo>
                  <a:pt x="88900" y="25400"/>
                </a:lnTo>
                <a:lnTo>
                  <a:pt x="76200" y="6350"/>
                </a:lnTo>
                <a:lnTo>
                  <a:pt x="57150" y="0"/>
                </a:lnTo>
                <a:lnTo>
                  <a:pt x="38100" y="6350"/>
                </a:lnTo>
                <a:lnTo>
                  <a:pt x="12700" y="31750"/>
                </a:lnTo>
                <a:lnTo>
                  <a:pt x="6350" y="635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65100"/>
                </a:lnTo>
                <a:lnTo>
                  <a:pt x="6350" y="196850"/>
                </a:lnTo>
                <a:lnTo>
                  <a:pt x="12700" y="215900"/>
                </a:lnTo>
                <a:lnTo>
                  <a:pt x="25400" y="234950"/>
                </a:lnTo>
                <a:lnTo>
                  <a:pt x="44450" y="241300"/>
                </a:lnTo>
                <a:lnTo>
                  <a:pt x="69850" y="247650"/>
                </a:lnTo>
                <a:lnTo>
                  <a:pt x="95250" y="241300"/>
                </a:lnTo>
                <a:lnTo>
                  <a:pt x="120650" y="228600"/>
                </a:lnTo>
                <a:lnTo>
                  <a:pt x="146050" y="209550"/>
                </a:lnTo>
                <a:lnTo>
                  <a:pt x="165100" y="184150"/>
                </a:lnTo>
                <a:lnTo>
                  <a:pt x="177800" y="152400"/>
                </a:lnTo>
                <a:lnTo>
                  <a:pt x="184150" y="127000"/>
                </a:lnTo>
                <a:lnTo>
                  <a:pt x="184150" y="107950"/>
                </a:lnTo>
                <a:lnTo>
                  <a:pt x="177800" y="88900"/>
                </a:lnTo>
                <a:lnTo>
                  <a:pt x="171450" y="63500"/>
                </a:lnTo>
                <a:lnTo>
                  <a:pt x="158750" y="38100"/>
                </a:lnTo>
                <a:lnTo>
                  <a:pt x="133350" y="12700"/>
                </a:lnTo>
                <a:lnTo>
                  <a:pt x="1016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4" name="SMARTINK"/>
          <p:cNvSpPr/>
          <p:nvPr/>
        </p:nvSpPr>
        <p:spPr bwMode="auto">
          <a:xfrm>
            <a:off x="1168400" y="5289550"/>
            <a:ext cx="158751" cy="184151"/>
          </a:xfrm>
          <a:custGeom>
            <a:avLst/>
            <a:gdLst/>
            <a:ahLst/>
            <a:cxnLst/>
            <a:rect l="0" t="0" r="0" b="0"/>
            <a:pathLst>
              <a:path w="158751" h="184151">
                <a:moveTo>
                  <a:pt x="158750" y="0"/>
                </a:moveTo>
                <a:lnTo>
                  <a:pt x="139700" y="6350"/>
                </a:lnTo>
                <a:lnTo>
                  <a:pt x="114300" y="25400"/>
                </a:lnTo>
                <a:lnTo>
                  <a:pt x="95250" y="50800"/>
                </a:lnTo>
                <a:lnTo>
                  <a:pt x="76200" y="76200"/>
                </a:lnTo>
                <a:lnTo>
                  <a:pt x="50800" y="101600"/>
                </a:lnTo>
                <a:lnTo>
                  <a:pt x="31750" y="127000"/>
                </a:lnTo>
                <a:lnTo>
                  <a:pt x="12700" y="15875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5" name="SMARTINK"/>
          <p:cNvSpPr/>
          <p:nvPr/>
        </p:nvSpPr>
        <p:spPr bwMode="auto">
          <a:xfrm>
            <a:off x="1162050" y="5289550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6350" y="12700"/>
                </a:moveTo>
                <a:lnTo>
                  <a:pt x="0" y="0"/>
                </a:lnTo>
                <a:lnTo>
                  <a:pt x="12700" y="25400"/>
                </a:lnTo>
                <a:lnTo>
                  <a:pt x="19050" y="50800"/>
                </a:lnTo>
                <a:lnTo>
                  <a:pt x="25400" y="76200"/>
                </a:lnTo>
                <a:lnTo>
                  <a:pt x="38100" y="95250"/>
                </a:lnTo>
                <a:lnTo>
                  <a:pt x="50800" y="114300"/>
                </a:lnTo>
                <a:lnTo>
                  <a:pt x="69850" y="146050"/>
                </a:lnTo>
                <a:lnTo>
                  <a:pt x="889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6" name="SMARTINK"/>
          <p:cNvSpPr/>
          <p:nvPr/>
        </p:nvSpPr>
        <p:spPr bwMode="auto">
          <a:xfrm>
            <a:off x="1346200" y="5346700"/>
            <a:ext cx="19051" cy="107951"/>
          </a:xfrm>
          <a:custGeom>
            <a:avLst/>
            <a:gdLst/>
            <a:ahLst/>
            <a:cxnLst/>
            <a:rect l="0" t="0" r="0" b="0"/>
            <a:pathLst>
              <a:path w="19051" h="107951">
                <a:moveTo>
                  <a:pt x="635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0" y="69850"/>
                </a:lnTo>
                <a:lnTo>
                  <a:pt x="0" y="88900"/>
                </a:lnTo>
                <a:lnTo>
                  <a:pt x="6350" y="101600"/>
                </a:lnTo>
                <a:lnTo>
                  <a:pt x="190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7" name="SMARTINK"/>
          <p:cNvSpPr/>
          <p:nvPr/>
        </p:nvSpPr>
        <p:spPr bwMode="auto">
          <a:xfrm>
            <a:off x="1333500" y="522605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6350" y="19050"/>
                </a:moveTo>
                <a:lnTo>
                  <a:pt x="0" y="0"/>
                </a:lnTo>
                <a:lnTo>
                  <a:pt x="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8" name="SMARTINK"/>
          <p:cNvSpPr/>
          <p:nvPr/>
        </p:nvSpPr>
        <p:spPr bwMode="auto">
          <a:xfrm>
            <a:off x="1447800" y="5156200"/>
            <a:ext cx="101601" cy="298451"/>
          </a:xfrm>
          <a:custGeom>
            <a:avLst/>
            <a:gdLst/>
            <a:ahLst/>
            <a:cxnLst/>
            <a:rect l="0" t="0" r="0" b="0"/>
            <a:pathLst>
              <a:path w="101601" h="298451">
                <a:moveTo>
                  <a:pt x="95250" y="0"/>
                </a:moveTo>
                <a:lnTo>
                  <a:pt x="88900" y="12700"/>
                </a:lnTo>
                <a:lnTo>
                  <a:pt x="88900" y="31750"/>
                </a:lnTo>
                <a:lnTo>
                  <a:pt x="88900" y="50800"/>
                </a:lnTo>
                <a:lnTo>
                  <a:pt x="82550" y="69850"/>
                </a:lnTo>
                <a:lnTo>
                  <a:pt x="82550" y="88900"/>
                </a:lnTo>
                <a:lnTo>
                  <a:pt x="82550" y="107950"/>
                </a:lnTo>
                <a:lnTo>
                  <a:pt x="82550" y="127000"/>
                </a:lnTo>
                <a:lnTo>
                  <a:pt x="82550" y="146050"/>
                </a:lnTo>
                <a:lnTo>
                  <a:pt x="82550" y="165100"/>
                </a:lnTo>
                <a:lnTo>
                  <a:pt x="82550" y="184150"/>
                </a:lnTo>
                <a:lnTo>
                  <a:pt x="82550" y="215900"/>
                </a:lnTo>
                <a:lnTo>
                  <a:pt x="95250" y="241300"/>
                </a:lnTo>
                <a:lnTo>
                  <a:pt x="101600" y="260350"/>
                </a:lnTo>
                <a:lnTo>
                  <a:pt x="101600" y="234950"/>
                </a:lnTo>
                <a:lnTo>
                  <a:pt x="88900" y="209550"/>
                </a:lnTo>
                <a:lnTo>
                  <a:pt x="76200" y="184150"/>
                </a:lnTo>
                <a:lnTo>
                  <a:pt x="57150" y="171450"/>
                </a:lnTo>
                <a:lnTo>
                  <a:pt x="38100" y="165100"/>
                </a:lnTo>
                <a:lnTo>
                  <a:pt x="12700" y="177800"/>
                </a:lnTo>
                <a:lnTo>
                  <a:pt x="0" y="190500"/>
                </a:lnTo>
                <a:lnTo>
                  <a:pt x="0" y="222250"/>
                </a:lnTo>
                <a:lnTo>
                  <a:pt x="0" y="247650"/>
                </a:lnTo>
                <a:lnTo>
                  <a:pt x="12700" y="260350"/>
                </a:lnTo>
                <a:lnTo>
                  <a:pt x="31750" y="279400"/>
                </a:lnTo>
                <a:lnTo>
                  <a:pt x="57150" y="292100"/>
                </a:lnTo>
                <a:lnTo>
                  <a:pt x="825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9" name="SMARTINK"/>
          <p:cNvSpPr/>
          <p:nvPr/>
        </p:nvSpPr>
        <p:spPr bwMode="auto">
          <a:xfrm>
            <a:off x="1619250" y="5346700"/>
            <a:ext cx="19051" cy="82551"/>
          </a:xfrm>
          <a:custGeom>
            <a:avLst/>
            <a:gdLst/>
            <a:ahLst/>
            <a:cxnLst/>
            <a:rect l="0" t="0" r="0" b="0"/>
            <a:pathLst>
              <a:path w="19051" h="8255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0" y="76200"/>
                </a:lnTo>
                <a:lnTo>
                  <a:pt x="190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0" name="SMARTINK"/>
          <p:cNvSpPr/>
          <p:nvPr/>
        </p:nvSpPr>
        <p:spPr bwMode="auto">
          <a:xfrm>
            <a:off x="1631950" y="522605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1" name="SMARTINK"/>
          <p:cNvSpPr/>
          <p:nvPr/>
        </p:nvSpPr>
        <p:spPr bwMode="auto">
          <a:xfrm>
            <a:off x="1708150" y="5327650"/>
            <a:ext cx="139701" cy="273051"/>
          </a:xfrm>
          <a:custGeom>
            <a:avLst/>
            <a:gdLst/>
            <a:ahLst/>
            <a:cxnLst/>
            <a:rect l="0" t="0" r="0" b="0"/>
            <a:pathLst>
              <a:path w="139701" h="273051">
                <a:moveTo>
                  <a:pt x="0" y="19050"/>
                </a:moveTo>
                <a:lnTo>
                  <a:pt x="12700" y="6350"/>
                </a:lnTo>
                <a:lnTo>
                  <a:pt x="38100" y="0"/>
                </a:lnTo>
                <a:lnTo>
                  <a:pt x="69850" y="0"/>
                </a:lnTo>
                <a:lnTo>
                  <a:pt x="88900" y="6350"/>
                </a:lnTo>
                <a:lnTo>
                  <a:pt x="101600" y="12700"/>
                </a:lnTo>
                <a:lnTo>
                  <a:pt x="101600" y="31750"/>
                </a:lnTo>
                <a:lnTo>
                  <a:pt x="88900" y="50800"/>
                </a:lnTo>
                <a:lnTo>
                  <a:pt x="57150" y="82550"/>
                </a:lnTo>
                <a:lnTo>
                  <a:pt x="44450" y="95250"/>
                </a:lnTo>
                <a:lnTo>
                  <a:pt x="50800" y="114300"/>
                </a:lnTo>
                <a:lnTo>
                  <a:pt x="63500" y="120650"/>
                </a:lnTo>
                <a:lnTo>
                  <a:pt x="88900" y="133350"/>
                </a:lnTo>
                <a:lnTo>
                  <a:pt x="114300" y="152400"/>
                </a:lnTo>
                <a:lnTo>
                  <a:pt x="127000" y="158750"/>
                </a:lnTo>
                <a:lnTo>
                  <a:pt x="133350" y="177800"/>
                </a:lnTo>
                <a:lnTo>
                  <a:pt x="139700" y="190500"/>
                </a:lnTo>
                <a:lnTo>
                  <a:pt x="133350" y="209550"/>
                </a:lnTo>
                <a:lnTo>
                  <a:pt x="114300" y="241300"/>
                </a:lnTo>
                <a:lnTo>
                  <a:pt x="88900" y="260350"/>
                </a:lnTo>
                <a:lnTo>
                  <a:pt x="63500" y="273050"/>
                </a:lnTo>
                <a:lnTo>
                  <a:pt x="44450" y="273050"/>
                </a:lnTo>
                <a:lnTo>
                  <a:pt x="25400" y="273050"/>
                </a:lnTo>
                <a:lnTo>
                  <a:pt x="12700" y="247650"/>
                </a:lnTo>
                <a:lnTo>
                  <a:pt x="25400" y="222250"/>
                </a:lnTo>
                <a:lnTo>
                  <a:pt x="44450" y="190500"/>
                </a:lnTo>
                <a:lnTo>
                  <a:pt x="63500" y="165100"/>
                </a:lnTo>
                <a:lnTo>
                  <a:pt x="88900" y="133350"/>
                </a:lnTo>
                <a:lnTo>
                  <a:pt x="1016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2" name="SMARTINK"/>
          <p:cNvSpPr/>
          <p:nvPr/>
        </p:nvSpPr>
        <p:spPr bwMode="auto">
          <a:xfrm>
            <a:off x="1879600" y="5359400"/>
            <a:ext cx="25401" cy="120651"/>
          </a:xfrm>
          <a:custGeom>
            <a:avLst/>
            <a:gdLst/>
            <a:ahLst/>
            <a:cxnLst/>
            <a:rect l="0" t="0" r="0" b="0"/>
            <a:pathLst>
              <a:path w="25401" h="120651">
                <a:moveTo>
                  <a:pt x="0" y="0"/>
                </a:moveTo>
                <a:lnTo>
                  <a:pt x="12700" y="6350"/>
                </a:lnTo>
                <a:lnTo>
                  <a:pt x="1270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12700" y="107950"/>
                </a:lnTo>
                <a:lnTo>
                  <a:pt x="254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3" name="SMARTINK"/>
          <p:cNvSpPr/>
          <p:nvPr/>
        </p:nvSpPr>
        <p:spPr bwMode="auto">
          <a:xfrm>
            <a:off x="1879600" y="525145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4" name="SMARTINK"/>
          <p:cNvSpPr/>
          <p:nvPr/>
        </p:nvSpPr>
        <p:spPr bwMode="auto">
          <a:xfrm>
            <a:off x="1981200" y="5340350"/>
            <a:ext cx="234951" cy="304801"/>
          </a:xfrm>
          <a:custGeom>
            <a:avLst/>
            <a:gdLst/>
            <a:ahLst/>
            <a:cxnLst/>
            <a:rect l="0" t="0" r="0" b="0"/>
            <a:pathLst>
              <a:path w="234951" h="304801">
                <a:moveTo>
                  <a:pt x="0" y="6350"/>
                </a:moveTo>
                <a:lnTo>
                  <a:pt x="0" y="31750"/>
                </a:lnTo>
                <a:lnTo>
                  <a:pt x="0" y="63500"/>
                </a:lnTo>
                <a:lnTo>
                  <a:pt x="0" y="82550"/>
                </a:lnTo>
                <a:lnTo>
                  <a:pt x="6350" y="95250"/>
                </a:lnTo>
                <a:lnTo>
                  <a:pt x="44450" y="57150"/>
                </a:lnTo>
                <a:lnTo>
                  <a:pt x="63500" y="38100"/>
                </a:lnTo>
                <a:lnTo>
                  <a:pt x="76200" y="31750"/>
                </a:lnTo>
                <a:lnTo>
                  <a:pt x="88900" y="38100"/>
                </a:lnTo>
                <a:lnTo>
                  <a:pt x="101600" y="63500"/>
                </a:lnTo>
                <a:lnTo>
                  <a:pt x="120650" y="76200"/>
                </a:lnTo>
                <a:lnTo>
                  <a:pt x="146050" y="82550"/>
                </a:lnTo>
                <a:lnTo>
                  <a:pt x="177800" y="82550"/>
                </a:lnTo>
                <a:lnTo>
                  <a:pt x="196850" y="63500"/>
                </a:lnTo>
                <a:lnTo>
                  <a:pt x="203200" y="50800"/>
                </a:lnTo>
                <a:lnTo>
                  <a:pt x="203200" y="19050"/>
                </a:lnTo>
                <a:lnTo>
                  <a:pt x="196850" y="6350"/>
                </a:lnTo>
                <a:lnTo>
                  <a:pt x="184150" y="0"/>
                </a:lnTo>
                <a:lnTo>
                  <a:pt x="171450" y="6350"/>
                </a:lnTo>
                <a:lnTo>
                  <a:pt x="158750" y="25400"/>
                </a:lnTo>
                <a:lnTo>
                  <a:pt x="152400" y="44450"/>
                </a:lnTo>
                <a:lnTo>
                  <a:pt x="165100" y="63500"/>
                </a:lnTo>
                <a:lnTo>
                  <a:pt x="184150" y="82550"/>
                </a:lnTo>
                <a:lnTo>
                  <a:pt x="196850" y="95250"/>
                </a:lnTo>
                <a:lnTo>
                  <a:pt x="203200" y="76200"/>
                </a:lnTo>
                <a:lnTo>
                  <a:pt x="215900" y="101600"/>
                </a:lnTo>
                <a:lnTo>
                  <a:pt x="222250" y="133350"/>
                </a:lnTo>
                <a:lnTo>
                  <a:pt x="228600" y="146050"/>
                </a:lnTo>
                <a:lnTo>
                  <a:pt x="228600" y="165100"/>
                </a:lnTo>
                <a:lnTo>
                  <a:pt x="234950" y="184150"/>
                </a:lnTo>
                <a:lnTo>
                  <a:pt x="234950" y="203200"/>
                </a:lnTo>
                <a:lnTo>
                  <a:pt x="234950" y="234950"/>
                </a:lnTo>
                <a:lnTo>
                  <a:pt x="228600" y="266700"/>
                </a:lnTo>
                <a:lnTo>
                  <a:pt x="215900" y="285750"/>
                </a:lnTo>
                <a:lnTo>
                  <a:pt x="203200" y="298450"/>
                </a:lnTo>
                <a:lnTo>
                  <a:pt x="190500" y="304800"/>
                </a:lnTo>
                <a:lnTo>
                  <a:pt x="158750" y="292100"/>
                </a:lnTo>
                <a:lnTo>
                  <a:pt x="146050" y="285750"/>
                </a:lnTo>
                <a:lnTo>
                  <a:pt x="133350" y="254000"/>
                </a:lnTo>
                <a:lnTo>
                  <a:pt x="133350" y="228600"/>
                </a:lnTo>
                <a:lnTo>
                  <a:pt x="139700" y="203200"/>
                </a:lnTo>
                <a:lnTo>
                  <a:pt x="146050" y="177800"/>
                </a:lnTo>
                <a:lnTo>
                  <a:pt x="165100" y="158750"/>
                </a:lnTo>
                <a:lnTo>
                  <a:pt x="196850" y="133350"/>
                </a:lnTo>
                <a:lnTo>
                  <a:pt x="2032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5" name="SMARTINK"/>
          <p:cNvSpPr/>
          <p:nvPr/>
        </p:nvSpPr>
        <p:spPr bwMode="auto">
          <a:xfrm>
            <a:off x="2495550" y="5251450"/>
            <a:ext cx="158751" cy="101601"/>
          </a:xfrm>
          <a:custGeom>
            <a:avLst/>
            <a:gdLst/>
            <a:ahLst/>
            <a:cxnLst/>
            <a:rect l="0" t="0" r="0" b="0"/>
            <a:pathLst>
              <a:path w="158751" h="101601">
                <a:moveTo>
                  <a:pt x="101600" y="19050"/>
                </a:moveTo>
                <a:lnTo>
                  <a:pt x="76200" y="0"/>
                </a:lnTo>
                <a:lnTo>
                  <a:pt x="50800" y="6350"/>
                </a:lnTo>
                <a:lnTo>
                  <a:pt x="25400" y="19050"/>
                </a:lnTo>
                <a:lnTo>
                  <a:pt x="635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12700" y="88900"/>
                </a:lnTo>
                <a:lnTo>
                  <a:pt x="25400" y="95250"/>
                </a:lnTo>
                <a:lnTo>
                  <a:pt x="50800" y="95250"/>
                </a:lnTo>
                <a:lnTo>
                  <a:pt x="57150" y="82550"/>
                </a:lnTo>
                <a:lnTo>
                  <a:pt x="69850" y="69850"/>
                </a:lnTo>
                <a:lnTo>
                  <a:pt x="76200" y="38100"/>
                </a:lnTo>
                <a:lnTo>
                  <a:pt x="88900" y="44450"/>
                </a:lnTo>
                <a:lnTo>
                  <a:pt x="107950" y="69850"/>
                </a:lnTo>
                <a:lnTo>
                  <a:pt x="139700" y="88900"/>
                </a:lnTo>
                <a:lnTo>
                  <a:pt x="1587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6" name="SMARTINK"/>
          <p:cNvSpPr/>
          <p:nvPr/>
        </p:nvSpPr>
        <p:spPr bwMode="auto">
          <a:xfrm>
            <a:off x="2711450" y="5257800"/>
            <a:ext cx="88901" cy="215901"/>
          </a:xfrm>
          <a:custGeom>
            <a:avLst/>
            <a:gdLst/>
            <a:ahLst/>
            <a:cxnLst/>
            <a:rect l="0" t="0" r="0" b="0"/>
            <a:pathLst>
              <a:path w="88901" h="215901">
                <a:moveTo>
                  <a:pt x="82550" y="31750"/>
                </a:moveTo>
                <a:lnTo>
                  <a:pt x="69850" y="12700"/>
                </a:lnTo>
                <a:lnTo>
                  <a:pt x="50800" y="0"/>
                </a:lnTo>
                <a:lnTo>
                  <a:pt x="2540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0" y="57150"/>
                </a:lnTo>
                <a:lnTo>
                  <a:pt x="12700" y="69850"/>
                </a:lnTo>
                <a:lnTo>
                  <a:pt x="38100" y="76200"/>
                </a:lnTo>
                <a:lnTo>
                  <a:pt x="57150" y="69850"/>
                </a:lnTo>
                <a:lnTo>
                  <a:pt x="69850" y="57150"/>
                </a:lnTo>
                <a:lnTo>
                  <a:pt x="76200" y="38100"/>
                </a:lnTo>
                <a:lnTo>
                  <a:pt x="69850" y="25400"/>
                </a:lnTo>
                <a:lnTo>
                  <a:pt x="63500" y="44450"/>
                </a:lnTo>
                <a:lnTo>
                  <a:pt x="63500" y="63500"/>
                </a:lnTo>
                <a:lnTo>
                  <a:pt x="69850" y="95250"/>
                </a:lnTo>
                <a:lnTo>
                  <a:pt x="82550" y="120650"/>
                </a:lnTo>
                <a:lnTo>
                  <a:pt x="88900" y="152400"/>
                </a:lnTo>
                <a:lnTo>
                  <a:pt x="88900" y="177800"/>
                </a:lnTo>
                <a:lnTo>
                  <a:pt x="88900" y="196850"/>
                </a:lnTo>
                <a:lnTo>
                  <a:pt x="76200" y="215900"/>
                </a:lnTo>
                <a:lnTo>
                  <a:pt x="57150" y="215900"/>
                </a:lnTo>
                <a:lnTo>
                  <a:pt x="44450" y="209550"/>
                </a:lnTo>
                <a:lnTo>
                  <a:pt x="31750" y="196850"/>
                </a:lnTo>
                <a:lnTo>
                  <a:pt x="25400" y="177800"/>
                </a:lnTo>
                <a:lnTo>
                  <a:pt x="25400" y="158750"/>
                </a:lnTo>
                <a:lnTo>
                  <a:pt x="25400" y="127000"/>
                </a:lnTo>
                <a:lnTo>
                  <a:pt x="317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7" name="SMARTINK"/>
          <p:cNvSpPr/>
          <p:nvPr/>
        </p:nvSpPr>
        <p:spPr bwMode="auto">
          <a:xfrm>
            <a:off x="2838450" y="5276850"/>
            <a:ext cx="76201" cy="88901"/>
          </a:xfrm>
          <a:custGeom>
            <a:avLst/>
            <a:gdLst/>
            <a:ahLst/>
            <a:cxnLst/>
            <a:rect l="0" t="0" r="0" b="0"/>
            <a:pathLst>
              <a:path w="76201" h="88901">
                <a:moveTo>
                  <a:pt x="0" y="63500"/>
                </a:moveTo>
                <a:lnTo>
                  <a:pt x="25400" y="31750"/>
                </a:lnTo>
                <a:lnTo>
                  <a:pt x="38100" y="12700"/>
                </a:lnTo>
                <a:lnTo>
                  <a:pt x="44450" y="0"/>
                </a:lnTo>
                <a:lnTo>
                  <a:pt x="2540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6350" y="44450"/>
                </a:lnTo>
                <a:lnTo>
                  <a:pt x="25400" y="63500"/>
                </a:lnTo>
                <a:lnTo>
                  <a:pt x="50800" y="76200"/>
                </a:lnTo>
                <a:lnTo>
                  <a:pt x="762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8" name="SMARTINK"/>
          <p:cNvSpPr/>
          <p:nvPr/>
        </p:nvSpPr>
        <p:spPr bwMode="auto">
          <a:xfrm>
            <a:off x="2997200" y="5264150"/>
            <a:ext cx="107951" cy="95251"/>
          </a:xfrm>
          <a:custGeom>
            <a:avLst/>
            <a:gdLst/>
            <a:ahLst/>
            <a:cxnLst/>
            <a:rect l="0" t="0" r="0" b="0"/>
            <a:pathLst>
              <a:path w="107951" h="952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19050" y="38100"/>
                </a:lnTo>
                <a:lnTo>
                  <a:pt x="25400" y="25400"/>
                </a:lnTo>
                <a:lnTo>
                  <a:pt x="38100" y="19050"/>
                </a:lnTo>
                <a:lnTo>
                  <a:pt x="57150" y="31750"/>
                </a:lnTo>
                <a:lnTo>
                  <a:pt x="69850" y="57150"/>
                </a:lnTo>
                <a:lnTo>
                  <a:pt x="82550" y="76200"/>
                </a:lnTo>
                <a:lnTo>
                  <a:pt x="95250" y="88900"/>
                </a:lnTo>
                <a:lnTo>
                  <a:pt x="1079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9" name="SMARTINK"/>
          <p:cNvSpPr/>
          <p:nvPr/>
        </p:nvSpPr>
        <p:spPr bwMode="auto">
          <a:xfrm>
            <a:off x="3149600" y="5086350"/>
            <a:ext cx="44451" cy="254001"/>
          </a:xfrm>
          <a:custGeom>
            <a:avLst/>
            <a:gdLst/>
            <a:ahLst/>
            <a:cxnLst/>
            <a:rect l="0" t="0" r="0" b="0"/>
            <a:pathLst>
              <a:path w="44451" h="254001">
                <a:moveTo>
                  <a:pt x="6350" y="25400"/>
                </a:moveTo>
                <a:lnTo>
                  <a:pt x="6350" y="0"/>
                </a:lnTo>
                <a:lnTo>
                  <a:pt x="0" y="19050"/>
                </a:lnTo>
                <a:lnTo>
                  <a:pt x="0" y="5080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0" y="177800"/>
                </a:lnTo>
                <a:lnTo>
                  <a:pt x="6350" y="203200"/>
                </a:lnTo>
                <a:lnTo>
                  <a:pt x="6350" y="228600"/>
                </a:lnTo>
                <a:lnTo>
                  <a:pt x="12700" y="241300"/>
                </a:lnTo>
                <a:lnTo>
                  <a:pt x="25400" y="254000"/>
                </a:lnTo>
                <a:lnTo>
                  <a:pt x="444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0" name="SMARTINK"/>
          <p:cNvSpPr/>
          <p:nvPr/>
        </p:nvSpPr>
        <p:spPr bwMode="auto">
          <a:xfrm>
            <a:off x="3092450" y="518160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12700" y="6350"/>
                </a:moveTo>
                <a:lnTo>
                  <a:pt x="0" y="0"/>
                </a:lnTo>
                <a:lnTo>
                  <a:pt x="31750" y="6350"/>
                </a:lnTo>
                <a:lnTo>
                  <a:pt x="63500" y="6350"/>
                </a:lnTo>
                <a:lnTo>
                  <a:pt x="95250" y="6350"/>
                </a:lnTo>
                <a:lnTo>
                  <a:pt x="1143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1" name="SMARTINK"/>
          <p:cNvSpPr/>
          <p:nvPr/>
        </p:nvSpPr>
        <p:spPr bwMode="auto">
          <a:xfrm>
            <a:off x="3289300" y="5200650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0" y="0"/>
                </a:moveTo>
                <a:lnTo>
                  <a:pt x="1905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2" name="SMARTINK"/>
          <p:cNvSpPr/>
          <p:nvPr/>
        </p:nvSpPr>
        <p:spPr bwMode="auto">
          <a:xfrm>
            <a:off x="3270250" y="53594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3" name="SMARTINK"/>
          <p:cNvSpPr/>
          <p:nvPr/>
        </p:nvSpPr>
        <p:spPr bwMode="auto">
          <a:xfrm>
            <a:off x="908050" y="5543550"/>
            <a:ext cx="2406651" cy="120651"/>
          </a:xfrm>
          <a:custGeom>
            <a:avLst/>
            <a:gdLst/>
            <a:ahLst/>
            <a:cxnLst/>
            <a:rect l="0" t="0" r="0" b="0"/>
            <a:pathLst>
              <a:path w="2406651" h="120651">
                <a:moveTo>
                  <a:pt x="12700" y="120650"/>
                </a:moveTo>
                <a:lnTo>
                  <a:pt x="0" y="114300"/>
                </a:lnTo>
                <a:lnTo>
                  <a:pt x="38100" y="114300"/>
                </a:lnTo>
                <a:lnTo>
                  <a:pt x="63500" y="114300"/>
                </a:lnTo>
                <a:lnTo>
                  <a:pt x="82550" y="114300"/>
                </a:lnTo>
                <a:lnTo>
                  <a:pt x="101600" y="114300"/>
                </a:lnTo>
                <a:lnTo>
                  <a:pt x="127000" y="114300"/>
                </a:lnTo>
                <a:lnTo>
                  <a:pt x="158750" y="107950"/>
                </a:lnTo>
                <a:lnTo>
                  <a:pt x="190500" y="107950"/>
                </a:lnTo>
                <a:lnTo>
                  <a:pt x="222250" y="101600"/>
                </a:lnTo>
                <a:lnTo>
                  <a:pt x="266700" y="101600"/>
                </a:lnTo>
                <a:lnTo>
                  <a:pt x="304800" y="95250"/>
                </a:lnTo>
                <a:lnTo>
                  <a:pt x="349250" y="95250"/>
                </a:lnTo>
                <a:lnTo>
                  <a:pt x="400050" y="88900"/>
                </a:lnTo>
                <a:lnTo>
                  <a:pt x="450850" y="88900"/>
                </a:lnTo>
                <a:lnTo>
                  <a:pt x="501650" y="82550"/>
                </a:lnTo>
                <a:lnTo>
                  <a:pt x="558800" y="76200"/>
                </a:lnTo>
                <a:lnTo>
                  <a:pt x="615950" y="76200"/>
                </a:lnTo>
                <a:lnTo>
                  <a:pt x="673100" y="69850"/>
                </a:lnTo>
                <a:lnTo>
                  <a:pt x="736600" y="69850"/>
                </a:lnTo>
                <a:lnTo>
                  <a:pt x="800100" y="63500"/>
                </a:lnTo>
                <a:lnTo>
                  <a:pt x="863600" y="63500"/>
                </a:lnTo>
                <a:lnTo>
                  <a:pt x="927100" y="63500"/>
                </a:lnTo>
                <a:lnTo>
                  <a:pt x="996950" y="57150"/>
                </a:lnTo>
                <a:lnTo>
                  <a:pt x="1066800" y="57150"/>
                </a:lnTo>
                <a:lnTo>
                  <a:pt x="1136650" y="57150"/>
                </a:lnTo>
                <a:lnTo>
                  <a:pt x="1212850" y="50800"/>
                </a:lnTo>
                <a:lnTo>
                  <a:pt x="1282700" y="50800"/>
                </a:lnTo>
                <a:lnTo>
                  <a:pt x="1358900" y="50800"/>
                </a:lnTo>
                <a:lnTo>
                  <a:pt x="1428750" y="50800"/>
                </a:lnTo>
                <a:lnTo>
                  <a:pt x="1504950" y="50800"/>
                </a:lnTo>
                <a:lnTo>
                  <a:pt x="1581150" y="50800"/>
                </a:lnTo>
                <a:lnTo>
                  <a:pt x="1657350" y="50800"/>
                </a:lnTo>
                <a:lnTo>
                  <a:pt x="1727200" y="50800"/>
                </a:lnTo>
                <a:lnTo>
                  <a:pt x="1797050" y="50800"/>
                </a:lnTo>
                <a:lnTo>
                  <a:pt x="1866900" y="50800"/>
                </a:lnTo>
                <a:lnTo>
                  <a:pt x="1930400" y="50800"/>
                </a:lnTo>
                <a:lnTo>
                  <a:pt x="1993900" y="50800"/>
                </a:lnTo>
                <a:lnTo>
                  <a:pt x="2051050" y="50800"/>
                </a:lnTo>
                <a:lnTo>
                  <a:pt x="2101850" y="50800"/>
                </a:lnTo>
                <a:lnTo>
                  <a:pt x="2146300" y="50800"/>
                </a:lnTo>
                <a:lnTo>
                  <a:pt x="2190750" y="50800"/>
                </a:lnTo>
                <a:lnTo>
                  <a:pt x="2228850" y="50800"/>
                </a:lnTo>
                <a:lnTo>
                  <a:pt x="2260600" y="44450"/>
                </a:lnTo>
                <a:lnTo>
                  <a:pt x="2286000" y="44450"/>
                </a:lnTo>
                <a:lnTo>
                  <a:pt x="2311400" y="38100"/>
                </a:lnTo>
                <a:lnTo>
                  <a:pt x="2330450" y="31750"/>
                </a:lnTo>
                <a:lnTo>
                  <a:pt x="2362200" y="19050"/>
                </a:lnTo>
                <a:lnTo>
                  <a:pt x="2393950" y="6350"/>
                </a:lnTo>
                <a:lnTo>
                  <a:pt x="2406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4" name="SMARTINK"/>
          <p:cNvSpPr/>
          <p:nvPr/>
        </p:nvSpPr>
        <p:spPr bwMode="auto">
          <a:xfrm>
            <a:off x="3867150" y="4635500"/>
            <a:ext cx="12701" cy="457201"/>
          </a:xfrm>
          <a:custGeom>
            <a:avLst/>
            <a:gdLst/>
            <a:ahLst/>
            <a:cxnLst/>
            <a:rect l="0" t="0" r="0" b="0"/>
            <a:pathLst>
              <a:path w="12701" h="457201">
                <a:moveTo>
                  <a:pt x="0" y="19050"/>
                </a:moveTo>
                <a:lnTo>
                  <a:pt x="0" y="0"/>
                </a:lnTo>
                <a:lnTo>
                  <a:pt x="6350" y="31750"/>
                </a:lnTo>
                <a:lnTo>
                  <a:pt x="6350" y="57150"/>
                </a:lnTo>
                <a:lnTo>
                  <a:pt x="6350" y="7620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2700" y="146050"/>
                </a:lnTo>
                <a:lnTo>
                  <a:pt x="12700" y="171450"/>
                </a:lnTo>
                <a:lnTo>
                  <a:pt x="6350" y="196850"/>
                </a:lnTo>
                <a:lnTo>
                  <a:pt x="6350" y="222250"/>
                </a:lnTo>
                <a:lnTo>
                  <a:pt x="6350" y="247650"/>
                </a:lnTo>
                <a:lnTo>
                  <a:pt x="0" y="273050"/>
                </a:lnTo>
                <a:lnTo>
                  <a:pt x="0" y="298450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406400"/>
                </a:lnTo>
                <a:lnTo>
                  <a:pt x="0" y="438150"/>
                </a:lnTo>
                <a:lnTo>
                  <a:pt x="12700" y="457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5" name="SMARTINK"/>
          <p:cNvSpPr/>
          <p:nvPr/>
        </p:nvSpPr>
        <p:spPr bwMode="auto">
          <a:xfrm>
            <a:off x="3860800" y="4673600"/>
            <a:ext cx="196851" cy="317501"/>
          </a:xfrm>
          <a:custGeom>
            <a:avLst/>
            <a:gdLst/>
            <a:ahLst/>
            <a:cxnLst/>
            <a:rect l="0" t="0" r="0" b="0"/>
            <a:pathLst>
              <a:path w="196851" h="317501">
                <a:moveTo>
                  <a:pt x="0" y="38100"/>
                </a:moveTo>
                <a:lnTo>
                  <a:pt x="19050" y="63500"/>
                </a:lnTo>
                <a:lnTo>
                  <a:pt x="25400" y="76200"/>
                </a:lnTo>
                <a:lnTo>
                  <a:pt x="38100" y="95250"/>
                </a:lnTo>
                <a:lnTo>
                  <a:pt x="44450" y="114300"/>
                </a:lnTo>
                <a:lnTo>
                  <a:pt x="57150" y="139700"/>
                </a:lnTo>
                <a:lnTo>
                  <a:pt x="69850" y="158750"/>
                </a:lnTo>
                <a:lnTo>
                  <a:pt x="76200" y="177800"/>
                </a:lnTo>
                <a:lnTo>
                  <a:pt x="88900" y="203200"/>
                </a:lnTo>
                <a:lnTo>
                  <a:pt x="101600" y="222250"/>
                </a:lnTo>
                <a:lnTo>
                  <a:pt x="114300" y="241300"/>
                </a:lnTo>
                <a:lnTo>
                  <a:pt x="127000" y="260350"/>
                </a:lnTo>
                <a:lnTo>
                  <a:pt x="146050" y="292100"/>
                </a:lnTo>
                <a:lnTo>
                  <a:pt x="171450" y="317500"/>
                </a:lnTo>
                <a:lnTo>
                  <a:pt x="190500" y="311150"/>
                </a:lnTo>
                <a:lnTo>
                  <a:pt x="196850" y="279400"/>
                </a:lnTo>
                <a:lnTo>
                  <a:pt x="196850" y="247650"/>
                </a:lnTo>
                <a:lnTo>
                  <a:pt x="190500" y="222250"/>
                </a:lnTo>
                <a:lnTo>
                  <a:pt x="190500" y="203200"/>
                </a:lnTo>
                <a:lnTo>
                  <a:pt x="190500" y="177800"/>
                </a:lnTo>
                <a:lnTo>
                  <a:pt x="190500" y="152400"/>
                </a:lnTo>
                <a:lnTo>
                  <a:pt x="190500" y="133350"/>
                </a:lnTo>
                <a:lnTo>
                  <a:pt x="184150" y="107950"/>
                </a:lnTo>
                <a:lnTo>
                  <a:pt x="184150" y="88900"/>
                </a:lnTo>
                <a:lnTo>
                  <a:pt x="184150" y="69850"/>
                </a:lnTo>
                <a:lnTo>
                  <a:pt x="184150" y="50800"/>
                </a:lnTo>
                <a:lnTo>
                  <a:pt x="184150" y="25400"/>
                </a:lnTo>
                <a:lnTo>
                  <a:pt x="1968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6" name="SMARTINK"/>
          <p:cNvSpPr/>
          <p:nvPr/>
        </p:nvSpPr>
        <p:spPr bwMode="auto">
          <a:xfrm>
            <a:off x="4152900" y="4832350"/>
            <a:ext cx="107951" cy="139701"/>
          </a:xfrm>
          <a:custGeom>
            <a:avLst/>
            <a:gdLst/>
            <a:ahLst/>
            <a:cxnLst/>
            <a:rect l="0" t="0" r="0" b="0"/>
            <a:pathLst>
              <a:path w="107951" h="139701">
                <a:moveTo>
                  <a:pt x="107950" y="12700"/>
                </a:moveTo>
                <a:lnTo>
                  <a:pt x="95250" y="0"/>
                </a:lnTo>
                <a:lnTo>
                  <a:pt x="76200" y="0"/>
                </a:lnTo>
                <a:lnTo>
                  <a:pt x="44450" y="19050"/>
                </a:lnTo>
                <a:lnTo>
                  <a:pt x="25400" y="38100"/>
                </a:lnTo>
                <a:lnTo>
                  <a:pt x="1270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12700" y="133350"/>
                </a:lnTo>
                <a:lnTo>
                  <a:pt x="38100" y="139700"/>
                </a:lnTo>
                <a:lnTo>
                  <a:pt x="63500" y="133350"/>
                </a:lnTo>
                <a:lnTo>
                  <a:pt x="76200" y="127000"/>
                </a:lnTo>
                <a:lnTo>
                  <a:pt x="88900" y="107950"/>
                </a:lnTo>
                <a:lnTo>
                  <a:pt x="95250" y="82550"/>
                </a:lnTo>
                <a:lnTo>
                  <a:pt x="101600" y="57150"/>
                </a:lnTo>
                <a:lnTo>
                  <a:pt x="101600" y="38100"/>
                </a:lnTo>
                <a:lnTo>
                  <a:pt x="95250" y="19050"/>
                </a:lnTo>
                <a:lnTo>
                  <a:pt x="82550" y="6350"/>
                </a:lnTo>
                <a:lnTo>
                  <a:pt x="698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7" name="SMARTINK"/>
          <p:cNvSpPr/>
          <p:nvPr/>
        </p:nvSpPr>
        <p:spPr bwMode="auto">
          <a:xfrm>
            <a:off x="4368800" y="4616450"/>
            <a:ext cx="69851" cy="381001"/>
          </a:xfrm>
          <a:custGeom>
            <a:avLst/>
            <a:gdLst/>
            <a:ahLst/>
            <a:cxnLst/>
            <a:rect l="0" t="0" r="0" b="0"/>
            <a:pathLst>
              <a:path w="69851" h="381001">
                <a:moveTo>
                  <a:pt x="50800" y="31750"/>
                </a:moveTo>
                <a:lnTo>
                  <a:pt x="44450" y="0"/>
                </a:lnTo>
                <a:lnTo>
                  <a:pt x="25400" y="31750"/>
                </a:lnTo>
                <a:lnTo>
                  <a:pt x="25400" y="50800"/>
                </a:lnTo>
                <a:lnTo>
                  <a:pt x="1905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6350" y="152400"/>
                </a:lnTo>
                <a:lnTo>
                  <a:pt x="0" y="177800"/>
                </a:lnTo>
                <a:lnTo>
                  <a:pt x="0" y="209550"/>
                </a:lnTo>
                <a:lnTo>
                  <a:pt x="0" y="234950"/>
                </a:lnTo>
                <a:lnTo>
                  <a:pt x="0" y="254000"/>
                </a:lnTo>
                <a:lnTo>
                  <a:pt x="0" y="279400"/>
                </a:lnTo>
                <a:lnTo>
                  <a:pt x="0" y="298450"/>
                </a:lnTo>
                <a:lnTo>
                  <a:pt x="6350" y="317500"/>
                </a:lnTo>
                <a:lnTo>
                  <a:pt x="12700" y="349250"/>
                </a:lnTo>
                <a:lnTo>
                  <a:pt x="25400" y="368300"/>
                </a:lnTo>
                <a:lnTo>
                  <a:pt x="38100" y="381000"/>
                </a:lnTo>
                <a:lnTo>
                  <a:pt x="69850" y="374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8" name="SMARTINK"/>
          <p:cNvSpPr/>
          <p:nvPr/>
        </p:nvSpPr>
        <p:spPr bwMode="auto">
          <a:xfrm>
            <a:off x="4292600" y="4756150"/>
            <a:ext cx="228601" cy="12701"/>
          </a:xfrm>
          <a:custGeom>
            <a:avLst/>
            <a:gdLst/>
            <a:ahLst/>
            <a:cxnLst/>
            <a:rect l="0" t="0" r="0" b="0"/>
            <a:pathLst>
              <a:path w="228601" h="12701">
                <a:moveTo>
                  <a:pt x="19050" y="12700"/>
                </a:moveTo>
                <a:lnTo>
                  <a:pt x="0" y="0"/>
                </a:lnTo>
                <a:lnTo>
                  <a:pt x="1905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27000" y="6350"/>
                </a:lnTo>
                <a:lnTo>
                  <a:pt x="158750" y="6350"/>
                </a:lnTo>
                <a:lnTo>
                  <a:pt x="177800" y="6350"/>
                </a:lnTo>
                <a:lnTo>
                  <a:pt x="203200" y="6350"/>
                </a:lnTo>
                <a:lnTo>
                  <a:pt x="2286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69" name="SMARTINK"/>
          <p:cNvSpPr/>
          <p:nvPr/>
        </p:nvSpPr>
        <p:spPr bwMode="auto">
          <a:xfrm>
            <a:off x="4800600" y="4800600"/>
            <a:ext cx="254001" cy="139701"/>
          </a:xfrm>
          <a:custGeom>
            <a:avLst/>
            <a:gdLst/>
            <a:ahLst/>
            <a:cxnLst/>
            <a:rect l="0" t="0" r="0" b="0"/>
            <a:pathLst>
              <a:path w="254001" h="139701">
                <a:moveTo>
                  <a:pt x="114300" y="50800"/>
                </a:moveTo>
                <a:lnTo>
                  <a:pt x="88900" y="19050"/>
                </a:lnTo>
                <a:lnTo>
                  <a:pt x="76200" y="6350"/>
                </a:lnTo>
                <a:lnTo>
                  <a:pt x="63500" y="0"/>
                </a:lnTo>
                <a:lnTo>
                  <a:pt x="38100" y="0"/>
                </a:lnTo>
                <a:lnTo>
                  <a:pt x="25400" y="1905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6350" y="114300"/>
                </a:lnTo>
                <a:lnTo>
                  <a:pt x="19050" y="127000"/>
                </a:lnTo>
                <a:lnTo>
                  <a:pt x="44450" y="133350"/>
                </a:lnTo>
                <a:lnTo>
                  <a:pt x="63500" y="127000"/>
                </a:lnTo>
                <a:lnTo>
                  <a:pt x="82550" y="114300"/>
                </a:lnTo>
                <a:lnTo>
                  <a:pt x="114300" y="82550"/>
                </a:lnTo>
                <a:lnTo>
                  <a:pt x="127000" y="57150"/>
                </a:lnTo>
                <a:lnTo>
                  <a:pt x="139700" y="31750"/>
                </a:lnTo>
                <a:lnTo>
                  <a:pt x="133350" y="63500"/>
                </a:lnTo>
                <a:lnTo>
                  <a:pt x="139700" y="88900"/>
                </a:lnTo>
                <a:lnTo>
                  <a:pt x="158750" y="101600"/>
                </a:lnTo>
                <a:lnTo>
                  <a:pt x="184150" y="114300"/>
                </a:lnTo>
                <a:lnTo>
                  <a:pt x="203200" y="120650"/>
                </a:lnTo>
                <a:lnTo>
                  <a:pt x="228600" y="127000"/>
                </a:lnTo>
                <a:lnTo>
                  <a:pt x="25400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0" name="SMARTINK"/>
          <p:cNvSpPr/>
          <p:nvPr/>
        </p:nvSpPr>
        <p:spPr bwMode="auto">
          <a:xfrm>
            <a:off x="5384800" y="4743450"/>
            <a:ext cx="177801" cy="165101"/>
          </a:xfrm>
          <a:custGeom>
            <a:avLst/>
            <a:gdLst/>
            <a:ahLst/>
            <a:cxnLst/>
            <a:rect l="0" t="0" r="0" b="0"/>
            <a:pathLst>
              <a:path w="177801" h="165101">
                <a:moveTo>
                  <a:pt x="6350" y="50800"/>
                </a:moveTo>
                <a:lnTo>
                  <a:pt x="0" y="31750"/>
                </a:lnTo>
                <a:lnTo>
                  <a:pt x="12700" y="57150"/>
                </a:lnTo>
                <a:lnTo>
                  <a:pt x="19050" y="82550"/>
                </a:lnTo>
                <a:lnTo>
                  <a:pt x="25400" y="107950"/>
                </a:lnTo>
                <a:lnTo>
                  <a:pt x="31750" y="133350"/>
                </a:lnTo>
                <a:lnTo>
                  <a:pt x="38100" y="165100"/>
                </a:lnTo>
                <a:lnTo>
                  <a:pt x="50800" y="139700"/>
                </a:lnTo>
                <a:lnTo>
                  <a:pt x="57150" y="114300"/>
                </a:lnTo>
                <a:lnTo>
                  <a:pt x="69850" y="82550"/>
                </a:lnTo>
                <a:lnTo>
                  <a:pt x="82550" y="57150"/>
                </a:lnTo>
                <a:lnTo>
                  <a:pt x="95250" y="38100"/>
                </a:lnTo>
                <a:lnTo>
                  <a:pt x="114300" y="12700"/>
                </a:lnTo>
                <a:lnTo>
                  <a:pt x="133350" y="0"/>
                </a:lnTo>
                <a:lnTo>
                  <a:pt x="15240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1" name="SMARTINK"/>
          <p:cNvSpPr/>
          <p:nvPr/>
        </p:nvSpPr>
        <p:spPr bwMode="auto">
          <a:xfrm>
            <a:off x="5607050" y="4794250"/>
            <a:ext cx="184151" cy="95251"/>
          </a:xfrm>
          <a:custGeom>
            <a:avLst/>
            <a:gdLst/>
            <a:ahLst/>
            <a:cxnLst/>
            <a:rect l="0" t="0" r="0" b="0"/>
            <a:pathLst>
              <a:path w="184151" h="95251">
                <a:moveTo>
                  <a:pt x="0" y="95250"/>
                </a:moveTo>
                <a:lnTo>
                  <a:pt x="31750" y="63500"/>
                </a:lnTo>
                <a:lnTo>
                  <a:pt x="50800" y="44450"/>
                </a:lnTo>
                <a:lnTo>
                  <a:pt x="57150" y="19050"/>
                </a:lnTo>
                <a:lnTo>
                  <a:pt x="63500" y="0"/>
                </a:lnTo>
                <a:lnTo>
                  <a:pt x="44450" y="0"/>
                </a:lnTo>
                <a:lnTo>
                  <a:pt x="25400" y="19050"/>
                </a:lnTo>
                <a:lnTo>
                  <a:pt x="12700" y="38100"/>
                </a:lnTo>
                <a:lnTo>
                  <a:pt x="19050" y="63500"/>
                </a:lnTo>
                <a:lnTo>
                  <a:pt x="38100" y="82550"/>
                </a:lnTo>
                <a:lnTo>
                  <a:pt x="63500" y="88900"/>
                </a:lnTo>
                <a:lnTo>
                  <a:pt x="88900" y="95250"/>
                </a:lnTo>
                <a:lnTo>
                  <a:pt x="114300" y="95250"/>
                </a:lnTo>
                <a:lnTo>
                  <a:pt x="139700" y="88900"/>
                </a:lnTo>
                <a:lnTo>
                  <a:pt x="171450" y="76200"/>
                </a:lnTo>
                <a:lnTo>
                  <a:pt x="184150" y="76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2" name="SMARTINK"/>
          <p:cNvSpPr/>
          <p:nvPr/>
        </p:nvSpPr>
        <p:spPr bwMode="auto">
          <a:xfrm>
            <a:off x="5803900" y="4616450"/>
            <a:ext cx="114301" cy="266701"/>
          </a:xfrm>
          <a:custGeom>
            <a:avLst/>
            <a:gdLst/>
            <a:ahLst/>
            <a:cxnLst/>
            <a:rect l="0" t="0" r="0" b="0"/>
            <a:pathLst>
              <a:path w="114301" h="266701">
                <a:moveTo>
                  <a:pt x="114300" y="0"/>
                </a:moveTo>
                <a:lnTo>
                  <a:pt x="101600" y="25400"/>
                </a:lnTo>
                <a:lnTo>
                  <a:pt x="10160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14300"/>
                </a:lnTo>
                <a:lnTo>
                  <a:pt x="88900" y="133350"/>
                </a:lnTo>
                <a:lnTo>
                  <a:pt x="88900" y="152400"/>
                </a:lnTo>
                <a:lnTo>
                  <a:pt x="88900" y="171450"/>
                </a:lnTo>
                <a:lnTo>
                  <a:pt x="88900" y="190500"/>
                </a:lnTo>
                <a:lnTo>
                  <a:pt x="88900" y="215900"/>
                </a:lnTo>
                <a:lnTo>
                  <a:pt x="88900" y="247650"/>
                </a:lnTo>
                <a:lnTo>
                  <a:pt x="76200" y="228600"/>
                </a:lnTo>
                <a:lnTo>
                  <a:pt x="57150" y="196850"/>
                </a:lnTo>
                <a:lnTo>
                  <a:pt x="38100" y="171450"/>
                </a:lnTo>
                <a:lnTo>
                  <a:pt x="19050" y="171450"/>
                </a:lnTo>
                <a:lnTo>
                  <a:pt x="0" y="196850"/>
                </a:lnTo>
                <a:lnTo>
                  <a:pt x="0" y="215900"/>
                </a:lnTo>
                <a:lnTo>
                  <a:pt x="12700" y="228600"/>
                </a:lnTo>
                <a:lnTo>
                  <a:pt x="31750" y="247650"/>
                </a:lnTo>
                <a:lnTo>
                  <a:pt x="44450" y="254000"/>
                </a:lnTo>
                <a:lnTo>
                  <a:pt x="76200" y="260350"/>
                </a:lnTo>
                <a:lnTo>
                  <a:pt x="88900" y="266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3" name="SMARTINK"/>
          <p:cNvSpPr/>
          <p:nvPr/>
        </p:nvSpPr>
        <p:spPr bwMode="auto">
          <a:xfrm>
            <a:off x="5994400" y="4768850"/>
            <a:ext cx="69851" cy="114301"/>
          </a:xfrm>
          <a:custGeom>
            <a:avLst/>
            <a:gdLst/>
            <a:ahLst/>
            <a:cxnLst/>
            <a:rect l="0" t="0" r="0" b="0"/>
            <a:pathLst>
              <a:path w="69851" h="114301">
                <a:moveTo>
                  <a:pt x="69850" y="12700"/>
                </a:moveTo>
                <a:lnTo>
                  <a:pt x="57150" y="6350"/>
                </a:lnTo>
                <a:lnTo>
                  <a:pt x="38100" y="12700"/>
                </a:lnTo>
                <a:lnTo>
                  <a:pt x="25400" y="19050"/>
                </a:lnTo>
                <a:lnTo>
                  <a:pt x="12700" y="31750"/>
                </a:lnTo>
                <a:lnTo>
                  <a:pt x="6350" y="50800"/>
                </a:lnTo>
                <a:lnTo>
                  <a:pt x="0" y="69850"/>
                </a:lnTo>
                <a:lnTo>
                  <a:pt x="6350" y="88900"/>
                </a:lnTo>
                <a:lnTo>
                  <a:pt x="12700" y="101600"/>
                </a:lnTo>
                <a:lnTo>
                  <a:pt x="25400" y="107950"/>
                </a:lnTo>
                <a:lnTo>
                  <a:pt x="38100" y="114300"/>
                </a:lnTo>
                <a:lnTo>
                  <a:pt x="57150" y="107950"/>
                </a:lnTo>
                <a:lnTo>
                  <a:pt x="69850" y="95250"/>
                </a:lnTo>
                <a:lnTo>
                  <a:pt x="69850" y="69850"/>
                </a:lnTo>
                <a:lnTo>
                  <a:pt x="69850" y="44450"/>
                </a:lnTo>
                <a:lnTo>
                  <a:pt x="50800" y="19050"/>
                </a:lnTo>
                <a:lnTo>
                  <a:pt x="38100" y="63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4" name="SMARTINK"/>
          <p:cNvSpPr/>
          <p:nvPr/>
        </p:nvSpPr>
        <p:spPr bwMode="auto">
          <a:xfrm>
            <a:off x="6108700" y="4718050"/>
            <a:ext cx="152401" cy="215901"/>
          </a:xfrm>
          <a:custGeom>
            <a:avLst/>
            <a:gdLst/>
            <a:ahLst/>
            <a:cxnLst/>
            <a:rect l="0" t="0" r="0" b="0"/>
            <a:pathLst>
              <a:path w="152401" h="215901">
                <a:moveTo>
                  <a:pt x="139700" y="38100"/>
                </a:moveTo>
                <a:lnTo>
                  <a:pt x="152400" y="19050"/>
                </a:lnTo>
                <a:lnTo>
                  <a:pt x="152400" y="0"/>
                </a:lnTo>
                <a:lnTo>
                  <a:pt x="133350" y="6350"/>
                </a:lnTo>
                <a:lnTo>
                  <a:pt x="114300" y="25400"/>
                </a:lnTo>
                <a:lnTo>
                  <a:pt x="82550" y="50800"/>
                </a:lnTo>
                <a:lnTo>
                  <a:pt x="69850" y="69850"/>
                </a:lnTo>
                <a:lnTo>
                  <a:pt x="57150" y="82550"/>
                </a:lnTo>
                <a:lnTo>
                  <a:pt x="44450" y="101600"/>
                </a:lnTo>
                <a:lnTo>
                  <a:pt x="25400" y="133350"/>
                </a:lnTo>
                <a:lnTo>
                  <a:pt x="12700" y="158750"/>
                </a:lnTo>
                <a:lnTo>
                  <a:pt x="0" y="19050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5" name="SMARTINK"/>
          <p:cNvSpPr/>
          <p:nvPr/>
        </p:nvSpPr>
        <p:spPr bwMode="auto">
          <a:xfrm>
            <a:off x="6102350" y="4692650"/>
            <a:ext cx="139701" cy="222251"/>
          </a:xfrm>
          <a:custGeom>
            <a:avLst/>
            <a:gdLst/>
            <a:ahLst/>
            <a:cxnLst/>
            <a:rect l="0" t="0" r="0" b="0"/>
            <a:pathLst>
              <a:path w="139701" h="222251">
                <a:moveTo>
                  <a:pt x="0" y="0"/>
                </a:moveTo>
                <a:lnTo>
                  <a:pt x="6350" y="19050"/>
                </a:lnTo>
                <a:lnTo>
                  <a:pt x="19050" y="44450"/>
                </a:lnTo>
                <a:lnTo>
                  <a:pt x="38100" y="69850"/>
                </a:lnTo>
                <a:lnTo>
                  <a:pt x="57150" y="101600"/>
                </a:lnTo>
                <a:lnTo>
                  <a:pt x="76200" y="127000"/>
                </a:lnTo>
                <a:lnTo>
                  <a:pt x="88900" y="152400"/>
                </a:lnTo>
                <a:lnTo>
                  <a:pt x="107950" y="184150"/>
                </a:lnTo>
                <a:lnTo>
                  <a:pt x="133350" y="215900"/>
                </a:lnTo>
                <a:lnTo>
                  <a:pt x="13970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6" name="SMARTINK"/>
          <p:cNvSpPr/>
          <p:nvPr/>
        </p:nvSpPr>
        <p:spPr bwMode="auto">
          <a:xfrm>
            <a:off x="6572250" y="4660900"/>
            <a:ext cx="158751" cy="196851"/>
          </a:xfrm>
          <a:custGeom>
            <a:avLst/>
            <a:gdLst/>
            <a:ahLst/>
            <a:cxnLst/>
            <a:rect l="0" t="0" r="0" b="0"/>
            <a:pathLst>
              <a:path w="158751" h="196851">
                <a:moveTo>
                  <a:pt x="0" y="31750"/>
                </a:moveTo>
                <a:lnTo>
                  <a:pt x="6350" y="19050"/>
                </a:lnTo>
                <a:lnTo>
                  <a:pt x="31750" y="50800"/>
                </a:lnTo>
                <a:lnTo>
                  <a:pt x="38100" y="76200"/>
                </a:lnTo>
                <a:lnTo>
                  <a:pt x="44450" y="107950"/>
                </a:lnTo>
                <a:lnTo>
                  <a:pt x="44450" y="139700"/>
                </a:lnTo>
                <a:lnTo>
                  <a:pt x="44450" y="165100"/>
                </a:lnTo>
                <a:lnTo>
                  <a:pt x="44450" y="196850"/>
                </a:lnTo>
                <a:lnTo>
                  <a:pt x="38100" y="171450"/>
                </a:lnTo>
                <a:lnTo>
                  <a:pt x="44450" y="146050"/>
                </a:lnTo>
                <a:lnTo>
                  <a:pt x="50800" y="114300"/>
                </a:lnTo>
                <a:lnTo>
                  <a:pt x="57150" y="95250"/>
                </a:lnTo>
                <a:lnTo>
                  <a:pt x="63500" y="76200"/>
                </a:lnTo>
                <a:lnTo>
                  <a:pt x="76200" y="50800"/>
                </a:lnTo>
                <a:lnTo>
                  <a:pt x="95250" y="19050"/>
                </a:lnTo>
                <a:lnTo>
                  <a:pt x="107950" y="6350"/>
                </a:lnTo>
                <a:lnTo>
                  <a:pt x="120650" y="0"/>
                </a:lnTo>
                <a:lnTo>
                  <a:pt x="15875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7" name="SMARTINK"/>
          <p:cNvSpPr/>
          <p:nvPr/>
        </p:nvSpPr>
        <p:spPr bwMode="auto">
          <a:xfrm>
            <a:off x="6756400" y="4711700"/>
            <a:ext cx="152401" cy="133351"/>
          </a:xfrm>
          <a:custGeom>
            <a:avLst/>
            <a:gdLst/>
            <a:ahLst/>
            <a:cxnLst/>
            <a:rect l="0" t="0" r="0" b="0"/>
            <a:pathLst>
              <a:path w="152401" h="133351">
                <a:moveTo>
                  <a:pt x="0" y="101600"/>
                </a:moveTo>
                <a:lnTo>
                  <a:pt x="25400" y="69850"/>
                </a:lnTo>
                <a:lnTo>
                  <a:pt x="44450" y="57150"/>
                </a:lnTo>
                <a:lnTo>
                  <a:pt x="50800" y="38100"/>
                </a:lnTo>
                <a:lnTo>
                  <a:pt x="50800" y="12700"/>
                </a:ln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6350" y="44450"/>
                </a:lnTo>
                <a:lnTo>
                  <a:pt x="6350" y="63500"/>
                </a:lnTo>
                <a:lnTo>
                  <a:pt x="12700" y="82550"/>
                </a:lnTo>
                <a:lnTo>
                  <a:pt x="19050" y="95250"/>
                </a:lnTo>
                <a:lnTo>
                  <a:pt x="38100" y="107950"/>
                </a:lnTo>
                <a:lnTo>
                  <a:pt x="63500" y="127000"/>
                </a:lnTo>
                <a:lnTo>
                  <a:pt x="88900" y="133350"/>
                </a:lnTo>
                <a:lnTo>
                  <a:pt x="114300" y="133350"/>
                </a:lnTo>
                <a:lnTo>
                  <a:pt x="139700" y="133350"/>
                </a:lnTo>
                <a:lnTo>
                  <a:pt x="15240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8" name="SMARTINK"/>
          <p:cNvSpPr/>
          <p:nvPr/>
        </p:nvSpPr>
        <p:spPr bwMode="auto">
          <a:xfrm>
            <a:off x="6959600" y="4724400"/>
            <a:ext cx="165101" cy="101601"/>
          </a:xfrm>
          <a:custGeom>
            <a:avLst/>
            <a:gdLst/>
            <a:ahLst/>
            <a:cxnLst/>
            <a:rect l="0" t="0" r="0" b="0"/>
            <a:pathLst>
              <a:path w="165101" h="101601">
                <a:moveTo>
                  <a:pt x="88900" y="57150"/>
                </a:moveTo>
                <a:lnTo>
                  <a:pt x="76200" y="25400"/>
                </a:lnTo>
                <a:lnTo>
                  <a:pt x="63500" y="0"/>
                </a:lnTo>
                <a:lnTo>
                  <a:pt x="44450" y="0"/>
                </a:lnTo>
                <a:lnTo>
                  <a:pt x="31750" y="12700"/>
                </a:lnTo>
                <a:lnTo>
                  <a:pt x="12700" y="38100"/>
                </a:lnTo>
                <a:lnTo>
                  <a:pt x="6350" y="50800"/>
                </a:lnTo>
                <a:lnTo>
                  <a:pt x="0" y="69850"/>
                </a:lnTo>
                <a:lnTo>
                  <a:pt x="0" y="88900"/>
                </a:lnTo>
                <a:lnTo>
                  <a:pt x="6350" y="101600"/>
                </a:lnTo>
                <a:lnTo>
                  <a:pt x="25400" y="101600"/>
                </a:lnTo>
                <a:lnTo>
                  <a:pt x="38100" y="95250"/>
                </a:lnTo>
                <a:lnTo>
                  <a:pt x="69850" y="63500"/>
                </a:lnTo>
                <a:lnTo>
                  <a:pt x="82550" y="50800"/>
                </a:lnTo>
                <a:lnTo>
                  <a:pt x="95250" y="44450"/>
                </a:lnTo>
                <a:lnTo>
                  <a:pt x="114300" y="50800"/>
                </a:lnTo>
                <a:lnTo>
                  <a:pt x="146050" y="76200"/>
                </a:lnTo>
                <a:lnTo>
                  <a:pt x="16510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79" name="SMARTINK"/>
          <p:cNvSpPr/>
          <p:nvPr/>
        </p:nvSpPr>
        <p:spPr bwMode="auto">
          <a:xfrm>
            <a:off x="7181850" y="4699000"/>
            <a:ext cx="101601" cy="139701"/>
          </a:xfrm>
          <a:custGeom>
            <a:avLst/>
            <a:gdLst/>
            <a:ahLst/>
            <a:cxnLst/>
            <a:rect l="0" t="0" r="0" b="0"/>
            <a:pathLst>
              <a:path w="101601" h="139701">
                <a:moveTo>
                  <a:pt x="63500" y="25400"/>
                </a:moveTo>
                <a:lnTo>
                  <a:pt x="57150" y="12700"/>
                </a:lnTo>
                <a:lnTo>
                  <a:pt x="44450" y="0"/>
                </a:lnTo>
                <a:lnTo>
                  <a:pt x="25400" y="6350"/>
                </a:lnTo>
                <a:lnTo>
                  <a:pt x="6350" y="19050"/>
                </a:lnTo>
                <a:lnTo>
                  <a:pt x="0" y="50800"/>
                </a:lnTo>
                <a:lnTo>
                  <a:pt x="0" y="69850"/>
                </a:lnTo>
                <a:lnTo>
                  <a:pt x="6350" y="95250"/>
                </a:lnTo>
                <a:lnTo>
                  <a:pt x="19050" y="120650"/>
                </a:lnTo>
                <a:lnTo>
                  <a:pt x="31750" y="127000"/>
                </a:lnTo>
                <a:lnTo>
                  <a:pt x="50800" y="139700"/>
                </a:lnTo>
                <a:lnTo>
                  <a:pt x="69850" y="133350"/>
                </a:lnTo>
                <a:lnTo>
                  <a:pt x="10160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0" name="SMARTINK"/>
          <p:cNvSpPr/>
          <p:nvPr/>
        </p:nvSpPr>
        <p:spPr bwMode="auto">
          <a:xfrm>
            <a:off x="7353300" y="4489450"/>
            <a:ext cx="25401" cy="349251"/>
          </a:xfrm>
          <a:custGeom>
            <a:avLst/>
            <a:gdLst/>
            <a:ahLst/>
            <a:cxnLst/>
            <a:rect l="0" t="0" r="0" b="0"/>
            <a:pathLst>
              <a:path w="25401" h="349251">
                <a:moveTo>
                  <a:pt x="25400" y="19050"/>
                </a:moveTo>
                <a:lnTo>
                  <a:pt x="25400" y="0"/>
                </a:lnTo>
                <a:lnTo>
                  <a:pt x="19050" y="25400"/>
                </a:lnTo>
                <a:lnTo>
                  <a:pt x="19050" y="57150"/>
                </a:lnTo>
                <a:lnTo>
                  <a:pt x="19050" y="76200"/>
                </a:lnTo>
                <a:lnTo>
                  <a:pt x="12700" y="101600"/>
                </a:lnTo>
                <a:lnTo>
                  <a:pt x="12700" y="120650"/>
                </a:lnTo>
                <a:lnTo>
                  <a:pt x="6350" y="139700"/>
                </a:lnTo>
                <a:lnTo>
                  <a:pt x="0" y="165100"/>
                </a:lnTo>
                <a:lnTo>
                  <a:pt x="0" y="18415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92100"/>
                </a:lnTo>
                <a:lnTo>
                  <a:pt x="6350" y="317500"/>
                </a:lnTo>
                <a:lnTo>
                  <a:pt x="12700" y="342900"/>
                </a:lnTo>
                <a:lnTo>
                  <a:pt x="25400" y="349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1" name="SMARTINK"/>
          <p:cNvSpPr/>
          <p:nvPr/>
        </p:nvSpPr>
        <p:spPr bwMode="auto">
          <a:xfrm>
            <a:off x="7277100" y="4654550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0" y="19050"/>
                </a:moveTo>
                <a:lnTo>
                  <a:pt x="25400" y="635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2" name="SMARTINK"/>
          <p:cNvSpPr/>
          <p:nvPr/>
        </p:nvSpPr>
        <p:spPr bwMode="auto">
          <a:xfrm>
            <a:off x="7512050" y="4673600"/>
            <a:ext cx="12701" cy="158751"/>
          </a:xfrm>
          <a:custGeom>
            <a:avLst/>
            <a:gdLst/>
            <a:ahLst/>
            <a:cxnLst/>
            <a:rect l="0" t="0" r="0" b="0"/>
            <a:pathLst>
              <a:path w="12701" h="158751">
                <a:moveTo>
                  <a:pt x="635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1270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3" name="SMARTINK"/>
          <p:cNvSpPr/>
          <p:nvPr/>
        </p:nvSpPr>
        <p:spPr bwMode="auto">
          <a:xfrm>
            <a:off x="7493000" y="451485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31750"/>
                </a:moveTo>
                <a:lnTo>
                  <a:pt x="0" y="0"/>
                </a:lnTo>
                <a:lnTo>
                  <a:pt x="12700" y="25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4" name="SMARTINK"/>
          <p:cNvSpPr/>
          <p:nvPr/>
        </p:nvSpPr>
        <p:spPr bwMode="auto">
          <a:xfrm>
            <a:off x="7569200" y="464820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88900" y="6350"/>
                </a:moveTo>
                <a:lnTo>
                  <a:pt x="63500" y="6350"/>
                </a:lnTo>
                <a:lnTo>
                  <a:pt x="2540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6350" y="114300"/>
                </a:lnTo>
                <a:lnTo>
                  <a:pt x="31750" y="139700"/>
                </a:lnTo>
                <a:lnTo>
                  <a:pt x="57150" y="146050"/>
                </a:lnTo>
                <a:lnTo>
                  <a:pt x="69850" y="152400"/>
                </a:lnTo>
                <a:lnTo>
                  <a:pt x="88900" y="146050"/>
                </a:lnTo>
                <a:lnTo>
                  <a:pt x="101600" y="139700"/>
                </a:lnTo>
                <a:lnTo>
                  <a:pt x="107950" y="120650"/>
                </a:lnTo>
                <a:lnTo>
                  <a:pt x="101600" y="95250"/>
                </a:lnTo>
                <a:lnTo>
                  <a:pt x="95250" y="69850"/>
                </a:lnTo>
                <a:lnTo>
                  <a:pt x="82550" y="44450"/>
                </a:lnTo>
                <a:lnTo>
                  <a:pt x="69850" y="25400"/>
                </a:lnTo>
                <a:lnTo>
                  <a:pt x="44450" y="63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5" name="SMARTINK"/>
          <p:cNvSpPr/>
          <p:nvPr/>
        </p:nvSpPr>
        <p:spPr bwMode="auto">
          <a:xfrm>
            <a:off x="7759700" y="4635500"/>
            <a:ext cx="184151" cy="158751"/>
          </a:xfrm>
          <a:custGeom>
            <a:avLst/>
            <a:gdLst/>
            <a:ahLst/>
            <a:cxnLst/>
            <a:rect l="0" t="0" r="0" b="0"/>
            <a:pathLst>
              <a:path w="184151" h="15875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0" y="10795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20650"/>
                </a:lnTo>
                <a:lnTo>
                  <a:pt x="19050" y="101600"/>
                </a:lnTo>
                <a:lnTo>
                  <a:pt x="31750" y="76200"/>
                </a:lnTo>
                <a:lnTo>
                  <a:pt x="50800" y="50800"/>
                </a:lnTo>
                <a:lnTo>
                  <a:pt x="63500" y="31750"/>
                </a:lnTo>
                <a:lnTo>
                  <a:pt x="82550" y="31750"/>
                </a:lnTo>
                <a:lnTo>
                  <a:pt x="101600" y="57150"/>
                </a:lnTo>
                <a:lnTo>
                  <a:pt x="120650" y="82550"/>
                </a:lnTo>
                <a:lnTo>
                  <a:pt x="139700" y="107950"/>
                </a:lnTo>
                <a:lnTo>
                  <a:pt x="165100" y="139700"/>
                </a:lnTo>
                <a:lnTo>
                  <a:pt x="18415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86" name="SMARTINK"/>
          <p:cNvSpPr/>
          <p:nvPr/>
        </p:nvSpPr>
        <p:spPr bwMode="auto">
          <a:xfrm>
            <a:off x="8013700" y="476885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19050"/>
                </a:moveTo>
                <a:lnTo>
                  <a:pt x="12700" y="635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Text Box 9"/>
          <p:cNvSpPr txBox="1">
            <a:spLocks noChangeArrowheads="1"/>
          </p:cNvSpPr>
          <p:nvPr/>
        </p:nvSpPr>
        <p:spPr bwMode="auto">
          <a:xfrm>
            <a:off x="215900" y="26163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/>
              <a:t>Sample Problem 4.18</a:t>
            </a:r>
          </a:p>
          <a:p>
            <a:pPr>
              <a:spcBef>
                <a:spcPts val="0"/>
              </a:spcBef>
            </a:pPr>
            <a:r>
              <a:rPr lang="en-US" altLang="en-US" sz="2000" dirty="0"/>
              <a:t>Use oxidation numbers to decide whether the following is a redox reaction. If so, then identify the </a:t>
            </a:r>
            <a:r>
              <a:rPr lang="en-US" altLang="en-US" sz="2000" b="1" i="1" dirty="0"/>
              <a:t>oxidizing agent</a:t>
            </a:r>
            <a:r>
              <a:rPr lang="en-US" altLang="en-US" sz="2000" dirty="0"/>
              <a:t> and the </a:t>
            </a:r>
            <a:r>
              <a:rPr lang="en-US" altLang="en-US" sz="2000" b="1" i="1" dirty="0"/>
              <a:t>reducing agent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08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79872" grpId="0" animBg="1"/>
      <p:bldP spid="79873" grpId="0" animBg="1"/>
      <p:bldP spid="79876" grpId="0" animBg="1"/>
      <p:bldP spid="79877" grpId="0" animBg="1"/>
      <p:bldP spid="79878" grpId="0" animBg="1"/>
      <p:bldP spid="79879" grpId="0" animBg="1"/>
      <p:bldP spid="79880" grpId="0" animBg="1"/>
      <p:bldP spid="79881" grpId="0" animBg="1"/>
      <p:bldP spid="79882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  <p:bldP spid="79890" grpId="0" animBg="1"/>
      <p:bldP spid="79891" grpId="0" animBg="1"/>
      <p:bldP spid="79892" grpId="0" animBg="1"/>
      <p:bldP spid="79893" grpId="0" animBg="1"/>
      <p:bldP spid="79894" grpId="0" animBg="1"/>
      <p:bldP spid="79895" grpId="0" animBg="1"/>
      <p:bldP spid="79896" grpId="0" animBg="1"/>
      <p:bldP spid="79897" grpId="0" animBg="1"/>
      <p:bldP spid="79898" grpId="0" animBg="1"/>
      <p:bldP spid="79899" grpId="0" animBg="1"/>
      <p:bldP spid="79900" grpId="0" animBg="1"/>
      <p:bldP spid="79901" grpId="0" animBg="1"/>
      <p:bldP spid="79902" grpId="0" animBg="1"/>
      <p:bldP spid="79903" grpId="0" animBg="1"/>
      <p:bldP spid="79904" grpId="0" animBg="1"/>
      <p:bldP spid="79905" grpId="0" animBg="1"/>
      <p:bldP spid="79906" grpId="0" animBg="1"/>
      <p:bldP spid="79907" grpId="0" animBg="1"/>
      <p:bldP spid="79908" grpId="0" animBg="1"/>
      <p:bldP spid="79909" grpId="0" animBg="1"/>
      <p:bldP spid="79910" grpId="0" animBg="1"/>
      <p:bldP spid="79911" grpId="0" animBg="1"/>
      <p:bldP spid="79912" grpId="0" animBg="1"/>
      <p:bldP spid="79913" grpId="0" animBg="1"/>
      <p:bldP spid="79914" grpId="0" animBg="1"/>
      <p:bldP spid="79915" grpId="0" animBg="1"/>
      <p:bldP spid="79916" grpId="0" animBg="1"/>
      <p:bldP spid="79917" grpId="0" animBg="1"/>
      <p:bldP spid="79918" grpId="0" animBg="1"/>
      <p:bldP spid="79919" grpId="0" animBg="1"/>
      <p:bldP spid="79920" grpId="0" animBg="1"/>
      <p:bldP spid="79921" grpId="0" animBg="1"/>
      <p:bldP spid="79922" grpId="0" animBg="1"/>
      <p:bldP spid="79923" grpId="0" animBg="1"/>
      <p:bldP spid="79924" grpId="0" animBg="1"/>
      <p:bldP spid="79925" grpId="0" animBg="1"/>
      <p:bldP spid="79926" grpId="0" animBg="1"/>
      <p:bldP spid="79927" grpId="0" animBg="1"/>
      <p:bldP spid="79928" grpId="0" animBg="1"/>
      <p:bldP spid="79929" grpId="0" animBg="1"/>
      <p:bldP spid="79930" grpId="0" animBg="1"/>
      <p:bldP spid="79931" grpId="0" animBg="1"/>
      <p:bldP spid="79932" grpId="0" animBg="1"/>
      <p:bldP spid="79933" grpId="0" animBg="1"/>
      <p:bldP spid="79934" grpId="0" animBg="1"/>
      <p:bldP spid="79935" grpId="0" animBg="1"/>
      <p:bldP spid="79936" grpId="0" animBg="1"/>
      <p:bldP spid="79937" grpId="0" animBg="1"/>
      <p:bldP spid="79938" grpId="0" animBg="1"/>
      <p:bldP spid="79939" grpId="0" animBg="1"/>
      <p:bldP spid="79940" grpId="0" animBg="1"/>
      <p:bldP spid="79941" grpId="0" animBg="1"/>
      <p:bldP spid="79942" grpId="0" animBg="1"/>
      <p:bldP spid="79943" grpId="0" animBg="1"/>
      <p:bldP spid="79944" grpId="0" animBg="1"/>
      <p:bldP spid="79945" grpId="0" animBg="1"/>
      <p:bldP spid="79946" grpId="0" animBg="1"/>
      <p:bldP spid="79947" grpId="0" animBg="1"/>
      <p:bldP spid="79948" grpId="0" animBg="1"/>
      <p:bldP spid="79949" grpId="0" animBg="1"/>
      <p:bldP spid="79950" grpId="0" animBg="1"/>
      <p:bldP spid="79951" grpId="0" animBg="1"/>
      <p:bldP spid="79952" grpId="0" animBg="1"/>
      <p:bldP spid="79953" grpId="0" animBg="1"/>
      <p:bldP spid="79954" grpId="0" animBg="1"/>
      <p:bldP spid="79955" grpId="0" animBg="1"/>
      <p:bldP spid="79956" grpId="0" animBg="1"/>
      <p:bldP spid="79957" grpId="0" animBg="1"/>
      <p:bldP spid="79958" grpId="0" animBg="1"/>
      <p:bldP spid="79959" grpId="0" animBg="1"/>
      <p:bldP spid="79960" grpId="0" animBg="1"/>
      <p:bldP spid="79961" grpId="0" animBg="1"/>
      <p:bldP spid="79962" grpId="0" animBg="1"/>
      <p:bldP spid="79963" grpId="0" animBg="1"/>
      <p:bldP spid="79964" grpId="0" animBg="1"/>
      <p:bldP spid="79965" grpId="0" animBg="1"/>
      <p:bldP spid="79966" grpId="0" animBg="1"/>
      <p:bldP spid="79967" grpId="0" animBg="1"/>
      <p:bldP spid="79968" grpId="0" animBg="1"/>
      <p:bldP spid="79969" grpId="0" animBg="1"/>
      <p:bldP spid="79970" grpId="0" animBg="1"/>
      <p:bldP spid="79971" grpId="0" animBg="1"/>
      <p:bldP spid="79972" grpId="0" animBg="1"/>
      <p:bldP spid="79973" grpId="0" animBg="1"/>
      <p:bldP spid="79974" grpId="0" animBg="1"/>
      <p:bldP spid="79975" grpId="0" animBg="1"/>
      <p:bldP spid="79976" grpId="0" animBg="1"/>
      <p:bldP spid="79977" grpId="0" animBg="1"/>
      <p:bldP spid="79978" grpId="0" animBg="1"/>
      <p:bldP spid="79979" grpId="0" animBg="1"/>
      <p:bldP spid="79980" grpId="0" animBg="1"/>
      <p:bldP spid="79981" grpId="0" animBg="1"/>
      <p:bldP spid="79982" grpId="0" animBg="1"/>
      <p:bldP spid="79983" grpId="0" animBg="1"/>
      <p:bldP spid="79984" grpId="0" animBg="1"/>
      <p:bldP spid="79985" grpId="0" animBg="1"/>
      <p:bldP spid="799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3" name="Text Box 9"/>
          <p:cNvSpPr txBox="1">
            <a:spLocks noChangeArrowheads="1"/>
          </p:cNvSpPr>
          <p:nvPr/>
        </p:nvSpPr>
        <p:spPr bwMode="auto">
          <a:xfrm>
            <a:off x="324136" y="2267869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/>
              <a:t>c) </a:t>
            </a:r>
            <a:r>
              <a:rPr lang="en-US" altLang="en-US" sz="2000" dirty="0" err="1" smtClean="0"/>
              <a:t>PbO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s</a:t>
            </a:r>
            <a:r>
              <a:rPr lang="en-US" altLang="en-US" sz="2000" dirty="0" smtClean="0"/>
              <a:t>) + CO(</a:t>
            </a:r>
            <a:r>
              <a:rPr lang="en-US" altLang="en-US" sz="2000" i="1" dirty="0" smtClean="0"/>
              <a:t>g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latin typeface="Times New Roman"/>
                <a:cs typeface="Times New Roman"/>
              </a:rPr>
              <a:t>→</a:t>
            </a:r>
            <a:r>
              <a:rPr lang="en-US" altLang="en-US" sz="2000" dirty="0" smtClean="0">
                <a:latin typeface="+mj-lt"/>
                <a:cs typeface="Times New Roman"/>
              </a:rPr>
              <a:t> </a:t>
            </a:r>
            <a:r>
              <a:rPr lang="en-US" altLang="en-US" sz="2000" dirty="0" err="1" smtClean="0">
                <a:latin typeface="+mj-lt"/>
                <a:cs typeface="Times New Roman"/>
              </a:rPr>
              <a:t>Pb</a:t>
            </a:r>
            <a:r>
              <a:rPr lang="en-US" altLang="en-US" sz="2000" dirty="0" smtClean="0">
                <a:latin typeface="+mj-lt"/>
                <a:cs typeface="Times New Roman"/>
              </a:rPr>
              <a:t>(</a:t>
            </a:r>
            <a:r>
              <a:rPr lang="en-US" altLang="en-US" sz="2000" i="1" dirty="0" smtClean="0">
                <a:latin typeface="+mj-lt"/>
                <a:cs typeface="Times New Roman"/>
              </a:rPr>
              <a:t>s</a:t>
            </a:r>
            <a:r>
              <a:rPr lang="en-US" altLang="en-US" sz="2000" dirty="0" smtClean="0">
                <a:latin typeface="+mj-lt"/>
                <a:cs typeface="Times New Roman"/>
              </a:rPr>
              <a:t>) + CO</a:t>
            </a:r>
            <a:r>
              <a:rPr lang="en-US" altLang="en-US" sz="2000" baseline="-25000" dirty="0" smtClean="0">
                <a:latin typeface="+mj-lt"/>
                <a:cs typeface="Times New Roman"/>
              </a:rPr>
              <a:t>2</a:t>
            </a:r>
            <a:r>
              <a:rPr lang="en-US" altLang="en-US" sz="2000" dirty="0" smtClean="0">
                <a:latin typeface="+mj-lt"/>
                <a:cs typeface="Times New Roman"/>
              </a:rPr>
              <a:t>(</a:t>
            </a:r>
            <a:r>
              <a:rPr lang="en-US" altLang="en-US" sz="2000" i="1" dirty="0" smtClean="0">
                <a:latin typeface="+mj-lt"/>
                <a:cs typeface="Times New Roman"/>
              </a:rPr>
              <a:t>g</a:t>
            </a:r>
            <a:r>
              <a:rPr lang="en-US" altLang="en-US" sz="2000" dirty="0" smtClean="0">
                <a:latin typeface="+mj-lt"/>
                <a:cs typeface="Times New Roman"/>
              </a:rPr>
              <a:t>)</a:t>
            </a:r>
            <a:endParaRPr lang="en-US" altLang="en-US" sz="2000" b="1" dirty="0"/>
          </a:p>
        </p:txBody>
      </p:sp>
      <p:sp>
        <p:nvSpPr>
          <p:cNvPr id="2" name="SMARTINK"/>
          <p:cNvSpPr/>
          <p:nvPr/>
        </p:nvSpPr>
        <p:spPr bwMode="auto">
          <a:xfrm>
            <a:off x="1003300" y="2247900"/>
            <a:ext cx="69851" cy="19051"/>
          </a:xfrm>
          <a:custGeom>
            <a:avLst/>
            <a:gdLst/>
            <a:ahLst/>
            <a:cxnLst/>
            <a:rect l="0" t="0" r="0" b="0"/>
            <a:pathLst>
              <a:path w="69851" h="19051">
                <a:moveTo>
                  <a:pt x="0" y="19050"/>
                </a:moveTo>
                <a:lnTo>
                  <a:pt x="635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38100" y="0"/>
                </a:lnTo>
                <a:lnTo>
                  <a:pt x="19050" y="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123950" y="2178050"/>
            <a:ext cx="88901" cy="133351"/>
          </a:xfrm>
          <a:custGeom>
            <a:avLst/>
            <a:gdLst/>
            <a:ahLst/>
            <a:cxnLst/>
            <a:rect l="0" t="0" r="0" b="0"/>
            <a:pathLst>
              <a:path w="88901" h="133351">
                <a:moveTo>
                  <a:pt x="12700" y="31750"/>
                </a:moveTo>
                <a:lnTo>
                  <a:pt x="0" y="25400"/>
                </a:lnTo>
                <a:lnTo>
                  <a:pt x="12700" y="6350"/>
                </a:lnTo>
                <a:lnTo>
                  <a:pt x="25400" y="0"/>
                </a:lnTo>
                <a:lnTo>
                  <a:pt x="44450" y="6350"/>
                </a:lnTo>
                <a:lnTo>
                  <a:pt x="57150" y="19050"/>
                </a:lnTo>
                <a:lnTo>
                  <a:pt x="57150" y="38100"/>
                </a:lnTo>
                <a:lnTo>
                  <a:pt x="50800" y="63500"/>
                </a:lnTo>
                <a:lnTo>
                  <a:pt x="25400" y="95250"/>
                </a:lnTo>
                <a:lnTo>
                  <a:pt x="6350" y="127000"/>
                </a:lnTo>
                <a:lnTo>
                  <a:pt x="38100" y="133350"/>
                </a:lnTo>
                <a:lnTo>
                  <a:pt x="63500" y="127000"/>
                </a:lnTo>
                <a:lnTo>
                  <a:pt x="82550" y="127000"/>
                </a:lnTo>
                <a:lnTo>
                  <a:pt x="889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692150" y="2171700"/>
            <a:ext cx="12701" cy="133351"/>
          </a:xfrm>
          <a:custGeom>
            <a:avLst/>
            <a:gdLst/>
            <a:ahLst/>
            <a:cxnLst/>
            <a:rect l="0" t="0" r="0" b="0"/>
            <a:pathLst>
              <a:path w="12701" h="133351">
                <a:moveTo>
                  <a:pt x="6350" y="12700"/>
                </a:moveTo>
                <a:lnTo>
                  <a:pt x="0" y="0"/>
                </a:lnTo>
                <a:lnTo>
                  <a:pt x="6350" y="31750"/>
                </a:lnTo>
                <a:lnTo>
                  <a:pt x="12700" y="5715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641350" y="224790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12700" y="12700"/>
                </a:moveTo>
                <a:lnTo>
                  <a:pt x="0" y="6350"/>
                </a:lnTo>
                <a:lnTo>
                  <a:pt x="31750" y="0"/>
                </a:lnTo>
                <a:lnTo>
                  <a:pt x="69850" y="0"/>
                </a:lnTo>
                <a:lnTo>
                  <a:pt x="10160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800100" y="2178050"/>
            <a:ext cx="69851" cy="133351"/>
          </a:xfrm>
          <a:custGeom>
            <a:avLst/>
            <a:gdLst/>
            <a:ahLst/>
            <a:cxnLst/>
            <a:rect l="0" t="0" r="0" b="0"/>
            <a:pathLst>
              <a:path w="69851" h="133351">
                <a:moveTo>
                  <a:pt x="6350" y="19050"/>
                </a:moveTo>
                <a:lnTo>
                  <a:pt x="12700" y="6350"/>
                </a:lnTo>
                <a:lnTo>
                  <a:pt x="25400" y="0"/>
                </a:lnTo>
                <a:lnTo>
                  <a:pt x="44450" y="0"/>
                </a:lnTo>
                <a:lnTo>
                  <a:pt x="50800" y="19050"/>
                </a:lnTo>
                <a:lnTo>
                  <a:pt x="50800" y="38100"/>
                </a:lnTo>
                <a:lnTo>
                  <a:pt x="38100" y="63500"/>
                </a:lnTo>
                <a:lnTo>
                  <a:pt x="19050" y="88900"/>
                </a:lnTo>
                <a:lnTo>
                  <a:pt x="6350" y="114300"/>
                </a:lnTo>
                <a:lnTo>
                  <a:pt x="0" y="127000"/>
                </a:lnTo>
                <a:lnTo>
                  <a:pt x="38100" y="133350"/>
                </a:lnTo>
                <a:lnTo>
                  <a:pt x="698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000250" y="2266950"/>
            <a:ext cx="76201" cy="6351"/>
          </a:xfrm>
          <a:custGeom>
            <a:avLst/>
            <a:gdLst/>
            <a:ahLst/>
            <a:cxnLst/>
            <a:rect l="0" t="0" r="0" b="0"/>
            <a:pathLst>
              <a:path w="7620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50800" y="0"/>
                </a:lnTo>
                <a:lnTo>
                  <a:pt x="25400" y="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133600" y="2197100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6350" y="19050"/>
                </a:moveTo>
                <a:lnTo>
                  <a:pt x="12700" y="6350"/>
                </a:lnTo>
                <a:lnTo>
                  <a:pt x="25400" y="0"/>
                </a:lnTo>
                <a:lnTo>
                  <a:pt x="44450" y="0"/>
                </a:lnTo>
                <a:lnTo>
                  <a:pt x="50800" y="12700"/>
                </a:lnTo>
                <a:lnTo>
                  <a:pt x="50800" y="31750"/>
                </a:lnTo>
                <a:lnTo>
                  <a:pt x="44450" y="50800"/>
                </a:lnTo>
                <a:lnTo>
                  <a:pt x="19050" y="82550"/>
                </a:lnTo>
                <a:lnTo>
                  <a:pt x="0" y="101600"/>
                </a:lnTo>
                <a:lnTo>
                  <a:pt x="12700" y="107950"/>
                </a:lnTo>
                <a:lnTo>
                  <a:pt x="31750" y="107950"/>
                </a:lnTo>
                <a:lnTo>
                  <a:pt x="50800" y="107950"/>
                </a:lnTo>
                <a:lnTo>
                  <a:pt x="762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1758950" y="2209800"/>
            <a:ext cx="1" cy="133351"/>
          </a:xfrm>
          <a:custGeom>
            <a:avLst/>
            <a:gdLst/>
            <a:ahLst/>
            <a:cxnLst/>
            <a:rect l="0" t="0" r="0" b="0"/>
            <a:pathLst>
              <a:path w="1" h="1333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95250"/>
                </a:lnTo>
                <a:lnTo>
                  <a:pt x="0" y="12065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1720850" y="2273300"/>
            <a:ext cx="88901" cy="12701"/>
          </a:xfrm>
          <a:custGeom>
            <a:avLst/>
            <a:gdLst/>
            <a:ahLst/>
            <a:cxnLst/>
            <a:rect l="0" t="0" r="0" b="0"/>
            <a:pathLst>
              <a:path w="88901" h="12701">
                <a:moveTo>
                  <a:pt x="0" y="12700"/>
                </a:moveTo>
                <a:lnTo>
                  <a:pt x="31750" y="6350"/>
                </a:lnTo>
                <a:lnTo>
                  <a:pt x="57150" y="635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1835150" y="2209800"/>
            <a:ext cx="76201" cy="107951"/>
          </a:xfrm>
          <a:custGeom>
            <a:avLst/>
            <a:gdLst/>
            <a:ahLst/>
            <a:cxnLst/>
            <a:rect l="0" t="0" r="0" b="0"/>
            <a:pathLst>
              <a:path w="76201" h="107951">
                <a:moveTo>
                  <a:pt x="0" y="19050"/>
                </a:moveTo>
                <a:lnTo>
                  <a:pt x="6350" y="0"/>
                </a:lnTo>
                <a:lnTo>
                  <a:pt x="25400" y="0"/>
                </a:lnTo>
                <a:lnTo>
                  <a:pt x="38100" y="12700"/>
                </a:lnTo>
                <a:lnTo>
                  <a:pt x="44450" y="25400"/>
                </a:lnTo>
                <a:lnTo>
                  <a:pt x="31750" y="63500"/>
                </a:lnTo>
                <a:lnTo>
                  <a:pt x="12700" y="95250"/>
                </a:lnTo>
                <a:lnTo>
                  <a:pt x="25400" y="101600"/>
                </a:lnTo>
                <a:lnTo>
                  <a:pt x="50800" y="101600"/>
                </a:lnTo>
                <a:lnTo>
                  <a:pt x="69850" y="101600"/>
                </a:lnTo>
                <a:lnTo>
                  <a:pt x="762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2946400" y="2152650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69850" y="12700"/>
                </a:moveTo>
                <a:lnTo>
                  <a:pt x="57150" y="0"/>
                </a:lnTo>
                <a:lnTo>
                  <a:pt x="3810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14300"/>
                </a:lnTo>
                <a:lnTo>
                  <a:pt x="31750" y="133350"/>
                </a:lnTo>
                <a:lnTo>
                  <a:pt x="57150" y="127000"/>
                </a:lnTo>
                <a:lnTo>
                  <a:pt x="76200" y="120650"/>
                </a:lnTo>
                <a:lnTo>
                  <a:pt x="95250" y="95250"/>
                </a:lnTo>
                <a:lnTo>
                  <a:pt x="107950" y="82550"/>
                </a:lnTo>
                <a:lnTo>
                  <a:pt x="114300" y="50800"/>
                </a:lnTo>
                <a:lnTo>
                  <a:pt x="101600" y="19050"/>
                </a:lnTo>
                <a:lnTo>
                  <a:pt x="95250" y="6350"/>
                </a:lnTo>
                <a:lnTo>
                  <a:pt x="57150" y="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4013200" y="2228850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0"/>
                </a:moveTo>
                <a:lnTo>
                  <a:pt x="19050" y="0"/>
                </a:lnTo>
                <a:lnTo>
                  <a:pt x="50800" y="0"/>
                </a:lnTo>
                <a:lnTo>
                  <a:pt x="82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4140200" y="2146300"/>
            <a:ext cx="107951" cy="127001"/>
          </a:xfrm>
          <a:custGeom>
            <a:avLst/>
            <a:gdLst/>
            <a:ahLst/>
            <a:cxnLst/>
            <a:rect l="0" t="0" r="0" b="0"/>
            <a:pathLst>
              <a:path w="107951" h="127001">
                <a:moveTo>
                  <a:pt x="38100" y="31750"/>
                </a:moveTo>
                <a:lnTo>
                  <a:pt x="19050" y="31750"/>
                </a:lnTo>
                <a:lnTo>
                  <a:pt x="0" y="25400"/>
                </a:lnTo>
                <a:lnTo>
                  <a:pt x="6350" y="12700"/>
                </a:lnTo>
                <a:lnTo>
                  <a:pt x="12700" y="0"/>
                </a:lnTo>
                <a:lnTo>
                  <a:pt x="38100" y="0"/>
                </a:lnTo>
                <a:lnTo>
                  <a:pt x="57150" y="6350"/>
                </a:lnTo>
                <a:lnTo>
                  <a:pt x="63500" y="19050"/>
                </a:lnTo>
                <a:lnTo>
                  <a:pt x="63500" y="50800"/>
                </a:lnTo>
                <a:lnTo>
                  <a:pt x="44450" y="82550"/>
                </a:lnTo>
                <a:lnTo>
                  <a:pt x="19050" y="107950"/>
                </a:lnTo>
                <a:lnTo>
                  <a:pt x="12700" y="120650"/>
                </a:lnTo>
                <a:lnTo>
                  <a:pt x="44450" y="127000"/>
                </a:lnTo>
                <a:lnTo>
                  <a:pt x="69850" y="127000"/>
                </a:lnTo>
                <a:lnTo>
                  <a:pt x="88900" y="120650"/>
                </a:lnTo>
                <a:lnTo>
                  <a:pt x="1079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4095750" y="2705100"/>
            <a:ext cx="69851" cy="457201"/>
          </a:xfrm>
          <a:custGeom>
            <a:avLst/>
            <a:gdLst/>
            <a:ahLst/>
            <a:cxnLst/>
            <a:rect l="0" t="0" r="0" b="0"/>
            <a:pathLst>
              <a:path w="69851" h="45720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19050" y="107950"/>
                </a:lnTo>
                <a:lnTo>
                  <a:pt x="25400" y="139700"/>
                </a:lnTo>
                <a:lnTo>
                  <a:pt x="25400" y="171450"/>
                </a:lnTo>
                <a:lnTo>
                  <a:pt x="25400" y="190500"/>
                </a:lnTo>
                <a:lnTo>
                  <a:pt x="31750" y="215900"/>
                </a:lnTo>
                <a:lnTo>
                  <a:pt x="38100" y="234950"/>
                </a:lnTo>
                <a:lnTo>
                  <a:pt x="38100" y="260350"/>
                </a:lnTo>
                <a:lnTo>
                  <a:pt x="44450" y="279400"/>
                </a:lnTo>
                <a:lnTo>
                  <a:pt x="50800" y="298450"/>
                </a:lnTo>
                <a:lnTo>
                  <a:pt x="50800" y="330200"/>
                </a:lnTo>
                <a:lnTo>
                  <a:pt x="57150" y="355600"/>
                </a:lnTo>
                <a:lnTo>
                  <a:pt x="57150" y="381000"/>
                </a:lnTo>
                <a:lnTo>
                  <a:pt x="63500" y="412750"/>
                </a:lnTo>
                <a:lnTo>
                  <a:pt x="63500" y="444500"/>
                </a:lnTo>
                <a:lnTo>
                  <a:pt x="69850" y="457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064000" y="3048000"/>
            <a:ext cx="209551" cy="152401"/>
          </a:xfrm>
          <a:custGeom>
            <a:avLst/>
            <a:gdLst/>
            <a:ahLst/>
            <a:cxnLst/>
            <a:rect l="0" t="0" r="0" b="0"/>
            <a:pathLst>
              <a:path w="209551" h="152401">
                <a:moveTo>
                  <a:pt x="0" y="63500"/>
                </a:moveTo>
                <a:lnTo>
                  <a:pt x="6350" y="50800"/>
                </a:lnTo>
                <a:lnTo>
                  <a:pt x="31750" y="82550"/>
                </a:lnTo>
                <a:lnTo>
                  <a:pt x="50800" y="114300"/>
                </a:lnTo>
                <a:lnTo>
                  <a:pt x="69850" y="139700"/>
                </a:lnTo>
                <a:lnTo>
                  <a:pt x="88900" y="152400"/>
                </a:lnTo>
                <a:lnTo>
                  <a:pt x="120650" y="139700"/>
                </a:lnTo>
                <a:lnTo>
                  <a:pt x="139700" y="107950"/>
                </a:lnTo>
                <a:lnTo>
                  <a:pt x="158750" y="82550"/>
                </a:lnTo>
                <a:lnTo>
                  <a:pt x="177800" y="50800"/>
                </a:lnTo>
                <a:lnTo>
                  <a:pt x="190500" y="2540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070350" y="3403600"/>
            <a:ext cx="114301" cy="6351"/>
          </a:xfrm>
          <a:custGeom>
            <a:avLst/>
            <a:gdLst/>
            <a:ahLst/>
            <a:cxnLst/>
            <a:rect l="0" t="0" r="0" b="0"/>
            <a:pathLst>
              <a:path w="114301" h="635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825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286250" y="3289300"/>
            <a:ext cx="82551" cy="184151"/>
          </a:xfrm>
          <a:custGeom>
            <a:avLst/>
            <a:gdLst/>
            <a:ahLst/>
            <a:cxnLst/>
            <a:rect l="0" t="0" r="0" b="0"/>
            <a:pathLst>
              <a:path w="82551" h="184151">
                <a:moveTo>
                  <a:pt x="38100" y="0"/>
                </a:moveTo>
                <a:lnTo>
                  <a:pt x="31750" y="12700"/>
                </a:lnTo>
                <a:lnTo>
                  <a:pt x="12700" y="44450"/>
                </a:lnTo>
                <a:lnTo>
                  <a:pt x="0" y="63500"/>
                </a:lnTo>
                <a:lnTo>
                  <a:pt x="6350" y="82550"/>
                </a:lnTo>
                <a:lnTo>
                  <a:pt x="19050" y="88900"/>
                </a:lnTo>
                <a:lnTo>
                  <a:pt x="50800" y="88900"/>
                </a:lnTo>
                <a:lnTo>
                  <a:pt x="63500" y="82550"/>
                </a:lnTo>
                <a:lnTo>
                  <a:pt x="76200" y="57150"/>
                </a:lnTo>
                <a:lnTo>
                  <a:pt x="82550" y="31750"/>
                </a:lnTo>
                <a:lnTo>
                  <a:pt x="82550" y="63500"/>
                </a:lnTo>
                <a:lnTo>
                  <a:pt x="82550" y="88900"/>
                </a:lnTo>
                <a:lnTo>
                  <a:pt x="82550" y="114300"/>
                </a:lnTo>
                <a:lnTo>
                  <a:pt x="82550" y="139700"/>
                </a:lnTo>
                <a:lnTo>
                  <a:pt x="82550" y="171450"/>
                </a:lnTo>
                <a:lnTo>
                  <a:pt x="825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3683000" y="2660650"/>
            <a:ext cx="133351" cy="590551"/>
          </a:xfrm>
          <a:custGeom>
            <a:avLst/>
            <a:gdLst/>
            <a:ahLst/>
            <a:cxnLst/>
            <a:rect l="0" t="0" r="0" b="0"/>
            <a:pathLst>
              <a:path w="133351" h="590551">
                <a:moveTo>
                  <a:pt x="133350" y="19050"/>
                </a:moveTo>
                <a:lnTo>
                  <a:pt x="133350" y="0"/>
                </a:lnTo>
                <a:lnTo>
                  <a:pt x="120650" y="25400"/>
                </a:lnTo>
                <a:lnTo>
                  <a:pt x="114300" y="44450"/>
                </a:lnTo>
                <a:lnTo>
                  <a:pt x="107950" y="69850"/>
                </a:lnTo>
                <a:lnTo>
                  <a:pt x="101600" y="95250"/>
                </a:lnTo>
                <a:lnTo>
                  <a:pt x="88900" y="120650"/>
                </a:lnTo>
                <a:lnTo>
                  <a:pt x="82550" y="152400"/>
                </a:lnTo>
                <a:lnTo>
                  <a:pt x="76200" y="184150"/>
                </a:lnTo>
                <a:lnTo>
                  <a:pt x="76200" y="215900"/>
                </a:lnTo>
                <a:lnTo>
                  <a:pt x="69850" y="241300"/>
                </a:lnTo>
                <a:lnTo>
                  <a:pt x="69850" y="260350"/>
                </a:lnTo>
                <a:lnTo>
                  <a:pt x="63500" y="292100"/>
                </a:lnTo>
                <a:lnTo>
                  <a:pt x="57150" y="317500"/>
                </a:lnTo>
                <a:lnTo>
                  <a:pt x="50800" y="349250"/>
                </a:lnTo>
                <a:lnTo>
                  <a:pt x="44450" y="374650"/>
                </a:lnTo>
                <a:lnTo>
                  <a:pt x="38100" y="400050"/>
                </a:lnTo>
                <a:lnTo>
                  <a:pt x="38100" y="425450"/>
                </a:lnTo>
                <a:lnTo>
                  <a:pt x="31750" y="450850"/>
                </a:lnTo>
                <a:lnTo>
                  <a:pt x="25400" y="469900"/>
                </a:lnTo>
                <a:lnTo>
                  <a:pt x="19050" y="488950"/>
                </a:lnTo>
                <a:lnTo>
                  <a:pt x="12700" y="520700"/>
                </a:lnTo>
                <a:lnTo>
                  <a:pt x="6350" y="546100"/>
                </a:lnTo>
                <a:lnTo>
                  <a:pt x="0" y="577850"/>
                </a:lnTo>
                <a:lnTo>
                  <a:pt x="0" y="590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3594100" y="3105150"/>
            <a:ext cx="190501" cy="152401"/>
          </a:xfrm>
          <a:custGeom>
            <a:avLst/>
            <a:gdLst/>
            <a:ahLst/>
            <a:cxnLst/>
            <a:rect l="0" t="0" r="0" b="0"/>
            <a:pathLst>
              <a:path w="190501" h="152401">
                <a:moveTo>
                  <a:pt x="0" y="0"/>
                </a:moveTo>
                <a:lnTo>
                  <a:pt x="12700" y="12700"/>
                </a:lnTo>
                <a:lnTo>
                  <a:pt x="19050" y="38100"/>
                </a:lnTo>
                <a:lnTo>
                  <a:pt x="19050" y="63500"/>
                </a:lnTo>
                <a:lnTo>
                  <a:pt x="19050" y="82550"/>
                </a:lnTo>
                <a:lnTo>
                  <a:pt x="25400" y="114300"/>
                </a:lnTo>
                <a:lnTo>
                  <a:pt x="31750" y="146050"/>
                </a:lnTo>
                <a:lnTo>
                  <a:pt x="44450" y="152400"/>
                </a:lnTo>
                <a:lnTo>
                  <a:pt x="76200" y="139700"/>
                </a:lnTo>
                <a:lnTo>
                  <a:pt x="107950" y="120650"/>
                </a:lnTo>
                <a:lnTo>
                  <a:pt x="133350" y="107950"/>
                </a:lnTo>
                <a:lnTo>
                  <a:pt x="165100" y="88900"/>
                </a:lnTo>
                <a:lnTo>
                  <a:pt x="1905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3530600" y="3333750"/>
            <a:ext cx="19051" cy="165101"/>
          </a:xfrm>
          <a:custGeom>
            <a:avLst/>
            <a:gdLst/>
            <a:ahLst/>
            <a:cxnLst/>
            <a:rect l="0" t="0" r="0" b="0"/>
            <a:pathLst>
              <a:path w="19051" h="165101">
                <a:moveTo>
                  <a:pt x="190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3492500" y="3403600"/>
            <a:ext cx="101601" cy="12701"/>
          </a:xfrm>
          <a:custGeom>
            <a:avLst/>
            <a:gdLst/>
            <a:ahLst/>
            <a:cxnLst/>
            <a:rect l="0" t="0" r="0" b="0"/>
            <a:pathLst>
              <a:path w="101601" h="12701">
                <a:moveTo>
                  <a:pt x="0" y="12700"/>
                </a:moveTo>
                <a:lnTo>
                  <a:pt x="6350" y="0"/>
                </a:lnTo>
                <a:lnTo>
                  <a:pt x="31750" y="6350"/>
                </a:lnTo>
                <a:lnTo>
                  <a:pt x="57150" y="6350"/>
                </a:lnTo>
                <a:lnTo>
                  <a:pt x="88900" y="6350"/>
                </a:lnTo>
                <a:lnTo>
                  <a:pt x="1016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3695700" y="3327400"/>
            <a:ext cx="69851" cy="171451"/>
          </a:xfrm>
          <a:custGeom>
            <a:avLst/>
            <a:gdLst/>
            <a:ahLst/>
            <a:cxnLst/>
            <a:rect l="0" t="0" r="0" b="0"/>
            <a:pathLst>
              <a:path w="69851" h="171451">
                <a:moveTo>
                  <a:pt x="19050" y="12700"/>
                </a:moveTo>
                <a:lnTo>
                  <a:pt x="25400" y="0"/>
                </a:lnTo>
                <a:lnTo>
                  <a:pt x="12700" y="38100"/>
                </a:lnTo>
                <a:lnTo>
                  <a:pt x="0" y="63500"/>
                </a:lnTo>
                <a:lnTo>
                  <a:pt x="6350" y="76200"/>
                </a:lnTo>
                <a:lnTo>
                  <a:pt x="25400" y="88900"/>
                </a:lnTo>
                <a:lnTo>
                  <a:pt x="50800" y="82550"/>
                </a:lnTo>
                <a:lnTo>
                  <a:pt x="63500" y="50800"/>
                </a:lnTo>
                <a:lnTo>
                  <a:pt x="69850" y="63500"/>
                </a:lnTo>
                <a:lnTo>
                  <a:pt x="69850" y="95250"/>
                </a:lnTo>
                <a:lnTo>
                  <a:pt x="63500" y="120650"/>
                </a:lnTo>
                <a:lnTo>
                  <a:pt x="63500" y="152400"/>
                </a:lnTo>
                <a:lnTo>
                  <a:pt x="635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3746500" y="2190750"/>
            <a:ext cx="6351" cy="120651"/>
          </a:xfrm>
          <a:custGeom>
            <a:avLst/>
            <a:gdLst/>
            <a:ahLst/>
            <a:cxnLst/>
            <a:rect l="0" t="0" r="0" b="0"/>
            <a:pathLst>
              <a:path w="6351" h="120651">
                <a:moveTo>
                  <a:pt x="6350" y="0"/>
                </a:moveTo>
                <a:lnTo>
                  <a:pt x="0" y="12700"/>
                </a:lnTo>
                <a:lnTo>
                  <a:pt x="0" y="38100"/>
                </a:lnTo>
                <a:lnTo>
                  <a:pt x="0" y="63500"/>
                </a:lnTo>
                <a:lnTo>
                  <a:pt x="0" y="82550"/>
                </a:lnTo>
                <a:lnTo>
                  <a:pt x="0" y="101600"/>
                </a:lnTo>
                <a:lnTo>
                  <a:pt x="0" y="12065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3676650" y="2260600"/>
            <a:ext cx="107951" cy="6351"/>
          </a:xfrm>
          <a:custGeom>
            <a:avLst/>
            <a:gdLst/>
            <a:ahLst/>
            <a:cxnLst/>
            <a:rect l="0" t="0" r="0" b="0"/>
            <a:pathLst>
              <a:path w="1079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3816350" y="217805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19050" y="0"/>
                </a:moveTo>
                <a:lnTo>
                  <a:pt x="12700" y="12700"/>
                </a:lnTo>
                <a:lnTo>
                  <a:pt x="0" y="38100"/>
                </a:lnTo>
                <a:lnTo>
                  <a:pt x="6350" y="63500"/>
                </a:lnTo>
                <a:lnTo>
                  <a:pt x="19050" y="69850"/>
                </a:lnTo>
                <a:lnTo>
                  <a:pt x="38100" y="69850"/>
                </a:lnTo>
                <a:lnTo>
                  <a:pt x="50800" y="63500"/>
                </a:lnTo>
                <a:lnTo>
                  <a:pt x="57150" y="50800"/>
                </a:lnTo>
                <a:lnTo>
                  <a:pt x="57150" y="19050"/>
                </a:lnTo>
                <a:lnTo>
                  <a:pt x="63500" y="6350"/>
                </a:lnTo>
                <a:lnTo>
                  <a:pt x="63500" y="25400"/>
                </a:lnTo>
                <a:lnTo>
                  <a:pt x="63500" y="57150"/>
                </a:lnTo>
                <a:lnTo>
                  <a:pt x="69850" y="82550"/>
                </a:lnTo>
                <a:lnTo>
                  <a:pt x="69850" y="107950"/>
                </a:lnTo>
                <a:lnTo>
                  <a:pt x="69850" y="133350"/>
                </a:lnTo>
                <a:lnTo>
                  <a:pt x="762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996950" y="4337050"/>
            <a:ext cx="12701" cy="260351"/>
          </a:xfrm>
          <a:custGeom>
            <a:avLst/>
            <a:gdLst/>
            <a:ahLst/>
            <a:cxnLst/>
            <a:rect l="0" t="0" r="0" b="0"/>
            <a:pathLst>
              <a:path w="12701" h="2603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20650"/>
                </a:lnTo>
                <a:lnTo>
                  <a:pt x="6350" y="152400"/>
                </a:lnTo>
                <a:lnTo>
                  <a:pt x="6350" y="184150"/>
                </a:lnTo>
                <a:lnTo>
                  <a:pt x="6350" y="209550"/>
                </a:lnTo>
                <a:lnTo>
                  <a:pt x="6350" y="241300"/>
                </a:lnTo>
                <a:lnTo>
                  <a:pt x="127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939800" y="4273550"/>
            <a:ext cx="215901" cy="247651"/>
          </a:xfrm>
          <a:custGeom>
            <a:avLst/>
            <a:gdLst/>
            <a:ahLst/>
            <a:cxnLst/>
            <a:rect l="0" t="0" r="0" b="0"/>
            <a:pathLst>
              <a:path w="215901" h="247651">
                <a:moveTo>
                  <a:pt x="6350" y="57150"/>
                </a:moveTo>
                <a:lnTo>
                  <a:pt x="0" y="44450"/>
                </a:lnTo>
                <a:lnTo>
                  <a:pt x="6350" y="25400"/>
                </a:lnTo>
                <a:lnTo>
                  <a:pt x="44450" y="12700"/>
                </a:lnTo>
                <a:lnTo>
                  <a:pt x="69850" y="6350"/>
                </a:lnTo>
                <a:lnTo>
                  <a:pt x="95250" y="0"/>
                </a:lnTo>
                <a:lnTo>
                  <a:pt x="127000" y="0"/>
                </a:lnTo>
                <a:lnTo>
                  <a:pt x="152400" y="0"/>
                </a:lnTo>
                <a:lnTo>
                  <a:pt x="171450" y="6350"/>
                </a:lnTo>
                <a:lnTo>
                  <a:pt x="184150" y="19050"/>
                </a:lnTo>
                <a:lnTo>
                  <a:pt x="196850" y="44450"/>
                </a:lnTo>
                <a:lnTo>
                  <a:pt x="190500" y="63500"/>
                </a:lnTo>
                <a:lnTo>
                  <a:pt x="171450" y="95250"/>
                </a:lnTo>
                <a:lnTo>
                  <a:pt x="146050" y="120650"/>
                </a:lnTo>
                <a:lnTo>
                  <a:pt x="120650" y="133350"/>
                </a:lnTo>
                <a:lnTo>
                  <a:pt x="95250" y="146050"/>
                </a:lnTo>
                <a:lnTo>
                  <a:pt x="76200" y="152400"/>
                </a:lnTo>
                <a:lnTo>
                  <a:pt x="57150" y="158750"/>
                </a:lnTo>
                <a:lnTo>
                  <a:pt x="76200" y="152400"/>
                </a:lnTo>
                <a:lnTo>
                  <a:pt x="95250" y="158750"/>
                </a:lnTo>
                <a:lnTo>
                  <a:pt x="120650" y="171450"/>
                </a:lnTo>
                <a:lnTo>
                  <a:pt x="139700" y="184150"/>
                </a:lnTo>
                <a:lnTo>
                  <a:pt x="171450" y="196850"/>
                </a:lnTo>
                <a:lnTo>
                  <a:pt x="184150" y="209550"/>
                </a:lnTo>
                <a:lnTo>
                  <a:pt x="209550" y="241300"/>
                </a:lnTo>
                <a:lnTo>
                  <a:pt x="2159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1219200" y="4413250"/>
            <a:ext cx="95251" cy="107951"/>
          </a:xfrm>
          <a:custGeom>
            <a:avLst/>
            <a:gdLst/>
            <a:ahLst/>
            <a:cxnLst/>
            <a:rect l="0" t="0" r="0" b="0"/>
            <a:pathLst>
              <a:path w="95251" h="107951">
                <a:moveTo>
                  <a:pt x="6350" y="76200"/>
                </a:moveTo>
                <a:lnTo>
                  <a:pt x="31750" y="63500"/>
                </a:lnTo>
                <a:lnTo>
                  <a:pt x="50800" y="50800"/>
                </a:lnTo>
                <a:lnTo>
                  <a:pt x="57150" y="31750"/>
                </a:lnTo>
                <a:lnTo>
                  <a:pt x="50800" y="19050"/>
                </a:lnTo>
                <a:lnTo>
                  <a:pt x="44450" y="6350"/>
                </a:lnTo>
                <a:lnTo>
                  <a:pt x="31750" y="0"/>
                </a:lnTo>
                <a:lnTo>
                  <a:pt x="19050" y="1270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6350" y="63500"/>
                </a:lnTo>
                <a:lnTo>
                  <a:pt x="12700" y="76200"/>
                </a:lnTo>
                <a:lnTo>
                  <a:pt x="25400" y="95250"/>
                </a:lnTo>
                <a:lnTo>
                  <a:pt x="50800" y="107950"/>
                </a:lnTo>
                <a:lnTo>
                  <a:pt x="952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1416050" y="4279900"/>
            <a:ext cx="95251" cy="254001"/>
          </a:xfrm>
          <a:custGeom>
            <a:avLst/>
            <a:gdLst/>
            <a:ahLst/>
            <a:cxnLst/>
            <a:rect l="0" t="0" r="0" b="0"/>
            <a:pathLst>
              <a:path w="95251" h="254001">
                <a:moveTo>
                  <a:pt x="95250" y="0"/>
                </a:moveTo>
                <a:lnTo>
                  <a:pt x="82550" y="6350"/>
                </a:lnTo>
                <a:lnTo>
                  <a:pt x="76200" y="31750"/>
                </a:lnTo>
                <a:lnTo>
                  <a:pt x="76200" y="63500"/>
                </a:lnTo>
                <a:lnTo>
                  <a:pt x="69850" y="76200"/>
                </a:lnTo>
                <a:lnTo>
                  <a:pt x="69850" y="95250"/>
                </a:lnTo>
                <a:lnTo>
                  <a:pt x="69850" y="114300"/>
                </a:lnTo>
                <a:lnTo>
                  <a:pt x="63500" y="127000"/>
                </a:lnTo>
                <a:lnTo>
                  <a:pt x="63500" y="158750"/>
                </a:lnTo>
                <a:lnTo>
                  <a:pt x="63500" y="184150"/>
                </a:lnTo>
                <a:lnTo>
                  <a:pt x="69850" y="209550"/>
                </a:lnTo>
                <a:lnTo>
                  <a:pt x="76200" y="228600"/>
                </a:lnTo>
                <a:lnTo>
                  <a:pt x="63500" y="196850"/>
                </a:lnTo>
                <a:lnTo>
                  <a:pt x="50800" y="165100"/>
                </a:lnTo>
                <a:lnTo>
                  <a:pt x="38100" y="152400"/>
                </a:lnTo>
                <a:lnTo>
                  <a:pt x="25400" y="146050"/>
                </a:lnTo>
                <a:lnTo>
                  <a:pt x="12700" y="152400"/>
                </a:lnTo>
                <a:lnTo>
                  <a:pt x="6350" y="165100"/>
                </a:lnTo>
                <a:lnTo>
                  <a:pt x="0" y="184150"/>
                </a:lnTo>
                <a:lnTo>
                  <a:pt x="0" y="203200"/>
                </a:lnTo>
                <a:lnTo>
                  <a:pt x="12700" y="222250"/>
                </a:lnTo>
                <a:lnTo>
                  <a:pt x="19050" y="234950"/>
                </a:lnTo>
                <a:lnTo>
                  <a:pt x="44450" y="247650"/>
                </a:lnTo>
                <a:lnTo>
                  <a:pt x="762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1587500" y="4413250"/>
            <a:ext cx="127001" cy="127001"/>
          </a:xfrm>
          <a:custGeom>
            <a:avLst/>
            <a:gdLst/>
            <a:ahLst/>
            <a:cxnLst/>
            <a:rect l="0" t="0" r="0" b="0"/>
            <a:pathLst>
              <a:path w="127001" h="127001">
                <a:moveTo>
                  <a:pt x="19050" y="0"/>
                </a:moveTo>
                <a:lnTo>
                  <a:pt x="6350" y="6350"/>
                </a:lnTo>
                <a:lnTo>
                  <a:pt x="0" y="19050"/>
                </a:lnTo>
                <a:lnTo>
                  <a:pt x="0" y="44450"/>
                </a:lnTo>
                <a:lnTo>
                  <a:pt x="0" y="63500"/>
                </a:lnTo>
                <a:lnTo>
                  <a:pt x="12700" y="82550"/>
                </a:lnTo>
                <a:lnTo>
                  <a:pt x="25400" y="95250"/>
                </a:lnTo>
                <a:lnTo>
                  <a:pt x="50800" y="95250"/>
                </a:lnTo>
                <a:lnTo>
                  <a:pt x="63500" y="76200"/>
                </a:lnTo>
                <a:lnTo>
                  <a:pt x="76200" y="50800"/>
                </a:lnTo>
                <a:lnTo>
                  <a:pt x="82550" y="31750"/>
                </a:lnTo>
                <a:lnTo>
                  <a:pt x="88900" y="57150"/>
                </a:lnTo>
                <a:lnTo>
                  <a:pt x="95250" y="82550"/>
                </a:lnTo>
                <a:lnTo>
                  <a:pt x="107950" y="107950"/>
                </a:lnTo>
                <a:lnTo>
                  <a:pt x="1270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2" name="SMARTINK"/>
          <p:cNvSpPr/>
          <p:nvPr/>
        </p:nvSpPr>
        <p:spPr bwMode="auto">
          <a:xfrm>
            <a:off x="1822450" y="4413250"/>
            <a:ext cx="101601" cy="114301"/>
          </a:xfrm>
          <a:custGeom>
            <a:avLst/>
            <a:gdLst/>
            <a:ahLst/>
            <a:cxnLst/>
            <a:rect l="0" t="0" r="0" b="0"/>
            <a:pathLst>
              <a:path w="101601" h="114301">
                <a:moveTo>
                  <a:pt x="101600" y="25400"/>
                </a:moveTo>
                <a:lnTo>
                  <a:pt x="95250" y="12700"/>
                </a:lnTo>
                <a:lnTo>
                  <a:pt x="82550" y="6350"/>
                </a:lnTo>
                <a:lnTo>
                  <a:pt x="69850" y="0"/>
                </a:lnTo>
                <a:lnTo>
                  <a:pt x="44450" y="12700"/>
                </a:lnTo>
                <a:lnTo>
                  <a:pt x="25400" y="25400"/>
                </a:lnTo>
                <a:lnTo>
                  <a:pt x="12700" y="44450"/>
                </a:lnTo>
                <a:lnTo>
                  <a:pt x="0" y="63500"/>
                </a:lnTo>
                <a:lnTo>
                  <a:pt x="6350" y="82550"/>
                </a:lnTo>
                <a:lnTo>
                  <a:pt x="19050" y="95250"/>
                </a:lnTo>
                <a:lnTo>
                  <a:pt x="44450" y="107950"/>
                </a:lnTo>
                <a:lnTo>
                  <a:pt x="76200" y="107950"/>
                </a:lnTo>
                <a:lnTo>
                  <a:pt x="825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3" name="SMARTINK"/>
          <p:cNvSpPr/>
          <p:nvPr/>
        </p:nvSpPr>
        <p:spPr bwMode="auto">
          <a:xfrm>
            <a:off x="2025650" y="4400550"/>
            <a:ext cx="25401" cy="139701"/>
          </a:xfrm>
          <a:custGeom>
            <a:avLst/>
            <a:gdLst/>
            <a:ahLst/>
            <a:cxnLst/>
            <a:rect l="0" t="0" r="0" b="0"/>
            <a:pathLst>
              <a:path w="25401" h="139701">
                <a:moveTo>
                  <a:pt x="19050" y="0"/>
                </a:moveTo>
                <a:lnTo>
                  <a:pt x="1270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27000"/>
                </a:lnTo>
                <a:lnTo>
                  <a:pt x="254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6" name="SMARTINK"/>
          <p:cNvSpPr/>
          <p:nvPr/>
        </p:nvSpPr>
        <p:spPr bwMode="auto">
          <a:xfrm>
            <a:off x="2000250" y="431165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12700"/>
                </a:moveTo>
                <a:lnTo>
                  <a:pt x="0" y="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7" name="SMARTINK"/>
          <p:cNvSpPr/>
          <p:nvPr/>
        </p:nvSpPr>
        <p:spPr bwMode="auto">
          <a:xfrm>
            <a:off x="2127250" y="4394200"/>
            <a:ext cx="209551" cy="279401"/>
          </a:xfrm>
          <a:custGeom>
            <a:avLst/>
            <a:gdLst/>
            <a:ahLst/>
            <a:cxnLst/>
            <a:rect l="0" t="0" r="0" b="0"/>
            <a:pathLst>
              <a:path w="209551" h="279401">
                <a:moveTo>
                  <a:pt x="12700" y="0"/>
                </a:moveTo>
                <a:lnTo>
                  <a:pt x="635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19050" y="76200"/>
                </a:lnTo>
                <a:lnTo>
                  <a:pt x="31750" y="57150"/>
                </a:lnTo>
                <a:lnTo>
                  <a:pt x="57150" y="31750"/>
                </a:lnTo>
                <a:lnTo>
                  <a:pt x="76200" y="31750"/>
                </a:lnTo>
                <a:lnTo>
                  <a:pt x="95250" y="57150"/>
                </a:lnTo>
                <a:lnTo>
                  <a:pt x="107950" y="69850"/>
                </a:lnTo>
                <a:lnTo>
                  <a:pt x="127000" y="82550"/>
                </a:lnTo>
                <a:lnTo>
                  <a:pt x="146050" y="88900"/>
                </a:lnTo>
                <a:lnTo>
                  <a:pt x="171450" y="88900"/>
                </a:lnTo>
                <a:lnTo>
                  <a:pt x="190500" y="82550"/>
                </a:lnTo>
                <a:lnTo>
                  <a:pt x="203200" y="76200"/>
                </a:lnTo>
                <a:lnTo>
                  <a:pt x="203200" y="57150"/>
                </a:lnTo>
                <a:lnTo>
                  <a:pt x="196850" y="44450"/>
                </a:lnTo>
                <a:lnTo>
                  <a:pt x="184150" y="31750"/>
                </a:lnTo>
                <a:lnTo>
                  <a:pt x="171450" y="25400"/>
                </a:lnTo>
                <a:lnTo>
                  <a:pt x="152400" y="25400"/>
                </a:lnTo>
                <a:lnTo>
                  <a:pt x="139700" y="31750"/>
                </a:lnTo>
                <a:lnTo>
                  <a:pt x="133350" y="44450"/>
                </a:lnTo>
                <a:lnTo>
                  <a:pt x="133350" y="69850"/>
                </a:lnTo>
                <a:lnTo>
                  <a:pt x="139700" y="82550"/>
                </a:lnTo>
                <a:lnTo>
                  <a:pt x="158750" y="88900"/>
                </a:lnTo>
                <a:lnTo>
                  <a:pt x="171450" y="101600"/>
                </a:lnTo>
                <a:lnTo>
                  <a:pt x="190500" y="95250"/>
                </a:lnTo>
                <a:lnTo>
                  <a:pt x="203200" y="82550"/>
                </a:lnTo>
                <a:lnTo>
                  <a:pt x="209550" y="69850"/>
                </a:lnTo>
                <a:lnTo>
                  <a:pt x="203200" y="50800"/>
                </a:lnTo>
                <a:lnTo>
                  <a:pt x="203200" y="82550"/>
                </a:lnTo>
                <a:lnTo>
                  <a:pt x="203200" y="107950"/>
                </a:lnTo>
                <a:lnTo>
                  <a:pt x="203200" y="139700"/>
                </a:lnTo>
                <a:lnTo>
                  <a:pt x="203200" y="158750"/>
                </a:lnTo>
                <a:lnTo>
                  <a:pt x="203200" y="190500"/>
                </a:lnTo>
                <a:lnTo>
                  <a:pt x="196850" y="209550"/>
                </a:lnTo>
                <a:lnTo>
                  <a:pt x="196850" y="234950"/>
                </a:lnTo>
                <a:lnTo>
                  <a:pt x="190500" y="260350"/>
                </a:lnTo>
                <a:lnTo>
                  <a:pt x="177800" y="273050"/>
                </a:lnTo>
                <a:lnTo>
                  <a:pt x="165100" y="279400"/>
                </a:lnTo>
                <a:lnTo>
                  <a:pt x="146050" y="254000"/>
                </a:lnTo>
                <a:lnTo>
                  <a:pt x="139700" y="234950"/>
                </a:lnTo>
                <a:lnTo>
                  <a:pt x="146050" y="209550"/>
                </a:lnTo>
                <a:lnTo>
                  <a:pt x="146050" y="184150"/>
                </a:lnTo>
                <a:lnTo>
                  <a:pt x="152400" y="152400"/>
                </a:lnTo>
                <a:lnTo>
                  <a:pt x="165100" y="139700"/>
                </a:lnTo>
                <a:lnTo>
                  <a:pt x="1905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8" name="SMARTINK"/>
          <p:cNvSpPr/>
          <p:nvPr/>
        </p:nvSpPr>
        <p:spPr bwMode="auto">
          <a:xfrm>
            <a:off x="2660650" y="4337050"/>
            <a:ext cx="184151" cy="114301"/>
          </a:xfrm>
          <a:custGeom>
            <a:avLst/>
            <a:gdLst/>
            <a:ahLst/>
            <a:cxnLst/>
            <a:rect l="0" t="0" r="0" b="0"/>
            <a:pathLst>
              <a:path w="184151" h="114301">
                <a:moveTo>
                  <a:pt x="120650" y="44450"/>
                </a:moveTo>
                <a:lnTo>
                  <a:pt x="88900" y="12700"/>
                </a:lnTo>
                <a:lnTo>
                  <a:pt x="76200" y="6350"/>
                </a:lnTo>
                <a:lnTo>
                  <a:pt x="57150" y="0"/>
                </a:lnTo>
                <a:lnTo>
                  <a:pt x="31750" y="12700"/>
                </a:lnTo>
                <a:lnTo>
                  <a:pt x="19050" y="25400"/>
                </a:lnTo>
                <a:lnTo>
                  <a:pt x="6350" y="44450"/>
                </a:lnTo>
                <a:lnTo>
                  <a:pt x="0" y="69850"/>
                </a:lnTo>
                <a:lnTo>
                  <a:pt x="6350" y="82550"/>
                </a:lnTo>
                <a:lnTo>
                  <a:pt x="12700" y="101600"/>
                </a:lnTo>
                <a:lnTo>
                  <a:pt x="31750" y="107950"/>
                </a:lnTo>
                <a:lnTo>
                  <a:pt x="44450" y="114300"/>
                </a:lnTo>
                <a:lnTo>
                  <a:pt x="69850" y="101600"/>
                </a:lnTo>
                <a:lnTo>
                  <a:pt x="88900" y="88900"/>
                </a:lnTo>
                <a:lnTo>
                  <a:pt x="101600" y="69850"/>
                </a:lnTo>
                <a:lnTo>
                  <a:pt x="139700" y="88900"/>
                </a:lnTo>
                <a:lnTo>
                  <a:pt x="171450" y="95250"/>
                </a:lnTo>
                <a:lnTo>
                  <a:pt x="1841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79" name="SMARTINK"/>
          <p:cNvSpPr/>
          <p:nvPr/>
        </p:nvSpPr>
        <p:spPr bwMode="auto">
          <a:xfrm>
            <a:off x="2857500" y="4337050"/>
            <a:ext cx="107951" cy="266701"/>
          </a:xfrm>
          <a:custGeom>
            <a:avLst/>
            <a:gdLst/>
            <a:ahLst/>
            <a:cxnLst/>
            <a:rect l="0" t="0" r="0" b="0"/>
            <a:pathLst>
              <a:path w="107951" h="266701">
                <a:moveTo>
                  <a:pt x="107950" y="12700"/>
                </a:moveTo>
                <a:lnTo>
                  <a:pt x="95250" y="0"/>
                </a:lnTo>
                <a:lnTo>
                  <a:pt x="76200" y="0"/>
                </a:lnTo>
                <a:lnTo>
                  <a:pt x="50800" y="12700"/>
                </a:lnTo>
                <a:lnTo>
                  <a:pt x="38100" y="25400"/>
                </a:lnTo>
                <a:lnTo>
                  <a:pt x="31750" y="38100"/>
                </a:lnTo>
                <a:lnTo>
                  <a:pt x="31750" y="69850"/>
                </a:lnTo>
                <a:lnTo>
                  <a:pt x="38100" y="82550"/>
                </a:lnTo>
                <a:lnTo>
                  <a:pt x="57150" y="95250"/>
                </a:lnTo>
                <a:lnTo>
                  <a:pt x="69850" y="101600"/>
                </a:lnTo>
                <a:lnTo>
                  <a:pt x="82550" y="95250"/>
                </a:lnTo>
                <a:lnTo>
                  <a:pt x="95250" y="76200"/>
                </a:lnTo>
                <a:lnTo>
                  <a:pt x="88900" y="50800"/>
                </a:lnTo>
                <a:lnTo>
                  <a:pt x="88900" y="31750"/>
                </a:lnTo>
                <a:lnTo>
                  <a:pt x="69850" y="44450"/>
                </a:lnTo>
                <a:lnTo>
                  <a:pt x="69850" y="69850"/>
                </a:lnTo>
                <a:lnTo>
                  <a:pt x="69850" y="101600"/>
                </a:lnTo>
                <a:lnTo>
                  <a:pt x="69850" y="133350"/>
                </a:lnTo>
                <a:lnTo>
                  <a:pt x="69850" y="152400"/>
                </a:lnTo>
                <a:lnTo>
                  <a:pt x="69850" y="184150"/>
                </a:lnTo>
                <a:lnTo>
                  <a:pt x="69850" y="215900"/>
                </a:lnTo>
                <a:lnTo>
                  <a:pt x="57150" y="241300"/>
                </a:lnTo>
                <a:lnTo>
                  <a:pt x="44450" y="260350"/>
                </a:lnTo>
                <a:lnTo>
                  <a:pt x="25400" y="266700"/>
                </a:lnTo>
                <a:lnTo>
                  <a:pt x="6350" y="254000"/>
                </a:lnTo>
                <a:lnTo>
                  <a:pt x="0" y="241300"/>
                </a:lnTo>
                <a:lnTo>
                  <a:pt x="0" y="222250"/>
                </a:lnTo>
                <a:lnTo>
                  <a:pt x="6350" y="196850"/>
                </a:lnTo>
                <a:lnTo>
                  <a:pt x="12700" y="171450"/>
                </a:lnTo>
                <a:lnTo>
                  <a:pt x="19050" y="152400"/>
                </a:lnTo>
                <a:lnTo>
                  <a:pt x="31750" y="139700"/>
                </a:lnTo>
                <a:lnTo>
                  <a:pt x="635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0" name="SMARTINK"/>
          <p:cNvSpPr/>
          <p:nvPr/>
        </p:nvSpPr>
        <p:spPr bwMode="auto">
          <a:xfrm>
            <a:off x="2990850" y="4349750"/>
            <a:ext cx="88901" cy="95251"/>
          </a:xfrm>
          <a:custGeom>
            <a:avLst/>
            <a:gdLst/>
            <a:ahLst/>
            <a:cxnLst/>
            <a:rect l="0" t="0" r="0" b="0"/>
            <a:pathLst>
              <a:path w="88901" h="95251">
                <a:moveTo>
                  <a:pt x="6350" y="69850"/>
                </a:moveTo>
                <a:lnTo>
                  <a:pt x="12700" y="50800"/>
                </a:lnTo>
                <a:lnTo>
                  <a:pt x="44450" y="25400"/>
                </a:lnTo>
                <a:lnTo>
                  <a:pt x="50800" y="12700"/>
                </a:lnTo>
                <a:lnTo>
                  <a:pt x="44450" y="0"/>
                </a:lnTo>
                <a:lnTo>
                  <a:pt x="3175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9850"/>
                </a:lnTo>
                <a:lnTo>
                  <a:pt x="12700" y="82550"/>
                </a:lnTo>
                <a:lnTo>
                  <a:pt x="25400" y="88900"/>
                </a:lnTo>
                <a:lnTo>
                  <a:pt x="38100" y="95250"/>
                </a:lnTo>
                <a:lnTo>
                  <a:pt x="69850" y="95250"/>
                </a:lnTo>
                <a:lnTo>
                  <a:pt x="889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1" name="SMARTINK"/>
          <p:cNvSpPr/>
          <p:nvPr/>
        </p:nvSpPr>
        <p:spPr bwMode="auto">
          <a:xfrm>
            <a:off x="3136900" y="4356100"/>
            <a:ext cx="127001" cy="82551"/>
          </a:xfrm>
          <a:custGeom>
            <a:avLst/>
            <a:gdLst/>
            <a:ahLst/>
            <a:cxnLst/>
            <a:rect l="0" t="0" r="0" b="0"/>
            <a:pathLst>
              <a:path w="127001" h="825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12700" y="57150"/>
                </a:lnTo>
                <a:lnTo>
                  <a:pt x="25400" y="38100"/>
                </a:lnTo>
                <a:lnTo>
                  <a:pt x="69850" y="69850"/>
                </a:lnTo>
                <a:lnTo>
                  <a:pt x="88900" y="82550"/>
                </a:lnTo>
                <a:lnTo>
                  <a:pt x="1270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2" name="SMARTINK"/>
          <p:cNvSpPr/>
          <p:nvPr/>
        </p:nvSpPr>
        <p:spPr bwMode="auto">
          <a:xfrm>
            <a:off x="3270250" y="4165600"/>
            <a:ext cx="76201" cy="273051"/>
          </a:xfrm>
          <a:custGeom>
            <a:avLst/>
            <a:gdLst/>
            <a:ahLst/>
            <a:cxnLst/>
            <a:rect l="0" t="0" r="0" b="0"/>
            <a:pathLst>
              <a:path w="76201" h="273051">
                <a:moveTo>
                  <a:pt x="0" y="0"/>
                </a:moveTo>
                <a:lnTo>
                  <a:pt x="6350" y="44450"/>
                </a:lnTo>
                <a:lnTo>
                  <a:pt x="6350" y="76200"/>
                </a:lnTo>
                <a:lnTo>
                  <a:pt x="12700" y="95250"/>
                </a:lnTo>
                <a:lnTo>
                  <a:pt x="12700" y="114300"/>
                </a:lnTo>
                <a:lnTo>
                  <a:pt x="1270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25400" y="215900"/>
                </a:lnTo>
                <a:lnTo>
                  <a:pt x="31750" y="241300"/>
                </a:lnTo>
                <a:lnTo>
                  <a:pt x="44450" y="273050"/>
                </a:lnTo>
                <a:lnTo>
                  <a:pt x="63500" y="273050"/>
                </a:lnTo>
                <a:lnTo>
                  <a:pt x="762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4" name="SMARTINK"/>
          <p:cNvSpPr/>
          <p:nvPr/>
        </p:nvSpPr>
        <p:spPr bwMode="auto">
          <a:xfrm>
            <a:off x="3225800" y="4279900"/>
            <a:ext cx="158751" cy="6351"/>
          </a:xfrm>
          <a:custGeom>
            <a:avLst/>
            <a:gdLst/>
            <a:ahLst/>
            <a:cxnLst/>
            <a:rect l="0" t="0" r="0" b="0"/>
            <a:pathLst>
              <a:path w="158751" h="6351">
                <a:moveTo>
                  <a:pt x="0" y="0"/>
                </a:moveTo>
                <a:lnTo>
                  <a:pt x="3175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5" name="SMARTINK"/>
          <p:cNvSpPr/>
          <p:nvPr/>
        </p:nvSpPr>
        <p:spPr bwMode="auto">
          <a:xfrm>
            <a:off x="3473450" y="424815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0" y="0"/>
                </a:moveTo>
                <a:lnTo>
                  <a:pt x="0" y="25400"/>
                </a:lnTo>
                <a:lnTo>
                  <a:pt x="127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6" name="SMARTINK"/>
          <p:cNvSpPr/>
          <p:nvPr/>
        </p:nvSpPr>
        <p:spPr bwMode="auto">
          <a:xfrm>
            <a:off x="3473450" y="44005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7" name="SMARTINK"/>
          <p:cNvSpPr/>
          <p:nvPr/>
        </p:nvSpPr>
        <p:spPr bwMode="auto">
          <a:xfrm>
            <a:off x="844550" y="4660900"/>
            <a:ext cx="2743201" cy="63501"/>
          </a:xfrm>
          <a:custGeom>
            <a:avLst/>
            <a:gdLst/>
            <a:ahLst/>
            <a:cxnLst/>
            <a:rect l="0" t="0" r="0" b="0"/>
            <a:pathLst>
              <a:path w="2743201" h="63501">
                <a:moveTo>
                  <a:pt x="0" y="63500"/>
                </a:moveTo>
                <a:lnTo>
                  <a:pt x="19050" y="57150"/>
                </a:lnTo>
                <a:lnTo>
                  <a:pt x="50800" y="57150"/>
                </a:lnTo>
                <a:lnTo>
                  <a:pt x="76200" y="57150"/>
                </a:lnTo>
                <a:lnTo>
                  <a:pt x="107950" y="57150"/>
                </a:lnTo>
                <a:lnTo>
                  <a:pt x="127000" y="57150"/>
                </a:lnTo>
                <a:lnTo>
                  <a:pt x="152400" y="57150"/>
                </a:lnTo>
                <a:lnTo>
                  <a:pt x="171450" y="50800"/>
                </a:lnTo>
                <a:lnTo>
                  <a:pt x="203200" y="50800"/>
                </a:lnTo>
                <a:lnTo>
                  <a:pt x="228600" y="50800"/>
                </a:lnTo>
                <a:lnTo>
                  <a:pt x="260350" y="50800"/>
                </a:lnTo>
                <a:lnTo>
                  <a:pt x="292100" y="44450"/>
                </a:lnTo>
                <a:lnTo>
                  <a:pt x="323850" y="44450"/>
                </a:lnTo>
                <a:lnTo>
                  <a:pt x="361950" y="44450"/>
                </a:lnTo>
                <a:lnTo>
                  <a:pt x="400050" y="38100"/>
                </a:lnTo>
                <a:lnTo>
                  <a:pt x="444500" y="38100"/>
                </a:lnTo>
                <a:lnTo>
                  <a:pt x="482600" y="38100"/>
                </a:lnTo>
                <a:lnTo>
                  <a:pt x="533400" y="31750"/>
                </a:lnTo>
                <a:lnTo>
                  <a:pt x="577850" y="31750"/>
                </a:lnTo>
                <a:lnTo>
                  <a:pt x="622300" y="31750"/>
                </a:lnTo>
                <a:lnTo>
                  <a:pt x="673100" y="31750"/>
                </a:lnTo>
                <a:lnTo>
                  <a:pt x="717550" y="31750"/>
                </a:lnTo>
                <a:lnTo>
                  <a:pt x="768350" y="31750"/>
                </a:lnTo>
                <a:lnTo>
                  <a:pt x="819150" y="25400"/>
                </a:lnTo>
                <a:lnTo>
                  <a:pt x="876300" y="25400"/>
                </a:lnTo>
                <a:lnTo>
                  <a:pt x="927100" y="25400"/>
                </a:lnTo>
                <a:lnTo>
                  <a:pt x="977900" y="19050"/>
                </a:lnTo>
                <a:lnTo>
                  <a:pt x="1035050" y="19050"/>
                </a:lnTo>
                <a:lnTo>
                  <a:pt x="1085850" y="19050"/>
                </a:lnTo>
                <a:lnTo>
                  <a:pt x="1143000" y="12700"/>
                </a:lnTo>
                <a:lnTo>
                  <a:pt x="1200150" y="12700"/>
                </a:lnTo>
                <a:lnTo>
                  <a:pt x="1257300" y="12700"/>
                </a:lnTo>
                <a:lnTo>
                  <a:pt x="1314450" y="12700"/>
                </a:lnTo>
                <a:lnTo>
                  <a:pt x="1371600" y="12700"/>
                </a:lnTo>
                <a:lnTo>
                  <a:pt x="1435100" y="12700"/>
                </a:lnTo>
                <a:lnTo>
                  <a:pt x="1492250" y="6350"/>
                </a:lnTo>
                <a:lnTo>
                  <a:pt x="1555750" y="6350"/>
                </a:lnTo>
                <a:lnTo>
                  <a:pt x="1612900" y="6350"/>
                </a:lnTo>
                <a:lnTo>
                  <a:pt x="1670050" y="6350"/>
                </a:lnTo>
                <a:lnTo>
                  <a:pt x="1727200" y="6350"/>
                </a:lnTo>
                <a:lnTo>
                  <a:pt x="1784350" y="6350"/>
                </a:lnTo>
                <a:lnTo>
                  <a:pt x="1841500" y="6350"/>
                </a:lnTo>
                <a:lnTo>
                  <a:pt x="1898650" y="6350"/>
                </a:lnTo>
                <a:lnTo>
                  <a:pt x="1955800" y="6350"/>
                </a:lnTo>
                <a:lnTo>
                  <a:pt x="2012950" y="6350"/>
                </a:lnTo>
                <a:lnTo>
                  <a:pt x="2063750" y="6350"/>
                </a:lnTo>
                <a:lnTo>
                  <a:pt x="2120900" y="6350"/>
                </a:lnTo>
                <a:lnTo>
                  <a:pt x="2165350" y="6350"/>
                </a:lnTo>
                <a:lnTo>
                  <a:pt x="2216150" y="6350"/>
                </a:lnTo>
                <a:lnTo>
                  <a:pt x="2266950" y="6350"/>
                </a:lnTo>
                <a:lnTo>
                  <a:pt x="2311400" y="6350"/>
                </a:lnTo>
                <a:lnTo>
                  <a:pt x="2355850" y="6350"/>
                </a:lnTo>
                <a:lnTo>
                  <a:pt x="2400300" y="6350"/>
                </a:lnTo>
                <a:lnTo>
                  <a:pt x="2444750" y="6350"/>
                </a:lnTo>
                <a:lnTo>
                  <a:pt x="2482850" y="6350"/>
                </a:lnTo>
                <a:lnTo>
                  <a:pt x="2520950" y="6350"/>
                </a:lnTo>
                <a:lnTo>
                  <a:pt x="2559050" y="6350"/>
                </a:lnTo>
                <a:lnTo>
                  <a:pt x="2590800" y="6350"/>
                </a:lnTo>
                <a:lnTo>
                  <a:pt x="2622550" y="6350"/>
                </a:lnTo>
                <a:lnTo>
                  <a:pt x="2647950" y="6350"/>
                </a:lnTo>
                <a:lnTo>
                  <a:pt x="2667000" y="6350"/>
                </a:lnTo>
                <a:lnTo>
                  <a:pt x="2686050" y="6350"/>
                </a:lnTo>
                <a:lnTo>
                  <a:pt x="2711450" y="6350"/>
                </a:lnTo>
                <a:lnTo>
                  <a:pt x="2736850" y="0"/>
                </a:lnTo>
                <a:lnTo>
                  <a:pt x="274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8" name="SMARTINK"/>
          <p:cNvSpPr/>
          <p:nvPr/>
        </p:nvSpPr>
        <p:spPr bwMode="auto">
          <a:xfrm>
            <a:off x="3448050" y="4432300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12700" y="0"/>
                </a:moveTo>
                <a:lnTo>
                  <a:pt x="0" y="6350"/>
                </a:lnTo>
                <a:lnTo>
                  <a:pt x="12700" y="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89" name="SMARTINK"/>
          <p:cNvSpPr/>
          <p:nvPr/>
        </p:nvSpPr>
        <p:spPr bwMode="auto">
          <a:xfrm>
            <a:off x="4089400" y="4159250"/>
            <a:ext cx="165101" cy="254001"/>
          </a:xfrm>
          <a:custGeom>
            <a:avLst/>
            <a:gdLst/>
            <a:ahLst/>
            <a:cxnLst/>
            <a:rect l="0" t="0" r="0" b="0"/>
            <a:pathLst>
              <a:path w="165101" h="254001">
                <a:moveTo>
                  <a:pt x="133350" y="82550"/>
                </a:moveTo>
                <a:lnTo>
                  <a:pt x="139700" y="63500"/>
                </a:lnTo>
                <a:lnTo>
                  <a:pt x="158750" y="76200"/>
                </a:lnTo>
                <a:lnTo>
                  <a:pt x="165100" y="63500"/>
                </a:lnTo>
                <a:lnTo>
                  <a:pt x="152400" y="38100"/>
                </a:lnTo>
                <a:lnTo>
                  <a:pt x="139700" y="19050"/>
                </a:lnTo>
                <a:lnTo>
                  <a:pt x="127000" y="6350"/>
                </a:lnTo>
                <a:lnTo>
                  <a:pt x="107950" y="0"/>
                </a:lnTo>
                <a:lnTo>
                  <a:pt x="69850" y="19050"/>
                </a:lnTo>
                <a:lnTo>
                  <a:pt x="50800" y="38100"/>
                </a:lnTo>
                <a:lnTo>
                  <a:pt x="31750" y="63500"/>
                </a:lnTo>
                <a:lnTo>
                  <a:pt x="19050" y="95250"/>
                </a:lnTo>
                <a:lnTo>
                  <a:pt x="12700" y="107950"/>
                </a:lnTo>
                <a:lnTo>
                  <a:pt x="6350" y="127000"/>
                </a:lnTo>
                <a:lnTo>
                  <a:pt x="0" y="171450"/>
                </a:lnTo>
                <a:lnTo>
                  <a:pt x="6350" y="196850"/>
                </a:lnTo>
                <a:lnTo>
                  <a:pt x="12700" y="215900"/>
                </a:lnTo>
                <a:lnTo>
                  <a:pt x="31750" y="241300"/>
                </a:lnTo>
                <a:lnTo>
                  <a:pt x="57150" y="247650"/>
                </a:lnTo>
                <a:lnTo>
                  <a:pt x="82550" y="254000"/>
                </a:lnTo>
                <a:lnTo>
                  <a:pt x="107950" y="254000"/>
                </a:lnTo>
                <a:lnTo>
                  <a:pt x="139700" y="254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0" name="SMARTINK"/>
          <p:cNvSpPr/>
          <p:nvPr/>
        </p:nvSpPr>
        <p:spPr bwMode="auto">
          <a:xfrm>
            <a:off x="4578350" y="4324350"/>
            <a:ext cx="12701" cy="107951"/>
          </a:xfrm>
          <a:custGeom>
            <a:avLst/>
            <a:gdLst/>
            <a:ahLst/>
            <a:cxnLst/>
            <a:rect l="0" t="0" r="0" b="0"/>
            <a:pathLst>
              <a:path w="12701" h="10795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69850"/>
                </a:lnTo>
                <a:lnTo>
                  <a:pt x="12700" y="107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1" name="SMARTINK"/>
          <p:cNvSpPr/>
          <p:nvPr/>
        </p:nvSpPr>
        <p:spPr bwMode="auto">
          <a:xfrm>
            <a:off x="4572000" y="41910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19050"/>
                </a:moveTo>
                <a:lnTo>
                  <a:pt x="0" y="0"/>
                </a:lnTo>
                <a:lnTo>
                  <a:pt x="63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2" name="SMARTINK"/>
          <p:cNvSpPr/>
          <p:nvPr/>
        </p:nvSpPr>
        <p:spPr bwMode="auto">
          <a:xfrm>
            <a:off x="4699000" y="426720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107950" y="50800"/>
                </a:moveTo>
                <a:lnTo>
                  <a:pt x="101600" y="25400"/>
                </a:lnTo>
                <a:lnTo>
                  <a:pt x="95250" y="6350"/>
                </a:lnTo>
                <a:lnTo>
                  <a:pt x="76200" y="0"/>
                </a:ln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19050" y="63500"/>
                </a:lnTo>
                <a:lnTo>
                  <a:pt x="50800" y="82550"/>
                </a:lnTo>
                <a:lnTo>
                  <a:pt x="76200" y="101600"/>
                </a:lnTo>
                <a:lnTo>
                  <a:pt x="88900" y="114300"/>
                </a:lnTo>
                <a:lnTo>
                  <a:pt x="76200" y="133350"/>
                </a:lnTo>
                <a:lnTo>
                  <a:pt x="50800" y="146050"/>
                </a:lnTo>
                <a:lnTo>
                  <a:pt x="31750" y="146050"/>
                </a:lnTo>
                <a:lnTo>
                  <a:pt x="0" y="1460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3" name="SMARTINK"/>
          <p:cNvSpPr/>
          <p:nvPr/>
        </p:nvSpPr>
        <p:spPr bwMode="auto">
          <a:xfrm>
            <a:off x="5130800" y="4286250"/>
            <a:ext cx="69851" cy="101601"/>
          </a:xfrm>
          <a:custGeom>
            <a:avLst/>
            <a:gdLst/>
            <a:ahLst/>
            <a:cxnLst/>
            <a:rect l="0" t="0" r="0" b="0"/>
            <a:pathLst>
              <a:path w="69851" h="101601">
                <a:moveTo>
                  <a:pt x="57150" y="19050"/>
                </a:moveTo>
                <a:lnTo>
                  <a:pt x="44450" y="6350"/>
                </a:lnTo>
                <a:lnTo>
                  <a:pt x="19050" y="19050"/>
                </a:lnTo>
                <a:lnTo>
                  <a:pt x="6350" y="50800"/>
                </a:lnTo>
                <a:lnTo>
                  <a:pt x="0" y="69850"/>
                </a:lnTo>
                <a:lnTo>
                  <a:pt x="6350" y="82550"/>
                </a:lnTo>
                <a:lnTo>
                  <a:pt x="12700" y="95250"/>
                </a:lnTo>
                <a:lnTo>
                  <a:pt x="25400" y="101600"/>
                </a:lnTo>
                <a:lnTo>
                  <a:pt x="44450" y="101600"/>
                </a:lnTo>
                <a:lnTo>
                  <a:pt x="63500" y="88900"/>
                </a:lnTo>
                <a:lnTo>
                  <a:pt x="69850" y="63500"/>
                </a:lnTo>
                <a:lnTo>
                  <a:pt x="69850" y="44450"/>
                </a:lnTo>
                <a:lnTo>
                  <a:pt x="57150" y="12700"/>
                </a:lnTo>
                <a:lnTo>
                  <a:pt x="44450" y="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4" name="SMARTINK"/>
          <p:cNvSpPr/>
          <p:nvPr/>
        </p:nvSpPr>
        <p:spPr bwMode="auto">
          <a:xfrm>
            <a:off x="5270500" y="4260850"/>
            <a:ext cx="133351" cy="158751"/>
          </a:xfrm>
          <a:custGeom>
            <a:avLst/>
            <a:gdLst/>
            <a:ahLst/>
            <a:cxnLst/>
            <a:rect l="0" t="0" r="0" b="0"/>
            <a:pathLst>
              <a:path w="133351" h="158751">
                <a:moveTo>
                  <a:pt x="133350" y="6350"/>
                </a:moveTo>
                <a:lnTo>
                  <a:pt x="120650" y="0"/>
                </a:lnTo>
                <a:lnTo>
                  <a:pt x="107950" y="6350"/>
                </a:lnTo>
                <a:lnTo>
                  <a:pt x="82550" y="25400"/>
                </a:lnTo>
                <a:lnTo>
                  <a:pt x="50800" y="57150"/>
                </a:lnTo>
                <a:lnTo>
                  <a:pt x="31750" y="82550"/>
                </a:lnTo>
                <a:lnTo>
                  <a:pt x="19050" y="107950"/>
                </a:lnTo>
                <a:lnTo>
                  <a:pt x="6350" y="1333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5" name="SMARTINK"/>
          <p:cNvSpPr/>
          <p:nvPr/>
        </p:nvSpPr>
        <p:spPr bwMode="auto">
          <a:xfrm>
            <a:off x="5257800" y="4260850"/>
            <a:ext cx="133351" cy="146051"/>
          </a:xfrm>
          <a:custGeom>
            <a:avLst/>
            <a:gdLst/>
            <a:ahLst/>
            <a:cxnLst/>
            <a:rect l="0" t="0" r="0" b="0"/>
            <a:pathLst>
              <a:path w="133351" h="146051">
                <a:moveTo>
                  <a:pt x="0" y="0"/>
                </a:moveTo>
                <a:lnTo>
                  <a:pt x="25400" y="19050"/>
                </a:lnTo>
                <a:lnTo>
                  <a:pt x="50800" y="50800"/>
                </a:lnTo>
                <a:lnTo>
                  <a:pt x="63500" y="76200"/>
                </a:lnTo>
                <a:lnTo>
                  <a:pt x="88900" y="101600"/>
                </a:lnTo>
                <a:lnTo>
                  <a:pt x="114300" y="127000"/>
                </a:lnTo>
                <a:lnTo>
                  <a:pt x="13335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6" name="SMARTINK"/>
          <p:cNvSpPr/>
          <p:nvPr/>
        </p:nvSpPr>
        <p:spPr bwMode="auto">
          <a:xfrm>
            <a:off x="5480050" y="4292600"/>
            <a:ext cx="12701" cy="107951"/>
          </a:xfrm>
          <a:custGeom>
            <a:avLst/>
            <a:gdLst/>
            <a:ahLst/>
            <a:cxnLst/>
            <a:rect l="0" t="0" r="0" b="0"/>
            <a:pathLst>
              <a:path w="12701" h="10795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7950"/>
                </a:lnTo>
                <a:lnTo>
                  <a:pt x="12700" y="107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7" name="SMARTINK"/>
          <p:cNvSpPr/>
          <p:nvPr/>
        </p:nvSpPr>
        <p:spPr bwMode="auto">
          <a:xfrm>
            <a:off x="5422900" y="417195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12700"/>
                </a:moveTo>
                <a:lnTo>
                  <a:pt x="6350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8" name="SMARTINK"/>
          <p:cNvSpPr/>
          <p:nvPr/>
        </p:nvSpPr>
        <p:spPr bwMode="auto">
          <a:xfrm>
            <a:off x="5556250" y="4133850"/>
            <a:ext cx="101601" cy="247651"/>
          </a:xfrm>
          <a:custGeom>
            <a:avLst/>
            <a:gdLst/>
            <a:ahLst/>
            <a:cxnLst/>
            <a:rect l="0" t="0" r="0" b="0"/>
            <a:pathLst>
              <a:path w="101601" h="247651">
                <a:moveTo>
                  <a:pt x="69850" y="0"/>
                </a:moveTo>
                <a:lnTo>
                  <a:pt x="69850" y="25400"/>
                </a:lnTo>
                <a:lnTo>
                  <a:pt x="76200" y="50800"/>
                </a:lnTo>
                <a:lnTo>
                  <a:pt x="82550" y="69850"/>
                </a:lnTo>
                <a:lnTo>
                  <a:pt x="88900" y="101600"/>
                </a:lnTo>
                <a:lnTo>
                  <a:pt x="88900" y="120650"/>
                </a:lnTo>
                <a:lnTo>
                  <a:pt x="95250" y="152400"/>
                </a:lnTo>
                <a:lnTo>
                  <a:pt x="95250" y="184150"/>
                </a:lnTo>
                <a:lnTo>
                  <a:pt x="101600" y="209550"/>
                </a:lnTo>
                <a:lnTo>
                  <a:pt x="101600" y="228600"/>
                </a:lnTo>
                <a:lnTo>
                  <a:pt x="76200" y="203200"/>
                </a:lnTo>
                <a:lnTo>
                  <a:pt x="57150" y="184150"/>
                </a:lnTo>
                <a:lnTo>
                  <a:pt x="38100" y="152400"/>
                </a:lnTo>
                <a:lnTo>
                  <a:pt x="25400" y="146050"/>
                </a:lnTo>
                <a:lnTo>
                  <a:pt x="6350" y="152400"/>
                </a:lnTo>
                <a:lnTo>
                  <a:pt x="0" y="165100"/>
                </a:lnTo>
                <a:lnTo>
                  <a:pt x="6350" y="184150"/>
                </a:lnTo>
                <a:lnTo>
                  <a:pt x="31750" y="209550"/>
                </a:lnTo>
                <a:lnTo>
                  <a:pt x="57150" y="234950"/>
                </a:lnTo>
                <a:lnTo>
                  <a:pt x="88900" y="241300"/>
                </a:lnTo>
                <a:lnTo>
                  <a:pt x="95250" y="247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899" name="SMARTINK"/>
          <p:cNvSpPr/>
          <p:nvPr/>
        </p:nvSpPr>
        <p:spPr bwMode="auto">
          <a:xfrm>
            <a:off x="5759450" y="4267200"/>
            <a:ext cx="12701" cy="95251"/>
          </a:xfrm>
          <a:custGeom>
            <a:avLst/>
            <a:gdLst/>
            <a:ahLst/>
            <a:cxnLst/>
            <a:rect l="0" t="0" r="0" b="0"/>
            <a:pathLst>
              <a:path w="12701" h="952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76200"/>
                </a:lnTo>
                <a:lnTo>
                  <a:pt x="6350" y="88900"/>
                </a:lnTo>
                <a:lnTo>
                  <a:pt x="1270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0" name="SMARTINK"/>
          <p:cNvSpPr/>
          <p:nvPr/>
        </p:nvSpPr>
        <p:spPr bwMode="auto">
          <a:xfrm>
            <a:off x="5740400" y="4178300"/>
            <a:ext cx="25401" cy="12701"/>
          </a:xfrm>
          <a:custGeom>
            <a:avLst/>
            <a:gdLst/>
            <a:ahLst/>
            <a:cxnLst/>
            <a:rect l="0" t="0" r="0" b="0"/>
            <a:pathLst>
              <a:path w="25401" h="12701">
                <a:moveTo>
                  <a:pt x="0" y="12700"/>
                </a:moveTo>
                <a:lnTo>
                  <a:pt x="6350" y="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1" name="SMARTINK"/>
          <p:cNvSpPr/>
          <p:nvPr/>
        </p:nvSpPr>
        <p:spPr bwMode="auto">
          <a:xfrm>
            <a:off x="5854700" y="426085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44450" y="0"/>
                </a:lnTo>
                <a:lnTo>
                  <a:pt x="63500" y="0"/>
                </a:lnTo>
                <a:lnTo>
                  <a:pt x="95250" y="0"/>
                </a:lnTo>
                <a:lnTo>
                  <a:pt x="107950" y="6350"/>
                </a:lnTo>
                <a:lnTo>
                  <a:pt x="114300" y="19050"/>
                </a:lnTo>
                <a:lnTo>
                  <a:pt x="101600" y="44450"/>
                </a:lnTo>
                <a:lnTo>
                  <a:pt x="76200" y="57150"/>
                </a:lnTo>
                <a:lnTo>
                  <a:pt x="63500" y="69850"/>
                </a:lnTo>
                <a:lnTo>
                  <a:pt x="57150" y="82550"/>
                </a:lnTo>
                <a:lnTo>
                  <a:pt x="95250" y="114300"/>
                </a:lnTo>
                <a:lnTo>
                  <a:pt x="107950" y="133350"/>
                </a:lnTo>
                <a:lnTo>
                  <a:pt x="114300" y="146050"/>
                </a:lnTo>
                <a:lnTo>
                  <a:pt x="107950" y="158750"/>
                </a:lnTo>
                <a:lnTo>
                  <a:pt x="101600" y="171450"/>
                </a:lnTo>
                <a:lnTo>
                  <a:pt x="88900" y="190500"/>
                </a:lnTo>
                <a:lnTo>
                  <a:pt x="57150" y="203200"/>
                </a:lnTo>
                <a:lnTo>
                  <a:pt x="38100" y="209550"/>
                </a:lnTo>
                <a:lnTo>
                  <a:pt x="25400" y="196850"/>
                </a:lnTo>
                <a:lnTo>
                  <a:pt x="44450" y="165100"/>
                </a:lnTo>
                <a:lnTo>
                  <a:pt x="76200" y="133350"/>
                </a:lnTo>
                <a:lnTo>
                  <a:pt x="107950" y="120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2" name="SMARTINK"/>
          <p:cNvSpPr/>
          <p:nvPr/>
        </p:nvSpPr>
        <p:spPr bwMode="auto">
          <a:xfrm>
            <a:off x="6057900" y="4248150"/>
            <a:ext cx="101601" cy="88901"/>
          </a:xfrm>
          <a:custGeom>
            <a:avLst/>
            <a:gdLst/>
            <a:ahLst/>
            <a:cxnLst/>
            <a:rect l="0" t="0" r="0" b="0"/>
            <a:pathLst>
              <a:path w="101601" h="88901">
                <a:moveTo>
                  <a:pt x="6350" y="88900"/>
                </a:moveTo>
                <a:lnTo>
                  <a:pt x="12700" y="63500"/>
                </a:lnTo>
                <a:lnTo>
                  <a:pt x="44450" y="38100"/>
                </a:lnTo>
                <a:lnTo>
                  <a:pt x="57150" y="25400"/>
                </a:lnTo>
                <a:lnTo>
                  <a:pt x="69850" y="12700"/>
                </a:lnTo>
                <a:lnTo>
                  <a:pt x="63500" y="0"/>
                </a:lnTo>
                <a:lnTo>
                  <a:pt x="44450" y="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57150"/>
                </a:lnTo>
                <a:lnTo>
                  <a:pt x="19050" y="76200"/>
                </a:lnTo>
                <a:lnTo>
                  <a:pt x="31750" y="82550"/>
                </a:lnTo>
                <a:lnTo>
                  <a:pt x="44450" y="88900"/>
                </a:lnTo>
                <a:lnTo>
                  <a:pt x="69850" y="88900"/>
                </a:lnTo>
                <a:lnTo>
                  <a:pt x="10160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3" name="SMARTINK"/>
          <p:cNvSpPr/>
          <p:nvPr/>
        </p:nvSpPr>
        <p:spPr bwMode="auto">
          <a:xfrm>
            <a:off x="6235700" y="4076700"/>
            <a:ext cx="120651" cy="266701"/>
          </a:xfrm>
          <a:custGeom>
            <a:avLst/>
            <a:gdLst/>
            <a:ahLst/>
            <a:cxnLst/>
            <a:rect l="0" t="0" r="0" b="0"/>
            <a:pathLst>
              <a:path w="120651" h="266701">
                <a:moveTo>
                  <a:pt x="120650" y="19050"/>
                </a:moveTo>
                <a:lnTo>
                  <a:pt x="114300" y="0"/>
                </a:lnTo>
                <a:lnTo>
                  <a:pt x="101600" y="254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20650"/>
                </a:lnTo>
                <a:lnTo>
                  <a:pt x="95250" y="139700"/>
                </a:lnTo>
                <a:lnTo>
                  <a:pt x="95250" y="158750"/>
                </a:lnTo>
                <a:lnTo>
                  <a:pt x="95250" y="177800"/>
                </a:lnTo>
                <a:lnTo>
                  <a:pt x="95250" y="209550"/>
                </a:lnTo>
                <a:lnTo>
                  <a:pt x="95250" y="234950"/>
                </a:lnTo>
                <a:lnTo>
                  <a:pt x="95250" y="254000"/>
                </a:lnTo>
                <a:lnTo>
                  <a:pt x="88900" y="222250"/>
                </a:lnTo>
                <a:lnTo>
                  <a:pt x="69850" y="196850"/>
                </a:lnTo>
                <a:lnTo>
                  <a:pt x="50800" y="184150"/>
                </a:lnTo>
                <a:lnTo>
                  <a:pt x="25400" y="184150"/>
                </a:lnTo>
                <a:lnTo>
                  <a:pt x="12700" y="190500"/>
                </a:lnTo>
                <a:lnTo>
                  <a:pt x="6350" y="203200"/>
                </a:lnTo>
                <a:lnTo>
                  <a:pt x="0" y="215900"/>
                </a:lnTo>
                <a:lnTo>
                  <a:pt x="6350" y="241300"/>
                </a:lnTo>
                <a:lnTo>
                  <a:pt x="31750" y="260350"/>
                </a:lnTo>
                <a:lnTo>
                  <a:pt x="63500" y="266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7" name="SMARTINK"/>
          <p:cNvSpPr/>
          <p:nvPr/>
        </p:nvSpPr>
        <p:spPr bwMode="auto">
          <a:xfrm>
            <a:off x="6457950" y="431165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0" y="0"/>
                </a:moveTo>
                <a:lnTo>
                  <a:pt x="6350" y="19050"/>
                </a:lnTo>
                <a:lnTo>
                  <a:pt x="1905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8" name="SMARTINK"/>
          <p:cNvSpPr/>
          <p:nvPr/>
        </p:nvSpPr>
        <p:spPr bwMode="auto">
          <a:xfrm>
            <a:off x="7004050" y="411480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0" y="0"/>
                </a:moveTo>
                <a:lnTo>
                  <a:pt x="12700" y="63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2550"/>
                </a:lnTo>
                <a:lnTo>
                  <a:pt x="19050" y="107950"/>
                </a:lnTo>
                <a:lnTo>
                  <a:pt x="12700" y="133350"/>
                </a:lnTo>
                <a:lnTo>
                  <a:pt x="12700" y="165100"/>
                </a:lnTo>
                <a:lnTo>
                  <a:pt x="6350" y="17780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09" name="SMARTINK"/>
          <p:cNvSpPr/>
          <p:nvPr/>
        </p:nvSpPr>
        <p:spPr bwMode="auto">
          <a:xfrm>
            <a:off x="6965950" y="4210050"/>
            <a:ext cx="133351" cy="31751"/>
          </a:xfrm>
          <a:custGeom>
            <a:avLst/>
            <a:gdLst/>
            <a:ahLst/>
            <a:cxnLst/>
            <a:rect l="0" t="0" r="0" b="0"/>
            <a:pathLst>
              <a:path w="133351" h="31751">
                <a:moveTo>
                  <a:pt x="0" y="31750"/>
                </a:moveTo>
                <a:lnTo>
                  <a:pt x="6350" y="19050"/>
                </a:lnTo>
                <a:lnTo>
                  <a:pt x="31750" y="6350"/>
                </a:lnTo>
                <a:lnTo>
                  <a:pt x="63500" y="6350"/>
                </a:lnTo>
                <a:lnTo>
                  <a:pt x="82550" y="0"/>
                </a:lnTo>
                <a:lnTo>
                  <a:pt x="114300" y="0"/>
                </a:lnTo>
                <a:lnTo>
                  <a:pt x="1333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0" name="SMARTINK"/>
          <p:cNvSpPr/>
          <p:nvPr/>
        </p:nvSpPr>
        <p:spPr bwMode="auto">
          <a:xfrm>
            <a:off x="7207250" y="4127500"/>
            <a:ext cx="127001" cy="165101"/>
          </a:xfrm>
          <a:custGeom>
            <a:avLst/>
            <a:gdLst/>
            <a:ahLst/>
            <a:cxnLst/>
            <a:rect l="0" t="0" r="0" b="0"/>
            <a:pathLst>
              <a:path w="127001" h="165101">
                <a:moveTo>
                  <a:pt x="0" y="25400"/>
                </a:moveTo>
                <a:lnTo>
                  <a:pt x="12700" y="6350"/>
                </a:lnTo>
                <a:lnTo>
                  <a:pt x="25400" y="0"/>
                </a:lnTo>
                <a:lnTo>
                  <a:pt x="50800" y="0"/>
                </a:lnTo>
                <a:lnTo>
                  <a:pt x="63500" y="6350"/>
                </a:lnTo>
                <a:lnTo>
                  <a:pt x="76200" y="25400"/>
                </a:lnTo>
                <a:lnTo>
                  <a:pt x="76200" y="57150"/>
                </a:lnTo>
                <a:lnTo>
                  <a:pt x="69850" y="76200"/>
                </a:lnTo>
                <a:lnTo>
                  <a:pt x="57150" y="107950"/>
                </a:lnTo>
                <a:lnTo>
                  <a:pt x="38100" y="133350"/>
                </a:lnTo>
                <a:lnTo>
                  <a:pt x="19050" y="165100"/>
                </a:lnTo>
                <a:lnTo>
                  <a:pt x="63500" y="165100"/>
                </a:lnTo>
                <a:lnTo>
                  <a:pt x="95250" y="165100"/>
                </a:lnTo>
                <a:lnTo>
                  <a:pt x="12700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1" name="SMARTINK"/>
          <p:cNvSpPr/>
          <p:nvPr/>
        </p:nvSpPr>
        <p:spPr bwMode="auto">
          <a:xfrm>
            <a:off x="7448550" y="4229100"/>
            <a:ext cx="539751" cy="25401"/>
          </a:xfrm>
          <a:custGeom>
            <a:avLst/>
            <a:gdLst/>
            <a:ahLst/>
            <a:cxnLst/>
            <a:rect l="0" t="0" r="0" b="0"/>
            <a:pathLst>
              <a:path w="539751" h="25401">
                <a:moveTo>
                  <a:pt x="0" y="254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82550" y="1270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52400" y="12700"/>
                </a:lnTo>
                <a:lnTo>
                  <a:pt x="177800" y="12700"/>
                </a:lnTo>
                <a:lnTo>
                  <a:pt x="203200" y="12700"/>
                </a:lnTo>
                <a:lnTo>
                  <a:pt x="228600" y="12700"/>
                </a:lnTo>
                <a:lnTo>
                  <a:pt x="260350" y="12700"/>
                </a:lnTo>
                <a:lnTo>
                  <a:pt x="292100" y="6350"/>
                </a:lnTo>
                <a:lnTo>
                  <a:pt x="317500" y="6350"/>
                </a:lnTo>
                <a:lnTo>
                  <a:pt x="349250" y="6350"/>
                </a:lnTo>
                <a:lnTo>
                  <a:pt x="381000" y="6350"/>
                </a:lnTo>
                <a:lnTo>
                  <a:pt x="406400" y="6350"/>
                </a:lnTo>
                <a:lnTo>
                  <a:pt x="431800" y="6350"/>
                </a:lnTo>
                <a:lnTo>
                  <a:pt x="457200" y="6350"/>
                </a:lnTo>
                <a:lnTo>
                  <a:pt x="476250" y="6350"/>
                </a:lnTo>
                <a:lnTo>
                  <a:pt x="495300" y="6350"/>
                </a:lnTo>
                <a:lnTo>
                  <a:pt x="520700" y="0"/>
                </a:lnTo>
                <a:lnTo>
                  <a:pt x="5397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2" name="SMARTINK"/>
          <p:cNvSpPr/>
          <p:nvPr/>
        </p:nvSpPr>
        <p:spPr bwMode="auto">
          <a:xfrm>
            <a:off x="7848600" y="4133850"/>
            <a:ext cx="234951" cy="196851"/>
          </a:xfrm>
          <a:custGeom>
            <a:avLst/>
            <a:gdLst/>
            <a:ahLst/>
            <a:cxnLst/>
            <a:rect l="0" t="0" r="0" b="0"/>
            <a:pathLst>
              <a:path w="234951" h="196851">
                <a:moveTo>
                  <a:pt x="25400" y="19050"/>
                </a:moveTo>
                <a:lnTo>
                  <a:pt x="0" y="0"/>
                </a:lnTo>
                <a:lnTo>
                  <a:pt x="38100" y="6350"/>
                </a:lnTo>
                <a:lnTo>
                  <a:pt x="50800" y="12700"/>
                </a:lnTo>
                <a:lnTo>
                  <a:pt x="69850" y="12700"/>
                </a:lnTo>
                <a:lnTo>
                  <a:pt x="88900" y="19050"/>
                </a:lnTo>
                <a:lnTo>
                  <a:pt x="101600" y="25400"/>
                </a:lnTo>
                <a:lnTo>
                  <a:pt x="120650" y="31750"/>
                </a:lnTo>
                <a:lnTo>
                  <a:pt x="139700" y="38100"/>
                </a:lnTo>
                <a:lnTo>
                  <a:pt x="171450" y="44450"/>
                </a:lnTo>
                <a:lnTo>
                  <a:pt x="203200" y="50800"/>
                </a:lnTo>
                <a:lnTo>
                  <a:pt x="222250" y="63500"/>
                </a:lnTo>
                <a:lnTo>
                  <a:pt x="234950" y="69850"/>
                </a:lnTo>
                <a:lnTo>
                  <a:pt x="228600" y="95250"/>
                </a:lnTo>
                <a:lnTo>
                  <a:pt x="203200" y="120650"/>
                </a:lnTo>
                <a:lnTo>
                  <a:pt x="171450" y="146050"/>
                </a:lnTo>
                <a:lnTo>
                  <a:pt x="152400" y="158750"/>
                </a:lnTo>
                <a:lnTo>
                  <a:pt x="120650" y="177800"/>
                </a:lnTo>
                <a:lnTo>
                  <a:pt x="10160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3" name="SMARTINK"/>
          <p:cNvSpPr/>
          <p:nvPr/>
        </p:nvSpPr>
        <p:spPr bwMode="auto">
          <a:xfrm>
            <a:off x="8299450" y="4076700"/>
            <a:ext cx="12701" cy="209551"/>
          </a:xfrm>
          <a:custGeom>
            <a:avLst/>
            <a:gdLst/>
            <a:ahLst/>
            <a:cxnLst/>
            <a:rect l="0" t="0" r="0" b="0"/>
            <a:pathLst>
              <a:path w="12701" h="20955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12700" y="69850"/>
                </a:lnTo>
                <a:lnTo>
                  <a:pt x="12700" y="101600"/>
                </a:lnTo>
                <a:lnTo>
                  <a:pt x="6350" y="127000"/>
                </a:lnTo>
                <a:lnTo>
                  <a:pt x="6350" y="146050"/>
                </a:lnTo>
                <a:lnTo>
                  <a:pt x="0" y="177800"/>
                </a:lnTo>
                <a:lnTo>
                  <a:pt x="0" y="19685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4" name="SMARTINK"/>
          <p:cNvSpPr/>
          <p:nvPr/>
        </p:nvSpPr>
        <p:spPr bwMode="auto">
          <a:xfrm>
            <a:off x="8229600" y="4178300"/>
            <a:ext cx="165101" cy="1"/>
          </a:xfrm>
          <a:custGeom>
            <a:avLst/>
            <a:gdLst/>
            <a:ahLst/>
            <a:cxnLst/>
            <a:rect l="0" t="0" r="0" b="0"/>
            <a:pathLst>
              <a:path w="16510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3335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5" name="SMARTINK"/>
          <p:cNvSpPr/>
          <p:nvPr/>
        </p:nvSpPr>
        <p:spPr bwMode="auto">
          <a:xfrm>
            <a:off x="8521700" y="4076700"/>
            <a:ext cx="101601" cy="222251"/>
          </a:xfrm>
          <a:custGeom>
            <a:avLst/>
            <a:gdLst/>
            <a:ahLst/>
            <a:cxnLst/>
            <a:rect l="0" t="0" r="0" b="0"/>
            <a:pathLst>
              <a:path w="101601" h="222251">
                <a:moveTo>
                  <a:pt x="57150" y="0"/>
                </a:moveTo>
                <a:lnTo>
                  <a:pt x="38100" y="38100"/>
                </a:lnTo>
                <a:lnTo>
                  <a:pt x="19050" y="63500"/>
                </a:lnTo>
                <a:lnTo>
                  <a:pt x="6350" y="82550"/>
                </a:lnTo>
                <a:lnTo>
                  <a:pt x="0" y="95250"/>
                </a:lnTo>
                <a:lnTo>
                  <a:pt x="0" y="114300"/>
                </a:lnTo>
                <a:lnTo>
                  <a:pt x="19050" y="127000"/>
                </a:lnTo>
                <a:lnTo>
                  <a:pt x="50800" y="127000"/>
                </a:lnTo>
                <a:lnTo>
                  <a:pt x="76200" y="127000"/>
                </a:lnTo>
                <a:lnTo>
                  <a:pt x="95250" y="101600"/>
                </a:lnTo>
                <a:lnTo>
                  <a:pt x="95250" y="76200"/>
                </a:lnTo>
                <a:lnTo>
                  <a:pt x="101600" y="57150"/>
                </a:lnTo>
                <a:lnTo>
                  <a:pt x="101600" y="82550"/>
                </a:lnTo>
                <a:lnTo>
                  <a:pt x="101600" y="101600"/>
                </a:lnTo>
                <a:lnTo>
                  <a:pt x="101600" y="127000"/>
                </a:lnTo>
                <a:lnTo>
                  <a:pt x="95250" y="152400"/>
                </a:lnTo>
                <a:lnTo>
                  <a:pt x="95250" y="171450"/>
                </a:lnTo>
                <a:lnTo>
                  <a:pt x="95250" y="196850"/>
                </a:lnTo>
                <a:lnTo>
                  <a:pt x="10160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6" name="SMARTINK"/>
          <p:cNvSpPr/>
          <p:nvPr/>
        </p:nvSpPr>
        <p:spPr bwMode="auto">
          <a:xfrm>
            <a:off x="1047750" y="4991100"/>
            <a:ext cx="171451" cy="266701"/>
          </a:xfrm>
          <a:custGeom>
            <a:avLst/>
            <a:gdLst/>
            <a:ahLst/>
            <a:cxnLst/>
            <a:rect l="0" t="0" r="0" b="0"/>
            <a:pathLst>
              <a:path w="171451" h="266701">
                <a:moveTo>
                  <a:pt x="76200" y="88900"/>
                </a:moveTo>
                <a:lnTo>
                  <a:pt x="88900" y="57150"/>
                </a:lnTo>
                <a:lnTo>
                  <a:pt x="101600" y="44450"/>
                </a:lnTo>
                <a:lnTo>
                  <a:pt x="101600" y="19050"/>
                </a:lnTo>
                <a:lnTo>
                  <a:pt x="95250" y="6350"/>
                </a:lnTo>
                <a:lnTo>
                  <a:pt x="82550" y="0"/>
                </a:lnTo>
                <a:lnTo>
                  <a:pt x="63500" y="12700"/>
                </a:lnTo>
                <a:lnTo>
                  <a:pt x="44450" y="38100"/>
                </a:lnTo>
                <a:lnTo>
                  <a:pt x="25400" y="69850"/>
                </a:lnTo>
                <a:lnTo>
                  <a:pt x="19050" y="82550"/>
                </a:lnTo>
                <a:lnTo>
                  <a:pt x="12700" y="101600"/>
                </a:lnTo>
                <a:lnTo>
                  <a:pt x="6350" y="120650"/>
                </a:lnTo>
                <a:lnTo>
                  <a:pt x="6350" y="139700"/>
                </a:lnTo>
                <a:lnTo>
                  <a:pt x="0" y="158750"/>
                </a:lnTo>
                <a:lnTo>
                  <a:pt x="0" y="190500"/>
                </a:lnTo>
                <a:lnTo>
                  <a:pt x="0" y="222250"/>
                </a:lnTo>
                <a:lnTo>
                  <a:pt x="6350" y="234950"/>
                </a:lnTo>
                <a:lnTo>
                  <a:pt x="12700" y="247650"/>
                </a:lnTo>
                <a:lnTo>
                  <a:pt x="44450" y="266700"/>
                </a:lnTo>
                <a:lnTo>
                  <a:pt x="69850" y="266700"/>
                </a:lnTo>
                <a:lnTo>
                  <a:pt x="95250" y="260350"/>
                </a:lnTo>
                <a:lnTo>
                  <a:pt x="114300" y="241300"/>
                </a:lnTo>
                <a:lnTo>
                  <a:pt x="139700" y="222250"/>
                </a:lnTo>
                <a:lnTo>
                  <a:pt x="158750" y="190500"/>
                </a:lnTo>
                <a:lnTo>
                  <a:pt x="165100" y="177800"/>
                </a:lnTo>
                <a:lnTo>
                  <a:pt x="171450" y="158750"/>
                </a:lnTo>
                <a:lnTo>
                  <a:pt x="171450" y="139700"/>
                </a:lnTo>
                <a:lnTo>
                  <a:pt x="171450" y="120650"/>
                </a:lnTo>
                <a:lnTo>
                  <a:pt x="165100" y="76200"/>
                </a:lnTo>
                <a:lnTo>
                  <a:pt x="152400" y="50800"/>
                </a:lnTo>
                <a:lnTo>
                  <a:pt x="133350" y="25400"/>
                </a:lnTo>
                <a:lnTo>
                  <a:pt x="120650" y="12700"/>
                </a:lnTo>
                <a:lnTo>
                  <a:pt x="1079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7" name="SMARTINK"/>
          <p:cNvSpPr/>
          <p:nvPr/>
        </p:nvSpPr>
        <p:spPr bwMode="auto">
          <a:xfrm>
            <a:off x="1314450" y="5080000"/>
            <a:ext cx="146051" cy="177801"/>
          </a:xfrm>
          <a:custGeom>
            <a:avLst/>
            <a:gdLst/>
            <a:ahLst/>
            <a:cxnLst/>
            <a:rect l="0" t="0" r="0" b="0"/>
            <a:pathLst>
              <a:path w="146051" h="177801">
                <a:moveTo>
                  <a:pt x="146050" y="0"/>
                </a:moveTo>
                <a:lnTo>
                  <a:pt x="120650" y="6350"/>
                </a:lnTo>
                <a:lnTo>
                  <a:pt x="95250" y="25400"/>
                </a:lnTo>
                <a:lnTo>
                  <a:pt x="76200" y="50800"/>
                </a:lnTo>
                <a:lnTo>
                  <a:pt x="57150" y="76200"/>
                </a:lnTo>
                <a:lnTo>
                  <a:pt x="38100" y="107950"/>
                </a:lnTo>
                <a:lnTo>
                  <a:pt x="25400" y="133350"/>
                </a:lnTo>
                <a:lnTo>
                  <a:pt x="0" y="1651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8" name="SMARTINK"/>
          <p:cNvSpPr/>
          <p:nvPr/>
        </p:nvSpPr>
        <p:spPr bwMode="auto">
          <a:xfrm>
            <a:off x="1327150" y="5067300"/>
            <a:ext cx="127001" cy="158751"/>
          </a:xfrm>
          <a:custGeom>
            <a:avLst/>
            <a:gdLst/>
            <a:ahLst/>
            <a:cxnLst/>
            <a:rect l="0" t="0" r="0" b="0"/>
            <a:pathLst>
              <a:path w="127001" h="158751">
                <a:moveTo>
                  <a:pt x="0" y="0"/>
                </a:moveTo>
                <a:lnTo>
                  <a:pt x="19050" y="25400"/>
                </a:lnTo>
                <a:lnTo>
                  <a:pt x="38100" y="57150"/>
                </a:lnTo>
                <a:lnTo>
                  <a:pt x="57150" y="82550"/>
                </a:lnTo>
                <a:lnTo>
                  <a:pt x="76200" y="114300"/>
                </a:lnTo>
                <a:lnTo>
                  <a:pt x="88900" y="133350"/>
                </a:lnTo>
                <a:lnTo>
                  <a:pt x="101600" y="146050"/>
                </a:lnTo>
                <a:lnTo>
                  <a:pt x="1270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19" name="SMARTINK"/>
          <p:cNvSpPr/>
          <p:nvPr/>
        </p:nvSpPr>
        <p:spPr bwMode="auto">
          <a:xfrm>
            <a:off x="1517650" y="5099050"/>
            <a:ext cx="25401" cy="139701"/>
          </a:xfrm>
          <a:custGeom>
            <a:avLst/>
            <a:gdLst/>
            <a:ahLst/>
            <a:cxnLst/>
            <a:rect l="0" t="0" r="0" b="0"/>
            <a:pathLst>
              <a:path w="25401" h="139701">
                <a:moveTo>
                  <a:pt x="0" y="0"/>
                </a:moveTo>
                <a:lnTo>
                  <a:pt x="6350" y="12700"/>
                </a:lnTo>
                <a:lnTo>
                  <a:pt x="12700" y="25400"/>
                </a:lnTo>
                <a:lnTo>
                  <a:pt x="12700" y="57150"/>
                </a:lnTo>
                <a:lnTo>
                  <a:pt x="12700" y="82550"/>
                </a:lnTo>
                <a:lnTo>
                  <a:pt x="12700" y="101600"/>
                </a:lnTo>
                <a:lnTo>
                  <a:pt x="12700" y="120650"/>
                </a:lnTo>
                <a:lnTo>
                  <a:pt x="254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0" name="SMARTINK"/>
          <p:cNvSpPr/>
          <p:nvPr/>
        </p:nvSpPr>
        <p:spPr bwMode="auto">
          <a:xfrm>
            <a:off x="1492250" y="499110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1" name="SMARTINK"/>
          <p:cNvSpPr/>
          <p:nvPr/>
        </p:nvSpPr>
        <p:spPr bwMode="auto">
          <a:xfrm>
            <a:off x="1663700" y="4965700"/>
            <a:ext cx="114301" cy="260351"/>
          </a:xfrm>
          <a:custGeom>
            <a:avLst/>
            <a:gdLst/>
            <a:ahLst/>
            <a:cxnLst/>
            <a:rect l="0" t="0" r="0" b="0"/>
            <a:pathLst>
              <a:path w="114301" h="260351">
                <a:moveTo>
                  <a:pt x="114300" y="0"/>
                </a:moveTo>
                <a:lnTo>
                  <a:pt x="107950" y="12700"/>
                </a:lnTo>
                <a:lnTo>
                  <a:pt x="101600" y="38100"/>
                </a:lnTo>
                <a:lnTo>
                  <a:pt x="95250" y="69850"/>
                </a:lnTo>
                <a:lnTo>
                  <a:pt x="95250" y="88900"/>
                </a:lnTo>
                <a:lnTo>
                  <a:pt x="95250" y="107950"/>
                </a:lnTo>
                <a:lnTo>
                  <a:pt x="95250" y="139700"/>
                </a:lnTo>
                <a:lnTo>
                  <a:pt x="95250" y="158750"/>
                </a:lnTo>
                <a:lnTo>
                  <a:pt x="95250" y="190500"/>
                </a:lnTo>
                <a:lnTo>
                  <a:pt x="95250" y="215900"/>
                </a:lnTo>
                <a:lnTo>
                  <a:pt x="95250" y="247650"/>
                </a:lnTo>
                <a:lnTo>
                  <a:pt x="82550" y="215900"/>
                </a:lnTo>
                <a:lnTo>
                  <a:pt x="76200" y="190500"/>
                </a:lnTo>
                <a:lnTo>
                  <a:pt x="57150" y="165100"/>
                </a:lnTo>
                <a:lnTo>
                  <a:pt x="44450" y="152400"/>
                </a:lnTo>
                <a:lnTo>
                  <a:pt x="31750" y="146050"/>
                </a:lnTo>
                <a:lnTo>
                  <a:pt x="19050" y="152400"/>
                </a:lnTo>
                <a:lnTo>
                  <a:pt x="6350" y="165100"/>
                </a:lnTo>
                <a:lnTo>
                  <a:pt x="0" y="190500"/>
                </a:lnTo>
                <a:lnTo>
                  <a:pt x="6350" y="209550"/>
                </a:lnTo>
                <a:lnTo>
                  <a:pt x="12700" y="222250"/>
                </a:lnTo>
                <a:lnTo>
                  <a:pt x="25400" y="234950"/>
                </a:lnTo>
                <a:lnTo>
                  <a:pt x="50800" y="247650"/>
                </a:lnTo>
                <a:lnTo>
                  <a:pt x="762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2" name="SMARTINK"/>
          <p:cNvSpPr/>
          <p:nvPr/>
        </p:nvSpPr>
        <p:spPr bwMode="auto">
          <a:xfrm>
            <a:off x="1917700" y="5067300"/>
            <a:ext cx="31751" cy="114301"/>
          </a:xfrm>
          <a:custGeom>
            <a:avLst/>
            <a:gdLst/>
            <a:ahLst/>
            <a:cxnLst/>
            <a:rect l="0" t="0" r="0" b="0"/>
            <a:pathLst>
              <a:path w="31751" h="114301">
                <a:moveTo>
                  <a:pt x="0" y="0"/>
                </a:moveTo>
                <a:lnTo>
                  <a:pt x="19050" y="38100"/>
                </a:lnTo>
                <a:lnTo>
                  <a:pt x="19050" y="63500"/>
                </a:lnTo>
                <a:lnTo>
                  <a:pt x="19050" y="88900"/>
                </a:lnTo>
                <a:lnTo>
                  <a:pt x="25400" y="107950"/>
                </a:lnTo>
                <a:lnTo>
                  <a:pt x="317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3" name="SMARTINK"/>
          <p:cNvSpPr/>
          <p:nvPr/>
        </p:nvSpPr>
        <p:spPr bwMode="auto">
          <a:xfrm>
            <a:off x="1905000" y="497840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190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4" name="SMARTINK"/>
          <p:cNvSpPr/>
          <p:nvPr/>
        </p:nvSpPr>
        <p:spPr bwMode="auto">
          <a:xfrm>
            <a:off x="1987550" y="5054600"/>
            <a:ext cx="165101" cy="222251"/>
          </a:xfrm>
          <a:custGeom>
            <a:avLst/>
            <a:gdLst/>
            <a:ahLst/>
            <a:cxnLst/>
            <a:rect l="0" t="0" r="0" b="0"/>
            <a:pathLst>
              <a:path w="165101" h="222251">
                <a:moveTo>
                  <a:pt x="6350" y="19050"/>
                </a:moveTo>
                <a:lnTo>
                  <a:pt x="0" y="6350"/>
                </a:lnTo>
                <a:lnTo>
                  <a:pt x="25400" y="0"/>
                </a:lnTo>
                <a:lnTo>
                  <a:pt x="57150" y="0"/>
                </a:lnTo>
                <a:lnTo>
                  <a:pt x="69850" y="6350"/>
                </a:lnTo>
                <a:lnTo>
                  <a:pt x="101600" y="6350"/>
                </a:lnTo>
                <a:lnTo>
                  <a:pt x="127000" y="12700"/>
                </a:lnTo>
                <a:lnTo>
                  <a:pt x="139700" y="19050"/>
                </a:lnTo>
                <a:lnTo>
                  <a:pt x="139700" y="44450"/>
                </a:lnTo>
                <a:lnTo>
                  <a:pt x="114300" y="69850"/>
                </a:lnTo>
                <a:lnTo>
                  <a:pt x="88900" y="82550"/>
                </a:lnTo>
                <a:lnTo>
                  <a:pt x="57150" y="101600"/>
                </a:lnTo>
                <a:lnTo>
                  <a:pt x="50800" y="114300"/>
                </a:lnTo>
                <a:lnTo>
                  <a:pt x="63500" y="127000"/>
                </a:lnTo>
                <a:lnTo>
                  <a:pt x="82550" y="133350"/>
                </a:lnTo>
                <a:lnTo>
                  <a:pt x="107950" y="139700"/>
                </a:lnTo>
                <a:lnTo>
                  <a:pt x="133350" y="152400"/>
                </a:lnTo>
                <a:lnTo>
                  <a:pt x="158750" y="171450"/>
                </a:lnTo>
                <a:lnTo>
                  <a:pt x="165100" y="184150"/>
                </a:lnTo>
                <a:lnTo>
                  <a:pt x="146050" y="209550"/>
                </a:lnTo>
                <a:lnTo>
                  <a:pt x="120650" y="215900"/>
                </a:lnTo>
                <a:lnTo>
                  <a:pt x="101600" y="222250"/>
                </a:lnTo>
                <a:lnTo>
                  <a:pt x="69850" y="222250"/>
                </a:lnTo>
                <a:lnTo>
                  <a:pt x="57150" y="215900"/>
                </a:lnTo>
                <a:lnTo>
                  <a:pt x="63500" y="190500"/>
                </a:lnTo>
                <a:lnTo>
                  <a:pt x="82550" y="171450"/>
                </a:lnTo>
                <a:lnTo>
                  <a:pt x="114300" y="158750"/>
                </a:lnTo>
                <a:lnTo>
                  <a:pt x="1270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5" name="SMARTINK"/>
          <p:cNvSpPr/>
          <p:nvPr/>
        </p:nvSpPr>
        <p:spPr bwMode="auto">
          <a:xfrm>
            <a:off x="2203450" y="5092700"/>
            <a:ext cx="25401" cy="107951"/>
          </a:xfrm>
          <a:custGeom>
            <a:avLst/>
            <a:gdLst/>
            <a:ahLst/>
            <a:cxnLst/>
            <a:rect l="0" t="0" r="0" b="0"/>
            <a:pathLst>
              <a:path w="25401" h="10795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9050" y="76200"/>
                </a:lnTo>
                <a:lnTo>
                  <a:pt x="254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6" name="SMARTINK"/>
          <p:cNvSpPr/>
          <p:nvPr/>
        </p:nvSpPr>
        <p:spPr bwMode="auto">
          <a:xfrm>
            <a:off x="2184400" y="497840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31750"/>
                </a:moveTo>
                <a:lnTo>
                  <a:pt x="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7" name="SMARTINK"/>
          <p:cNvSpPr/>
          <p:nvPr/>
        </p:nvSpPr>
        <p:spPr bwMode="auto">
          <a:xfrm>
            <a:off x="2305050" y="5086350"/>
            <a:ext cx="190501" cy="260351"/>
          </a:xfrm>
          <a:custGeom>
            <a:avLst/>
            <a:gdLst/>
            <a:ahLst/>
            <a:cxnLst/>
            <a:rect l="0" t="0" r="0" b="0"/>
            <a:pathLst>
              <a:path w="190501" h="260351">
                <a:moveTo>
                  <a:pt x="0" y="6350"/>
                </a:moveTo>
                <a:lnTo>
                  <a:pt x="0" y="25400"/>
                </a:lnTo>
                <a:lnTo>
                  <a:pt x="0" y="57150"/>
                </a:lnTo>
                <a:lnTo>
                  <a:pt x="0" y="76200"/>
                </a:lnTo>
                <a:lnTo>
                  <a:pt x="12700" y="63500"/>
                </a:lnTo>
                <a:lnTo>
                  <a:pt x="25400" y="38100"/>
                </a:lnTo>
                <a:lnTo>
                  <a:pt x="38100" y="12700"/>
                </a:lnTo>
                <a:lnTo>
                  <a:pt x="57150" y="12700"/>
                </a:lnTo>
                <a:lnTo>
                  <a:pt x="63500" y="25400"/>
                </a:lnTo>
                <a:lnTo>
                  <a:pt x="95250" y="50800"/>
                </a:lnTo>
                <a:lnTo>
                  <a:pt x="120650" y="63500"/>
                </a:lnTo>
                <a:lnTo>
                  <a:pt x="139700" y="69850"/>
                </a:lnTo>
                <a:lnTo>
                  <a:pt x="158750" y="63500"/>
                </a:lnTo>
                <a:lnTo>
                  <a:pt x="171450" y="57150"/>
                </a:lnTo>
                <a:lnTo>
                  <a:pt x="177800" y="38100"/>
                </a:lnTo>
                <a:lnTo>
                  <a:pt x="177800" y="19050"/>
                </a:lnTo>
                <a:lnTo>
                  <a:pt x="171450" y="6350"/>
                </a:lnTo>
                <a:lnTo>
                  <a:pt x="152400" y="0"/>
                </a:lnTo>
                <a:lnTo>
                  <a:pt x="133350" y="0"/>
                </a:lnTo>
                <a:lnTo>
                  <a:pt x="120650" y="6350"/>
                </a:lnTo>
                <a:lnTo>
                  <a:pt x="114300" y="19050"/>
                </a:lnTo>
                <a:lnTo>
                  <a:pt x="114300" y="44450"/>
                </a:lnTo>
                <a:lnTo>
                  <a:pt x="133350" y="57150"/>
                </a:lnTo>
                <a:lnTo>
                  <a:pt x="146050" y="69850"/>
                </a:lnTo>
                <a:lnTo>
                  <a:pt x="177800" y="69850"/>
                </a:lnTo>
                <a:lnTo>
                  <a:pt x="190500" y="57150"/>
                </a:lnTo>
                <a:lnTo>
                  <a:pt x="190500" y="38100"/>
                </a:lnTo>
                <a:lnTo>
                  <a:pt x="184150" y="25400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88900"/>
                </a:lnTo>
                <a:lnTo>
                  <a:pt x="177800" y="101600"/>
                </a:lnTo>
                <a:lnTo>
                  <a:pt x="177800" y="120650"/>
                </a:lnTo>
                <a:lnTo>
                  <a:pt x="177800" y="139700"/>
                </a:lnTo>
                <a:lnTo>
                  <a:pt x="177800" y="158750"/>
                </a:lnTo>
                <a:lnTo>
                  <a:pt x="177800" y="177800"/>
                </a:lnTo>
                <a:lnTo>
                  <a:pt x="171450" y="196850"/>
                </a:lnTo>
                <a:lnTo>
                  <a:pt x="171450" y="228600"/>
                </a:lnTo>
                <a:lnTo>
                  <a:pt x="158750" y="254000"/>
                </a:lnTo>
                <a:lnTo>
                  <a:pt x="139700" y="260350"/>
                </a:lnTo>
                <a:lnTo>
                  <a:pt x="127000" y="247650"/>
                </a:lnTo>
                <a:lnTo>
                  <a:pt x="114300" y="222250"/>
                </a:lnTo>
                <a:lnTo>
                  <a:pt x="107950" y="196850"/>
                </a:lnTo>
                <a:lnTo>
                  <a:pt x="114300" y="177800"/>
                </a:lnTo>
                <a:lnTo>
                  <a:pt x="114300" y="146050"/>
                </a:lnTo>
                <a:lnTo>
                  <a:pt x="1206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8" name="SMARTINK"/>
          <p:cNvSpPr/>
          <p:nvPr/>
        </p:nvSpPr>
        <p:spPr bwMode="auto">
          <a:xfrm>
            <a:off x="2787650" y="5010150"/>
            <a:ext cx="158751" cy="82551"/>
          </a:xfrm>
          <a:custGeom>
            <a:avLst/>
            <a:gdLst/>
            <a:ahLst/>
            <a:cxnLst/>
            <a:rect l="0" t="0" r="0" b="0"/>
            <a:pathLst>
              <a:path w="158751" h="82551">
                <a:moveTo>
                  <a:pt x="101600" y="44450"/>
                </a:moveTo>
                <a:lnTo>
                  <a:pt x="69850" y="12700"/>
                </a:lnTo>
                <a:lnTo>
                  <a:pt x="57150" y="6350"/>
                </a:lnTo>
                <a:lnTo>
                  <a:pt x="44450" y="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12700" y="63500"/>
                </a:lnTo>
                <a:lnTo>
                  <a:pt x="31750" y="76200"/>
                </a:lnTo>
                <a:lnTo>
                  <a:pt x="50800" y="76200"/>
                </a:lnTo>
                <a:lnTo>
                  <a:pt x="69850" y="63500"/>
                </a:lnTo>
                <a:lnTo>
                  <a:pt x="76200" y="50800"/>
                </a:lnTo>
                <a:lnTo>
                  <a:pt x="82550" y="38100"/>
                </a:lnTo>
                <a:lnTo>
                  <a:pt x="107950" y="63500"/>
                </a:lnTo>
                <a:lnTo>
                  <a:pt x="133350" y="76200"/>
                </a:lnTo>
                <a:lnTo>
                  <a:pt x="1587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29" name="SMARTINK"/>
          <p:cNvSpPr/>
          <p:nvPr/>
        </p:nvSpPr>
        <p:spPr bwMode="auto">
          <a:xfrm>
            <a:off x="2971800" y="5035550"/>
            <a:ext cx="95251" cy="184151"/>
          </a:xfrm>
          <a:custGeom>
            <a:avLst/>
            <a:gdLst/>
            <a:ahLst/>
            <a:cxnLst/>
            <a:rect l="0" t="0" r="0" b="0"/>
            <a:pathLst>
              <a:path w="95251" h="184151">
                <a:moveTo>
                  <a:pt x="63500" y="0"/>
                </a:moveTo>
                <a:lnTo>
                  <a:pt x="3175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31750"/>
                </a:lnTo>
                <a:lnTo>
                  <a:pt x="12700" y="44450"/>
                </a:lnTo>
                <a:lnTo>
                  <a:pt x="38100" y="57150"/>
                </a:lnTo>
                <a:lnTo>
                  <a:pt x="57150" y="57150"/>
                </a:lnTo>
                <a:lnTo>
                  <a:pt x="69850" y="50800"/>
                </a:lnTo>
                <a:lnTo>
                  <a:pt x="76200" y="25400"/>
                </a:lnTo>
                <a:lnTo>
                  <a:pt x="82550" y="50800"/>
                </a:lnTo>
                <a:lnTo>
                  <a:pt x="88900" y="76200"/>
                </a:lnTo>
                <a:lnTo>
                  <a:pt x="95250" y="101600"/>
                </a:lnTo>
                <a:lnTo>
                  <a:pt x="95250" y="127000"/>
                </a:lnTo>
                <a:lnTo>
                  <a:pt x="88900" y="146050"/>
                </a:lnTo>
                <a:lnTo>
                  <a:pt x="82550" y="158750"/>
                </a:lnTo>
                <a:lnTo>
                  <a:pt x="69850" y="171450"/>
                </a:lnTo>
                <a:lnTo>
                  <a:pt x="57150" y="184150"/>
                </a:lnTo>
                <a:lnTo>
                  <a:pt x="38100" y="184150"/>
                </a:lnTo>
                <a:lnTo>
                  <a:pt x="19050" y="177800"/>
                </a:lnTo>
                <a:lnTo>
                  <a:pt x="12700" y="165100"/>
                </a:lnTo>
                <a:lnTo>
                  <a:pt x="12700" y="146050"/>
                </a:lnTo>
                <a:lnTo>
                  <a:pt x="19050" y="120650"/>
                </a:lnTo>
                <a:lnTo>
                  <a:pt x="25400" y="95250"/>
                </a:lnTo>
                <a:lnTo>
                  <a:pt x="381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0" name="SMARTINK"/>
          <p:cNvSpPr/>
          <p:nvPr/>
        </p:nvSpPr>
        <p:spPr bwMode="auto">
          <a:xfrm>
            <a:off x="3079750" y="5029200"/>
            <a:ext cx="76201" cy="88901"/>
          </a:xfrm>
          <a:custGeom>
            <a:avLst/>
            <a:gdLst/>
            <a:ahLst/>
            <a:cxnLst/>
            <a:rect l="0" t="0" r="0" b="0"/>
            <a:pathLst>
              <a:path w="76201" h="88901">
                <a:moveTo>
                  <a:pt x="0" y="82550"/>
                </a:moveTo>
                <a:lnTo>
                  <a:pt x="25400" y="57150"/>
                </a:lnTo>
                <a:lnTo>
                  <a:pt x="50800" y="31750"/>
                </a:lnTo>
                <a:lnTo>
                  <a:pt x="57150" y="19050"/>
                </a:lnTo>
                <a:lnTo>
                  <a:pt x="63500" y="6350"/>
                </a:lnTo>
                <a:lnTo>
                  <a:pt x="50800" y="0"/>
                </a:lnTo>
                <a:lnTo>
                  <a:pt x="31750" y="6350"/>
                </a:lnTo>
                <a:lnTo>
                  <a:pt x="25400" y="25400"/>
                </a:lnTo>
                <a:lnTo>
                  <a:pt x="19050" y="38100"/>
                </a:lnTo>
                <a:lnTo>
                  <a:pt x="31750" y="63500"/>
                </a:lnTo>
                <a:lnTo>
                  <a:pt x="69850" y="82550"/>
                </a:lnTo>
                <a:lnTo>
                  <a:pt x="762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1" name="SMARTINK"/>
          <p:cNvSpPr/>
          <p:nvPr/>
        </p:nvSpPr>
        <p:spPr bwMode="auto">
          <a:xfrm>
            <a:off x="3225800" y="5003800"/>
            <a:ext cx="133351" cy="107951"/>
          </a:xfrm>
          <a:custGeom>
            <a:avLst/>
            <a:gdLst/>
            <a:ahLst/>
            <a:cxnLst/>
            <a:rect l="0" t="0" r="0" b="0"/>
            <a:pathLst>
              <a:path w="133351" h="1079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6350" y="95250"/>
                </a:lnTo>
                <a:lnTo>
                  <a:pt x="12700" y="82550"/>
                </a:lnTo>
                <a:lnTo>
                  <a:pt x="25400" y="57150"/>
                </a:lnTo>
                <a:lnTo>
                  <a:pt x="69850" y="88900"/>
                </a:lnTo>
                <a:lnTo>
                  <a:pt x="95250" y="101600"/>
                </a:lnTo>
                <a:lnTo>
                  <a:pt x="114300" y="107950"/>
                </a:lnTo>
                <a:lnTo>
                  <a:pt x="1333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2" name="SMARTINK"/>
          <p:cNvSpPr/>
          <p:nvPr/>
        </p:nvSpPr>
        <p:spPr bwMode="auto">
          <a:xfrm>
            <a:off x="3384550" y="4845050"/>
            <a:ext cx="76201" cy="279401"/>
          </a:xfrm>
          <a:custGeom>
            <a:avLst/>
            <a:gdLst/>
            <a:ahLst/>
            <a:cxnLst/>
            <a:rect l="0" t="0" r="0" b="0"/>
            <a:pathLst>
              <a:path w="76201" h="2794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63500"/>
                </a:lnTo>
                <a:lnTo>
                  <a:pt x="0" y="95250"/>
                </a:lnTo>
                <a:lnTo>
                  <a:pt x="6350" y="114300"/>
                </a:lnTo>
                <a:lnTo>
                  <a:pt x="6350" y="133350"/>
                </a:lnTo>
                <a:lnTo>
                  <a:pt x="6350" y="152400"/>
                </a:lnTo>
                <a:lnTo>
                  <a:pt x="12700" y="171450"/>
                </a:lnTo>
                <a:lnTo>
                  <a:pt x="19050" y="203200"/>
                </a:lnTo>
                <a:lnTo>
                  <a:pt x="25400" y="228600"/>
                </a:lnTo>
                <a:lnTo>
                  <a:pt x="38100" y="254000"/>
                </a:lnTo>
                <a:lnTo>
                  <a:pt x="44450" y="266700"/>
                </a:lnTo>
                <a:lnTo>
                  <a:pt x="57150" y="273050"/>
                </a:lnTo>
                <a:lnTo>
                  <a:pt x="7620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3" name="SMARTINK"/>
          <p:cNvSpPr/>
          <p:nvPr/>
        </p:nvSpPr>
        <p:spPr bwMode="auto">
          <a:xfrm>
            <a:off x="3340100" y="4953000"/>
            <a:ext cx="139701" cy="1"/>
          </a:xfrm>
          <a:custGeom>
            <a:avLst/>
            <a:gdLst/>
            <a:ahLst/>
            <a:cxnLst/>
            <a:rect l="0" t="0" r="0" b="0"/>
            <a:pathLst>
              <a:path w="139701" h="1">
                <a:moveTo>
                  <a:pt x="0" y="0"/>
                </a:move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4" name="SMARTINK"/>
          <p:cNvSpPr/>
          <p:nvPr/>
        </p:nvSpPr>
        <p:spPr bwMode="auto">
          <a:xfrm>
            <a:off x="3568700" y="4940300"/>
            <a:ext cx="25401" cy="31751"/>
          </a:xfrm>
          <a:custGeom>
            <a:avLst/>
            <a:gdLst/>
            <a:ahLst/>
            <a:cxnLst/>
            <a:rect l="0" t="0" r="0" b="0"/>
            <a:pathLst>
              <a:path w="25401" h="31751">
                <a:moveTo>
                  <a:pt x="12700" y="0"/>
                </a:moveTo>
                <a:lnTo>
                  <a:pt x="0" y="12700"/>
                </a:lnTo>
                <a:lnTo>
                  <a:pt x="6350" y="31750"/>
                </a:lnTo>
                <a:lnTo>
                  <a:pt x="12700" y="19050"/>
                </a:lnTo>
                <a:lnTo>
                  <a:pt x="254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5" name="SMARTINK"/>
          <p:cNvSpPr/>
          <p:nvPr/>
        </p:nvSpPr>
        <p:spPr bwMode="auto">
          <a:xfrm>
            <a:off x="3594100" y="5111750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635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6" name="SMARTINK"/>
          <p:cNvSpPr/>
          <p:nvPr/>
        </p:nvSpPr>
        <p:spPr bwMode="auto">
          <a:xfrm>
            <a:off x="914400" y="5308600"/>
            <a:ext cx="2876551" cy="44451"/>
          </a:xfrm>
          <a:custGeom>
            <a:avLst/>
            <a:gdLst/>
            <a:ahLst/>
            <a:cxnLst/>
            <a:rect l="0" t="0" r="0" b="0"/>
            <a:pathLst>
              <a:path w="2876551" h="44451">
                <a:moveTo>
                  <a:pt x="0" y="44450"/>
                </a:moveTo>
                <a:lnTo>
                  <a:pt x="25400" y="44450"/>
                </a:lnTo>
                <a:lnTo>
                  <a:pt x="50800" y="38100"/>
                </a:lnTo>
                <a:lnTo>
                  <a:pt x="69850" y="381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33350" y="38100"/>
                </a:lnTo>
                <a:lnTo>
                  <a:pt x="152400" y="38100"/>
                </a:lnTo>
                <a:lnTo>
                  <a:pt x="171450" y="38100"/>
                </a:lnTo>
                <a:lnTo>
                  <a:pt x="196850" y="31750"/>
                </a:lnTo>
                <a:lnTo>
                  <a:pt x="222250" y="31750"/>
                </a:lnTo>
                <a:lnTo>
                  <a:pt x="247650" y="31750"/>
                </a:lnTo>
                <a:lnTo>
                  <a:pt x="279400" y="31750"/>
                </a:lnTo>
                <a:lnTo>
                  <a:pt x="311150" y="25400"/>
                </a:lnTo>
                <a:lnTo>
                  <a:pt x="349250" y="25400"/>
                </a:lnTo>
                <a:lnTo>
                  <a:pt x="387350" y="25400"/>
                </a:lnTo>
                <a:lnTo>
                  <a:pt x="425450" y="19050"/>
                </a:lnTo>
                <a:lnTo>
                  <a:pt x="469900" y="19050"/>
                </a:lnTo>
                <a:lnTo>
                  <a:pt x="514350" y="19050"/>
                </a:lnTo>
                <a:lnTo>
                  <a:pt x="558800" y="12700"/>
                </a:lnTo>
                <a:lnTo>
                  <a:pt x="609600" y="12700"/>
                </a:lnTo>
                <a:lnTo>
                  <a:pt x="660400" y="12700"/>
                </a:lnTo>
                <a:lnTo>
                  <a:pt x="711200" y="6350"/>
                </a:lnTo>
                <a:lnTo>
                  <a:pt x="762000" y="6350"/>
                </a:lnTo>
                <a:lnTo>
                  <a:pt x="819150" y="0"/>
                </a:lnTo>
                <a:lnTo>
                  <a:pt x="876300" y="0"/>
                </a:lnTo>
                <a:lnTo>
                  <a:pt x="933450" y="0"/>
                </a:lnTo>
                <a:lnTo>
                  <a:pt x="990600" y="0"/>
                </a:lnTo>
                <a:lnTo>
                  <a:pt x="1054100" y="0"/>
                </a:lnTo>
                <a:lnTo>
                  <a:pt x="1111250" y="0"/>
                </a:lnTo>
                <a:lnTo>
                  <a:pt x="1174750" y="0"/>
                </a:lnTo>
                <a:lnTo>
                  <a:pt x="1238250" y="0"/>
                </a:lnTo>
                <a:lnTo>
                  <a:pt x="1308100" y="0"/>
                </a:lnTo>
                <a:lnTo>
                  <a:pt x="1371600" y="0"/>
                </a:lnTo>
                <a:lnTo>
                  <a:pt x="1428750" y="0"/>
                </a:lnTo>
                <a:lnTo>
                  <a:pt x="1492250" y="0"/>
                </a:lnTo>
                <a:lnTo>
                  <a:pt x="1549400" y="0"/>
                </a:lnTo>
                <a:lnTo>
                  <a:pt x="1612900" y="0"/>
                </a:lnTo>
                <a:lnTo>
                  <a:pt x="1676400" y="0"/>
                </a:lnTo>
                <a:lnTo>
                  <a:pt x="1733550" y="0"/>
                </a:lnTo>
                <a:lnTo>
                  <a:pt x="1790700" y="0"/>
                </a:lnTo>
                <a:lnTo>
                  <a:pt x="1847850" y="0"/>
                </a:lnTo>
                <a:lnTo>
                  <a:pt x="1905000" y="0"/>
                </a:lnTo>
                <a:lnTo>
                  <a:pt x="1955800" y="0"/>
                </a:lnTo>
                <a:lnTo>
                  <a:pt x="2012950" y="0"/>
                </a:lnTo>
                <a:lnTo>
                  <a:pt x="2063750" y="0"/>
                </a:lnTo>
                <a:lnTo>
                  <a:pt x="2114550" y="0"/>
                </a:lnTo>
                <a:lnTo>
                  <a:pt x="2165350" y="0"/>
                </a:lnTo>
                <a:lnTo>
                  <a:pt x="2209800" y="0"/>
                </a:lnTo>
                <a:lnTo>
                  <a:pt x="2254250" y="0"/>
                </a:lnTo>
                <a:lnTo>
                  <a:pt x="2298700" y="0"/>
                </a:lnTo>
                <a:lnTo>
                  <a:pt x="2343150" y="0"/>
                </a:lnTo>
                <a:lnTo>
                  <a:pt x="2381250" y="0"/>
                </a:lnTo>
                <a:lnTo>
                  <a:pt x="2419350" y="0"/>
                </a:lnTo>
                <a:lnTo>
                  <a:pt x="2457450" y="0"/>
                </a:lnTo>
                <a:lnTo>
                  <a:pt x="2495550" y="0"/>
                </a:lnTo>
                <a:lnTo>
                  <a:pt x="2527300" y="0"/>
                </a:lnTo>
                <a:lnTo>
                  <a:pt x="2559050" y="0"/>
                </a:lnTo>
                <a:lnTo>
                  <a:pt x="2584450" y="0"/>
                </a:lnTo>
                <a:lnTo>
                  <a:pt x="2616200" y="0"/>
                </a:lnTo>
                <a:lnTo>
                  <a:pt x="2641600" y="0"/>
                </a:lnTo>
                <a:lnTo>
                  <a:pt x="2667000" y="0"/>
                </a:lnTo>
                <a:lnTo>
                  <a:pt x="2692400" y="0"/>
                </a:lnTo>
                <a:lnTo>
                  <a:pt x="2711450" y="0"/>
                </a:lnTo>
                <a:lnTo>
                  <a:pt x="2736850" y="0"/>
                </a:lnTo>
                <a:lnTo>
                  <a:pt x="2755900" y="0"/>
                </a:lnTo>
                <a:lnTo>
                  <a:pt x="2774950" y="0"/>
                </a:lnTo>
                <a:lnTo>
                  <a:pt x="2800350" y="0"/>
                </a:lnTo>
                <a:lnTo>
                  <a:pt x="2832100" y="0"/>
                </a:lnTo>
                <a:lnTo>
                  <a:pt x="2863850" y="0"/>
                </a:lnTo>
                <a:lnTo>
                  <a:pt x="2876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7" name="SMARTINK"/>
          <p:cNvSpPr/>
          <p:nvPr/>
        </p:nvSpPr>
        <p:spPr bwMode="auto">
          <a:xfrm>
            <a:off x="4210050" y="4908550"/>
            <a:ext cx="6351" cy="241301"/>
          </a:xfrm>
          <a:custGeom>
            <a:avLst/>
            <a:gdLst/>
            <a:ahLst/>
            <a:cxnLst/>
            <a:rect l="0" t="0" r="0" b="0"/>
            <a:pathLst>
              <a:path w="6351" h="241301">
                <a:moveTo>
                  <a:pt x="635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146050"/>
                </a:lnTo>
                <a:lnTo>
                  <a:pt x="0" y="171450"/>
                </a:lnTo>
                <a:lnTo>
                  <a:pt x="0" y="203200"/>
                </a:lnTo>
                <a:lnTo>
                  <a:pt x="0" y="222250"/>
                </a:lnTo>
                <a:lnTo>
                  <a:pt x="6350" y="241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8" name="SMARTINK"/>
          <p:cNvSpPr/>
          <p:nvPr/>
        </p:nvSpPr>
        <p:spPr bwMode="auto">
          <a:xfrm>
            <a:off x="4235450" y="4889500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6350" y="44450"/>
                </a:moveTo>
                <a:lnTo>
                  <a:pt x="0" y="31750"/>
                </a:lnTo>
                <a:lnTo>
                  <a:pt x="6350" y="12700"/>
                </a:lnTo>
                <a:lnTo>
                  <a:pt x="19050" y="6350"/>
                </a:lnTo>
                <a:lnTo>
                  <a:pt x="44450" y="0"/>
                </a:lnTo>
                <a:lnTo>
                  <a:pt x="63500" y="0"/>
                </a:lnTo>
                <a:lnTo>
                  <a:pt x="82550" y="6350"/>
                </a:lnTo>
                <a:lnTo>
                  <a:pt x="101600" y="12700"/>
                </a:lnTo>
                <a:lnTo>
                  <a:pt x="114300" y="25400"/>
                </a:lnTo>
                <a:lnTo>
                  <a:pt x="114300" y="44450"/>
                </a:lnTo>
                <a:lnTo>
                  <a:pt x="107950" y="69850"/>
                </a:lnTo>
                <a:lnTo>
                  <a:pt x="95250" y="88900"/>
                </a:lnTo>
                <a:lnTo>
                  <a:pt x="69850" y="107950"/>
                </a:lnTo>
                <a:lnTo>
                  <a:pt x="44450" y="120650"/>
                </a:lnTo>
                <a:lnTo>
                  <a:pt x="19050" y="13335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39" name="SMARTINK"/>
          <p:cNvSpPr/>
          <p:nvPr/>
        </p:nvSpPr>
        <p:spPr bwMode="auto">
          <a:xfrm>
            <a:off x="4381500" y="4870450"/>
            <a:ext cx="133351" cy="241301"/>
          </a:xfrm>
          <a:custGeom>
            <a:avLst/>
            <a:gdLst/>
            <a:ahLst/>
            <a:cxnLst/>
            <a:rect l="0" t="0" r="0" b="0"/>
            <a:pathLst>
              <a:path w="133351" h="241301">
                <a:moveTo>
                  <a:pt x="31750" y="12700"/>
                </a:moveTo>
                <a:lnTo>
                  <a:pt x="25400" y="0"/>
                </a:lnTo>
                <a:lnTo>
                  <a:pt x="25400" y="31750"/>
                </a:lnTo>
                <a:lnTo>
                  <a:pt x="25400" y="57150"/>
                </a:lnTo>
                <a:lnTo>
                  <a:pt x="25400" y="88900"/>
                </a:lnTo>
                <a:lnTo>
                  <a:pt x="19050" y="107950"/>
                </a:lnTo>
                <a:lnTo>
                  <a:pt x="19050" y="139700"/>
                </a:lnTo>
                <a:lnTo>
                  <a:pt x="12700" y="165100"/>
                </a:lnTo>
                <a:lnTo>
                  <a:pt x="6350" y="196850"/>
                </a:lnTo>
                <a:lnTo>
                  <a:pt x="0" y="215900"/>
                </a:lnTo>
                <a:lnTo>
                  <a:pt x="12700" y="190500"/>
                </a:lnTo>
                <a:lnTo>
                  <a:pt x="38100" y="158750"/>
                </a:lnTo>
                <a:lnTo>
                  <a:pt x="57150" y="139700"/>
                </a:lnTo>
                <a:lnTo>
                  <a:pt x="76200" y="133350"/>
                </a:lnTo>
                <a:lnTo>
                  <a:pt x="95250" y="127000"/>
                </a:lnTo>
                <a:lnTo>
                  <a:pt x="114300" y="127000"/>
                </a:lnTo>
                <a:lnTo>
                  <a:pt x="133350" y="146050"/>
                </a:lnTo>
                <a:lnTo>
                  <a:pt x="133350" y="171450"/>
                </a:lnTo>
                <a:lnTo>
                  <a:pt x="127000" y="184150"/>
                </a:lnTo>
                <a:lnTo>
                  <a:pt x="107950" y="209550"/>
                </a:lnTo>
                <a:lnTo>
                  <a:pt x="82550" y="228600"/>
                </a:lnTo>
                <a:lnTo>
                  <a:pt x="57150" y="234950"/>
                </a:lnTo>
                <a:lnTo>
                  <a:pt x="38100" y="241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0" name="SMARTINK"/>
          <p:cNvSpPr/>
          <p:nvPr/>
        </p:nvSpPr>
        <p:spPr bwMode="auto">
          <a:xfrm>
            <a:off x="4762500" y="4972050"/>
            <a:ext cx="1" cy="114301"/>
          </a:xfrm>
          <a:custGeom>
            <a:avLst/>
            <a:gdLst/>
            <a:ahLst/>
            <a:cxnLst/>
            <a:rect l="0" t="0" r="0" b="0"/>
            <a:pathLst>
              <a:path w="1" h="1143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1" name="SMARTINK"/>
          <p:cNvSpPr/>
          <p:nvPr/>
        </p:nvSpPr>
        <p:spPr bwMode="auto">
          <a:xfrm>
            <a:off x="4749800" y="483235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0" y="31750"/>
                </a:moveTo>
                <a:lnTo>
                  <a:pt x="6350" y="1905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2" name="SMARTINK"/>
          <p:cNvSpPr/>
          <p:nvPr/>
        </p:nvSpPr>
        <p:spPr bwMode="auto">
          <a:xfrm>
            <a:off x="4883150" y="4921250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88900" y="50800"/>
                </a:moveTo>
                <a:lnTo>
                  <a:pt x="82550" y="31750"/>
                </a:lnTo>
                <a:lnTo>
                  <a:pt x="76200" y="19050"/>
                </a:lnTo>
                <a:lnTo>
                  <a:pt x="44450" y="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44450"/>
                </a:lnTo>
                <a:lnTo>
                  <a:pt x="25400" y="69850"/>
                </a:lnTo>
                <a:lnTo>
                  <a:pt x="57150" y="95250"/>
                </a:lnTo>
                <a:lnTo>
                  <a:pt x="69850" y="107950"/>
                </a:lnTo>
                <a:lnTo>
                  <a:pt x="82550" y="120650"/>
                </a:lnTo>
                <a:lnTo>
                  <a:pt x="76200" y="139700"/>
                </a:lnTo>
                <a:lnTo>
                  <a:pt x="57150" y="152400"/>
                </a:lnTo>
                <a:lnTo>
                  <a:pt x="25400" y="15875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3" name="SMARTINK"/>
          <p:cNvSpPr/>
          <p:nvPr/>
        </p:nvSpPr>
        <p:spPr bwMode="auto">
          <a:xfrm>
            <a:off x="5346700" y="4914900"/>
            <a:ext cx="120651" cy="114301"/>
          </a:xfrm>
          <a:custGeom>
            <a:avLst/>
            <a:gdLst/>
            <a:ahLst/>
            <a:cxnLst/>
            <a:rect l="0" t="0" r="0" b="0"/>
            <a:pathLst>
              <a:path w="120651" h="114301">
                <a:moveTo>
                  <a:pt x="6350" y="38100"/>
                </a:moveTo>
                <a:lnTo>
                  <a:pt x="0" y="25400"/>
                </a:lnTo>
                <a:lnTo>
                  <a:pt x="12700" y="19050"/>
                </a:lnTo>
                <a:lnTo>
                  <a:pt x="19050" y="31750"/>
                </a:lnTo>
                <a:lnTo>
                  <a:pt x="31750" y="57150"/>
                </a:lnTo>
                <a:lnTo>
                  <a:pt x="38100" y="82550"/>
                </a:lnTo>
                <a:lnTo>
                  <a:pt x="38100" y="114300"/>
                </a:lnTo>
                <a:lnTo>
                  <a:pt x="44450" y="95250"/>
                </a:lnTo>
                <a:lnTo>
                  <a:pt x="44450" y="76200"/>
                </a:lnTo>
                <a:lnTo>
                  <a:pt x="50800" y="57150"/>
                </a:lnTo>
                <a:lnTo>
                  <a:pt x="57150" y="25400"/>
                </a:lnTo>
                <a:lnTo>
                  <a:pt x="63500" y="12700"/>
                </a:lnTo>
                <a:lnTo>
                  <a:pt x="76200" y="6350"/>
                </a:lnTo>
                <a:lnTo>
                  <a:pt x="88900" y="0"/>
                </a:lnTo>
                <a:lnTo>
                  <a:pt x="1206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4" name="SMARTINK"/>
          <p:cNvSpPr/>
          <p:nvPr/>
        </p:nvSpPr>
        <p:spPr bwMode="auto">
          <a:xfrm>
            <a:off x="5499100" y="4946650"/>
            <a:ext cx="114301" cy="82551"/>
          </a:xfrm>
          <a:custGeom>
            <a:avLst/>
            <a:gdLst/>
            <a:ahLst/>
            <a:cxnLst/>
            <a:rect l="0" t="0" r="0" b="0"/>
            <a:pathLst>
              <a:path w="114301" h="82551">
                <a:moveTo>
                  <a:pt x="19050" y="76200"/>
                </a:moveTo>
                <a:lnTo>
                  <a:pt x="25400" y="63500"/>
                </a:lnTo>
                <a:lnTo>
                  <a:pt x="50800" y="50800"/>
                </a:lnTo>
                <a:lnTo>
                  <a:pt x="63500" y="31750"/>
                </a:lnTo>
                <a:lnTo>
                  <a:pt x="6350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25400" y="69850"/>
                </a:lnTo>
                <a:lnTo>
                  <a:pt x="50800" y="82550"/>
                </a:lnTo>
                <a:lnTo>
                  <a:pt x="76200" y="82550"/>
                </a:lnTo>
                <a:lnTo>
                  <a:pt x="107950" y="82550"/>
                </a:lnTo>
                <a:lnTo>
                  <a:pt x="114300" y="82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5" name="SMARTINK"/>
          <p:cNvSpPr/>
          <p:nvPr/>
        </p:nvSpPr>
        <p:spPr bwMode="auto">
          <a:xfrm>
            <a:off x="5664200" y="4781550"/>
            <a:ext cx="139701" cy="266701"/>
          </a:xfrm>
          <a:custGeom>
            <a:avLst/>
            <a:gdLst/>
            <a:ahLst/>
            <a:cxnLst/>
            <a:rect l="0" t="0" r="0" b="0"/>
            <a:pathLst>
              <a:path w="139701" h="266701">
                <a:moveTo>
                  <a:pt x="139700" y="0"/>
                </a:moveTo>
                <a:lnTo>
                  <a:pt x="127000" y="25400"/>
                </a:lnTo>
                <a:lnTo>
                  <a:pt x="127000" y="44450"/>
                </a:lnTo>
                <a:lnTo>
                  <a:pt x="127000" y="76200"/>
                </a:lnTo>
                <a:lnTo>
                  <a:pt x="127000" y="107950"/>
                </a:lnTo>
                <a:lnTo>
                  <a:pt x="127000" y="127000"/>
                </a:lnTo>
                <a:lnTo>
                  <a:pt x="127000" y="171450"/>
                </a:lnTo>
                <a:lnTo>
                  <a:pt x="127000" y="196850"/>
                </a:lnTo>
                <a:lnTo>
                  <a:pt x="127000" y="215900"/>
                </a:lnTo>
                <a:lnTo>
                  <a:pt x="107950" y="196850"/>
                </a:lnTo>
                <a:lnTo>
                  <a:pt x="95250" y="177800"/>
                </a:lnTo>
                <a:lnTo>
                  <a:pt x="82550" y="158750"/>
                </a:lnTo>
                <a:lnTo>
                  <a:pt x="63500" y="146050"/>
                </a:lnTo>
                <a:lnTo>
                  <a:pt x="38100" y="146050"/>
                </a:lnTo>
                <a:lnTo>
                  <a:pt x="12700" y="158750"/>
                </a:lnTo>
                <a:lnTo>
                  <a:pt x="0" y="184150"/>
                </a:lnTo>
                <a:lnTo>
                  <a:pt x="0" y="209550"/>
                </a:lnTo>
                <a:lnTo>
                  <a:pt x="12700" y="222250"/>
                </a:lnTo>
                <a:lnTo>
                  <a:pt x="25400" y="241300"/>
                </a:lnTo>
                <a:lnTo>
                  <a:pt x="38100" y="247650"/>
                </a:lnTo>
                <a:lnTo>
                  <a:pt x="69850" y="260350"/>
                </a:lnTo>
                <a:lnTo>
                  <a:pt x="95250" y="266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6" name="SMARTINK"/>
          <p:cNvSpPr/>
          <p:nvPr/>
        </p:nvSpPr>
        <p:spPr bwMode="auto">
          <a:xfrm>
            <a:off x="5867400" y="4927600"/>
            <a:ext cx="146051" cy="88901"/>
          </a:xfrm>
          <a:custGeom>
            <a:avLst/>
            <a:gdLst/>
            <a:ahLst/>
            <a:cxnLst/>
            <a:rect l="0" t="0" r="0" b="0"/>
            <a:pathLst>
              <a:path w="146051" h="88901">
                <a:moveTo>
                  <a:pt x="6350" y="0"/>
                </a:moveTo>
                <a:lnTo>
                  <a:pt x="0" y="31750"/>
                </a:lnTo>
                <a:lnTo>
                  <a:pt x="0" y="57150"/>
                </a:lnTo>
                <a:lnTo>
                  <a:pt x="6350" y="76200"/>
                </a:lnTo>
                <a:lnTo>
                  <a:pt x="12700" y="88900"/>
                </a:lnTo>
                <a:lnTo>
                  <a:pt x="38100" y="76200"/>
                </a:lnTo>
                <a:lnTo>
                  <a:pt x="44450" y="63500"/>
                </a:lnTo>
                <a:lnTo>
                  <a:pt x="57150" y="38100"/>
                </a:lnTo>
                <a:lnTo>
                  <a:pt x="63500" y="25400"/>
                </a:lnTo>
                <a:lnTo>
                  <a:pt x="82550" y="57150"/>
                </a:lnTo>
                <a:lnTo>
                  <a:pt x="101600" y="69850"/>
                </a:lnTo>
                <a:lnTo>
                  <a:pt x="133350" y="76200"/>
                </a:lnTo>
                <a:lnTo>
                  <a:pt x="146050" y="82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7" name="SMARTINK"/>
          <p:cNvSpPr/>
          <p:nvPr/>
        </p:nvSpPr>
        <p:spPr bwMode="auto">
          <a:xfrm>
            <a:off x="6051550" y="4902200"/>
            <a:ext cx="101601" cy="101601"/>
          </a:xfrm>
          <a:custGeom>
            <a:avLst/>
            <a:gdLst/>
            <a:ahLst/>
            <a:cxnLst/>
            <a:rect l="0" t="0" r="0" b="0"/>
            <a:pathLst>
              <a:path w="101601" h="101601">
                <a:moveTo>
                  <a:pt x="101600" y="6350"/>
                </a:moveTo>
                <a:lnTo>
                  <a:pt x="57150" y="0"/>
                </a:lnTo>
                <a:lnTo>
                  <a:pt x="3810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12700" y="76200"/>
                </a:lnTo>
                <a:lnTo>
                  <a:pt x="25400" y="82550"/>
                </a:lnTo>
                <a:lnTo>
                  <a:pt x="57150" y="95250"/>
                </a:lnTo>
                <a:lnTo>
                  <a:pt x="6350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8" name="SMARTINK"/>
          <p:cNvSpPr/>
          <p:nvPr/>
        </p:nvSpPr>
        <p:spPr bwMode="auto">
          <a:xfrm>
            <a:off x="6146800" y="4902200"/>
            <a:ext cx="114301" cy="101601"/>
          </a:xfrm>
          <a:custGeom>
            <a:avLst/>
            <a:gdLst/>
            <a:ahLst/>
            <a:cxnLst/>
            <a:rect l="0" t="0" r="0" b="0"/>
            <a:pathLst>
              <a:path w="114301" h="101601">
                <a:moveTo>
                  <a:pt x="12700" y="101600"/>
                </a:moveTo>
                <a:lnTo>
                  <a:pt x="31750" y="88900"/>
                </a:lnTo>
                <a:lnTo>
                  <a:pt x="50800" y="69850"/>
                </a:lnTo>
                <a:lnTo>
                  <a:pt x="63500" y="57150"/>
                </a:lnTo>
                <a:lnTo>
                  <a:pt x="69850" y="31750"/>
                </a:lnTo>
                <a:lnTo>
                  <a:pt x="69850" y="12700"/>
                </a:ln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7150"/>
                </a:lnTo>
                <a:lnTo>
                  <a:pt x="25400" y="69850"/>
                </a:lnTo>
                <a:lnTo>
                  <a:pt x="50800" y="82550"/>
                </a:lnTo>
                <a:lnTo>
                  <a:pt x="76200" y="82550"/>
                </a:lnTo>
                <a:lnTo>
                  <a:pt x="107950" y="82550"/>
                </a:lnTo>
                <a:lnTo>
                  <a:pt x="11430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49" name="SMARTINK"/>
          <p:cNvSpPr/>
          <p:nvPr/>
        </p:nvSpPr>
        <p:spPr bwMode="auto">
          <a:xfrm>
            <a:off x="6299200" y="4749800"/>
            <a:ext cx="107951" cy="285751"/>
          </a:xfrm>
          <a:custGeom>
            <a:avLst/>
            <a:gdLst/>
            <a:ahLst/>
            <a:cxnLst/>
            <a:rect l="0" t="0" r="0" b="0"/>
            <a:pathLst>
              <a:path w="107951" h="285751">
                <a:moveTo>
                  <a:pt x="107950" y="0"/>
                </a:moveTo>
                <a:lnTo>
                  <a:pt x="101600" y="44450"/>
                </a:lnTo>
                <a:lnTo>
                  <a:pt x="101600" y="63500"/>
                </a:lnTo>
                <a:lnTo>
                  <a:pt x="95250" y="82550"/>
                </a:lnTo>
                <a:lnTo>
                  <a:pt x="95250" y="101600"/>
                </a:lnTo>
                <a:lnTo>
                  <a:pt x="88900" y="133350"/>
                </a:lnTo>
                <a:lnTo>
                  <a:pt x="88900" y="152400"/>
                </a:lnTo>
                <a:lnTo>
                  <a:pt x="88900" y="184150"/>
                </a:lnTo>
                <a:lnTo>
                  <a:pt x="82550" y="209550"/>
                </a:lnTo>
                <a:lnTo>
                  <a:pt x="82550" y="241300"/>
                </a:lnTo>
                <a:lnTo>
                  <a:pt x="76200" y="228600"/>
                </a:lnTo>
                <a:lnTo>
                  <a:pt x="63500" y="196850"/>
                </a:lnTo>
                <a:lnTo>
                  <a:pt x="50800" y="184150"/>
                </a:lnTo>
                <a:lnTo>
                  <a:pt x="38100" y="177800"/>
                </a:lnTo>
                <a:lnTo>
                  <a:pt x="12700" y="190500"/>
                </a:lnTo>
                <a:lnTo>
                  <a:pt x="6350" y="203200"/>
                </a:lnTo>
                <a:lnTo>
                  <a:pt x="0" y="215900"/>
                </a:lnTo>
                <a:lnTo>
                  <a:pt x="6350" y="241300"/>
                </a:lnTo>
                <a:lnTo>
                  <a:pt x="12700" y="266700"/>
                </a:lnTo>
                <a:lnTo>
                  <a:pt x="25400" y="273050"/>
                </a:lnTo>
                <a:lnTo>
                  <a:pt x="44450" y="279400"/>
                </a:lnTo>
                <a:lnTo>
                  <a:pt x="69850" y="279400"/>
                </a:lnTo>
                <a:lnTo>
                  <a:pt x="82550" y="285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0" name="SMARTINK"/>
          <p:cNvSpPr/>
          <p:nvPr/>
        </p:nvSpPr>
        <p:spPr bwMode="auto">
          <a:xfrm>
            <a:off x="6496050" y="502285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0"/>
                </a:moveTo>
                <a:lnTo>
                  <a:pt x="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2" name="SMARTINK"/>
          <p:cNvSpPr/>
          <p:nvPr/>
        </p:nvSpPr>
        <p:spPr bwMode="auto">
          <a:xfrm>
            <a:off x="7518400" y="4832350"/>
            <a:ext cx="546101" cy="44451"/>
          </a:xfrm>
          <a:custGeom>
            <a:avLst/>
            <a:gdLst/>
            <a:ahLst/>
            <a:cxnLst/>
            <a:rect l="0" t="0" r="0" b="0"/>
            <a:pathLst>
              <a:path w="546101" h="44451">
                <a:moveTo>
                  <a:pt x="0" y="44450"/>
                </a:moveTo>
                <a:lnTo>
                  <a:pt x="25400" y="31750"/>
                </a:lnTo>
                <a:lnTo>
                  <a:pt x="44450" y="31750"/>
                </a:lnTo>
                <a:lnTo>
                  <a:pt x="76200" y="25400"/>
                </a:lnTo>
                <a:lnTo>
                  <a:pt x="95250" y="25400"/>
                </a:lnTo>
                <a:lnTo>
                  <a:pt x="114300" y="25400"/>
                </a:lnTo>
                <a:lnTo>
                  <a:pt x="133350" y="25400"/>
                </a:lnTo>
                <a:lnTo>
                  <a:pt x="158750" y="25400"/>
                </a:lnTo>
                <a:lnTo>
                  <a:pt x="184150" y="25400"/>
                </a:lnTo>
                <a:lnTo>
                  <a:pt x="215900" y="25400"/>
                </a:lnTo>
                <a:lnTo>
                  <a:pt x="241300" y="25400"/>
                </a:lnTo>
                <a:lnTo>
                  <a:pt x="273050" y="25400"/>
                </a:lnTo>
                <a:lnTo>
                  <a:pt x="304800" y="25400"/>
                </a:lnTo>
                <a:lnTo>
                  <a:pt x="336550" y="19050"/>
                </a:lnTo>
                <a:lnTo>
                  <a:pt x="368300" y="19050"/>
                </a:lnTo>
                <a:lnTo>
                  <a:pt x="400050" y="19050"/>
                </a:lnTo>
                <a:lnTo>
                  <a:pt x="425450" y="19050"/>
                </a:lnTo>
                <a:lnTo>
                  <a:pt x="450850" y="12700"/>
                </a:lnTo>
                <a:lnTo>
                  <a:pt x="476250" y="12700"/>
                </a:lnTo>
                <a:lnTo>
                  <a:pt x="495300" y="12700"/>
                </a:lnTo>
                <a:lnTo>
                  <a:pt x="520700" y="12700"/>
                </a:lnTo>
                <a:lnTo>
                  <a:pt x="546100" y="6350"/>
                </a:lnTo>
                <a:lnTo>
                  <a:pt x="5461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3" name="SMARTINK"/>
          <p:cNvSpPr/>
          <p:nvPr/>
        </p:nvSpPr>
        <p:spPr bwMode="auto">
          <a:xfrm>
            <a:off x="7918450" y="4711700"/>
            <a:ext cx="279401" cy="234951"/>
          </a:xfrm>
          <a:custGeom>
            <a:avLst/>
            <a:gdLst/>
            <a:ahLst/>
            <a:cxnLst/>
            <a:rect l="0" t="0" r="0" b="0"/>
            <a:pathLst>
              <a:path w="279401" h="234951">
                <a:moveTo>
                  <a:pt x="31750" y="12700"/>
                </a:moveTo>
                <a:lnTo>
                  <a:pt x="0" y="0"/>
                </a:lnTo>
                <a:lnTo>
                  <a:pt x="25400" y="6350"/>
                </a:lnTo>
                <a:lnTo>
                  <a:pt x="50800" y="19050"/>
                </a:lnTo>
                <a:lnTo>
                  <a:pt x="69850" y="25400"/>
                </a:lnTo>
                <a:lnTo>
                  <a:pt x="88900" y="31750"/>
                </a:lnTo>
                <a:lnTo>
                  <a:pt x="107950" y="38100"/>
                </a:lnTo>
                <a:lnTo>
                  <a:pt x="127000" y="44450"/>
                </a:lnTo>
                <a:lnTo>
                  <a:pt x="146050" y="50800"/>
                </a:lnTo>
                <a:lnTo>
                  <a:pt x="165100" y="57150"/>
                </a:lnTo>
                <a:lnTo>
                  <a:pt x="184150" y="57150"/>
                </a:lnTo>
                <a:lnTo>
                  <a:pt x="203200" y="63500"/>
                </a:lnTo>
                <a:lnTo>
                  <a:pt x="222250" y="63500"/>
                </a:lnTo>
                <a:lnTo>
                  <a:pt x="247650" y="76200"/>
                </a:lnTo>
                <a:lnTo>
                  <a:pt x="266700" y="82550"/>
                </a:lnTo>
                <a:lnTo>
                  <a:pt x="279400" y="88900"/>
                </a:lnTo>
                <a:lnTo>
                  <a:pt x="279400" y="107950"/>
                </a:lnTo>
                <a:lnTo>
                  <a:pt x="260350" y="127000"/>
                </a:lnTo>
                <a:lnTo>
                  <a:pt x="228600" y="152400"/>
                </a:lnTo>
                <a:lnTo>
                  <a:pt x="203200" y="171450"/>
                </a:lnTo>
                <a:lnTo>
                  <a:pt x="184150" y="190500"/>
                </a:lnTo>
                <a:lnTo>
                  <a:pt x="152400" y="209550"/>
                </a:lnTo>
                <a:lnTo>
                  <a:pt x="133350" y="234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4" name="SMARTINK"/>
          <p:cNvSpPr/>
          <p:nvPr/>
        </p:nvSpPr>
        <p:spPr bwMode="auto">
          <a:xfrm>
            <a:off x="6985000" y="4743450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25400" y="12700"/>
                </a:moveTo>
                <a:lnTo>
                  <a:pt x="19050" y="0"/>
                </a:lnTo>
                <a:lnTo>
                  <a:pt x="12700" y="12700"/>
                </a:lnTo>
                <a:lnTo>
                  <a:pt x="12700" y="38100"/>
                </a:lnTo>
                <a:lnTo>
                  <a:pt x="12700" y="5715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33350"/>
                </a:lnTo>
                <a:lnTo>
                  <a:pt x="0" y="1587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5" name="SMARTINK"/>
          <p:cNvSpPr/>
          <p:nvPr/>
        </p:nvSpPr>
        <p:spPr bwMode="auto">
          <a:xfrm>
            <a:off x="6940550" y="483235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12700" y="6350"/>
                </a:lnTo>
                <a:lnTo>
                  <a:pt x="38100" y="6350"/>
                </a:lnTo>
                <a:lnTo>
                  <a:pt x="69850" y="6350"/>
                </a:lnTo>
                <a:lnTo>
                  <a:pt x="9525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6" name="SMARTINK"/>
          <p:cNvSpPr/>
          <p:nvPr/>
        </p:nvSpPr>
        <p:spPr bwMode="auto">
          <a:xfrm>
            <a:off x="7131050" y="4749800"/>
            <a:ext cx="107951" cy="165101"/>
          </a:xfrm>
          <a:custGeom>
            <a:avLst/>
            <a:gdLst/>
            <a:ahLst/>
            <a:cxnLst/>
            <a:rect l="0" t="0" r="0" b="0"/>
            <a:pathLst>
              <a:path w="107951" h="165101">
                <a:moveTo>
                  <a:pt x="6350" y="12700"/>
                </a:moveTo>
                <a:lnTo>
                  <a:pt x="1270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19050"/>
                </a:lnTo>
                <a:lnTo>
                  <a:pt x="82550" y="31750"/>
                </a:lnTo>
                <a:lnTo>
                  <a:pt x="76200" y="50800"/>
                </a:lnTo>
                <a:lnTo>
                  <a:pt x="63500" y="82550"/>
                </a:lnTo>
                <a:lnTo>
                  <a:pt x="38100" y="107950"/>
                </a:lnTo>
                <a:lnTo>
                  <a:pt x="12700" y="133350"/>
                </a:lnTo>
                <a:lnTo>
                  <a:pt x="0" y="158750"/>
                </a:lnTo>
                <a:lnTo>
                  <a:pt x="31750" y="165100"/>
                </a:lnTo>
                <a:lnTo>
                  <a:pt x="57150" y="165100"/>
                </a:lnTo>
                <a:lnTo>
                  <a:pt x="82550" y="158750"/>
                </a:lnTo>
                <a:lnTo>
                  <a:pt x="10795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7" name="SMARTINK"/>
          <p:cNvSpPr/>
          <p:nvPr/>
        </p:nvSpPr>
        <p:spPr bwMode="auto">
          <a:xfrm>
            <a:off x="8382000" y="4667250"/>
            <a:ext cx="165101" cy="228601"/>
          </a:xfrm>
          <a:custGeom>
            <a:avLst/>
            <a:gdLst/>
            <a:ahLst/>
            <a:cxnLst/>
            <a:rect l="0" t="0" r="0" b="0"/>
            <a:pathLst>
              <a:path w="165101" h="228601">
                <a:moveTo>
                  <a:pt x="114300" y="38100"/>
                </a:moveTo>
                <a:lnTo>
                  <a:pt x="107950" y="19050"/>
                </a:lnTo>
                <a:lnTo>
                  <a:pt x="95250" y="6350"/>
                </a:lnTo>
                <a:lnTo>
                  <a:pt x="76200" y="0"/>
                </a:lnTo>
                <a:lnTo>
                  <a:pt x="50800" y="19050"/>
                </a:lnTo>
                <a:lnTo>
                  <a:pt x="31750" y="44450"/>
                </a:lnTo>
                <a:lnTo>
                  <a:pt x="19050" y="6350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84150"/>
                </a:lnTo>
                <a:lnTo>
                  <a:pt x="25400" y="209550"/>
                </a:lnTo>
                <a:lnTo>
                  <a:pt x="50800" y="228600"/>
                </a:lnTo>
                <a:lnTo>
                  <a:pt x="69850" y="228600"/>
                </a:lnTo>
                <a:lnTo>
                  <a:pt x="95250" y="222250"/>
                </a:lnTo>
                <a:lnTo>
                  <a:pt x="120650" y="203200"/>
                </a:lnTo>
                <a:lnTo>
                  <a:pt x="139700" y="177800"/>
                </a:lnTo>
                <a:lnTo>
                  <a:pt x="152400" y="146050"/>
                </a:lnTo>
                <a:lnTo>
                  <a:pt x="158750" y="120650"/>
                </a:lnTo>
                <a:lnTo>
                  <a:pt x="165100" y="95250"/>
                </a:lnTo>
                <a:lnTo>
                  <a:pt x="158750" y="76200"/>
                </a:lnTo>
                <a:lnTo>
                  <a:pt x="146050" y="50800"/>
                </a:lnTo>
                <a:lnTo>
                  <a:pt x="139700" y="38100"/>
                </a:lnTo>
                <a:lnTo>
                  <a:pt x="127000" y="31750"/>
                </a:lnTo>
                <a:lnTo>
                  <a:pt x="114300" y="25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58" name="SMARTINK"/>
          <p:cNvSpPr/>
          <p:nvPr/>
        </p:nvSpPr>
        <p:spPr bwMode="auto">
          <a:xfrm>
            <a:off x="8636000" y="492125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0" y="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Text Box 9"/>
          <p:cNvSpPr txBox="1">
            <a:spLocks noChangeArrowheads="1"/>
          </p:cNvSpPr>
          <p:nvPr/>
        </p:nvSpPr>
        <p:spPr bwMode="auto">
          <a:xfrm>
            <a:off x="285751" y="243714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2000" b="1" dirty="0"/>
              <a:t>Sample Problem 4.18</a:t>
            </a:r>
          </a:p>
          <a:p>
            <a:pPr>
              <a:spcBef>
                <a:spcPts val="0"/>
              </a:spcBef>
            </a:pPr>
            <a:r>
              <a:rPr lang="en-US" altLang="en-US" sz="2000" dirty="0"/>
              <a:t>Use oxidation numbers to decide whether the following is a redox reaction. If so, then identify the </a:t>
            </a:r>
            <a:r>
              <a:rPr lang="en-US" altLang="en-US" sz="2000" b="1" i="1" dirty="0"/>
              <a:t>oxidizing agent</a:t>
            </a:r>
            <a:r>
              <a:rPr lang="en-US" altLang="en-US" sz="2000" dirty="0"/>
              <a:t> and the </a:t>
            </a:r>
            <a:r>
              <a:rPr lang="en-US" altLang="en-US" sz="2000" b="1" i="1" dirty="0"/>
              <a:t>reducing agent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146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79872" grpId="0" animBg="1"/>
      <p:bldP spid="79873" grpId="0" animBg="1"/>
      <p:bldP spid="79876" grpId="0" animBg="1"/>
      <p:bldP spid="79877" grpId="0" animBg="1"/>
      <p:bldP spid="79878" grpId="0" animBg="1"/>
      <p:bldP spid="79879" grpId="0" animBg="1"/>
      <p:bldP spid="79880" grpId="0" animBg="1"/>
      <p:bldP spid="79881" grpId="0" animBg="1"/>
      <p:bldP spid="79882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  <p:bldP spid="79890" grpId="0" animBg="1"/>
      <p:bldP spid="79891" grpId="0" animBg="1"/>
      <p:bldP spid="79892" grpId="0" animBg="1"/>
      <p:bldP spid="79893" grpId="0" animBg="1"/>
      <p:bldP spid="79894" grpId="0" animBg="1"/>
      <p:bldP spid="79895" grpId="0" animBg="1"/>
      <p:bldP spid="79896" grpId="0" animBg="1"/>
      <p:bldP spid="79897" grpId="0" animBg="1"/>
      <p:bldP spid="79898" grpId="0" animBg="1"/>
      <p:bldP spid="79899" grpId="0" animBg="1"/>
      <p:bldP spid="79900" grpId="0" animBg="1"/>
      <p:bldP spid="79901" grpId="0" animBg="1"/>
      <p:bldP spid="79902" grpId="0" animBg="1"/>
      <p:bldP spid="79903" grpId="0" animBg="1"/>
      <p:bldP spid="79907" grpId="0" animBg="1"/>
      <p:bldP spid="79908" grpId="0" animBg="1"/>
      <p:bldP spid="79909" grpId="0" animBg="1"/>
      <p:bldP spid="79910" grpId="0" animBg="1"/>
      <p:bldP spid="79911" grpId="0" animBg="1"/>
      <p:bldP spid="79912" grpId="0" animBg="1"/>
      <p:bldP spid="79913" grpId="0" animBg="1"/>
      <p:bldP spid="79914" grpId="0" animBg="1"/>
      <p:bldP spid="79915" grpId="0" animBg="1"/>
      <p:bldP spid="79916" grpId="0" animBg="1"/>
      <p:bldP spid="79917" grpId="0" animBg="1"/>
      <p:bldP spid="79918" grpId="0" animBg="1"/>
      <p:bldP spid="79919" grpId="0" animBg="1"/>
      <p:bldP spid="79920" grpId="0" animBg="1"/>
      <p:bldP spid="79921" grpId="0" animBg="1"/>
      <p:bldP spid="79922" grpId="0" animBg="1"/>
      <p:bldP spid="79923" grpId="0" animBg="1"/>
      <p:bldP spid="79924" grpId="0" animBg="1"/>
      <p:bldP spid="79925" grpId="0" animBg="1"/>
      <p:bldP spid="79926" grpId="0" animBg="1"/>
      <p:bldP spid="79927" grpId="0" animBg="1"/>
      <p:bldP spid="79928" grpId="0" animBg="1"/>
      <p:bldP spid="79929" grpId="0" animBg="1"/>
      <p:bldP spid="79930" grpId="0" animBg="1"/>
      <p:bldP spid="79931" grpId="0" animBg="1"/>
      <p:bldP spid="79932" grpId="0" animBg="1"/>
      <p:bldP spid="79933" grpId="0" animBg="1"/>
      <p:bldP spid="79934" grpId="0" animBg="1"/>
      <p:bldP spid="79935" grpId="0" animBg="1"/>
      <p:bldP spid="79936" grpId="0" animBg="1"/>
      <p:bldP spid="79937" grpId="0" animBg="1"/>
      <p:bldP spid="79938" grpId="0" animBg="1"/>
      <p:bldP spid="79939" grpId="0" animBg="1"/>
      <p:bldP spid="79940" grpId="0" animBg="1"/>
      <p:bldP spid="79941" grpId="0" animBg="1"/>
      <p:bldP spid="79942" grpId="0" animBg="1"/>
      <p:bldP spid="79943" grpId="0" animBg="1"/>
      <p:bldP spid="79944" grpId="0" animBg="1"/>
      <p:bldP spid="79945" grpId="0" animBg="1"/>
      <p:bldP spid="79946" grpId="0" animBg="1"/>
      <p:bldP spid="79947" grpId="0" animBg="1"/>
      <p:bldP spid="79948" grpId="0" animBg="1"/>
      <p:bldP spid="79949" grpId="0" animBg="1"/>
      <p:bldP spid="79950" grpId="0" animBg="1"/>
      <p:bldP spid="79952" grpId="0" animBg="1"/>
      <p:bldP spid="79953" grpId="0" animBg="1"/>
      <p:bldP spid="79954" grpId="0" animBg="1"/>
      <p:bldP spid="79955" grpId="0" animBg="1"/>
      <p:bldP spid="79956" grpId="0" animBg="1"/>
      <p:bldP spid="79957" grpId="0" animBg="1"/>
      <p:bldP spid="799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35"/>
          <p:cNvSpPr txBox="1">
            <a:spLocks noChangeArrowheads="1"/>
          </p:cNvSpPr>
          <p:nvPr/>
        </p:nvSpPr>
        <p:spPr bwMode="auto">
          <a:xfrm>
            <a:off x="586854" y="192200"/>
            <a:ext cx="7874758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000" b="1" dirty="0" smtClean="0"/>
              <a:t>Types </a:t>
            </a:r>
            <a:r>
              <a:rPr lang="en-US" altLang="en-US" sz="3000" b="1" dirty="0"/>
              <a:t>of </a:t>
            </a:r>
            <a:r>
              <a:rPr lang="en-US" altLang="en-US" sz="3000" b="1" dirty="0" smtClean="0"/>
              <a:t>Redox Reactions</a:t>
            </a:r>
            <a:endParaRPr lang="en-US" altLang="en-US" sz="3000" b="1" dirty="0"/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788" y="1241950"/>
            <a:ext cx="8229600" cy="7096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000" b="1" dirty="0" smtClean="0">
                <a:ea typeface="ＭＳ Ｐゴシック" pitchFamily="34" charset="-128"/>
              </a:rPr>
              <a:t>Combination Reaction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1500" dirty="0" smtClean="0">
                <a:ea typeface="ＭＳ Ｐゴシック" pitchFamily="34" charset="-128"/>
              </a:rPr>
              <a:t>Two or more reactants combine to form a new compound:   </a:t>
            </a:r>
            <a:r>
              <a:rPr lang="en-US" altLang="en-US" sz="1500" b="1" dirty="0" smtClean="0">
                <a:ea typeface="ＭＳ Ｐゴシック" pitchFamily="34" charset="-128"/>
              </a:rPr>
              <a:t>X + Y </a:t>
            </a:r>
            <a:r>
              <a:rPr lang="en-US" altLang="en-US" sz="1500" b="1" dirty="0" smtClean="0">
                <a:ea typeface="ＭＳ Ｐゴシック" pitchFamily="34" charset="-128"/>
                <a:cs typeface="Arial" pitchFamily="34" charset="0"/>
              </a:rPr>
              <a:t>→ Z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95785" y="2470245"/>
            <a:ext cx="8229600" cy="73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000" b="1" kern="0" dirty="0" smtClean="0">
                <a:ea typeface="ＭＳ Ｐゴシック" pitchFamily="34" charset="-128"/>
                <a:cs typeface="Arial" pitchFamily="34" charset="0"/>
              </a:rPr>
              <a:t>Decomposition Reaction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1500" kern="0" dirty="0" smtClean="0">
                <a:ea typeface="ＭＳ Ｐゴシック" pitchFamily="34" charset="-128"/>
                <a:cs typeface="Arial" pitchFamily="34" charset="0"/>
              </a:rPr>
              <a:t>A single compound decomposes to form two or more products:   </a:t>
            </a:r>
            <a:r>
              <a:rPr lang="en-US" altLang="en-US" sz="1500" b="1" kern="0" dirty="0" smtClean="0">
                <a:ea typeface="ＭＳ Ｐゴシック" pitchFamily="34" charset="-128"/>
                <a:cs typeface="Arial" pitchFamily="34" charset="0"/>
              </a:rPr>
              <a:t>Z → X + Y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477673" y="5248703"/>
            <a:ext cx="8229600" cy="85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000" b="1" kern="0" dirty="0" smtClean="0">
                <a:ea typeface="ＭＳ Ｐゴシック" pitchFamily="34" charset="-128"/>
                <a:cs typeface="Arial" pitchFamily="34" charset="0"/>
              </a:rPr>
              <a:t>Combustion Reaction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1500" kern="0" dirty="0" smtClean="0">
                <a:ea typeface="ＭＳ Ｐゴシック" pitchFamily="34" charset="-128"/>
                <a:cs typeface="Arial" pitchFamily="34" charset="0"/>
              </a:rPr>
              <a:t>the process of burning in O</a:t>
            </a:r>
            <a:r>
              <a:rPr lang="en-US" altLang="en-US" sz="1500" kern="0" baseline="-25000" dirty="0" smtClean="0">
                <a:ea typeface="ＭＳ Ｐゴシック" pitchFamily="34" charset="-128"/>
                <a:cs typeface="Arial" pitchFamily="34" charset="0"/>
              </a:rPr>
              <a:t>2</a:t>
            </a:r>
            <a:endParaRPr lang="en-US" altLang="en-US" sz="1500" kern="0" dirty="0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09436" y="3774742"/>
            <a:ext cx="8229600" cy="107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000" b="1" kern="0" dirty="0" smtClean="0">
                <a:ea typeface="ＭＳ Ｐゴシック" pitchFamily="34" charset="-128"/>
                <a:cs typeface="Arial" pitchFamily="34" charset="0"/>
              </a:rPr>
              <a:t>Displacement Reaction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1500" i="1" kern="0" dirty="0" smtClean="0">
                <a:ea typeface="ＭＳ Ｐゴシック" pitchFamily="34" charset="-128"/>
                <a:cs typeface="Arial" pitchFamily="34" charset="0"/>
              </a:rPr>
              <a:t>metathesis</a:t>
            </a:r>
            <a:r>
              <a:rPr lang="en-US" altLang="en-US" sz="1500" kern="0" dirty="0" smtClean="0">
                <a:ea typeface="ＭＳ Ｐゴシック" pitchFamily="34" charset="-128"/>
                <a:cs typeface="Arial" pitchFamily="34" charset="0"/>
              </a:rPr>
              <a:t> or </a:t>
            </a:r>
            <a:r>
              <a:rPr lang="en-US" altLang="en-US" sz="1500" i="1" kern="0" dirty="0" smtClean="0">
                <a:ea typeface="ＭＳ Ｐゴシック" pitchFamily="34" charset="-128"/>
                <a:cs typeface="Arial" pitchFamily="34" charset="0"/>
              </a:rPr>
              <a:t>double displacement</a:t>
            </a:r>
            <a:r>
              <a:rPr lang="en-US" altLang="en-US" sz="1500" kern="0" dirty="0" smtClean="0">
                <a:ea typeface="ＭＳ Ｐゴシック" pitchFamily="34" charset="-128"/>
                <a:cs typeface="Arial" pitchFamily="34" charset="0"/>
              </a:rPr>
              <a:t>:   </a:t>
            </a:r>
            <a:r>
              <a:rPr lang="en-US" altLang="en-US" sz="1500" b="1" kern="0" dirty="0" smtClean="0">
                <a:ea typeface="ＭＳ Ｐゴシック" pitchFamily="34" charset="-128"/>
                <a:cs typeface="Arial" pitchFamily="34" charset="0"/>
              </a:rPr>
              <a:t>AB + CD → AD + CB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1500" kern="0" dirty="0" smtClean="0">
                <a:ea typeface="ＭＳ Ｐゴシック" pitchFamily="34" charset="-128"/>
                <a:cs typeface="Arial" pitchFamily="34" charset="0"/>
              </a:rPr>
              <a:t>single displacement:   </a:t>
            </a:r>
            <a:r>
              <a:rPr lang="en-US" altLang="en-US" sz="1500" b="1" kern="0" dirty="0" smtClean="0">
                <a:ea typeface="ＭＳ Ｐゴシック" pitchFamily="34" charset="-128"/>
                <a:cs typeface="Arial" pitchFamily="34" charset="0"/>
              </a:rPr>
              <a:t>X + YZ → XZ +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3" name="Text Box 9"/>
          <p:cNvSpPr txBox="1">
            <a:spLocks noChangeArrowheads="1"/>
          </p:cNvSpPr>
          <p:nvPr/>
        </p:nvSpPr>
        <p:spPr bwMode="auto">
          <a:xfrm>
            <a:off x="182585" y="225384"/>
            <a:ext cx="87645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1800" b="1" dirty="0" smtClean="0"/>
              <a:t>Sample Problem 4.20</a:t>
            </a:r>
          </a:p>
          <a:p>
            <a:pPr>
              <a:spcBef>
                <a:spcPts val="0"/>
              </a:spcBef>
            </a:pPr>
            <a:r>
              <a:rPr lang="en-US" altLang="en-US" sz="1800" dirty="0" smtClean="0"/>
              <a:t>Classify the </a:t>
            </a:r>
            <a:r>
              <a:rPr lang="en-US" altLang="en-US" sz="1800" dirty="0"/>
              <a:t>following redox </a:t>
            </a:r>
            <a:r>
              <a:rPr lang="en-US" altLang="en-US" sz="1800" dirty="0" smtClean="0"/>
              <a:t>reaction </a:t>
            </a:r>
            <a:r>
              <a:rPr lang="en-US" altLang="en-US" sz="1800" dirty="0"/>
              <a:t>as a </a:t>
            </a:r>
            <a:r>
              <a:rPr lang="en-US" altLang="en-US" sz="1800" b="1" i="1" dirty="0"/>
              <a:t>combination</a:t>
            </a:r>
            <a:r>
              <a:rPr lang="en-US" altLang="en-US" sz="1800" dirty="0"/>
              <a:t>, </a:t>
            </a:r>
            <a:r>
              <a:rPr lang="en-US" altLang="en-US" sz="1800" b="1" i="1" dirty="0"/>
              <a:t>decomposition</a:t>
            </a:r>
            <a:r>
              <a:rPr lang="en-US" altLang="en-US" sz="1800" dirty="0"/>
              <a:t>, or </a:t>
            </a:r>
            <a:r>
              <a:rPr lang="en-US" altLang="en-US" sz="1800" b="1" i="1" dirty="0"/>
              <a:t>displacement</a:t>
            </a:r>
            <a:r>
              <a:rPr lang="en-US" altLang="en-US" sz="1800" dirty="0"/>
              <a:t> reaction. Write a balanced molecular </a:t>
            </a:r>
            <a:r>
              <a:rPr lang="en-US" altLang="en-US" sz="1800" dirty="0" smtClean="0"/>
              <a:t>equation, </a:t>
            </a:r>
            <a:r>
              <a:rPr lang="en-US" altLang="en-US" sz="1800" dirty="0"/>
              <a:t>and identify the oxidizing and reducing </a:t>
            </a:r>
            <a:r>
              <a:rPr lang="en-US" altLang="en-US" sz="1800" dirty="0" smtClean="0"/>
              <a:t>agents.</a:t>
            </a:r>
            <a:endParaRPr lang="en-US" altLang="en-US" sz="1800" dirty="0"/>
          </a:p>
        </p:txBody>
      </p:sp>
      <p:sp>
        <p:nvSpPr>
          <p:cNvPr id="97290" name="Text Box 11"/>
          <p:cNvSpPr txBox="1">
            <a:spLocks noChangeArrowheads="1"/>
          </p:cNvSpPr>
          <p:nvPr/>
        </p:nvSpPr>
        <p:spPr bwMode="auto">
          <a:xfrm>
            <a:off x="249636" y="1521519"/>
            <a:ext cx="792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 smtClean="0"/>
              <a:t>hydrogen peroxide(</a:t>
            </a:r>
            <a:r>
              <a:rPr lang="en-US" altLang="en-US" sz="1800" i="1" dirty="0" smtClean="0"/>
              <a:t>l</a:t>
            </a:r>
            <a:r>
              <a:rPr lang="en-US" altLang="en-US" sz="1800" dirty="0"/>
              <a:t>) </a:t>
            </a:r>
            <a:r>
              <a:rPr lang="en-US" altLang="en-US" sz="1800" dirty="0">
                <a:cs typeface="Arial" pitchFamily="34" charset="0"/>
              </a:rPr>
              <a:t>→</a:t>
            </a:r>
            <a:r>
              <a:rPr lang="en-US" altLang="en-US" sz="1800" dirty="0"/>
              <a:t>  </a:t>
            </a:r>
            <a:r>
              <a:rPr lang="en-US" altLang="en-US" sz="1800" dirty="0" smtClean="0"/>
              <a:t>water(</a:t>
            </a:r>
            <a:r>
              <a:rPr lang="en-US" altLang="en-US" sz="1800" i="1" dirty="0" smtClean="0"/>
              <a:t>l</a:t>
            </a:r>
            <a:r>
              <a:rPr lang="en-US" altLang="en-US" sz="1800" dirty="0"/>
              <a:t>)  + oxygen gas</a:t>
            </a:r>
            <a:endParaRPr lang="en-US" altLang="en-US" sz="1800" b="1" dirty="0"/>
          </a:p>
        </p:txBody>
      </p:sp>
      <p:sp>
        <p:nvSpPr>
          <p:cNvPr id="2" name="SMARTINK"/>
          <p:cNvSpPr/>
          <p:nvPr/>
        </p:nvSpPr>
        <p:spPr bwMode="auto">
          <a:xfrm>
            <a:off x="1504950" y="2921000"/>
            <a:ext cx="25401" cy="209551"/>
          </a:xfrm>
          <a:custGeom>
            <a:avLst/>
            <a:gdLst/>
            <a:ahLst/>
            <a:cxnLst/>
            <a:rect l="0" t="0" r="0" b="0"/>
            <a:pathLst>
              <a:path w="25401" h="20955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139700"/>
                </a:lnTo>
                <a:lnTo>
                  <a:pt x="6350" y="171450"/>
                </a:lnTo>
                <a:lnTo>
                  <a:pt x="6350" y="196850"/>
                </a:lnTo>
                <a:lnTo>
                  <a:pt x="12700" y="209550"/>
                </a:lnTo>
                <a:lnTo>
                  <a:pt x="254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631950" y="2921000"/>
            <a:ext cx="6351" cy="222251"/>
          </a:xfrm>
          <a:custGeom>
            <a:avLst/>
            <a:gdLst/>
            <a:ahLst/>
            <a:cxnLst/>
            <a:rect l="0" t="0" r="0" b="0"/>
            <a:pathLst>
              <a:path w="6351" h="222251">
                <a:moveTo>
                  <a:pt x="6350" y="0"/>
                </a:moveTo>
                <a:lnTo>
                  <a:pt x="6350" y="317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139700"/>
                </a:lnTo>
                <a:lnTo>
                  <a:pt x="0" y="171450"/>
                </a:lnTo>
                <a:lnTo>
                  <a:pt x="0" y="19685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1524000" y="304800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31750" y="6350"/>
                </a:lnTo>
                <a:lnTo>
                  <a:pt x="63500" y="0"/>
                </a:lnTo>
                <a:lnTo>
                  <a:pt x="107950" y="6350"/>
                </a:lnTo>
                <a:lnTo>
                  <a:pt x="1206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1708150" y="3098800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19050" y="38100"/>
                </a:moveTo>
                <a:lnTo>
                  <a:pt x="6350" y="31750"/>
                </a:lnTo>
                <a:lnTo>
                  <a:pt x="0" y="19050"/>
                </a:lnTo>
                <a:lnTo>
                  <a:pt x="12700" y="6350"/>
                </a:lnTo>
                <a:lnTo>
                  <a:pt x="25400" y="0"/>
                </a:lnTo>
                <a:lnTo>
                  <a:pt x="57150" y="0"/>
                </a:lnTo>
                <a:lnTo>
                  <a:pt x="69850" y="12700"/>
                </a:lnTo>
                <a:lnTo>
                  <a:pt x="69850" y="31750"/>
                </a:lnTo>
                <a:lnTo>
                  <a:pt x="57150" y="57150"/>
                </a:lnTo>
                <a:lnTo>
                  <a:pt x="50800" y="76200"/>
                </a:lnTo>
                <a:lnTo>
                  <a:pt x="25400" y="101600"/>
                </a:lnTo>
                <a:lnTo>
                  <a:pt x="12700" y="114300"/>
                </a:lnTo>
                <a:lnTo>
                  <a:pt x="19050" y="127000"/>
                </a:lnTo>
                <a:lnTo>
                  <a:pt x="31750" y="133350"/>
                </a:lnTo>
                <a:lnTo>
                  <a:pt x="63500" y="127000"/>
                </a:lnTo>
                <a:lnTo>
                  <a:pt x="76200" y="120650"/>
                </a:lnTo>
                <a:lnTo>
                  <a:pt x="952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1892300" y="2927350"/>
            <a:ext cx="139701" cy="190501"/>
          </a:xfrm>
          <a:custGeom>
            <a:avLst/>
            <a:gdLst/>
            <a:ahLst/>
            <a:cxnLst/>
            <a:rect l="0" t="0" r="0" b="0"/>
            <a:pathLst>
              <a:path w="139701" h="190501">
                <a:moveTo>
                  <a:pt x="76200" y="25400"/>
                </a:moveTo>
                <a:lnTo>
                  <a:pt x="57150" y="12700"/>
                </a:lnTo>
                <a:lnTo>
                  <a:pt x="44450" y="19050"/>
                </a:lnTo>
                <a:lnTo>
                  <a:pt x="19050" y="31750"/>
                </a:lnTo>
                <a:lnTo>
                  <a:pt x="6350" y="57150"/>
                </a:lnTo>
                <a:lnTo>
                  <a:pt x="0" y="76200"/>
                </a:lnTo>
                <a:lnTo>
                  <a:pt x="0" y="107950"/>
                </a:lnTo>
                <a:lnTo>
                  <a:pt x="0" y="139700"/>
                </a:lnTo>
                <a:lnTo>
                  <a:pt x="12700" y="165100"/>
                </a:lnTo>
                <a:lnTo>
                  <a:pt x="19050" y="177800"/>
                </a:lnTo>
                <a:lnTo>
                  <a:pt x="31750" y="184150"/>
                </a:lnTo>
                <a:lnTo>
                  <a:pt x="50800" y="190500"/>
                </a:lnTo>
                <a:lnTo>
                  <a:pt x="69850" y="190500"/>
                </a:lnTo>
                <a:lnTo>
                  <a:pt x="88900" y="177800"/>
                </a:lnTo>
                <a:lnTo>
                  <a:pt x="114300" y="152400"/>
                </a:lnTo>
                <a:lnTo>
                  <a:pt x="133350" y="120650"/>
                </a:lnTo>
                <a:lnTo>
                  <a:pt x="139700" y="101600"/>
                </a:lnTo>
                <a:lnTo>
                  <a:pt x="139700" y="76200"/>
                </a:lnTo>
                <a:lnTo>
                  <a:pt x="133350" y="57150"/>
                </a:lnTo>
                <a:lnTo>
                  <a:pt x="120650" y="31750"/>
                </a:lnTo>
                <a:lnTo>
                  <a:pt x="101600" y="12700"/>
                </a:lnTo>
                <a:lnTo>
                  <a:pt x="76200" y="0"/>
                </a:lnTo>
                <a:lnTo>
                  <a:pt x="57150" y="6350"/>
                </a:lnTo>
                <a:lnTo>
                  <a:pt x="444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089150" y="3098800"/>
            <a:ext cx="107951" cy="133351"/>
          </a:xfrm>
          <a:custGeom>
            <a:avLst/>
            <a:gdLst/>
            <a:ahLst/>
            <a:cxnLst/>
            <a:rect l="0" t="0" r="0" b="0"/>
            <a:pathLst>
              <a:path w="107951" h="133351">
                <a:moveTo>
                  <a:pt x="6350" y="6350"/>
                </a:moveTo>
                <a:lnTo>
                  <a:pt x="25400" y="0"/>
                </a:lnTo>
                <a:lnTo>
                  <a:pt x="57150" y="6350"/>
                </a:lnTo>
                <a:lnTo>
                  <a:pt x="63500" y="25400"/>
                </a:lnTo>
                <a:lnTo>
                  <a:pt x="63500" y="44450"/>
                </a:lnTo>
                <a:lnTo>
                  <a:pt x="57150" y="57150"/>
                </a:lnTo>
                <a:lnTo>
                  <a:pt x="38100" y="76200"/>
                </a:lnTo>
                <a:lnTo>
                  <a:pt x="6350" y="107950"/>
                </a:lnTo>
                <a:lnTo>
                  <a:pt x="0" y="120650"/>
                </a:lnTo>
                <a:lnTo>
                  <a:pt x="6350" y="133350"/>
                </a:lnTo>
                <a:lnTo>
                  <a:pt x="50800" y="127000"/>
                </a:lnTo>
                <a:lnTo>
                  <a:pt x="76200" y="120650"/>
                </a:lnTo>
                <a:lnTo>
                  <a:pt x="1079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413000" y="2895600"/>
            <a:ext cx="76201" cy="228601"/>
          </a:xfrm>
          <a:custGeom>
            <a:avLst/>
            <a:gdLst/>
            <a:ahLst/>
            <a:cxnLst/>
            <a:rect l="0" t="0" r="0" b="0"/>
            <a:pathLst>
              <a:path w="76201" h="228601">
                <a:moveTo>
                  <a:pt x="76200" y="0"/>
                </a:moveTo>
                <a:lnTo>
                  <a:pt x="50800" y="25400"/>
                </a:lnTo>
                <a:lnTo>
                  <a:pt x="31750" y="50800"/>
                </a:lnTo>
                <a:lnTo>
                  <a:pt x="19050" y="76200"/>
                </a:lnTo>
                <a:lnTo>
                  <a:pt x="6350" y="101600"/>
                </a:lnTo>
                <a:lnTo>
                  <a:pt x="0" y="12065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77800"/>
                </a:lnTo>
                <a:lnTo>
                  <a:pt x="19050" y="203200"/>
                </a:lnTo>
                <a:lnTo>
                  <a:pt x="57150" y="222250"/>
                </a:lnTo>
                <a:lnTo>
                  <a:pt x="635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2546350" y="2914650"/>
            <a:ext cx="120651" cy="203201"/>
          </a:xfrm>
          <a:custGeom>
            <a:avLst/>
            <a:gdLst/>
            <a:ahLst/>
            <a:cxnLst/>
            <a:rect l="0" t="0" r="0" b="0"/>
            <a:pathLst>
              <a:path w="120651" h="203201">
                <a:moveTo>
                  <a:pt x="0" y="203200"/>
                </a:moveTo>
                <a:lnTo>
                  <a:pt x="25400" y="171450"/>
                </a:lnTo>
                <a:lnTo>
                  <a:pt x="44450" y="146050"/>
                </a:lnTo>
                <a:lnTo>
                  <a:pt x="50800" y="127000"/>
                </a:lnTo>
                <a:lnTo>
                  <a:pt x="57150" y="95250"/>
                </a:lnTo>
                <a:lnTo>
                  <a:pt x="63500" y="69850"/>
                </a:lnTo>
                <a:lnTo>
                  <a:pt x="63500" y="44450"/>
                </a:lnTo>
                <a:lnTo>
                  <a:pt x="63500" y="25400"/>
                </a:lnTo>
                <a:lnTo>
                  <a:pt x="57150" y="12700"/>
                </a:lnTo>
                <a:lnTo>
                  <a:pt x="50800" y="0"/>
                </a:lnTo>
                <a:lnTo>
                  <a:pt x="31750" y="0"/>
                </a:lnTo>
                <a:lnTo>
                  <a:pt x="25400" y="12700"/>
                </a:lnTo>
                <a:lnTo>
                  <a:pt x="19050" y="44450"/>
                </a:lnTo>
                <a:lnTo>
                  <a:pt x="12700" y="63500"/>
                </a:lnTo>
                <a:lnTo>
                  <a:pt x="12700" y="95250"/>
                </a:lnTo>
                <a:lnTo>
                  <a:pt x="19050" y="120650"/>
                </a:lnTo>
                <a:lnTo>
                  <a:pt x="31750" y="139700"/>
                </a:lnTo>
                <a:lnTo>
                  <a:pt x="44450" y="152400"/>
                </a:lnTo>
                <a:lnTo>
                  <a:pt x="57150" y="165100"/>
                </a:lnTo>
                <a:lnTo>
                  <a:pt x="82550" y="165100"/>
                </a:lnTo>
                <a:lnTo>
                  <a:pt x="114300" y="165100"/>
                </a:lnTo>
                <a:lnTo>
                  <a:pt x="1206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2679700" y="2870200"/>
            <a:ext cx="82551" cy="292101"/>
          </a:xfrm>
          <a:custGeom>
            <a:avLst/>
            <a:gdLst/>
            <a:ahLst/>
            <a:cxnLst/>
            <a:rect l="0" t="0" r="0" b="0"/>
            <a:pathLst>
              <a:path w="82551" h="292101">
                <a:moveTo>
                  <a:pt x="12700" y="6350"/>
                </a:moveTo>
                <a:lnTo>
                  <a:pt x="0" y="0"/>
                </a:lnTo>
                <a:lnTo>
                  <a:pt x="19050" y="25400"/>
                </a:lnTo>
                <a:lnTo>
                  <a:pt x="31750" y="50800"/>
                </a:lnTo>
                <a:lnTo>
                  <a:pt x="50800" y="82550"/>
                </a:lnTo>
                <a:lnTo>
                  <a:pt x="69850" y="107950"/>
                </a:lnTo>
                <a:lnTo>
                  <a:pt x="76200" y="139700"/>
                </a:lnTo>
                <a:lnTo>
                  <a:pt x="82550" y="171450"/>
                </a:lnTo>
                <a:lnTo>
                  <a:pt x="76200" y="196850"/>
                </a:lnTo>
                <a:lnTo>
                  <a:pt x="69850" y="222250"/>
                </a:lnTo>
                <a:lnTo>
                  <a:pt x="50800" y="247650"/>
                </a:lnTo>
                <a:lnTo>
                  <a:pt x="19050" y="279400"/>
                </a:lnTo>
                <a:lnTo>
                  <a:pt x="1270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257550" y="3003550"/>
            <a:ext cx="514351" cy="19051"/>
          </a:xfrm>
          <a:custGeom>
            <a:avLst/>
            <a:gdLst/>
            <a:ahLst/>
            <a:cxnLst/>
            <a:rect l="0" t="0" r="0" b="0"/>
            <a:pathLst>
              <a:path w="514351" h="19051">
                <a:moveTo>
                  <a:pt x="0" y="19050"/>
                </a:moveTo>
                <a:lnTo>
                  <a:pt x="25400" y="19050"/>
                </a:lnTo>
                <a:lnTo>
                  <a:pt x="50800" y="19050"/>
                </a:lnTo>
                <a:lnTo>
                  <a:pt x="82550" y="19050"/>
                </a:lnTo>
                <a:lnTo>
                  <a:pt x="114300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15900" y="19050"/>
                </a:lnTo>
                <a:lnTo>
                  <a:pt x="234950" y="19050"/>
                </a:lnTo>
                <a:lnTo>
                  <a:pt x="254000" y="19050"/>
                </a:lnTo>
                <a:lnTo>
                  <a:pt x="279400" y="19050"/>
                </a:lnTo>
                <a:lnTo>
                  <a:pt x="298450" y="19050"/>
                </a:lnTo>
                <a:lnTo>
                  <a:pt x="323850" y="12700"/>
                </a:lnTo>
                <a:lnTo>
                  <a:pt x="342900" y="12700"/>
                </a:lnTo>
                <a:lnTo>
                  <a:pt x="361950" y="12700"/>
                </a:lnTo>
                <a:lnTo>
                  <a:pt x="381000" y="12700"/>
                </a:lnTo>
                <a:lnTo>
                  <a:pt x="400050" y="12700"/>
                </a:lnTo>
                <a:lnTo>
                  <a:pt x="431800" y="6350"/>
                </a:lnTo>
                <a:lnTo>
                  <a:pt x="457200" y="6350"/>
                </a:lnTo>
                <a:lnTo>
                  <a:pt x="482600" y="6350"/>
                </a:lnTo>
                <a:lnTo>
                  <a:pt x="514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625850" y="2870200"/>
            <a:ext cx="254001" cy="254001"/>
          </a:xfrm>
          <a:custGeom>
            <a:avLst/>
            <a:gdLst/>
            <a:ahLst/>
            <a:cxnLst/>
            <a:rect l="0" t="0" r="0" b="0"/>
            <a:pathLst>
              <a:path w="254001" h="254001">
                <a:moveTo>
                  <a:pt x="12700" y="6350"/>
                </a:moveTo>
                <a:lnTo>
                  <a:pt x="0" y="0"/>
                </a:lnTo>
                <a:lnTo>
                  <a:pt x="25400" y="12700"/>
                </a:lnTo>
                <a:lnTo>
                  <a:pt x="44450" y="19050"/>
                </a:lnTo>
                <a:lnTo>
                  <a:pt x="69850" y="31750"/>
                </a:lnTo>
                <a:lnTo>
                  <a:pt x="101600" y="38100"/>
                </a:lnTo>
                <a:lnTo>
                  <a:pt x="127000" y="44450"/>
                </a:lnTo>
                <a:lnTo>
                  <a:pt x="158750" y="44450"/>
                </a:lnTo>
                <a:lnTo>
                  <a:pt x="190500" y="50800"/>
                </a:lnTo>
                <a:lnTo>
                  <a:pt x="222250" y="57150"/>
                </a:lnTo>
                <a:lnTo>
                  <a:pt x="247650" y="63500"/>
                </a:lnTo>
                <a:lnTo>
                  <a:pt x="254000" y="76200"/>
                </a:lnTo>
                <a:lnTo>
                  <a:pt x="228600" y="114300"/>
                </a:lnTo>
                <a:lnTo>
                  <a:pt x="203200" y="139700"/>
                </a:lnTo>
                <a:lnTo>
                  <a:pt x="171450" y="171450"/>
                </a:lnTo>
                <a:lnTo>
                  <a:pt x="146050" y="196850"/>
                </a:lnTo>
                <a:lnTo>
                  <a:pt x="120650" y="215900"/>
                </a:lnTo>
                <a:lnTo>
                  <a:pt x="95250" y="241300"/>
                </a:lnTo>
                <a:lnTo>
                  <a:pt x="825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4298950" y="2832100"/>
            <a:ext cx="12701" cy="254001"/>
          </a:xfrm>
          <a:custGeom>
            <a:avLst/>
            <a:gdLst/>
            <a:ahLst/>
            <a:cxnLst/>
            <a:rect l="0" t="0" r="0" b="0"/>
            <a:pathLst>
              <a:path w="12701" h="254001">
                <a:moveTo>
                  <a:pt x="12700" y="0"/>
                </a:moveTo>
                <a:lnTo>
                  <a:pt x="635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0" y="165100"/>
                </a:lnTo>
                <a:lnTo>
                  <a:pt x="0" y="196850"/>
                </a:lnTo>
                <a:lnTo>
                  <a:pt x="6350" y="222250"/>
                </a:lnTo>
                <a:lnTo>
                  <a:pt x="127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4406900" y="2863850"/>
            <a:ext cx="6351" cy="209551"/>
          </a:xfrm>
          <a:custGeom>
            <a:avLst/>
            <a:gdLst/>
            <a:ahLst/>
            <a:cxnLst/>
            <a:rect l="0" t="0" r="0" b="0"/>
            <a:pathLst>
              <a:path w="6351" h="209551">
                <a:moveTo>
                  <a:pt x="635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33350"/>
                </a:lnTo>
                <a:lnTo>
                  <a:pt x="0" y="165100"/>
                </a:lnTo>
                <a:lnTo>
                  <a:pt x="0" y="1905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4298950" y="2997200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0" y="12700"/>
                </a:moveTo>
                <a:lnTo>
                  <a:pt x="19050" y="0"/>
                </a:lnTo>
                <a:lnTo>
                  <a:pt x="44450" y="0"/>
                </a:lnTo>
                <a:lnTo>
                  <a:pt x="63500" y="0"/>
                </a:lnTo>
                <a:lnTo>
                  <a:pt x="95250" y="0"/>
                </a:lnTo>
                <a:lnTo>
                  <a:pt x="107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451350" y="3054350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31750" y="25400"/>
                </a:moveTo>
                <a:lnTo>
                  <a:pt x="12700" y="19050"/>
                </a:lnTo>
                <a:lnTo>
                  <a:pt x="19050" y="0"/>
                </a:lnTo>
                <a:lnTo>
                  <a:pt x="44450" y="6350"/>
                </a:lnTo>
                <a:lnTo>
                  <a:pt x="57150" y="19050"/>
                </a:lnTo>
                <a:lnTo>
                  <a:pt x="63500" y="44450"/>
                </a:lnTo>
                <a:lnTo>
                  <a:pt x="57150" y="63500"/>
                </a:lnTo>
                <a:lnTo>
                  <a:pt x="31750" y="88900"/>
                </a:lnTo>
                <a:lnTo>
                  <a:pt x="6350" y="120650"/>
                </a:lnTo>
                <a:lnTo>
                  <a:pt x="0" y="133350"/>
                </a:lnTo>
                <a:lnTo>
                  <a:pt x="38100" y="133350"/>
                </a:lnTo>
                <a:lnTo>
                  <a:pt x="63500" y="133350"/>
                </a:lnTo>
                <a:lnTo>
                  <a:pt x="95250" y="127000"/>
                </a:lnTo>
                <a:lnTo>
                  <a:pt x="1143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610100" y="2863850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95250" y="31750"/>
                </a:moveTo>
                <a:lnTo>
                  <a:pt x="88900" y="12700"/>
                </a:lnTo>
                <a:lnTo>
                  <a:pt x="76200" y="6350"/>
                </a:lnTo>
                <a:lnTo>
                  <a:pt x="63500" y="0"/>
                </a:lnTo>
                <a:lnTo>
                  <a:pt x="50800" y="6350"/>
                </a:lnTo>
                <a:lnTo>
                  <a:pt x="31750" y="1905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7000"/>
                </a:lnTo>
                <a:lnTo>
                  <a:pt x="0" y="158750"/>
                </a:lnTo>
                <a:lnTo>
                  <a:pt x="6350" y="177800"/>
                </a:lnTo>
                <a:lnTo>
                  <a:pt x="12700" y="190500"/>
                </a:lnTo>
                <a:lnTo>
                  <a:pt x="25400" y="203200"/>
                </a:lnTo>
                <a:lnTo>
                  <a:pt x="44450" y="209550"/>
                </a:lnTo>
                <a:lnTo>
                  <a:pt x="82550" y="203200"/>
                </a:lnTo>
                <a:lnTo>
                  <a:pt x="101600" y="190500"/>
                </a:lnTo>
                <a:lnTo>
                  <a:pt x="127000" y="165100"/>
                </a:lnTo>
                <a:lnTo>
                  <a:pt x="139700" y="139700"/>
                </a:lnTo>
                <a:lnTo>
                  <a:pt x="152400" y="107950"/>
                </a:lnTo>
                <a:lnTo>
                  <a:pt x="152400" y="76200"/>
                </a:lnTo>
                <a:lnTo>
                  <a:pt x="146050" y="44450"/>
                </a:lnTo>
                <a:lnTo>
                  <a:pt x="127000" y="25400"/>
                </a:lnTo>
                <a:lnTo>
                  <a:pt x="95250" y="635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895850" y="2819400"/>
            <a:ext cx="88901" cy="247651"/>
          </a:xfrm>
          <a:custGeom>
            <a:avLst/>
            <a:gdLst/>
            <a:ahLst/>
            <a:cxnLst/>
            <a:rect l="0" t="0" r="0" b="0"/>
            <a:pathLst>
              <a:path w="88901" h="247651">
                <a:moveTo>
                  <a:pt x="88900" y="0"/>
                </a:moveTo>
                <a:lnTo>
                  <a:pt x="57150" y="25400"/>
                </a:lnTo>
                <a:lnTo>
                  <a:pt x="44450" y="44450"/>
                </a:lnTo>
                <a:lnTo>
                  <a:pt x="31750" y="69850"/>
                </a:lnTo>
                <a:lnTo>
                  <a:pt x="19050" y="95250"/>
                </a:lnTo>
                <a:lnTo>
                  <a:pt x="12700" y="120650"/>
                </a:lnTo>
                <a:lnTo>
                  <a:pt x="6350" y="146050"/>
                </a:lnTo>
                <a:lnTo>
                  <a:pt x="0" y="177800"/>
                </a:lnTo>
                <a:lnTo>
                  <a:pt x="0" y="203200"/>
                </a:lnTo>
                <a:lnTo>
                  <a:pt x="190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4997450" y="2870200"/>
            <a:ext cx="114301" cy="184151"/>
          </a:xfrm>
          <a:custGeom>
            <a:avLst/>
            <a:gdLst/>
            <a:ahLst/>
            <a:cxnLst/>
            <a:rect l="0" t="0" r="0" b="0"/>
            <a:pathLst>
              <a:path w="114301" h="184151">
                <a:moveTo>
                  <a:pt x="0" y="184150"/>
                </a:moveTo>
                <a:lnTo>
                  <a:pt x="19050" y="152400"/>
                </a:lnTo>
                <a:lnTo>
                  <a:pt x="44450" y="127000"/>
                </a:lnTo>
                <a:lnTo>
                  <a:pt x="50800" y="107950"/>
                </a:lnTo>
                <a:lnTo>
                  <a:pt x="63500" y="82550"/>
                </a:lnTo>
                <a:lnTo>
                  <a:pt x="69850" y="57150"/>
                </a:lnTo>
                <a:lnTo>
                  <a:pt x="69850" y="31750"/>
                </a:lnTo>
                <a:lnTo>
                  <a:pt x="69850" y="6350"/>
                </a:lnTo>
                <a:lnTo>
                  <a:pt x="57150" y="0"/>
                </a:lnTo>
                <a:lnTo>
                  <a:pt x="50800" y="25400"/>
                </a:lnTo>
                <a:lnTo>
                  <a:pt x="44450" y="50800"/>
                </a:lnTo>
                <a:lnTo>
                  <a:pt x="44450" y="69850"/>
                </a:lnTo>
                <a:lnTo>
                  <a:pt x="44450" y="101600"/>
                </a:lnTo>
                <a:lnTo>
                  <a:pt x="44450" y="120650"/>
                </a:lnTo>
                <a:lnTo>
                  <a:pt x="57150" y="139700"/>
                </a:lnTo>
                <a:lnTo>
                  <a:pt x="69850" y="152400"/>
                </a:lnTo>
                <a:lnTo>
                  <a:pt x="82550" y="165100"/>
                </a:lnTo>
                <a:lnTo>
                  <a:pt x="1143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5156200" y="2838450"/>
            <a:ext cx="95251" cy="285751"/>
          </a:xfrm>
          <a:custGeom>
            <a:avLst/>
            <a:gdLst/>
            <a:ahLst/>
            <a:cxnLst/>
            <a:rect l="0" t="0" r="0" b="0"/>
            <a:pathLst>
              <a:path w="95251" h="285751">
                <a:moveTo>
                  <a:pt x="0" y="0"/>
                </a:moveTo>
                <a:lnTo>
                  <a:pt x="12700" y="19050"/>
                </a:lnTo>
                <a:lnTo>
                  <a:pt x="38100" y="50800"/>
                </a:lnTo>
                <a:lnTo>
                  <a:pt x="50800" y="63500"/>
                </a:lnTo>
                <a:lnTo>
                  <a:pt x="57150" y="82550"/>
                </a:lnTo>
                <a:lnTo>
                  <a:pt x="69850" y="101600"/>
                </a:lnTo>
                <a:lnTo>
                  <a:pt x="76200" y="120650"/>
                </a:lnTo>
                <a:lnTo>
                  <a:pt x="82550" y="133350"/>
                </a:lnTo>
                <a:lnTo>
                  <a:pt x="88900" y="152400"/>
                </a:lnTo>
                <a:lnTo>
                  <a:pt x="95250" y="184150"/>
                </a:lnTo>
                <a:lnTo>
                  <a:pt x="88900" y="209550"/>
                </a:lnTo>
                <a:lnTo>
                  <a:pt x="76200" y="234950"/>
                </a:lnTo>
                <a:lnTo>
                  <a:pt x="44450" y="266700"/>
                </a:lnTo>
                <a:lnTo>
                  <a:pt x="31750" y="279400"/>
                </a:lnTo>
                <a:lnTo>
                  <a:pt x="1905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5759450" y="2794000"/>
            <a:ext cx="31751" cy="279401"/>
          </a:xfrm>
          <a:custGeom>
            <a:avLst/>
            <a:gdLst/>
            <a:ahLst/>
            <a:cxnLst/>
            <a:rect l="0" t="0" r="0" b="0"/>
            <a:pathLst>
              <a:path w="31751" h="279401">
                <a:moveTo>
                  <a:pt x="12700" y="0"/>
                </a:moveTo>
                <a:lnTo>
                  <a:pt x="0" y="6350"/>
                </a:lnTo>
                <a:lnTo>
                  <a:pt x="6350" y="31750"/>
                </a:lnTo>
                <a:lnTo>
                  <a:pt x="6350" y="57150"/>
                </a:lnTo>
                <a:lnTo>
                  <a:pt x="12700" y="82550"/>
                </a:lnTo>
                <a:lnTo>
                  <a:pt x="19050" y="114300"/>
                </a:lnTo>
                <a:lnTo>
                  <a:pt x="25400" y="139700"/>
                </a:lnTo>
                <a:lnTo>
                  <a:pt x="25400" y="171450"/>
                </a:lnTo>
                <a:lnTo>
                  <a:pt x="31750" y="196850"/>
                </a:lnTo>
                <a:lnTo>
                  <a:pt x="31750" y="215900"/>
                </a:lnTo>
                <a:lnTo>
                  <a:pt x="31750" y="247650"/>
                </a:lnTo>
                <a:lnTo>
                  <a:pt x="317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5657850" y="2946400"/>
            <a:ext cx="254001" cy="19051"/>
          </a:xfrm>
          <a:custGeom>
            <a:avLst/>
            <a:gdLst/>
            <a:ahLst/>
            <a:cxnLst/>
            <a:rect l="0" t="0" r="0" b="0"/>
            <a:pathLst>
              <a:path w="254001" h="19051">
                <a:moveTo>
                  <a:pt x="12700" y="19050"/>
                </a:moveTo>
                <a:lnTo>
                  <a:pt x="0" y="12700"/>
                </a:lnTo>
                <a:lnTo>
                  <a:pt x="25400" y="12700"/>
                </a:lnTo>
                <a:lnTo>
                  <a:pt x="50800" y="12700"/>
                </a:lnTo>
                <a:lnTo>
                  <a:pt x="82550" y="12700"/>
                </a:lnTo>
                <a:lnTo>
                  <a:pt x="114300" y="6350"/>
                </a:lnTo>
                <a:lnTo>
                  <a:pt x="146050" y="6350"/>
                </a:lnTo>
                <a:lnTo>
                  <a:pt x="171450" y="6350"/>
                </a:lnTo>
                <a:lnTo>
                  <a:pt x="196850" y="6350"/>
                </a:lnTo>
                <a:lnTo>
                  <a:pt x="228600" y="0"/>
                </a:lnTo>
                <a:lnTo>
                  <a:pt x="254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6521450" y="2743200"/>
            <a:ext cx="171451" cy="254001"/>
          </a:xfrm>
          <a:custGeom>
            <a:avLst/>
            <a:gdLst/>
            <a:ahLst/>
            <a:cxnLst/>
            <a:rect l="0" t="0" r="0" b="0"/>
            <a:pathLst>
              <a:path w="171451" h="254001">
                <a:moveTo>
                  <a:pt x="69850" y="31750"/>
                </a:moveTo>
                <a:lnTo>
                  <a:pt x="5715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31750"/>
                </a:lnTo>
                <a:lnTo>
                  <a:pt x="12700" y="5080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209550"/>
                </a:lnTo>
                <a:lnTo>
                  <a:pt x="12700" y="228600"/>
                </a:lnTo>
                <a:lnTo>
                  <a:pt x="25400" y="241300"/>
                </a:lnTo>
                <a:lnTo>
                  <a:pt x="50800" y="254000"/>
                </a:lnTo>
                <a:lnTo>
                  <a:pt x="69850" y="254000"/>
                </a:lnTo>
                <a:lnTo>
                  <a:pt x="88900" y="247650"/>
                </a:lnTo>
                <a:lnTo>
                  <a:pt x="120650" y="234950"/>
                </a:lnTo>
                <a:lnTo>
                  <a:pt x="152400" y="203200"/>
                </a:lnTo>
                <a:lnTo>
                  <a:pt x="165100" y="177800"/>
                </a:lnTo>
                <a:lnTo>
                  <a:pt x="171450" y="152400"/>
                </a:lnTo>
                <a:lnTo>
                  <a:pt x="171450" y="120650"/>
                </a:lnTo>
                <a:lnTo>
                  <a:pt x="165100" y="95250"/>
                </a:lnTo>
                <a:lnTo>
                  <a:pt x="152400" y="69850"/>
                </a:lnTo>
                <a:lnTo>
                  <a:pt x="133350" y="38100"/>
                </a:lnTo>
                <a:lnTo>
                  <a:pt x="107950" y="25400"/>
                </a:lnTo>
                <a:lnTo>
                  <a:pt x="88900" y="19050"/>
                </a:lnTo>
                <a:lnTo>
                  <a:pt x="571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6762750" y="295910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12700" y="44450"/>
                </a:moveTo>
                <a:lnTo>
                  <a:pt x="6350" y="25400"/>
                </a:lnTo>
                <a:lnTo>
                  <a:pt x="0" y="12700"/>
                </a:lnTo>
                <a:lnTo>
                  <a:pt x="31750" y="0"/>
                </a:lnTo>
                <a:lnTo>
                  <a:pt x="57150" y="0"/>
                </a:lnTo>
                <a:lnTo>
                  <a:pt x="76200" y="6350"/>
                </a:lnTo>
                <a:lnTo>
                  <a:pt x="88900" y="12700"/>
                </a:lnTo>
                <a:lnTo>
                  <a:pt x="95250" y="31750"/>
                </a:lnTo>
                <a:lnTo>
                  <a:pt x="82550" y="50800"/>
                </a:lnTo>
                <a:lnTo>
                  <a:pt x="69850" y="76200"/>
                </a:lnTo>
                <a:lnTo>
                  <a:pt x="44450" y="101600"/>
                </a:lnTo>
                <a:lnTo>
                  <a:pt x="19050" y="127000"/>
                </a:lnTo>
                <a:lnTo>
                  <a:pt x="12700" y="139700"/>
                </a:lnTo>
                <a:lnTo>
                  <a:pt x="19050" y="152400"/>
                </a:lnTo>
                <a:lnTo>
                  <a:pt x="31750" y="158750"/>
                </a:lnTo>
                <a:lnTo>
                  <a:pt x="57150" y="158750"/>
                </a:lnTo>
                <a:lnTo>
                  <a:pt x="88900" y="158750"/>
                </a:lnTo>
                <a:lnTo>
                  <a:pt x="952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6985000" y="2724150"/>
            <a:ext cx="76201" cy="260351"/>
          </a:xfrm>
          <a:custGeom>
            <a:avLst/>
            <a:gdLst/>
            <a:ahLst/>
            <a:cxnLst/>
            <a:rect l="0" t="0" r="0" b="0"/>
            <a:pathLst>
              <a:path w="76201" h="260351">
                <a:moveTo>
                  <a:pt x="76200" y="0"/>
                </a:moveTo>
                <a:lnTo>
                  <a:pt x="44450" y="31750"/>
                </a:lnTo>
                <a:lnTo>
                  <a:pt x="31750" y="57150"/>
                </a:lnTo>
                <a:lnTo>
                  <a:pt x="25400" y="82550"/>
                </a:lnTo>
                <a:lnTo>
                  <a:pt x="12700" y="114300"/>
                </a:lnTo>
                <a:lnTo>
                  <a:pt x="6350" y="139700"/>
                </a:lnTo>
                <a:lnTo>
                  <a:pt x="0" y="165100"/>
                </a:lnTo>
                <a:lnTo>
                  <a:pt x="0" y="190500"/>
                </a:lnTo>
                <a:lnTo>
                  <a:pt x="6350" y="222250"/>
                </a:lnTo>
                <a:lnTo>
                  <a:pt x="19050" y="247650"/>
                </a:lnTo>
                <a:lnTo>
                  <a:pt x="254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7143750" y="2895600"/>
            <a:ext cx="82551" cy="215901"/>
          </a:xfrm>
          <a:custGeom>
            <a:avLst/>
            <a:gdLst/>
            <a:ahLst/>
            <a:cxnLst/>
            <a:rect l="0" t="0" r="0" b="0"/>
            <a:pathLst>
              <a:path w="82551" h="215901">
                <a:moveTo>
                  <a:pt x="38100" y="12700"/>
                </a:moveTo>
                <a:lnTo>
                  <a:pt x="3175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6350" y="38100"/>
                </a:lnTo>
                <a:lnTo>
                  <a:pt x="25400" y="57150"/>
                </a:lnTo>
                <a:lnTo>
                  <a:pt x="38100" y="63500"/>
                </a:lnTo>
                <a:lnTo>
                  <a:pt x="50800" y="50800"/>
                </a:lnTo>
                <a:lnTo>
                  <a:pt x="57150" y="31750"/>
                </a:lnTo>
                <a:lnTo>
                  <a:pt x="76200" y="57150"/>
                </a:lnTo>
                <a:lnTo>
                  <a:pt x="82550" y="82550"/>
                </a:lnTo>
                <a:lnTo>
                  <a:pt x="82550" y="107950"/>
                </a:lnTo>
                <a:lnTo>
                  <a:pt x="82550" y="133350"/>
                </a:lnTo>
                <a:lnTo>
                  <a:pt x="82550" y="152400"/>
                </a:lnTo>
                <a:lnTo>
                  <a:pt x="76200" y="177800"/>
                </a:lnTo>
                <a:lnTo>
                  <a:pt x="63500" y="196850"/>
                </a:lnTo>
                <a:lnTo>
                  <a:pt x="50800" y="209550"/>
                </a:lnTo>
                <a:lnTo>
                  <a:pt x="31750" y="215900"/>
                </a:lnTo>
                <a:lnTo>
                  <a:pt x="12700" y="215900"/>
                </a:lnTo>
                <a:lnTo>
                  <a:pt x="0" y="209550"/>
                </a:lnTo>
                <a:lnTo>
                  <a:pt x="0" y="177800"/>
                </a:lnTo>
                <a:lnTo>
                  <a:pt x="0" y="146050"/>
                </a:lnTo>
                <a:lnTo>
                  <a:pt x="12700" y="114300"/>
                </a:lnTo>
                <a:lnTo>
                  <a:pt x="31750" y="88900"/>
                </a:lnTo>
                <a:lnTo>
                  <a:pt x="50800" y="57150"/>
                </a:lnTo>
                <a:lnTo>
                  <a:pt x="635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7283450" y="2686050"/>
            <a:ext cx="139701" cy="330201"/>
          </a:xfrm>
          <a:custGeom>
            <a:avLst/>
            <a:gdLst/>
            <a:ahLst/>
            <a:cxnLst/>
            <a:rect l="0" t="0" r="0" b="0"/>
            <a:pathLst>
              <a:path w="139701" h="330201">
                <a:moveTo>
                  <a:pt x="0" y="19050"/>
                </a:moveTo>
                <a:lnTo>
                  <a:pt x="0" y="0"/>
                </a:lnTo>
                <a:lnTo>
                  <a:pt x="31750" y="6350"/>
                </a:lnTo>
                <a:lnTo>
                  <a:pt x="57150" y="31750"/>
                </a:lnTo>
                <a:lnTo>
                  <a:pt x="76200" y="44450"/>
                </a:lnTo>
                <a:lnTo>
                  <a:pt x="88900" y="63500"/>
                </a:lnTo>
                <a:lnTo>
                  <a:pt x="101600" y="82550"/>
                </a:lnTo>
                <a:lnTo>
                  <a:pt x="114300" y="101600"/>
                </a:lnTo>
                <a:lnTo>
                  <a:pt x="120650" y="120650"/>
                </a:lnTo>
                <a:lnTo>
                  <a:pt x="127000" y="139700"/>
                </a:lnTo>
                <a:lnTo>
                  <a:pt x="133350" y="158750"/>
                </a:lnTo>
                <a:lnTo>
                  <a:pt x="133350" y="177800"/>
                </a:lnTo>
                <a:lnTo>
                  <a:pt x="139700" y="196850"/>
                </a:lnTo>
                <a:lnTo>
                  <a:pt x="139700" y="215900"/>
                </a:lnTo>
                <a:lnTo>
                  <a:pt x="133350" y="247650"/>
                </a:lnTo>
                <a:lnTo>
                  <a:pt x="133350" y="273050"/>
                </a:lnTo>
                <a:lnTo>
                  <a:pt x="127000" y="304800"/>
                </a:lnTo>
                <a:lnTo>
                  <a:pt x="12065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1238250" y="2876550"/>
            <a:ext cx="133351" cy="222251"/>
          </a:xfrm>
          <a:custGeom>
            <a:avLst/>
            <a:gdLst/>
            <a:ahLst/>
            <a:cxnLst/>
            <a:rect l="0" t="0" r="0" b="0"/>
            <a:pathLst>
              <a:path w="133351" h="222251">
                <a:moveTo>
                  <a:pt x="31750" y="38100"/>
                </a:moveTo>
                <a:lnTo>
                  <a:pt x="19050" y="44450"/>
                </a:lnTo>
                <a:lnTo>
                  <a:pt x="6350" y="50800"/>
                </a:lnTo>
                <a:lnTo>
                  <a:pt x="0" y="38100"/>
                </a:lnTo>
                <a:lnTo>
                  <a:pt x="6350" y="19050"/>
                </a:lnTo>
                <a:lnTo>
                  <a:pt x="38100" y="0"/>
                </a:lnTo>
                <a:lnTo>
                  <a:pt x="76200" y="12700"/>
                </a:lnTo>
                <a:lnTo>
                  <a:pt x="88900" y="19050"/>
                </a:lnTo>
                <a:lnTo>
                  <a:pt x="95250" y="31750"/>
                </a:lnTo>
                <a:lnTo>
                  <a:pt x="95250" y="69850"/>
                </a:lnTo>
                <a:lnTo>
                  <a:pt x="88900" y="95250"/>
                </a:lnTo>
                <a:lnTo>
                  <a:pt x="76200" y="120650"/>
                </a:lnTo>
                <a:lnTo>
                  <a:pt x="57150" y="152400"/>
                </a:lnTo>
                <a:lnTo>
                  <a:pt x="38100" y="177800"/>
                </a:lnTo>
                <a:lnTo>
                  <a:pt x="19050" y="209550"/>
                </a:lnTo>
                <a:lnTo>
                  <a:pt x="6350" y="222250"/>
                </a:lnTo>
                <a:lnTo>
                  <a:pt x="25400" y="222250"/>
                </a:lnTo>
                <a:lnTo>
                  <a:pt x="50800" y="222250"/>
                </a:lnTo>
                <a:lnTo>
                  <a:pt x="82550" y="222250"/>
                </a:lnTo>
                <a:lnTo>
                  <a:pt x="107950" y="222250"/>
                </a:lnTo>
                <a:lnTo>
                  <a:pt x="13335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4025900" y="2819400"/>
            <a:ext cx="114301" cy="234951"/>
          </a:xfrm>
          <a:custGeom>
            <a:avLst/>
            <a:gdLst/>
            <a:ahLst/>
            <a:cxnLst/>
            <a:rect l="0" t="0" r="0" b="0"/>
            <a:pathLst>
              <a:path w="114301" h="234951">
                <a:moveTo>
                  <a:pt x="25400" y="50800"/>
                </a:moveTo>
                <a:lnTo>
                  <a:pt x="12700" y="38100"/>
                </a:lnTo>
                <a:lnTo>
                  <a:pt x="19050" y="12700"/>
                </a:lnTo>
                <a:lnTo>
                  <a:pt x="50800" y="0"/>
                </a:lnTo>
                <a:lnTo>
                  <a:pt x="76200" y="6350"/>
                </a:lnTo>
                <a:lnTo>
                  <a:pt x="88900" y="25400"/>
                </a:lnTo>
                <a:lnTo>
                  <a:pt x="101600" y="44450"/>
                </a:lnTo>
                <a:lnTo>
                  <a:pt x="101600" y="69850"/>
                </a:lnTo>
                <a:lnTo>
                  <a:pt x="95250" y="95250"/>
                </a:lnTo>
                <a:lnTo>
                  <a:pt x="82550" y="120650"/>
                </a:lnTo>
                <a:lnTo>
                  <a:pt x="63500" y="146050"/>
                </a:lnTo>
                <a:lnTo>
                  <a:pt x="44450" y="171450"/>
                </a:lnTo>
                <a:lnTo>
                  <a:pt x="25400" y="196850"/>
                </a:lnTo>
                <a:lnTo>
                  <a:pt x="0" y="222250"/>
                </a:lnTo>
                <a:lnTo>
                  <a:pt x="19050" y="228600"/>
                </a:lnTo>
                <a:lnTo>
                  <a:pt x="44450" y="228600"/>
                </a:lnTo>
                <a:lnTo>
                  <a:pt x="76200" y="228600"/>
                </a:lnTo>
                <a:lnTo>
                  <a:pt x="101600" y="228600"/>
                </a:lnTo>
                <a:lnTo>
                  <a:pt x="114300" y="234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1536700" y="2679700"/>
            <a:ext cx="12701" cy="146051"/>
          </a:xfrm>
          <a:custGeom>
            <a:avLst/>
            <a:gdLst/>
            <a:ahLst/>
            <a:cxnLst/>
            <a:rect l="0" t="0" r="0" b="0"/>
            <a:pathLst>
              <a:path w="12701" h="146051">
                <a:moveTo>
                  <a:pt x="6350" y="0"/>
                </a:moveTo>
                <a:lnTo>
                  <a:pt x="12700" y="19050"/>
                </a:lnTo>
                <a:lnTo>
                  <a:pt x="6350" y="44450"/>
                </a:lnTo>
                <a:lnTo>
                  <a:pt x="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1473200" y="2749550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0" y="12700"/>
                </a:moveTo>
                <a:lnTo>
                  <a:pt x="25400" y="12700"/>
                </a:lnTo>
                <a:lnTo>
                  <a:pt x="57150" y="12700"/>
                </a:lnTo>
                <a:lnTo>
                  <a:pt x="82550" y="6350"/>
                </a:lnTo>
                <a:lnTo>
                  <a:pt x="10795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0" name="SMARTINK"/>
          <p:cNvSpPr/>
          <p:nvPr/>
        </p:nvSpPr>
        <p:spPr bwMode="auto">
          <a:xfrm>
            <a:off x="1689100" y="2667000"/>
            <a:ext cx="1" cy="177801"/>
          </a:xfrm>
          <a:custGeom>
            <a:avLst/>
            <a:gdLst/>
            <a:ahLst/>
            <a:cxnLst/>
            <a:rect l="0" t="0" r="0" b="0"/>
            <a:pathLst>
              <a:path w="1" h="1778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1" name="SMARTINK"/>
          <p:cNvSpPr/>
          <p:nvPr/>
        </p:nvSpPr>
        <p:spPr bwMode="auto">
          <a:xfrm>
            <a:off x="1543050" y="3308350"/>
            <a:ext cx="88901" cy="476251"/>
          </a:xfrm>
          <a:custGeom>
            <a:avLst/>
            <a:gdLst/>
            <a:ahLst/>
            <a:cxnLst/>
            <a:rect l="0" t="0" r="0" b="0"/>
            <a:pathLst>
              <a:path w="88901" h="476251">
                <a:moveTo>
                  <a:pt x="88900" y="0"/>
                </a:moveTo>
                <a:lnTo>
                  <a:pt x="76200" y="25400"/>
                </a:lnTo>
                <a:lnTo>
                  <a:pt x="69850" y="50800"/>
                </a:lnTo>
                <a:lnTo>
                  <a:pt x="63500" y="76200"/>
                </a:lnTo>
                <a:lnTo>
                  <a:pt x="57150" y="107950"/>
                </a:lnTo>
                <a:lnTo>
                  <a:pt x="50800" y="133350"/>
                </a:lnTo>
                <a:lnTo>
                  <a:pt x="44450" y="165100"/>
                </a:lnTo>
                <a:lnTo>
                  <a:pt x="38100" y="196850"/>
                </a:lnTo>
                <a:lnTo>
                  <a:pt x="31750" y="222250"/>
                </a:lnTo>
                <a:lnTo>
                  <a:pt x="25400" y="254000"/>
                </a:lnTo>
                <a:lnTo>
                  <a:pt x="25400" y="285750"/>
                </a:lnTo>
                <a:lnTo>
                  <a:pt x="19050" y="311150"/>
                </a:lnTo>
                <a:lnTo>
                  <a:pt x="12700" y="336550"/>
                </a:lnTo>
                <a:lnTo>
                  <a:pt x="12700" y="361950"/>
                </a:lnTo>
                <a:lnTo>
                  <a:pt x="12700" y="393700"/>
                </a:lnTo>
                <a:lnTo>
                  <a:pt x="6350" y="419100"/>
                </a:lnTo>
                <a:lnTo>
                  <a:pt x="6350" y="444500"/>
                </a:lnTo>
                <a:lnTo>
                  <a:pt x="0" y="469900"/>
                </a:lnTo>
                <a:lnTo>
                  <a:pt x="0" y="476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4" name="SMARTINK"/>
          <p:cNvSpPr/>
          <p:nvPr/>
        </p:nvSpPr>
        <p:spPr bwMode="auto">
          <a:xfrm>
            <a:off x="1441450" y="3708400"/>
            <a:ext cx="203201" cy="158751"/>
          </a:xfrm>
          <a:custGeom>
            <a:avLst/>
            <a:gdLst/>
            <a:ahLst/>
            <a:cxnLst/>
            <a:rect l="0" t="0" r="0" b="0"/>
            <a:pathLst>
              <a:path w="203201" h="158751">
                <a:moveTo>
                  <a:pt x="0" y="12700"/>
                </a:moveTo>
                <a:lnTo>
                  <a:pt x="6350" y="0"/>
                </a:lnTo>
                <a:lnTo>
                  <a:pt x="25400" y="25400"/>
                </a:lnTo>
                <a:lnTo>
                  <a:pt x="31750" y="44450"/>
                </a:lnTo>
                <a:lnTo>
                  <a:pt x="38100" y="76200"/>
                </a:lnTo>
                <a:lnTo>
                  <a:pt x="38100" y="101600"/>
                </a:lnTo>
                <a:lnTo>
                  <a:pt x="44450" y="127000"/>
                </a:lnTo>
                <a:lnTo>
                  <a:pt x="50800" y="158750"/>
                </a:lnTo>
                <a:lnTo>
                  <a:pt x="76200" y="152400"/>
                </a:lnTo>
                <a:lnTo>
                  <a:pt x="107950" y="127000"/>
                </a:lnTo>
                <a:lnTo>
                  <a:pt x="133350" y="101600"/>
                </a:lnTo>
                <a:lnTo>
                  <a:pt x="158750" y="82550"/>
                </a:lnTo>
                <a:lnTo>
                  <a:pt x="184150" y="57150"/>
                </a:lnTo>
                <a:lnTo>
                  <a:pt x="2032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5" name="SMARTINK"/>
          <p:cNvSpPr/>
          <p:nvPr/>
        </p:nvSpPr>
        <p:spPr bwMode="auto">
          <a:xfrm>
            <a:off x="1346200" y="3937000"/>
            <a:ext cx="19051" cy="165101"/>
          </a:xfrm>
          <a:custGeom>
            <a:avLst/>
            <a:gdLst/>
            <a:ahLst/>
            <a:cxnLst/>
            <a:rect l="0" t="0" r="0" b="0"/>
            <a:pathLst>
              <a:path w="19051" h="165101">
                <a:moveTo>
                  <a:pt x="19050" y="0"/>
                </a:moveTo>
                <a:lnTo>
                  <a:pt x="12700" y="19050"/>
                </a:lnTo>
                <a:lnTo>
                  <a:pt x="12700" y="5080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6" name="SMARTINK"/>
          <p:cNvSpPr/>
          <p:nvPr/>
        </p:nvSpPr>
        <p:spPr bwMode="auto">
          <a:xfrm>
            <a:off x="1308100" y="400685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016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7" name="SMARTINK"/>
          <p:cNvSpPr/>
          <p:nvPr/>
        </p:nvSpPr>
        <p:spPr bwMode="auto">
          <a:xfrm>
            <a:off x="1492250" y="3949700"/>
            <a:ext cx="88901" cy="120651"/>
          </a:xfrm>
          <a:custGeom>
            <a:avLst/>
            <a:gdLst/>
            <a:ahLst/>
            <a:cxnLst/>
            <a:rect l="0" t="0" r="0" b="0"/>
            <a:pathLst>
              <a:path w="88901" h="1206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50800" y="25400"/>
                </a:lnTo>
                <a:lnTo>
                  <a:pt x="50800" y="50800"/>
                </a:lnTo>
                <a:lnTo>
                  <a:pt x="38100" y="76200"/>
                </a:lnTo>
                <a:lnTo>
                  <a:pt x="19050" y="101600"/>
                </a:lnTo>
                <a:lnTo>
                  <a:pt x="12700" y="114300"/>
                </a:lnTo>
                <a:lnTo>
                  <a:pt x="31750" y="120650"/>
                </a:lnTo>
                <a:lnTo>
                  <a:pt x="57150" y="114300"/>
                </a:lnTo>
                <a:lnTo>
                  <a:pt x="889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8" name="SMARTINK"/>
          <p:cNvSpPr/>
          <p:nvPr/>
        </p:nvSpPr>
        <p:spPr bwMode="auto">
          <a:xfrm>
            <a:off x="1955800" y="391160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12700"/>
                </a:lnTo>
                <a:lnTo>
                  <a:pt x="50800" y="6350"/>
                </a:lnTo>
                <a:lnTo>
                  <a:pt x="82550" y="0"/>
                </a:lnTo>
                <a:lnTo>
                  <a:pt x="1143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89" name="SMARTINK"/>
          <p:cNvSpPr/>
          <p:nvPr/>
        </p:nvSpPr>
        <p:spPr bwMode="auto">
          <a:xfrm>
            <a:off x="2133600" y="3841750"/>
            <a:ext cx="101601" cy="158751"/>
          </a:xfrm>
          <a:custGeom>
            <a:avLst/>
            <a:gdLst/>
            <a:ahLst/>
            <a:cxnLst/>
            <a:rect l="0" t="0" r="0" b="0"/>
            <a:pathLst>
              <a:path w="101601" h="158751">
                <a:moveTo>
                  <a:pt x="0" y="31750"/>
                </a:moveTo>
                <a:lnTo>
                  <a:pt x="6350" y="12700"/>
                </a:lnTo>
                <a:lnTo>
                  <a:pt x="25400" y="0"/>
                </a:lnTo>
                <a:lnTo>
                  <a:pt x="50800" y="0"/>
                </a:lnTo>
                <a:lnTo>
                  <a:pt x="63500" y="6350"/>
                </a:lnTo>
                <a:lnTo>
                  <a:pt x="69850" y="19050"/>
                </a:lnTo>
                <a:lnTo>
                  <a:pt x="57150" y="57150"/>
                </a:lnTo>
                <a:lnTo>
                  <a:pt x="44450" y="88900"/>
                </a:lnTo>
                <a:lnTo>
                  <a:pt x="25400" y="114300"/>
                </a:lnTo>
                <a:lnTo>
                  <a:pt x="6350" y="139700"/>
                </a:lnTo>
                <a:lnTo>
                  <a:pt x="12700" y="158750"/>
                </a:lnTo>
                <a:lnTo>
                  <a:pt x="44450" y="152400"/>
                </a:lnTo>
                <a:lnTo>
                  <a:pt x="76200" y="146050"/>
                </a:lnTo>
                <a:lnTo>
                  <a:pt x="1016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1" name="SMARTINK"/>
          <p:cNvSpPr/>
          <p:nvPr/>
        </p:nvSpPr>
        <p:spPr bwMode="auto">
          <a:xfrm>
            <a:off x="2006600" y="3289300"/>
            <a:ext cx="19051" cy="457201"/>
          </a:xfrm>
          <a:custGeom>
            <a:avLst/>
            <a:gdLst/>
            <a:ahLst/>
            <a:cxnLst/>
            <a:rect l="0" t="0" r="0" b="0"/>
            <a:pathLst>
              <a:path w="19051" h="4572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33350"/>
                </a:lnTo>
                <a:lnTo>
                  <a:pt x="12700" y="158750"/>
                </a:lnTo>
                <a:lnTo>
                  <a:pt x="12700" y="190500"/>
                </a:lnTo>
                <a:lnTo>
                  <a:pt x="19050" y="215900"/>
                </a:lnTo>
                <a:lnTo>
                  <a:pt x="19050" y="247650"/>
                </a:lnTo>
                <a:lnTo>
                  <a:pt x="19050" y="273050"/>
                </a:lnTo>
                <a:lnTo>
                  <a:pt x="19050" y="298450"/>
                </a:lnTo>
                <a:lnTo>
                  <a:pt x="12700" y="330200"/>
                </a:lnTo>
                <a:lnTo>
                  <a:pt x="12700" y="355600"/>
                </a:lnTo>
                <a:lnTo>
                  <a:pt x="12700" y="387350"/>
                </a:lnTo>
                <a:lnTo>
                  <a:pt x="12700" y="419100"/>
                </a:lnTo>
                <a:lnTo>
                  <a:pt x="12700" y="444500"/>
                </a:lnTo>
                <a:lnTo>
                  <a:pt x="12700" y="457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2" name="SMARTINK"/>
          <p:cNvSpPr/>
          <p:nvPr/>
        </p:nvSpPr>
        <p:spPr bwMode="auto">
          <a:xfrm>
            <a:off x="1930400" y="3670300"/>
            <a:ext cx="190501" cy="107951"/>
          </a:xfrm>
          <a:custGeom>
            <a:avLst/>
            <a:gdLst/>
            <a:ahLst/>
            <a:cxnLst/>
            <a:rect l="0" t="0" r="0" b="0"/>
            <a:pathLst>
              <a:path w="190501" h="107951">
                <a:moveTo>
                  <a:pt x="0" y="44450"/>
                </a:moveTo>
                <a:lnTo>
                  <a:pt x="6350" y="31750"/>
                </a:lnTo>
                <a:lnTo>
                  <a:pt x="19050" y="44450"/>
                </a:lnTo>
                <a:lnTo>
                  <a:pt x="31750" y="69850"/>
                </a:lnTo>
                <a:lnTo>
                  <a:pt x="50800" y="101600"/>
                </a:lnTo>
                <a:lnTo>
                  <a:pt x="63500" y="107950"/>
                </a:lnTo>
                <a:lnTo>
                  <a:pt x="82550" y="107950"/>
                </a:lnTo>
                <a:lnTo>
                  <a:pt x="95250" y="101600"/>
                </a:lnTo>
                <a:lnTo>
                  <a:pt x="120650" y="76200"/>
                </a:lnTo>
                <a:lnTo>
                  <a:pt x="146050" y="50800"/>
                </a:lnTo>
                <a:lnTo>
                  <a:pt x="171450" y="25400"/>
                </a:lnTo>
                <a:lnTo>
                  <a:pt x="184150" y="635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4" name="SMARTINK"/>
          <p:cNvSpPr/>
          <p:nvPr/>
        </p:nvSpPr>
        <p:spPr bwMode="auto">
          <a:xfrm>
            <a:off x="1854200" y="2743200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6350"/>
                </a:moveTo>
                <a:lnTo>
                  <a:pt x="25400" y="6350"/>
                </a:lnTo>
                <a:lnTo>
                  <a:pt x="44450" y="6350"/>
                </a:lnTo>
                <a:lnTo>
                  <a:pt x="6985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295" name="SMARTINK"/>
          <p:cNvSpPr/>
          <p:nvPr/>
        </p:nvSpPr>
        <p:spPr bwMode="auto">
          <a:xfrm>
            <a:off x="2032000" y="2654300"/>
            <a:ext cx="6351" cy="177801"/>
          </a:xfrm>
          <a:custGeom>
            <a:avLst/>
            <a:gdLst/>
            <a:ahLst/>
            <a:cxnLst/>
            <a:rect l="0" t="0" r="0" b="0"/>
            <a:pathLst>
              <a:path w="6351" h="177801">
                <a:moveTo>
                  <a:pt x="6350" y="12700"/>
                </a:moveTo>
                <a:lnTo>
                  <a:pt x="0" y="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20650"/>
                </a:lnTo>
                <a:lnTo>
                  <a:pt x="6350" y="15240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29" name="SMARTINK"/>
          <p:cNvSpPr/>
          <p:nvPr/>
        </p:nvSpPr>
        <p:spPr bwMode="auto">
          <a:xfrm>
            <a:off x="4298950" y="2603500"/>
            <a:ext cx="1" cy="139701"/>
          </a:xfrm>
          <a:custGeom>
            <a:avLst/>
            <a:gdLst/>
            <a:ahLst/>
            <a:cxnLst/>
            <a:rect l="0" t="0" r="0" b="0"/>
            <a:pathLst>
              <a:path w="1" h="139701">
                <a:moveTo>
                  <a:pt x="0" y="0"/>
                </a:move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0" name="SMARTINK"/>
          <p:cNvSpPr/>
          <p:nvPr/>
        </p:nvSpPr>
        <p:spPr bwMode="auto">
          <a:xfrm>
            <a:off x="4229100" y="2679700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0" y="6350"/>
                </a:moveTo>
                <a:lnTo>
                  <a:pt x="31750" y="0"/>
                </a:lnTo>
                <a:lnTo>
                  <a:pt x="63500" y="0"/>
                </a:lnTo>
                <a:lnTo>
                  <a:pt x="88900" y="0"/>
                </a:lnTo>
                <a:lnTo>
                  <a:pt x="1206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1" name="SMARTINK"/>
          <p:cNvSpPr/>
          <p:nvPr/>
        </p:nvSpPr>
        <p:spPr bwMode="auto">
          <a:xfrm>
            <a:off x="4432300" y="2622550"/>
            <a:ext cx="1" cy="139701"/>
          </a:xfrm>
          <a:custGeom>
            <a:avLst/>
            <a:gdLst/>
            <a:ahLst/>
            <a:cxnLst/>
            <a:rect l="0" t="0" r="0" b="0"/>
            <a:pathLst>
              <a:path w="1" h="1397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2" name="SMARTINK"/>
          <p:cNvSpPr/>
          <p:nvPr/>
        </p:nvSpPr>
        <p:spPr bwMode="auto">
          <a:xfrm>
            <a:off x="4578350" y="2711450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6350"/>
                </a:moveTo>
                <a:lnTo>
                  <a:pt x="25400" y="6350"/>
                </a:lnTo>
                <a:lnTo>
                  <a:pt x="57150" y="0"/>
                </a:lnTo>
                <a:lnTo>
                  <a:pt x="889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3" name="SMARTINK"/>
          <p:cNvSpPr/>
          <p:nvPr/>
        </p:nvSpPr>
        <p:spPr bwMode="auto">
          <a:xfrm>
            <a:off x="4743450" y="2635250"/>
            <a:ext cx="88901" cy="127001"/>
          </a:xfrm>
          <a:custGeom>
            <a:avLst/>
            <a:gdLst/>
            <a:ahLst/>
            <a:cxnLst/>
            <a:rect l="0" t="0" r="0" b="0"/>
            <a:pathLst>
              <a:path w="88901" h="127001">
                <a:moveTo>
                  <a:pt x="19050" y="31750"/>
                </a:moveTo>
                <a:lnTo>
                  <a:pt x="6350" y="25400"/>
                </a:lnTo>
                <a:lnTo>
                  <a:pt x="0" y="12700"/>
                </a:lnTo>
                <a:lnTo>
                  <a:pt x="12700" y="0"/>
                </a:lnTo>
                <a:lnTo>
                  <a:pt x="38100" y="0"/>
                </a:lnTo>
                <a:lnTo>
                  <a:pt x="50800" y="6350"/>
                </a:lnTo>
                <a:lnTo>
                  <a:pt x="63500" y="19050"/>
                </a:lnTo>
                <a:lnTo>
                  <a:pt x="63500" y="38100"/>
                </a:lnTo>
                <a:lnTo>
                  <a:pt x="50800" y="63500"/>
                </a:lnTo>
                <a:lnTo>
                  <a:pt x="31750" y="88900"/>
                </a:lnTo>
                <a:lnTo>
                  <a:pt x="6350" y="114300"/>
                </a:lnTo>
                <a:lnTo>
                  <a:pt x="19050" y="127000"/>
                </a:lnTo>
                <a:lnTo>
                  <a:pt x="50800" y="120650"/>
                </a:lnTo>
                <a:lnTo>
                  <a:pt x="69850" y="114300"/>
                </a:lnTo>
                <a:lnTo>
                  <a:pt x="8890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4" name="SMARTINK"/>
          <p:cNvSpPr/>
          <p:nvPr/>
        </p:nvSpPr>
        <p:spPr bwMode="auto">
          <a:xfrm>
            <a:off x="6546850" y="2508250"/>
            <a:ext cx="114301" cy="139701"/>
          </a:xfrm>
          <a:custGeom>
            <a:avLst/>
            <a:gdLst/>
            <a:ahLst/>
            <a:cxnLst/>
            <a:rect l="0" t="0" r="0" b="0"/>
            <a:pathLst>
              <a:path w="114301" h="139701">
                <a:moveTo>
                  <a:pt x="69850" y="6350"/>
                </a:moveTo>
                <a:lnTo>
                  <a:pt x="57150" y="0"/>
                </a:lnTo>
                <a:lnTo>
                  <a:pt x="38100" y="6350"/>
                </a:lnTo>
                <a:lnTo>
                  <a:pt x="25400" y="19050"/>
                </a:lnTo>
                <a:lnTo>
                  <a:pt x="12700" y="38100"/>
                </a:lnTo>
                <a:lnTo>
                  <a:pt x="0" y="69850"/>
                </a:lnTo>
                <a:lnTo>
                  <a:pt x="6350" y="114300"/>
                </a:lnTo>
                <a:lnTo>
                  <a:pt x="12700" y="127000"/>
                </a:lnTo>
                <a:lnTo>
                  <a:pt x="19050" y="139700"/>
                </a:lnTo>
                <a:lnTo>
                  <a:pt x="44450" y="139700"/>
                </a:lnTo>
                <a:lnTo>
                  <a:pt x="69850" y="133350"/>
                </a:lnTo>
                <a:lnTo>
                  <a:pt x="88900" y="114300"/>
                </a:lnTo>
                <a:lnTo>
                  <a:pt x="107950" y="82550"/>
                </a:lnTo>
                <a:lnTo>
                  <a:pt x="114300" y="69850"/>
                </a:lnTo>
                <a:lnTo>
                  <a:pt x="114300" y="44450"/>
                </a:lnTo>
                <a:lnTo>
                  <a:pt x="114300" y="25400"/>
                </a:lnTo>
                <a:lnTo>
                  <a:pt x="107950" y="12700"/>
                </a:lnTo>
                <a:lnTo>
                  <a:pt x="76200" y="12700"/>
                </a:lnTo>
                <a:lnTo>
                  <a:pt x="7620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5" name="SMARTINK"/>
          <p:cNvSpPr/>
          <p:nvPr/>
        </p:nvSpPr>
        <p:spPr bwMode="auto">
          <a:xfrm>
            <a:off x="764076" y="4671328"/>
            <a:ext cx="241301" cy="292101"/>
          </a:xfrm>
          <a:custGeom>
            <a:avLst/>
            <a:gdLst/>
            <a:ahLst/>
            <a:cxnLst/>
            <a:rect l="0" t="0" r="0" b="0"/>
            <a:pathLst>
              <a:path w="241301" h="292101">
                <a:moveTo>
                  <a:pt x="120650" y="38100"/>
                </a:moveTo>
                <a:lnTo>
                  <a:pt x="101600" y="6350"/>
                </a:lnTo>
                <a:lnTo>
                  <a:pt x="88900" y="0"/>
                </a:lnTo>
                <a:lnTo>
                  <a:pt x="69850" y="0"/>
                </a:lnTo>
                <a:lnTo>
                  <a:pt x="57150" y="6350"/>
                </a:lnTo>
                <a:lnTo>
                  <a:pt x="38100" y="31750"/>
                </a:lnTo>
                <a:lnTo>
                  <a:pt x="25400" y="50800"/>
                </a:lnTo>
                <a:lnTo>
                  <a:pt x="19050" y="76200"/>
                </a:lnTo>
                <a:lnTo>
                  <a:pt x="12700" y="107950"/>
                </a:lnTo>
                <a:lnTo>
                  <a:pt x="6350" y="133350"/>
                </a:lnTo>
                <a:lnTo>
                  <a:pt x="0" y="165100"/>
                </a:lnTo>
                <a:lnTo>
                  <a:pt x="0" y="196850"/>
                </a:lnTo>
                <a:lnTo>
                  <a:pt x="0" y="222250"/>
                </a:lnTo>
                <a:lnTo>
                  <a:pt x="6350" y="247650"/>
                </a:lnTo>
                <a:lnTo>
                  <a:pt x="12700" y="266700"/>
                </a:lnTo>
                <a:lnTo>
                  <a:pt x="38100" y="285750"/>
                </a:lnTo>
                <a:lnTo>
                  <a:pt x="63500" y="292100"/>
                </a:lnTo>
                <a:lnTo>
                  <a:pt x="88900" y="292100"/>
                </a:lnTo>
                <a:lnTo>
                  <a:pt x="120650" y="285750"/>
                </a:lnTo>
                <a:lnTo>
                  <a:pt x="146050" y="273050"/>
                </a:lnTo>
                <a:lnTo>
                  <a:pt x="171450" y="254000"/>
                </a:lnTo>
                <a:lnTo>
                  <a:pt x="196850" y="228600"/>
                </a:lnTo>
                <a:lnTo>
                  <a:pt x="222250" y="196850"/>
                </a:lnTo>
                <a:lnTo>
                  <a:pt x="234950" y="165100"/>
                </a:lnTo>
                <a:lnTo>
                  <a:pt x="241300" y="133350"/>
                </a:lnTo>
                <a:lnTo>
                  <a:pt x="234950" y="101600"/>
                </a:lnTo>
                <a:lnTo>
                  <a:pt x="228600" y="69850"/>
                </a:lnTo>
                <a:lnTo>
                  <a:pt x="209550" y="44450"/>
                </a:lnTo>
                <a:lnTo>
                  <a:pt x="190500" y="25400"/>
                </a:lnTo>
                <a:lnTo>
                  <a:pt x="165100" y="12700"/>
                </a:lnTo>
                <a:lnTo>
                  <a:pt x="139700" y="635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6" name="SMARTINK"/>
          <p:cNvSpPr/>
          <p:nvPr/>
        </p:nvSpPr>
        <p:spPr bwMode="auto">
          <a:xfrm>
            <a:off x="1411776" y="4785628"/>
            <a:ext cx="12701" cy="127001"/>
          </a:xfrm>
          <a:custGeom>
            <a:avLst/>
            <a:gdLst/>
            <a:ahLst/>
            <a:cxnLst/>
            <a:rect l="0" t="0" r="0" b="0"/>
            <a:pathLst>
              <a:path w="12701" h="1270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1270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7" name="SMARTINK"/>
          <p:cNvSpPr/>
          <p:nvPr/>
        </p:nvSpPr>
        <p:spPr bwMode="auto">
          <a:xfrm>
            <a:off x="1405426" y="4690378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0"/>
                </a:moveTo>
                <a:lnTo>
                  <a:pt x="1270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8" name="SMARTINK"/>
          <p:cNvSpPr/>
          <p:nvPr/>
        </p:nvSpPr>
        <p:spPr bwMode="auto">
          <a:xfrm>
            <a:off x="1583226" y="4753878"/>
            <a:ext cx="107951" cy="165101"/>
          </a:xfrm>
          <a:custGeom>
            <a:avLst/>
            <a:gdLst/>
            <a:ahLst/>
            <a:cxnLst/>
            <a:rect l="0" t="0" r="0" b="0"/>
            <a:pathLst>
              <a:path w="107951" h="165101">
                <a:moveTo>
                  <a:pt x="107950" y="50800"/>
                </a:moveTo>
                <a:lnTo>
                  <a:pt x="107950" y="25400"/>
                </a:lnTo>
                <a:lnTo>
                  <a:pt x="101600" y="12700"/>
                </a:lnTo>
                <a:lnTo>
                  <a:pt x="88900" y="6350"/>
                </a:lnTo>
                <a:lnTo>
                  <a:pt x="76200" y="0"/>
                </a:lnTo>
                <a:lnTo>
                  <a:pt x="57150" y="0"/>
                </a:lnTo>
                <a:lnTo>
                  <a:pt x="38100" y="6350"/>
                </a:lnTo>
                <a:lnTo>
                  <a:pt x="12700" y="19050"/>
                </a:lnTo>
                <a:lnTo>
                  <a:pt x="0" y="31750"/>
                </a:lnTo>
                <a:lnTo>
                  <a:pt x="6350" y="57150"/>
                </a:lnTo>
                <a:lnTo>
                  <a:pt x="31750" y="76200"/>
                </a:lnTo>
                <a:lnTo>
                  <a:pt x="63500" y="95250"/>
                </a:lnTo>
                <a:lnTo>
                  <a:pt x="95250" y="120650"/>
                </a:lnTo>
                <a:lnTo>
                  <a:pt x="101600" y="133350"/>
                </a:lnTo>
                <a:lnTo>
                  <a:pt x="95250" y="146050"/>
                </a:lnTo>
                <a:lnTo>
                  <a:pt x="69850" y="152400"/>
                </a:lnTo>
                <a:lnTo>
                  <a:pt x="44450" y="158750"/>
                </a:lnTo>
                <a:lnTo>
                  <a:pt x="2540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39" name="SMARTINK"/>
          <p:cNvSpPr/>
          <p:nvPr/>
        </p:nvSpPr>
        <p:spPr bwMode="auto">
          <a:xfrm>
            <a:off x="2142026" y="4715778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127000" y="44450"/>
                </a:moveTo>
                <a:lnTo>
                  <a:pt x="133350" y="31750"/>
                </a:lnTo>
                <a:lnTo>
                  <a:pt x="127000" y="19050"/>
                </a:lnTo>
                <a:lnTo>
                  <a:pt x="114300" y="6350"/>
                </a:lnTo>
                <a:lnTo>
                  <a:pt x="82550" y="0"/>
                </a:lnTo>
                <a:lnTo>
                  <a:pt x="57150" y="6350"/>
                </a:lnTo>
                <a:lnTo>
                  <a:pt x="25400" y="6350"/>
                </a:lnTo>
                <a:lnTo>
                  <a:pt x="6350" y="25400"/>
                </a:lnTo>
                <a:lnTo>
                  <a:pt x="0" y="38100"/>
                </a:lnTo>
                <a:lnTo>
                  <a:pt x="19050" y="69850"/>
                </a:lnTo>
                <a:lnTo>
                  <a:pt x="38100" y="82550"/>
                </a:lnTo>
                <a:lnTo>
                  <a:pt x="63500" y="95250"/>
                </a:lnTo>
                <a:lnTo>
                  <a:pt x="95250" y="114300"/>
                </a:lnTo>
                <a:lnTo>
                  <a:pt x="107950" y="127000"/>
                </a:lnTo>
                <a:lnTo>
                  <a:pt x="114300" y="146050"/>
                </a:lnTo>
                <a:lnTo>
                  <a:pt x="101600" y="158750"/>
                </a:lnTo>
                <a:lnTo>
                  <a:pt x="82550" y="171450"/>
                </a:lnTo>
                <a:lnTo>
                  <a:pt x="63500" y="177800"/>
                </a:lnTo>
                <a:lnTo>
                  <a:pt x="44450" y="177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0" name="SMARTINK"/>
          <p:cNvSpPr/>
          <p:nvPr/>
        </p:nvSpPr>
        <p:spPr bwMode="auto">
          <a:xfrm>
            <a:off x="2370626" y="4766578"/>
            <a:ext cx="12701" cy="107951"/>
          </a:xfrm>
          <a:custGeom>
            <a:avLst/>
            <a:gdLst/>
            <a:ahLst/>
            <a:cxnLst/>
            <a:rect l="0" t="0" r="0" b="0"/>
            <a:pathLst>
              <a:path w="12701" h="10795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8900"/>
                </a:lnTo>
                <a:lnTo>
                  <a:pt x="12700" y="107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1" name="SMARTINK"/>
          <p:cNvSpPr/>
          <p:nvPr/>
        </p:nvSpPr>
        <p:spPr bwMode="auto">
          <a:xfrm>
            <a:off x="2307126" y="4639578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  <a:close/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2" name="SMARTINK"/>
          <p:cNvSpPr/>
          <p:nvPr/>
        </p:nvSpPr>
        <p:spPr bwMode="auto">
          <a:xfrm>
            <a:off x="2453176" y="4760228"/>
            <a:ext cx="196851" cy="95251"/>
          </a:xfrm>
          <a:custGeom>
            <a:avLst/>
            <a:gdLst/>
            <a:ahLst/>
            <a:cxnLst/>
            <a:rect l="0" t="0" r="0" b="0"/>
            <a:pathLst>
              <a:path w="196851" h="95251">
                <a:moveTo>
                  <a:pt x="0" y="0"/>
                </a:moveTo>
                <a:lnTo>
                  <a:pt x="6350" y="12700"/>
                </a:lnTo>
                <a:lnTo>
                  <a:pt x="12700" y="38100"/>
                </a:lnTo>
                <a:lnTo>
                  <a:pt x="19050" y="63500"/>
                </a:lnTo>
                <a:lnTo>
                  <a:pt x="25400" y="95250"/>
                </a:lnTo>
                <a:lnTo>
                  <a:pt x="38100" y="69850"/>
                </a:lnTo>
                <a:lnTo>
                  <a:pt x="50800" y="44450"/>
                </a:lnTo>
                <a:lnTo>
                  <a:pt x="63500" y="38100"/>
                </a:lnTo>
                <a:lnTo>
                  <a:pt x="82550" y="63500"/>
                </a:lnTo>
                <a:lnTo>
                  <a:pt x="107950" y="38100"/>
                </a:lnTo>
                <a:lnTo>
                  <a:pt x="114300" y="25400"/>
                </a:lnTo>
                <a:lnTo>
                  <a:pt x="133350" y="25400"/>
                </a:lnTo>
                <a:lnTo>
                  <a:pt x="152400" y="31750"/>
                </a:lnTo>
                <a:lnTo>
                  <a:pt x="158750" y="44450"/>
                </a:lnTo>
                <a:lnTo>
                  <a:pt x="177800" y="69850"/>
                </a:lnTo>
                <a:lnTo>
                  <a:pt x="19685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3" name="SMARTINK"/>
          <p:cNvSpPr/>
          <p:nvPr/>
        </p:nvSpPr>
        <p:spPr bwMode="auto">
          <a:xfrm>
            <a:off x="2719876" y="4747528"/>
            <a:ext cx="139701" cy="120651"/>
          </a:xfrm>
          <a:custGeom>
            <a:avLst/>
            <a:gdLst/>
            <a:ahLst/>
            <a:cxnLst/>
            <a:rect l="0" t="0" r="0" b="0"/>
            <a:pathLst>
              <a:path w="139701" h="1206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88900"/>
                </a:lnTo>
                <a:lnTo>
                  <a:pt x="25400" y="101600"/>
                </a:lnTo>
                <a:lnTo>
                  <a:pt x="44450" y="95250"/>
                </a:lnTo>
                <a:lnTo>
                  <a:pt x="57150" y="82550"/>
                </a:lnTo>
                <a:lnTo>
                  <a:pt x="69850" y="50800"/>
                </a:lnTo>
                <a:lnTo>
                  <a:pt x="82550" y="19050"/>
                </a:lnTo>
                <a:lnTo>
                  <a:pt x="82550" y="38100"/>
                </a:lnTo>
                <a:lnTo>
                  <a:pt x="88900" y="76200"/>
                </a:lnTo>
                <a:lnTo>
                  <a:pt x="95250" y="95250"/>
                </a:lnTo>
                <a:lnTo>
                  <a:pt x="101600" y="107950"/>
                </a:lnTo>
                <a:lnTo>
                  <a:pt x="139700" y="120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4" name="SMARTINK"/>
          <p:cNvSpPr/>
          <p:nvPr/>
        </p:nvSpPr>
        <p:spPr bwMode="auto">
          <a:xfrm>
            <a:off x="2878626" y="4563378"/>
            <a:ext cx="127001" cy="298451"/>
          </a:xfrm>
          <a:custGeom>
            <a:avLst/>
            <a:gdLst/>
            <a:ahLst/>
            <a:cxnLst/>
            <a:rect l="0" t="0" r="0" b="0"/>
            <a:pathLst>
              <a:path w="127001" h="298451">
                <a:moveTo>
                  <a:pt x="0" y="31750"/>
                </a:moveTo>
                <a:lnTo>
                  <a:pt x="6350" y="12700"/>
                </a:lnTo>
                <a:lnTo>
                  <a:pt x="12700" y="0"/>
                </a:lnTo>
                <a:lnTo>
                  <a:pt x="31750" y="12700"/>
                </a:lnTo>
                <a:lnTo>
                  <a:pt x="31750" y="38100"/>
                </a:lnTo>
                <a:lnTo>
                  <a:pt x="31750" y="69850"/>
                </a:lnTo>
                <a:lnTo>
                  <a:pt x="31750" y="101600"/>
                </a:lnTo>
                <a:lnTo>
                  <a:pt x="31750" y="127000"/>
                </a:lnTo>
                <a:lnTo>
                  <a:pt x="31750" y="146050"/>
                </a:lnTo>
                <a:lnTo>
                  <a:pt x="31750" y="165100"/>
                </a:lnTo>
                <a:lnTo>
                  <a:pt x="31750" y="184150"/>
                </a:lnTo>
                <a:lnTo>
                  <a:pt x="31750" y="215900"/>
                </a:lnTo>
                <a:lnTo>
                  <a:pt x="31750" y="241300"/>
                </a:lnTo>
                <a:lnTo>
                  <a:pt x="38100" y="260350"/>
                </a:lnTo>
                <a:lnTo>
                  <a:pt x="50800" y="279400"/>
                </a:lnTo>
                <a:lnTo>
                  <a:pt x="63500" y="292100"/>
                </a:lnTo>
                <a:lnTo>
                  <a:pt x="88900" y="298450"/>
                </a:lnTo>
                <a:lnTo>
                  <a:pt x="120650" y="298450"/>
                </a:lnTo>
                <a:lnTo>
                  <a:pt x="127000" y="2984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5" name="SMARTINK"/>
          <p:cNvSpPr/>
          <p:nvPr/>
        </p:nvSpPr>
        <p:spPr bwMode="auto">
          <a:xfrm>
            <a:off x="3100876" y="4601478"/>
            <a:ext cx="50801" cy="247651"/>
          </a:xfrm>
          <a:custGeom>
            <a:avLst/>
            <a:gdLst/>
            <a:ahLst/>
            <a:cxnLst/>
            <a:rect l="0" t="0" r="0" b="0"/>
            <a:pathLst>
              <a:path w="50801" h="247651">
                <a:moveTo>
                  <a:pt x="6350" y="12700"/>
                </a:moveTo>
                <a:lnTo>
                  <a:pt x="0" y="0"/>
                </a:ln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6350" y="101600"/>
                </a:lnTo>
                <a:lnTo>
                  <a:pt x="6350" y="120650"/>
                </a:lnTo>
                <a:lnTo>
                  <a:pt x="12700" y="139700"/>
                </a:lnTo>
                <a:lnTo>
                  <a:pt x="19050" y="171450"/>
                </a:lnTo>
                <a:lnTo>
                  <a:pt x="25400" y="196850"/>
                </a:lnTo>
                <a:lnTo>
                  <a:pt x="38100" y="222250"/>
                </a:lnTo>
                <a:lnTo>
                  <a:pt x="50800" y="247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6" name="SMARTINK"/>
          <p:cNvSpPr/>
          <p:nvPr/>
        </p:nvSpPr>
        <p:spPr bwMode="auto">
          <a:xfrm>
            <a:off x="3037376" y="4715778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12700" y="6350"/>
                </a:moveTo>
                <a:lnTo>
                  <a:pt x="0" y="0"/>
                </a:lnTo>
                <a:lnTo>
                  <a:pt x="3175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  <a:lnTo>
                  <a:pt x="13970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7" name="SMARTINK"/>
          <p:cNvSpPr/>
          <p:nvPr/>
        </p:nvSpPr>
        <p:spPr bwMode="auto">
          <a:xfrm>
            <a:off x="3189776" y="4703078"/>
            <a:ext cx="107951" cy="107951"/>
          </a:xfrm>
          <a:custGeom>
            <a:avLst/>
            <a:gdLst/>
            <a:ahLst/>
            <a:cxnLst/>
            <a:rect l="0" t="0" r="0" b="0"/>
            <a:pathLst>
              <a:path w="107951" h="107951">
                <a:moveTo>
                  <a:pt x="101600" y="6350"/>
                </a:moveTo>
                <a:lnTo>
                  <a:pt x="88900" y="0"/>
                </a:lnTo>
                <a:lnTo>
                  <a:pt x="44450" y="12700"/>
                </a:lnTo>
                <a:lnTo>
                  <a:pt x="19050" y="31750"/>
                </a:lnTo>
                <a:lnTo>
                  <a:pt x="6350" y="50800"/>
                </a:lnTo>
                <a:lnTo>
                  <a:pt x="0" y="63500"/>
                </a:lnTo>
                <a:lnTo>
                  <a:pt x="6350" y="82550"/>
                </a:lnTo>
                <a:lnTo>
                  <a:pt x="25400" y="95250"/>
                </a:lnTo>
                <a:lnTo>
                  <a:pt x="50800" y="88900"/>
                </a:lnTo>
                <a:lnTo>
                  <a:pt x="69850" y="69850"/>
                </a:lnTo>
                <a:lnTo>
                  <a:pt x="82550" y="44450"/>
                </a:lnTo>
                <a:lnTo>
                  <a:pt x="88900" y="57150"/>
                </a:lnTo>
                <a:lnTo>
                  <a:pt x="95250" y="82550"/>
                </a:lnTo>
                <a:lnTo>
                  <a:pt x="107950" y="107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8" name="SMARTINK"/>
          <p:cNvSpPr/>
          <p:nvPr/>
        </p:nvSpPr>
        <p:spPr bwMode="auto">
          <a:xfrm>
            <a:off x="3342176" y="4696728"/>
            <a:ext cx="152401" cy="114301"/>
          </a:xfrm>
          <a:custGeom>
            <a:avLst/>
            <a:gdLst/>
            <a:ahLst/>
            <a:cxnLst/>
            <a:rect l="0" t="0" r="0" b="0"/>
            <a:pathLst>
              <a:path w="152401" h="114301">
                <a:moveTo>
                  <a:pt x="0" y="0"/>
                </a:moveTo>
                <a:lnTo>
                  <a:pt x="6350" y="38100"/>
                </a:lnTo>
                <a:lnTo>
                  <a:pt x="6350" y="57150"/>
                </a:lnTo>
                <a:lnTo>
                  <a:pt x="6350" y="88900"/>
                </a:lnTo>
                <a:lnTo>
                  <a:pt x="6350" y="107950"/>
                </a:lnTo>
                <a:lnTo>
                  <a:pt x="19050" y="114300"/>
                </a:lnTo>
                <a:lnTo>
                  <a:pt x="38100" y="101600"/>
                </a:lnTo>
                <a:lnTo>
                  <a:pt x="57150" y="69850"/>
                </a:lnTo>
                <a:lnTo>
                  <a:pt x="69850" y="57150"/>
                </a:lnTo>
                <a:lnTo>
                  <a:pt x="107950" y="82550"/>
                </a:lnTo>
                <a:lnTo>
                  <a:pt x="133350" y="101600"/>
                </a:lnTo>
                <a:lnTo>
                  <a:pt x="15240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49" name="SMARTINK"/>
          <p:cNvSpPr/>
          <p:nvPr/>
        </p:nvSpPr>
        <p:spPr bwMode="auto">
          <a:xfrm>
            <a:off x="3526326" y="4696728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0" y="76200"/>
                </a:moveTo>
                <a:lnTo>
                  <a:pt x="6350" y="63500"/>
                </a:lnTo>
                <a:lnTo>
                  <a:pt x="38100" y="50800"/>
                </a:lnTo>
                <a:lnTo>
                  <a:pt x="57150" y="25400"/>
                </a:lnTo>
                <a:lnTo>
                  <a:pt x="69850" y="12700"/>
                </a:lnTo>
                <a:lnTo>
                  <a:pt x="63500" y="0"/>
                </a:lnTo>
                <a:lnTo>
                  <a:pt x="50800" y="6350"/>
                </a:lnTo>
                <a:lnTo>
                  <a:pt x="38100" y="25400"/>
                </a:lnTo>
                <a:lnTo>
                  <a:pt x="25400" y="44450"/>
                </a:lnTo>
                <a:lnTo>
                  <a:pt x="31750" y="63500"/>
                </a:lnTo>
                <a:lnTo>
                  <a:pt x="44450" y="82550"/>
                </a:lnTo>
                <a:lnTo>
                  <a:pt x="63500" y="88900"/>
                </a:lnTo>
                <a:lnTo>
                  <a:pt x="9525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0" name="SMARTINK"/>
          <p:cNvSpPr/>
          <p:nvPr/>
        </p:nvSpPr>
        <p:spPr bwMode="auto">
          <a:xfrm>
            <a:off x="3685076" y="4696728"/>
            <a:ext cx="82551" cy="107951"/>
          </a:xfrm>
          <a:custGeom>
            <a:avLst/>
            <a:gdLst/>
            <a:ahLst/>
            <a:cxnLst/>
            <a:rect l="0" t="0" r="0" b="0"/>
            <a:pathLst>
              <a:path w="82551" h="107951">
                <a:moveTo>
                  <a:pt x="69850" y="6350"/>
                </a:move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31750"/>
                </a:lnTo>
                <a:lnTo>
                  <a:pt x="0" y="50800"/>
                </a:lnTo>
                <a:lnTo>
                  <a:pt x="6350" y="82550"/>
                </a:lnTo>
                <a:lnTo>
                  <a:pt x="12700" y="95250"/>
                </a:lnTo>
                <a:lnTo>
                  <a:pt x="31750" y="107950"/>
                </a:lnTo>
                <a:lnTo>
                  <a:pt x="57150" y="107950"/>
                </a:lnTo>
                <a:lnTo>
                  <a:pt x="69850" y="95250"/>
                </a:lnTo>
                <a:lnTo>
                  <a:pt x="82550" y="76200"/>
                </a:lnTo>
                <a:lnTo>
                  <a:pt x="82550" y="50800"/>
                </a:lnTo>
                <a:lnTo>
                  <a:pt x="76200" y="38100"/>
                </a:lnTo>
                <a:lnTo>
                  <a:pt x="6350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1" name="SMARTINK"/>
          <p:cNvSpPr/>
          <p:nvPr/>
        </p:nvSpPr>
        <p:spPr bwMode="auto">
          <a:xfrm>
            <a:off x="3799376" y="4690378"/>
            <a:ext cx="114301" cy="101601"/>
          </a:xfrm>
          <a:custGeom>
            <a:avLst/>
            <a:gdLst/>
            <a:ahLst/>
            <a:cxnLst/>
            <a:rect l="0" t="0" r="0" b="0"/>
            <a:pathLst>
              <a:path w="114301" h="1016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69850"/>
                </a:lnTo>
                <a:lnTo>
                  <a:pt x="19050" y="82550"/>
                </a:lnTo>
                <a:lnTo>
                  <a:pt x="38100" y="76200"/>
                </a:lnTo>
                <a:lnTo>
                  <a:pt x="50800" y="69850"/>
                </a:lnTo>
                <a:lnTo>
                  <a:pt x="69850" y="50800"/>
                </a:lnTo>
                <a:lnTo>
                  <a:pt x="76200" y="31750"/>
                </a:lnTo>
                <a:lnTo>
                  <a:pt x="82550" y="44450"/>
                </a:lnTo>
                <a:lnTo>
                  <a:pt x="82550" y="63500"/>
                </a:lnTo>
                <a:lnTo>
                  <a:pt x="88900" y="76200"/>
                </a:lnTo>
                <a:lnTo>
                  <a:pt x="114300" y="1016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2" name="SMARTINK"/>
          <p:cNvSpPr/>
          <p:nvPr/>
        </p:nvSpPr>
        <p:spPr bwMode="auto">
          <a:xfrm>
            <a:off x="3964476" y="4690378"/>
            <a:ext cx="57151" cy="127001"/>
          </a:xfrm>
          <a:custGeom>
            <a:avLst/>
            <a:gdLst/>
            <a:ahLst/>
            <a:cxnLst/>
            <a:rect l="0" t="0" r="0" b="0"/>
            <a:pathLst>
              <a:path w="57151" h="127001">
                <a:moveTo>
                  <a:pt x="57150" y="19050"/>
                </a:moveTo>
                <a:lnTo>
                  <a:pt x="44450" y="6350"/>
                </a:lnTo>
                <a:lnTo>
                  <a:pt x="31750" y="0"/>
                </a:lnTo>
                <a:lnTo>
                  <a:pt x="12700" y="0"/>
                </a:lnTo>
                <a:lnTo>
                  <a:pt x="6350" y="12700"/>
                </a:lnTo>
                <a:lnTo>
                  <a:pt x="0" y="25400"/>
                </a:lnTo>
                <a:lnTo>
                  <a:pt x="12700" y="57150"/>
                </a:lnTo>
                <a:lnTo>
                  <a:pt x="25400" y="82550"/>
                </a:lnTo>
                <a:lnTo>
                  <a:pt x="31750" y="95250"/>
                </a:lnTo>
                <a:lnTo>
                  <a:pt x="25400" y="107950"/>
                </a:lnTo>
                <a:lnTo>
                  <a:pt x="12700" y="120650"/>
                </a:lnTo>
                <a:lnTo>
                  <a:pt x="0" y="1270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3" name="SMARTINK"/>
          <p:cNvSpPr/>
          <p:nvPr/>
        </p:nvSpPr>
        <p:spPr bwMode="auto">
          <a:xfrm>
            <a:off x="4123226" y="4499878"/>
            <a:ext cx="69851" cy="323851"/>
          </a:xfrm>
          <a:custGeom>
            <a:avLst/>
            <a:gdLst/>
            <a:ahLst/>
            <a:cxnLst/>
            <a:rect l="0" t="0" r="0" b="0"/>
            <a:pathLst>
              <a:path w="69851" h="323851">
                <a:moveTo>
                  <a:pt x="6350" y="0"/>
                </a:move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0" y="139700"/>
                </a:lnTo>
                <a:lnTo>
                  <a:pt x="0" y="158750"/>
                </a:lnTo>
                <a:lnTo>
                  <a:pt x="0" y="177800"/>
                </a:lnTo>
                <a:lnTo>
                  <a:pt x="0" y="196850"/>
                </a:lnTo>
                <a:lnTo>
                  <a:pt x="0" y="228600"/>
                </a:lnTo>
                <a:lnTo>
                  <a:pt x="6350" y="260350"/>
                </a:lnTo>
                <a:lnTo>
                  <a:pt x="6350" y="279400"/>
                </a:lnTo>
                <a:lnTo>
                  <a:pt x="19050" y="298450"/>
                </a:lnTo>
                <a:lnTo>
                  <a:pt x="44450" y="311150"/>
                </a:lnTo>
                <a:lnTo>
                  <a:pt x="69850" y="323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4" name="SMARTINK"/>
          <p:cNvSpPr/>
          <p:nvPr/>
        </p:nvSpPr>
        <p:spPr bwMode="auto">
          <a:xfrm>
            <a:off x="4231176" y="4709428"/>
            <a:ext cx="133351" cy="285751"/>
          </a:xfrm>
          <a:custGeom>
            <a:avLst/>
            <a:gdLst/>
            <a:ahLst/>
            <a:cxnLst/>
            <a:rect l="0" t="0" r="0" b="0"/>
            <a:pathLst>
              <a:path w="133351" h="285751">
                <a:moveTo>
                  <a:pt x="6350" y="19050"/>
                </a:moveTo>
                <a:lnTo>
                  <a:pt x="6350" y="0"/>
                </a:lnTo>
                <a:lnTo>
                  <a:pt x="12700" y="19050"/>
                </a:lnTo>
                <a:lnTo>
                  <a:pt x="25400" y="38100"/>
                </a:lnTo>
                <a:lnTo>
                  <a:pt x="44450" y="57150"/>
                </a:lnTo>
                <a:lnTo>
                  <a:pt x="63500" y="69850"/>
                </a:lnTo>
                <a:lnTo>
                  <a:pt x="82550" y="69850"/>
                </a:lnTo>
                <a:lnTo>
                  <a:pt x="95250" y="57150"/>
                </a:lnTo>
                <a:lnTo>
                  <a:pt x="107950" y="38100"/>
                </a:lnTo>
                <a:lnTo>
                  <a:pt x="114300" y="6350"/>
                </a:lnTo>
                <a:lnTo>
                  <a:pt x="120650" y="31750"/>
                </a:lnTo>
                <a:lnTo>
                  <a:pt x="127000" y="57150"/>
                </a:lnTo>
                <a:lnTo>
                  <a:pt x="127000" y="88900"/>
                </a:lnTo>
                <a:lnTo>
                  <a:pt x="133350" y="107950"/>
                </a:lnTo>
                <a:lnTo>
                  <a:pt x="133350" y="127000"/>
                </a:lnTo>
                <a:lnTo>
                  <a:pt x="133350" y="146050"/>
                </a:lnTo>
                <a:lnTo>
                  <a:pt x="133350" y="165100"/>
                </a:lnTo>
                <a:lnTo>
                  <a:pt x="133350" y="184150"/>
                </a:lnTo>
                <a:lnTo>
                  <a:pt x="127000" y="203200"/>
                </a:lnTo>
                <a:lnTo>
                  <a:pt x="120650" y="234950"/>
                </a:lnTo>
                <a:lnTo>
                  <a:pt x="107950" y="260350"/>
                </a:lnTo>
                <a:lnTo>
                  <a:pt x="88900" y="273050"/>
                </a:lnTo>
                <a:lnTo>
                  <a:pt x="69850" y="285750"/>
                </a:lnTo>
                <a:lnTo>
                  <a:pt x="50800" y="279400"/>
                </a:lnTo>
                <a:lnTo>
                  <a:pt x="19050" y="266700"/>
                </a:lnTo>
                <a:lnTo>
                  <a:pt x="0" y="2476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5" name="SMARTINK"/>
          <p:cNvSpPr/>
          <p:nvPr/>
        </p:nvSpPr>
        <p:spPr bwMode="auto">
          <a:xfrm>
            <a:off x="4815376" y="4639578"/>
            <a:ext cx="114301" cy="279401"/>
          </a:xfrm>
          <a:custGeom>
            <a:avLst/>
            <a:gdLst/>
            <a:ahLst/>
            <a:cxnLst/>
            <a:rect l="0" t="0" r="0" b="0"/>
            <a:pathLst>
              <a:path w="114301" h="279401">
                <a:moveTo>
                  <a:pt x="95250" y="19050"/>
                </a:moveTo>
                <a:lnTo>
                  <a:pt x="88900" y="0"/>
                </a:lnTo>
                <a:lnTo>
                  <a:pt x="63500" y="0"/>
                </a:lnTo>
                <a:lnTo>
                  <a:pt x="44450" y="12700"/>
                </a:lnTo>
                <a:lnTo>
                  <a:pt x="25400" y="38100"/>
                </a:lnTo>
                <a:lnTo>
                  <a:pt x="19050" y="63500"/>
                </a:lnTo>
                <a:lnTo>
                  <a:pt x="25400" y="82550"/>
                </a:lnTo>
                <a:lnTo>
                  <a:pt x="44450" y="82550"/>
                </a:lnTo>
                <a:lnTo>
                  <a:pt x="63500" y="69850"/>
                </a:lnTo>
                <a:lnTo>
                  <a:pt x="76200" y="57150"/>
                </a:lnTo>
                <a:lnTo>
                  <a:pt x="82550" y="31750"/>
                </a:lnTo>
                <a:lnTo>
                  <a:pt x="88900" y="19050"/>
                </a:lnTo>
                <a:lnTo>
                  <a:pt x="95250" y="44450"/>
                </a:lnTo>
                <a:lnTo>
                  <a:pt x="101600" y="69850"/>
                </a:lnTo>
                <a:lnTo>
                  <a:pt x="101600" y="101600"/>
                </a:lnTo>
                <a:lnTo>
                  <a:pt x="107950" y="120650"/>
                </a:lnTo>
                <a:lnTo>
                  <a:pt x="114300" y="139700"/>
                </a:lnTo>
                <a:lnTo>
                  <a:pt x="114300" y="158750"/>
                </a:lnTo>
                <a:lnTo>
                  <a:pt x="114300" y="190500"/>
                </a:lnTo>
                <a:lnTo>
                  <a:pt x="114300" y="222250"/>
                </a:lnTo>
                <a:lnTo>
                  <a:pt x="107950" y="247650"/>
                </a:lnTo>
                <a:lnTo>
                  <a:pt x="95250" y="266700"/>
                </a:lnTo>
                <a:lnTo>
                  <a:pt x="76200" y="279400"/>
                </a:lnTo>
                <a:lnTo>
                  <a:pt x="57150" y="279400"/>
                </a:lnTo>
                <a:lnTo>
                  <a:pt x="38100" y="279400"/>
                </a:lnTo>
                <a:lnTo>
                  <a:pt x="19050" y="260350"/>
                </a:lnTo>
                <a:lnTo>
                  <a:pt x="6350" y="241300"/>
                </a:lnTo>
                <a:lnTo>
                  <a:pt x="0" y="215900"/>
                </a:lnTo>
                <a:lnTo>
                  <a:pt x="0" y="190500"/>
                </a:lnTo>
                <a:lnTo>
                  <a:pt x="6350" y="171450"/>
                </a:lnTo>
                <a:lnTo>
                  <a:pt x="25400" y="146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6" name="SMARTINK"/>
          <p:cNvSpPr/>
          <p:nvPr/>
        </p:nvSpPr>
        <p:spPr bwMode="auto">
          <a:xfrm>
            <a:off x="4999526" y="4652278"/>
            <a:ext cx="146051" cy="114301"/>
          </a:xfrm>
          <a:custGeom>
            <a:avLst/>
            <a:gdLst/>
            <a:ahLst/>
            <a:cxnLst/>
            <a:rect l="0" t="0" r="0" b="0"/>
            <a:pathLst>
              <a:path w="146051" h="114301">
                <a:moveTo>
                  <a:pt x="0" y="114300"/>
                </a:moveTo>
                <a:lnTo>
                  <a:pt x="6350" y="88900"/>
                </a:lnTo>
                <a:lnTo>
                  <a:pt x="31750" y="63500"/>
                </a:lnTo>
                <a:lnTo>
                  <a:pt x="44450" y="38100"/>
                </a:lnTo>
                <a:lnTo>
                  <a:pt x="50800" y="19050"/>
                </a:lnTo>
                <a:lnTo>
                  <a:pt x="44450" y="0"/>
                </a:lnTo>
                <a:lnTo>
                  <a:pt x="31750" y="6350"/>
                </a:lnTo>
                <a:lnTo>
                  <a:pt x="25400" y="19050"/>
                </a:lnTo>
                <a:lnTo>
                  <a:pt x="19050" y="38100"/>
                </a:lnTo>
                <a:lnTo>
                  <a:pt x="25400" y="50800"/>
                </a:lnTo>
                <a:lnTo>
                  <a:pt x="38100" y="82550"/>
                </a:lnTo>
                <a:lnTo>
                  <a:pt x="50800" y="101600"/>
                </a:lnTo>
                <a:lnTo>
                  <a:pt x="69850" y="107950"/>
                </a:lnTo>
                <a:lnTo>
                  <a:pt x="88900" y="114300"/>
                </a:lnTo>
                <a:lnTo>
                  <a:pt x="120650" y="107950"/>
                </a:lnTo>
                <a:lnTo>
                  <a:pt x="146050" y="1079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7" name="SMARTINK"/>
          <p:cNvSpPr/>
          <p:nvPr/>
        </p:nvSpPr>
        <p:spPr bwMode="auto">
          <a:xfrm>
            <a:off x="5253526" y="4417328"/>
            <a:ext cx="38101" cy="349251"/>
          </a:xfrm>
          <a:custGeom>
            <a:avLst/>
            <a:gdLst/>
            <a:ahLst/>
            <a:cxnLst/>
            <a:rect l="0" t="0" r="0" b="0"/>
            <a:pathLst>
              <a:path w="38101" h="349251">
                <a:moveTo>
                  <a:pt x="31750" y="12700"/>
                </a:moveTo>
                <a:lnTo>
                  <a:pt x="254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44450"/>
                </a:lnTo>
                <a:lnTo>
                  <a:pt x="0" y="63500"/>
                </a:lnTo>
                <a:lnTo>
                  <a:pt x="0" y="82550"/>
                </a:lnTo>
                <a:lnTo>
                  <a:pt x="0" y="1079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6850"/>
                </a:lnTo>
                <a:lnTo>
                  <a:pt x="0" y="222250"/>
                </a:lnTo>
                <a:lnTo>
                  <a:pt x="0" y="241300"/>
                </a:lnTo>
                <a:lnTo>
                  <a:pt x="6350" y="254000"/>
                </a:lnTo>
                <a:lnTo>
                  <a:pt x="6350" y="285750"/>
                </a:lnTo>
                <a:lnTo>
                  <a:pt x="12700" y="311150"/>
                </a:lnTo>
                <a:lnTo>
                  <a:pt x="31750" y="342900"/>
                </a:lnTo>
                <a:lnTo>
                  <a:pt x="38100" y="349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8" name="SMARTINK"/>
          <p:cNvSpPr/>
          <p:nvPr/>
        </p:nvSpPr>
        <p:spPr bwMode="auto">
          <a:xfrm>
            <a:off x="5151926" y="4595128"/>
            <a:ext cx="165101" cy="12701"/>
          </a:xfrm>
          <a:custGeom>
            <a:avLst/>
            <a:gdLst/>
            <a:ahLst/>
            <a:cxnLst/>
            <a:rect l="0" t="0" r="0" b="0"/>
            <a:pathLst>
              <a:path w="165101" h="1270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6350"/>
                </a:lnTo>
                <a:lnTo>
                  <a:pt x="107950" y="6350"/>
                </a:lnTo>
                <a:lnTo>
                  <a:pt x="13335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59" name="SMARTINK"/>
          <p:cNvSpPr/>
          <p:nvPr/>
        </p:nvSpPr>
        <p:spPr bwMode="auto">
          <a:xfrm>
            <a:off x="5405926" y="4417328"/>
            <a:ext cx="38101" cy="317501"/>
          </a:xfrm>
          <a:custGeom>
            <a:avLst/>
            <a:gdLst/>
            <a:ahLst/>
            <a:cxnLst/>
            <a:rect l="0" t="0" r="0" b="0"/>
            <a:pathLst>
              <a:path w="38101" h="3175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6850"/>
                </a:lnTo>
                <a:lnTo>
                  <a:pt x="6350" y="215900"/>
                </a:lnTo>
                <a:lnTo>
                  <a:pt x="6350" y="247650"/>
                </a:lnTo>
                <a:lnTo>
                  <a:pt x="12700" y="273050"/>
                </a:lnTo>
                <a:lnTo>
                  <a:pt x="25400" y="298450"/>
                </a:lnTo>
                <a:lnTo>
                  <a:pt x="38100" y="317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0" name="SMARTINK"/>
          <p:cNvSpPr/>
          <p:nvPr/>
        </p:nvSpPr>
        <p:spPr bwMode="auto">
          <a:xfrm>
            <a:off x="5342426" y="4588778"/>
            <a:ext cx="139701" cy="25401"/>
          </a:xfrm>
          <a:custGeom>
            <a:avLst/>
            <a:gdLst/>
            <a:ahLst/>
            <a:cxnLst/>
            <a:rect l="0" t="0" r="0" b="0"/>
            <a:pathLst>
              <a:path w="139701" h="25401">
                <a:moveTo>
                  <a:pt x="12700" y="25400"/>
                </a:moveTo>
                <a:lnTo>
                  <a:pt x="0" y="12700"/>
                </a:lnTo>
                <a:lnTo>
                  <a:pt x="1905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95250" y="0"/>
                </a:lnTo>
                <a:lnTo>
                  <a:pt x="12065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1" name="SMARTINK"/>
          <p:cNvSpPr/>
          <p:nvPr/>
        </p:nvSpPr>
        <p:spPr bwMode="auto">
          <a:xfrm>
            <a:off x="5558326" y="4557028"/>
            <a:ext cx="1" cy="152401"/>
          </a:xfrm>
          <a:custGeom>
            <a:avLst/>
            <a:gdLst/>
            <a:ahLst/>
            <a:cxnLst/>
            <a:rect l="0" t="0" r="0" b="0"/>
            <a:pathLst>
              <a:path w="1" h="1524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2" name="SMARTINK"/>
          <p:cNvSpPr/>
          <p:nvPr/>
        </p:nvSpPr>
        <p:spPr bwMode="auto">
          <a:xfrm>
            <a:off x="5526576" y="4436378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3" name="SMARTINK"/>
          <p:cNvSpPr/>
          <p:nvPr/>
        </p:nvSpPr>
        <p:spPr bwMode="auto">
          <a:xfrm>
            <a:off x="5634526" y="4563378"/>
            <a:ext cx="228601" cy="349251"/>
          </a:xfrm>
          <a:custGeom>
            <a:avLst/>
            <a:gdLst/>
            <a:ahLst/>
            <a:cxnLst/>
            <a:rect l="0" t="0" r="0" b="0"/>
            <a:pathLst>
              <a:path w="228601" h="34925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6350" y="69850"/>
                </a:lnTo>
                <a:lnTo>
                  <a:pt x="6350" y="101600"/>
                </a:lnTo>
                <a:lnTo>
                  <a:pt x="12700" y="114300"/>
                </a:lnTo>
                <a:lnTo>
                  <a:pt x="31750" y="114300"/>
                </a:lnTo>
                <a:lnTo>
                  <a:pt x="50800" y="82550"/>
                </a:lnTo>
                <a:lnTo>
                  <a:pt x="63500" y="69850"/>
                </a:lnTo>
                <a:lnTo>
                  <a:pt x="76200" y="63500"/>
                </a:lnTo>
                <a:lnTo>
                  <a:pt x="101600" y="82550"/>
                </a:lnTo>
                <a:lnTo>
                  <a:pt x="127000" y="101600"/>
                </a:lnTo>
                <a:lnTo>
                  <a:pt x="152400" y="114300"/>
                </a:lnTo>
                <a:lnTo>
                  <a:pt x="184150" y="120650"/>
                </a:lnTo>
                <a:lnTo>
                  <a:pt x="203200" y="120650"/>
                </a:lnTo>
                <a:lnTo>
                  <a:pt x="215900" y="101600"/>
                </a:lnTo>
                <a:lnTo>
                  <a:pt x="215900" y="82550"/>
                </a:lnTo>
                <a:lnTo>
                  <a:pt x="209550" y="57150"/>
                </a:lnTo>
                <a:lnTo>
                  <a:pt x="184150" y="44450"/>
                </a:lnTo>
                <a:lnTo>
                  <a:pt x="171450" y="38100"/>
                </a:lnTo>
                <a:lnTo>
                  <a:pt x="158750" y="44450"/>
                </a:lnTo>
                <a:lnTo>
                  <a:pt x="146050" y="57150"/>
                </a:lnTo>
                <a:lnTo>
                  <a:pt x="146050" y="76200"/>
                </a:lnTo>
                <a:lnTo>
                  <a:pt x="146050" y="95250"/>
                </a:lnTo>
                <a:lnTo>
                  <a:pt x="165100" y="120650"/>
                </a:lnTo>
                <a:lnTo>
                  <a:pt x="177800" y="133350"/>
                </a:lnTo>
                <a:lnTo>
                  <a:pt x="190500" y="139700"/>
                </a:lnTo>
                <a:lnTo>
                  <a:pt x="209550" y="133350"/>
                </a:lnTo>
                <a:lnTo>
                  <a:pt x="222250" y="114300"/>
                </a:lnTo>
                <a:lnTo>
                  <a:pt x="222250" y="146050"/>
                </a:lnTo>
                <a:lnTo>
                  <a:pt x="222250" y="177800"/>
                </a:lnTo>
                <a:lnTo>
                  <a:pt x="228600" y="209550"/>
                </a:lnTo>
                <a:lnTo>
                  <a:pt x="228600" y="228600"/>
                </a:lnTo>
                <a:lnTo>
                  <a:pt x="228600" y="247650"/>
                </a:lnTo>
                <a:lnTo>
                  <a:pt x="228600" y="279400"/>
                </a:lnTo>
                <a:lnTo>
                  <a:pt x="222250" y="304800"/>
                </a:lnTo>
                <a:lnTo>
                  <a:pt x="215900" y="323850"/>
                </a:lnTo>
                <a:lnTo>
                  <a:pt x="203200" y="342900"/>
                </a:lnTo>
                <a:lnTo>
                  <a:pt x="190500" y="349250"/>
                </a:lnTo>
                <a:lnTo>
                  <a:pt x="171450" y="349250"/>
                </a:lnTo>
                <a:lnTo>
                  <a:pt x="158750" y="336550"/>
                </a:lnTo>
                <a:lnTo>
                  <a:pt x="139700" y="317500"/>
                </a:lnTo>
                <a:lnTo>
                  <a:pt x="139700" y="285750"/>
                </a:lnTo>
                <a:lnTo>
                  <a:pt x="146050" y="260350"/>
                </a:lnTo>
                <a:lnTo>
                  <a:pt x="152400" y="234950"/>
                </a:lnTo>
                <a:lnTo>
                  <a:pt x="177800" y="209550"/>
                </a:lnTo>
                <a:lnTo>
                  <a:pt x="196850" y="196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4" name="SMARTINK"/>
          <p:cNvSpPr/>
          <p:nvPr/>
        </p:nvSpPr>
        <p:spPr bwMode="auto">
          <a:xfrm>
            <a:off x="6256826" y="4537978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95250" y="69850"/>
                </a:moveTo>
                <a:lnTo>
                  <a:pt x="82550" y="38100"/>
                </a:lnTo>
                <a:lnTo>
                  <a:pt x="63500" y="12700"/>
                </a:lnTo>
                <a:lnTo>
                  <a:pt x="50800" y="6350"/>
                </a:lnTo>
                <a:lnTo>
                  <a:pt x="38100" y="0"/>
                </a:lnTo>
                <a:lnTo>
                  <a:pt x="25400" y="12700"/>
                </a:lnTo>
                <a:lnTo>
                  <a:pt x="12700" y="3810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27000"/>
                </a:lnTo>
                <a:lnTo>
                  <a:pt x="25400" y="146050"/>
                </a:lnTo>
                <a:lnTo>
                  <a:pt x="44450" y="152400"/>
                </a:lnTo>
                <a:lnTo>
                  <a:pt x="63500" y="152400"/>
                </a:lnTo>
                <a:lnTo>
                  <a:pt x="76200" y="146050"/>
                </a:lnTo>
                <a:lnTo>
                  <a:pt x="88900" y="120650"/>
                </a:lnTo>
                <a:lnTo>
                  <a:pt x="88900" y="101600"/>
                </a:lnTo>
                <a:lnTo>
                  <a:pt x="82550" y="76200"/>
                </a:lnTo>
                <a:lnTo>
                  <a:pt x="69850" y="44450"/>
                </a:lnTo>
                <a:lnTo>
                  <a:pt x="57150" y="38100"/>
                </a:lnTo>
                <a:lnTo>
                  <a:pt x="44450" y="25400"/>
                </a:lnTo>
                <a:lnTo>
                  <a:pt x="38100" y="25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5" name="SMARTINK"/>
          <p:cNvSpPr/>
          <p:nvPr/>
        </p:nvSpPr>
        <p:spPr bwMode="auto">
          <a:xfrm>
            <a:off x="6421926" y="4544328"/>
            <a:ext cx="114301" cy="152401"/>
          </a:xfrm>
          <a:custGeom>
            <a:avLst/>
            <a:gdLst/>
            <a:ahLst/>
            <a:cxnLst/>
            <a:rect l="0" t="0" r="0" b="0"/>
            <a:pathLst>
              <a:path w="114301" h="152401">
                <a:moveTo>
                  <a:pt x="114300" y="0"/>
                </a:moveTo>
                <a:lnTo>
                  <a:pt x="95250" y="0"/>
                </a:lnTo>
                <a:lnTo>
                  <a:pt x="76200" y="12700"/>
                </a:lnTo>
                <a:lnTo>
                  <a:pt x="57150" y="38100"/>
                </a:lnTo>
                <a:lnTo>
                  <a:pt x="44450" y="63500"/>
                </a:lnTo>
                <a:lnTo>
                  <a:pt x="31750" y="88900"/>
                </a:lnTo>
                <a:lnTo>
                  <a:pt x="12700" y="114300"/>
                </a:lnTo>
                <a:lnTo>
                  <a:pt x="0" y="1460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6" name="SMARTINK"/>
          <p:cNvSpPr/>
          <p:nvPr/>
        </p:nvSpPr>
        <p:spPr bwMode="auto">
          <a:xfrm>
            <a:off x="6409226" y="4550678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0" y="0"/>
                </a:moveTo>
                <a:lnTo>
                  <a:pt x="31750" y="25400"/>
                </a:lnTo>
                <a:lnTo>
                  <a:pt x="44450" y="44450"/>
                </a:lnTo>
                <a:lnTo>
                  <a:pt x="57150" y="69850"/>
                </a:lnTo>
                <a:lnTo>
                  <a:pt x="76200" y="95250"/>
                </a:lnTo>
                <a:lnTo>
                  <a:pt x="95250" y="127000"/>
                </a:lnTo>
                <a:lnTo>
                  <a:pt x="101600" y="133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7" name="SMARTINK"/>
          <p:cNvSpPr/>
          <p:nvPr/>
        </p:nvSpPr>
        <p:spPr bwMode="auto">
          <a:xfrm>
            <a:off x="6561626" y="4588778"/>
            <a:ext cx="31751" cy="114301"/>
          </a:xfrm>
          <a:custGeom>
            <a:avLst/>
            <a:gdLst/>
            <a:ahLst/>
            <a:cxnLst/>
            <a:rect l="0" t="0" r="0" b="0"/>
            <a:pathLst>
              <a:path w="31751" h="114301">
                <a:moveTo>
                  <a:pt x="0" y="19050"/>
                </a:moveTo>
                <a:lnTo>
                  <a:pt x="0" y="0"/>
                </a:lnTo>
                <a:lnTo>
                  <a:pt x="12700" y="6350"/>
                </a:lnTo>
                <a:lnTo>
                  <a:pt x="19050" y="31750"/>
                </a:lnTo>
                <a:lnTo>
                  <a:pt x="25400" y="63500"/>
                </a:lnTo>
                <a:lnTo>
                  <a:pt x="25400" y="88900"/>
                </a:lnTo>
                <a:lnTo>
                  <a:pt x="3175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8" name="SMARTINK"/>
          <p:cNvSpPr/>
          <p:nvPr/>
        </p:nvSpPr>
        <p:spPr bwMode="auto">
          <a:xfrm>
            <a:off x="6567976" y="4449078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635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69" name="SMARTINK"/>
          <p:cNvSpPr/>
          <p:nvPr/>
        </p:nvSpPr>
        <p:spPr bwMode="auto">
          <a:xfrm>
            <a:off x="6644176" y="4449078"/>
            <a:ext cx="88901" cy="241301"/>
          </a:xfrm>
          <a:custGeom>
            <a:avLst/>
            <a:gdLst/>
            <a:ahLst/>
            <a:cxnLst/>
            <a:rect l="0" t="0" r="0" b="0"/>
            <a:pathLst>
              <a:path w="88901" h="241301">
                <a:moveTo>
                  <a:pt x="76200" y="0"/>
                </a:moveTo>
                <a:lnTo>
                  <a:pt x="76200" y="25400"/>
                </a:lnTo>
                <a:lnTo>
                  <a:pt x="76200" y="50800"/>
                </a:lnTo>
                <a:lnTo>
                  <a:pt x="76200" y="69850"/>
                </a:lnTo>
                <a:lnTo>
                  <a:pt x="76200" y="101600"/>
                </a:lnTo>
                <a:lnTo>
                  <a:pt x="82550" y="120650"/>
                </a:lnTo>
                <a:lnTo>
                  <a:pt x="82550" y="139700"/>
                </a:lnTo>
                <a:lnTo>
                  <a:pt x="82550" y="171450"/>
                </a:lnTo>
                <a:lnTo>
                  <a:pt x="82550" y="196850"/>
                </a:lnTo>
                <a:lnTo>
                  <a:pt x="88900" y="215900"/>
                </a:lnTo>
                <a:lnTo>
                  <a:pt x="69850" y="177800"/>
                </a:lnTo>
                <a:lnTo>
                  <a:pt x="44450" y="146050"/>
                </a:lnTo>
                <a:lnTo>
                  <a:pt x="31750" y="139700"/>
                </a:lnTo>
                <a:lnTo>
                  <a:pt x="12700" y="146050"/>
                </a:lnTo>
                <a:lnTo>
                  <a:pt x="0" y="165100"/>
                </a:lnTo>
                <a:lnTo>
                  <a:pt x="0" y="190500"/>
                </a:lnTo>
                <a:lnTo>
                  <a:pt x="12700" y="209550"/>
                </a:lnTo>
                <a:lnTo>
                  <a:pt x="31750" y="222250"/>
                </a:lnTo>
                <a:lnTo>
                  <a:pt x="63500" y="234950"/>
                </a:lnTo>
                <a:lnTo>
                  <a:pt x="69850" y="241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0" name="SMARTINK"/>
          <p:cNvSpPr/>
          <p:nvPr/>
        </p:nvSpPr>
        <p:spPr bwMode="auto">
          <a:xfrm>
            <a:off x="6815626" y="4595128"/>
            <a:ext cx="1" cy="88901"/>
          </a:xfrm>
          <a:custGeom>
            <a:avLst/>
            <a:gdLst/>
            <a:ahLst/>
            <a:cxnLst/>
            <a:rect l="0" t="0" r="0" b="0"/>
            <a:pathLst>
              <a:path w="1" h="889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1" name="SMARTINK"/>
          <p:cNvSpPr/>
          <p:nvPr/>
        </p:nvSpPr>
        <p:spPr bwMode="auto">
          <a:xfrm>
            <a:off x="6752126" y="4474478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1270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2" name="SMARTINK"/>
          <p:cNvSpPr/>
          <p:nvPr/>
        </p:nvSpPr>
        <p:spPr bwMode="auto">
          <a:xfrm>
            <a:off x="6898176" y="4576078"/>
            <a:ext cx="82551" cy="254001"/>
          </a:xfrm>
          <a:custGeom>
            <a:avLst/>
            <a:gdLst/>
            <a:ahLst/>
            <a:cxnLst/>
            <a:rect l="0" t="0" r="0" b="0"/>
            <a:pathLst>
              <a:path w="82551" h="254001">
                <a:moveTo>
                  <a:pt x="0" y="0"/>
                </a:moveTo>
                <a:lnTo>
                  <a:pt x="31750" y="0"/>
                </a:lnTo>
                <a:lnTo>
                  <a:pt x="57150" y="6350"/>
                </a:lnTo>
                <a:lnTo>
                  <a:pt x="69850" y="25400"/>
                </a:lnTo>
                <a:lnTo>
                  <a:pt x="69850" y="50800"/>
                </a:lnTo>
                <a:lnTo>
                  <a:pt x="63500" y="76200"/>
                </a:lnTo>
                <a:lnTo>
                  <a:pt x="44450" y="101600"/>
                </a:lnTo>
                <a:lnTo>
                  <a:pt x="19050" y="133350"/>
                </a:lnTo>
                <a:lnTo>
                  <a:pt x="12700" y="146050"/>
                </a:lnTo>
                <a:lnTo>
                  <a:pt x="44450" y="146050"/>
                </a:lnTo>
                <a:lnTo>
                  <a:pt x="76200" y="146050"/>
                </a:lnTo>
                <a:lnTo>
                  <a:pt x="82550" y="171450"/>
                </a:lnTo>
                <a:lnTo>
                  <a:pt x="76200" y="196850"/>
                </a:lnTo>
                <a:lnTo>
                  <a:pt x="63500" y="222250"/>
                </a:lnTo>
                <a:lnTo>
                  <a:pt x="44450" y="241300"/>
                </a:lnTo>
                <a:lnTo>
                  <a:pt x="31750" y="247650"/>
                </a:lnTo>
                <a:lnTo>
                  <a:pt x="19050" y="254000"/>
                </a:lnTo>
                <a:lnTo>
                  <a:pt x="6350" y="241300"/>
                </a:lnTo>
                <a:lnTo>
                  <a:pt x="6350" y="222250"/>
                </a:lnTo>
                <a:lnTo>
                  <a:pt x="19050" y="196850"/>
                </a:lnTo>
                <a:lnTo>
                  <a:pt x="25400" y="184150"/>
                </a:lnTo>
                <a:lnTo>
                  <a:pt x="38100" y="177800"/>
                </a:lnTo>
                <a:lnTo>
                  <a:pt x="69850" y="158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3" name="SMARTINK"/>
          <p:cNvSpPr/>
          <p:nvPr/>
        </p:nvSpPr>
        <p:spPr bwMode="auto">
          <a:xfrm>
            <a:off x="7056926" y="4582428"/>
            <a:ext cx="57151" cy="114301"/>
          </a:xfrm>
          <a:custGeom>
            <a:avLst/>
            <a:gdLst/>
            <a:ahLst/>
            <a:cxnLst/>
            <a:rect l="0" t="0" r="0" b="0"/>
            <a:pathLst>
              <a:path w="57151" h="114301">
                <a:moveTo>
                  <a:pt x="6350" y="88900"/>
                </a:moveTo>
                <a:lnTo>
                  <a:pt x="19050" y="57150"/>
                </a:lnTo>
                <a:lnTo>
                  <a:pt x="50800" y="25400"/>
                </a:lnTo>
                <a:lnTo>
                  <a:pt x="57150" y="12700"/>
                </a:lnTo>
                <a:lnTo>
                  <a:pt x="44450" y="0"/>
                </a:lnTo>
                <a:lnTo>
                  <a:pt x="2540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0" y="69850"/>
                </a:lnTo>
                <a:lnTo>
                  <a:pt x="6350" y="82550"/>
                </a:lnTo>
                <a:lnTo>
                  <a:pt x="19050" y="95250"/>
                </a:lnTo>
                <a:lnTo>
                  <a:pt x="50800" y="107950"/>
                </a:lnTo>
                <a:lnTo>
                  <a:pt x="57150" y="1143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4" name="SMARTINK"/>
          <p:cNvSpPr/>
          <p:nvPr/>
        </p:nvSpPr>
        <p:spPr bwMode="auto">
          <a:xfrm>
            <a:off x="7190276" y="4455428"/>
            <a:ext cx="57151" cy="260351"/>
          </a:xfrm>
          <a:custGeom>
            <a:avLst/>
            <a:gdLst/>
            <a:ahLst/>
            <a:cxnLst/>
            <a:rect l="0" t="0" r="0" b="0"/>
            <a:pathLst>
              <a:path w="57151" h="260351">
                <a:moveTo>
                  <a:pt x="57150" y="0"/>
                </a:moveTo>
                <a:lnTo>
                  <a:pt x="50800" y="25400"/>
                </a:lnTo>
                <a:lnTo>
                  <a:pt x="50800" y="44450"/>
                </a:lnTo>
                <a:lnTo>
                  <a:pt x="50800" y="76200"/>
                </a:lnTo>
                <a:lnTo>
                  <a:pt x="50800" y="95250"/>
                </a:lnTo>
                <a:lnTo>
                  <a:pt x="50800" y="114300"/>
                </a:lnTo>
                <a:lnTo>
                  <a:pt x="50800" y="133350"/>
                </a:lnTo>
                <a:lnTo>
                  <a:pt x="50800" y="165100"/>
                </a:lnTo>
                <a:lnTo>
                  <a:pt x="50800" y="190500"/>
                </a:lnTo>
                <a:lnTo>
                  <a:pt x="50800" y="209550"/>
                </a:lnTo>
                <a:lnTo>
                  <a:pt x="44450" y="184150"/>
                </a:lnTo>
                <a:lnTo>
                  <a:pt x="38100" y="165100"/>
                </a:lnTo>
                <a:lnTo>
                  <a:pt x="12700" y="165100"/>
                </a:lnTo>
                <a:lnTo>
                  <a:pt x="6350" y="177800"/>
                </a:lnTo>
                <a:lnTo>
                  <a:pt x="0" y="196850"/>
                </a:lnTo>
                <a:lnTo>
                  <a:pt x="6350" y="234950"/>
                </a:lnTo>
                <a:lnTo>
                  <a:pt x="12700" y="247650"/>
                </a:lnTo>
                <a:lnTo>
                  <a:pt x="38100" y="260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5" name="SMARTINK"/>
          <p:cNvSpPr/>
          <p:nvPr/>
        </p:nvSpPr>
        <p:spPr bwMode="auto">
          <a:xfrm>
            <a:off x="7501426" y="4366528"/>
            <a:ext cx="177801" cy="241301"/>
          </a:xfrm>
          <a:custGeom>
            <a:avLst/>
            <a:gdLst/>
            <a:ahLst/>
            <a:cxnLst/>
            <a:rect l="0" t="0" r="0" b="0"/>
            <a:pathLst>
              <a:path w="177801" h="241301">
                <a:moveTo>
                  <a:pt x="107950" y="0"/>
                </a:moveTo>
                <a:lnTo>
                  <a:pt x="120650" y="31750"/>
                </a:lnTo>
                <a:lnTo>
                  <a:pt x="127000" y="57150"/>
                </a:lnTo>
                <a:lnTo>
                  <a:pt x="127000" y="76200"/>
                </a:lnTo>
                <a:lnTo>
                  <a:pt x="127000" y="107950"/>
                </a:lnTo>
                <a:lnTo>
                  <a:pt x="127000" y="127000"/>
                </a:lnTo>
                <a:lnTo>
                  <a:pt x="127000" y="146050"/>
                </a:lnTo>
                <a:lnTo>
                  <a:pt x="120650" y="165100"/>
                </a:lnTo>
                <a:lnTo>
                  <a:pt x="120650" y="196850"/>
                </a:lnTo>
                <a:lnTo>
                  <a:pt x="114300" y="222250"/>
                </a:lnTo>
                <a:lnTo>
                  <a:pt x="107950" y="241300"/>
                </a:lnTo>
                <a:lnTo>
                  <a:pt x="114300" y="228600"/>
                </a:lnTo>
                <a:lnTo>
                  <a:pt x="114300" y="203200"/>
                </a:lnTo>
                <a:lnTo>
                  <a:pt x="107950" y="177800"/>
                </a:lnTo>
                <a:lnTo>
                  <a:pt x="95250" y="146050"/>
                </a:lnTo>
                <a:lnTo>
                  <a:pt x="82550" y="120650"/>
                </a:lnTo>
                <a:lnTo>
                  <a:pt x="63500" y="95250"/>
                </a:lnTo>
                <a:lnTo>
                  <a:pt x="38100" y="88900"/>
                </a:lnTo>
                <a:lnTo>
                  <a:pt x="19050" y="95250"/>
                </a:lnTo>
                <a:lnTo>
                  <a:pt x="6350" y="114300"/>
                </a:lnTo>
                <a:lnTo>
                  <a:pt x="0" y="133350"/>
                </a:lnTo>
                <a:lnTo>
                  <a:pt x="12700" y="152400"/>
                </a:lnTo>
                <a:lnTo>
                  <a:pt x="25400" y="165100"/>
                </a:lnTo>
                <a:lnTo>
                  <a:pt x="44450" y="177800"/>
                </a:lnTo>
                <a:lnTo>
                  <a:pt x="69850" y="190500"/>
                </a:lnTo>
                <a:lnTo>
                  <a:pt x="95250" y="196850"/>
                </a:lnTo>
                <a:lnTo>
                  <a:pt x="120650" y="196850"/>
                </a:lnTo>
                <a:lnTo>
                  <a:pt x="139700" y="190500"/>
                </a:lnTo>
                <a:lnTo>
                  <a:pt x="171450" y="184150"/>
                </a:lnTo>
                <a:lnTo>
                  <a:pt x="177800" y="184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6" name="SMARTINK"/>
          <p:cNvSpPr/>
          <p:nvPr/>
        </p:nvSpPr>
        <p:spPr bwMode="auto">
          <a:xfrm>
            <a:off x="7831626" y="4436378"/>
            <a:ext cx="76201" cy="107951"/>
          </a:xfrm>
          <a:custGeom>
            <a:avLst/>
            <a:gdLst/>
            <a:ahLst/>
            <a:cxnLst/>
            <a:rect l="0" t="0" r="0" b="0"/>
            <a:pathLst>
              <a:path w="76201" h="107951">
                <a:moveTo>
                  <a:pt x="0" y="31750"/>
                </a:moveTo>
                <a:lnTo>
                  <a:pt x="12700" y="50800"/>
                </a:lnTo>
                <a:lnTo>
                  <a:pt x="25400" y="82550"/>
                </a:lnTo>
                <a:lnTo>
                  <a:pt x="25400" y="107950"/>
                </a:lnTo>
                <a:lnTo>
                  <a:pt x="31750" y="69850"/>
                </a:lnTo>
                <a:lnTo>
                  <a:pt x="38100" y="44450"/>
                </a:lnTo>
                <a:lnTo>
                  <a:pt x="50800" y="12700"/>
                </a:lnTo>
                <a:lnTo>
                  <a:pt x="63500" y="635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7" name="SMARTINK"/>
          <p:cNvSpPr/>
          <p:nvPr/>
        </p:nvSpPr>
        <p:spPr bwMode="auto">
          <a:xfrm>
            <a:off x="7945926" y="4461778"/>
            <a:ext cx="69851" cy="95251"/>
          </a:xfrm>
          <a:custGeom>
            <a:avLst/>
            <a:gdLst/>
            <a:ahLst/>
            <a:cxnLst/>
            <a:rect l="0" t="0" r="0" b="0"/>
            <a:pathLst>
              <a:path w="69851" h="95251">
                <a:moveTo>
                  <a:pt x="6350" y="76200"/>
                </a:moveTo>
                <a:lnTo>
                  <a:pt x="31750" y="50800"/>
                </a:lnTo>
                <a:lnTo>
                  <a:pt x="44450" y="31750"/>
                </a:lnTo>
                <a:lnTo>
                  <a:pt x="50800" y="6350"/>
                </a:lnTo>
                <a:lnTo>
                  <a:pt x="31750" y="0"/>
                </a:lnTo>
                <a:lnTo>
                  <a:pt x="12700" y="12700"/>
                </a:lnTo>
                <a:lnTo>
                  <a:pt x="0" y="31750"/>
                </a:lnTo>
                <a:lnTo>
                  <a:pt x="0" y="50800"/>
                </a:lnTo>
                <a:lnTo>
                  <a:pt x="6350" y="69850"/>
                </a:lnTo>
                <a:lnTo>
                  <a:pt x="19050" y="76200"/>
                </a:lnTo>
                <a:lnTo>
                  <a:pt x="50800" y="88900"/>
                </a:lnTo>
                <a:lnTo>
                  <a:pt x="6985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8" name="SMARTINK"/>
          <p:cNvSpPr/>
          <p:nvPr/>
        </p:nvSpPr>
        <p:spPr bwMode="auto">
          <a:xfrm>
            <a:off x="8072926" y="4303028"/>
            <a:ext cx="76201" cy="260351"/>
          </a:xfrm>
          <a:custGeom>
            <a:avLst/>
            <a:gdLst/>
            <a:ahLst/>
            <a:cxnLst/>
            <a:rect l="0" t="0" r="0" b="0"/>
            <a:pathLst>
              <a:path w="76201" h="260351">
                <a:moveTo>
                  <a:pt x="76200" y="0"/>
                </a:moveTo>
                <a:lnTo>
                  <a:pt x="76200" y="44450"/>
                </a:lnTo>
                <a:lnTo>
                  <a:pt x="76200" y="76200"/>
                </a:lnTo>
                <a:lnTo>
                  <a:pt x="76200" y="95250"/>
                </a:lnTo>
                <a:lnTo>
                  <a:pt x="76200" y="114300"/>
                </a:lnTo>
                <a:lnTo>
                  <a:pt x="76200" y="133350"/>
                </a:lnTo>
                <a:lnTo>
                  <a:pt x="76200" y="165100"/>
                </a:lnTo>
                <a:lnTo>
                  <a:pt x="69850" y="196850"/>
                </a:lnTo>
                <a:lnTo>
                  <a:pt x="50800" y="165100"/>
                </a:lnTo>
                <a:lnTo>
                  <a:pt x="38100" y="152400"/>
                </a:lnTo>
                <a:lnTo>
                  <a:pt x="12700" y="152400"/>
                </a:lnTo>
                <a:lnTo>
                  <a:pt x="6350" y="165100"/>
                </a:lnTo>
                <a:lnTo>
                  <a:pt x="0" y="184150"/>
                </a:lnTo>
                <a:lnTo>
                  <a:pt x="6350" y="215900"/>
                </a:lnTo>
                <a:lnTo>
                  <a:pt x="12700" y="234950"/>
                </a:lnTo>
                <a:lnTo>
                  <a:pt x="44450" y="260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79" name="SMARTINK"/>
          <p:cNvSpPr/>
          <p:nvPr/>
        </p:nvSpPr>
        <p:spPr bwMode="auto">
          <a:xfrm>
            <a:off x="8206276" y="4449078"/>
            <a:ext cx="82551" cy="95251"/>
          </a:xfrm>
          <a:custGeom>
            <a:avLst/>
            <a:gdLst/>
            <a:ahLst/>
            <a:cxnLst/>
            <a:rect l="0" t="0" r="0" b="0"/>
            <a:pathLst>
              <a:path w="82551" h="95251">
                <a:moveTo>
                  <a:pt x="6350" y="0"/>
                </a:moveTo>
                <a:lnTo>
                  <a:pt x="0" y="25400"/>
                </a:lnTo>
                <a:lnTo>
                  <a:pt x="6350" y="57150"/>
                </a:lnTo>
                <a:lnTo>
                  <a:pt x="12700" y="76200"/>
                </a:lnTo>
                <a:lnTo>
                  <a:pt x="25400" y="82550"/>
                </a:lnTo>
                <a:lnTo>
                  <a:pt x="38100" y="76200"/>
                </a:lnTo>
                <a:lnTo>
                  <a:pt x="44450" y="63500"/>
                </a:lnTo>
                <a:lnTo>
                  <a:pt x="50800" y="44450"/>
                </a:lnTo>
                <a:lnTo>
                  <a:pt x="57150" y="63500"/>
                </a:lnTo>
                <a:lnTo>
                  <a:pt x="63500" y="76200"/>
                </a:lnTo>
                <a:lnTo>
                  <a:pt x="8255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0" name="SMARTINK"/>
          <p:cNvSpPr/>
          <p:nvPr/>
        </p:nvSpPr>
        <p:spPr bwMode="auto">
          <a:xfrm>
            <a:off x="8320576" y="4461778"/>
            <a:ext cx="38101" cy="88901"/>
          </a:xfrm>
          <a:custGeom>
            <a:avLst/>
            <a:gdLst/>
            <a:ahLst/>
            <a:cxnLst/>
            <a:rect l="0" t="0" r="0" b="0"/>
            <a:pathLst>
              <a:path w="38101" h="88901">
                <a:moveTo>
                  <a:pt x="38100" y="6350"/>
                </a:moveTo>
                <a:lnTo>
                  <a:pt x="25400" y="0"/>
                </a:lnTo>
                <a:lnTo>
                  <a:pt x="12700" y="12700"/>
                </a:lnTo>
                <a:lnTo>
                  <a:pt x="0" y="31750"/>
                </a:lnTo>
                <a:lnTo>
                  <a:pt x="0" y="63500"/>
                </a:lnTo>
                <a:lnTo>
                  <a:pt x="12700" y="88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1" name="SMARTINK"/>
          <p:cNvSpPr/>
          <p:nvPr/>
        </p:nvSpPr>
        <p:spPr bwMode="auto">
          <a:xfrm>
            <a:off x="8371376" y="4493528"/>
            <a:ext cx="57151" cy="50801"/>
          </a:xfrm>
          <a:custGeom>
            <a:avLst/>
            <a:gdLst/>
            <a:ahLst/>
            <a:cxnLst/>
            <a:rect l="0" t="0" r="0" b="0"/>
            <a:pathLst>
              <a:path w="57151" h="50801">
                <a:moveTo>
                  <a:pt x="0" y="44450"/>
                </a:moveTo>
                <a:lnTo>
                  <a:pt x="19050" y="31750"/>
                </a:lnTo>
                <a:lnTo>
                  <a:pt x="38100" y="12700"/>
                </a:lnTo>
                <a:lnTo>
                  <a:pt x="31750" y="0"/>
                </a:lnTo>
                <a:lnTo>
                  <a:pt x="19050" y="6350"/>
                </a:lnTo>
                <a:lnTo>
                  <a:pt x="12700" y="25400"/>
                </a:lnTo>
                <a:lnTo>
                  <a:pt x="25400" y="44450"/>
                </a:lnTo>
                <a:lnTo>
                  <a:pt x="57150" y="50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2" name="SMARTINK"/>
          <p:cNvSpPr/>
          <p:nvPr/>
        </p:nvSpPr>
        <p:spPr bwMode="auto">
          <a:xfrm>
            <a:off x="8472976" y="4347478"/>
            <a:ext cx="63501" cy="222251"/>
          </a:xfrm>
          <a:custGeom>
            <a:avLst/>
            <a:gdLst/>
            <a:ahLst/>
            <a:cxnLst/>
            <a:rect l="0" t="0" r="0" b="0"/>
            <a:pathLst>
              <a:path w="63501" h="222251">
                <a:moveTo>
                  <a:pt x="50800" y="0"/>
                </a:moveTo>
                <a:lnTo>
                  <a:pt x="57150" y="12700"/>
                </a:lnTo>
                <a:lnTo>
                  <a:pt x="63500" y="38100"/>
                </a:lnTo>
                <a:lnTo>
                  <a:pt x="63500" y="69850"/>
                </a:lnTo>
                <a:lnTo>
                  <a:pt x="63500" y="101600"/>
                </a:lnTo>
                <a:lnTo>
                  <a:pt x="63500" y="133350"/>
                </a:lnTo>
                <a:lnTo>
                  <a:pt x="57150" y="158750"/>
                </a:lnTo>
                <a:lnTo>
                  <a:pt x="57150" y="184150"/>
                </a:lnTo>
                <a:lnTo>
                  <a:pt x="50800" y="203200"/>
                </a:lnTo>
                <a:lnTo>
                  <a:pt x="50800" y="171450"/>
                </a:lnTo>
                <a:lnTo>
                  <a:pt x="44450" y="152400"/>
                </a:lnTo>
                <a:lnTo>
                  <a:pt x="31750" y="146050"/>
                </a:lnTo>
                <a:lnTo>
                  <a:pt x="1270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19050" y="222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3" name="SMARTINK"/>
          <p:cNvSpPr/>
          <p:nvPr/>
        </p:nvSpPr>
        <p:spPr bwMode="auto">
          <a:xfrm>
            <a:off x="6167926" y="4988828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0" y="6350"/>
                </a:moveTo>
                <a:lnTo>
                  <a:pt x="25400" y="6350"/>
                </a:lnTo>
                <a:lnTo>
                  <a:pt x="63500" y="6350"/>
                </a:lnTo>
                <a:lnTo>
                  <a:pt x="95250" y="6350"/>
                </a:lnTo>
                <a:lnTo>
                  <a:pt x="1079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4" name="SMARTINK"/>
          <p:cNvSpPr/>
          <p:nvPr/>
        </p:nvSpPr>
        <p:spPr bwMode="auto">
          <a:xfrm>
            <a:off x="6371126" y="4893578"/>
            <a:ext cx="6351" cy="190501"/>
          </a:xfrm>
          <a:custGeom>
            <a:avLst/>
            <a:gdLst/>
            <a:ahLst/>
            <a:cxnLst/>
            <a:rect l="0" t="0" r="0" b="0"/>
            <a:pathLst>
              <a:path w="6351" h="19050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5875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5" name="SMARTINK"/>
          <p:cNvSpPr/>
          <p:nvPr/>
        </p:nvSpPr>
        <p:spPr bwMode="auto">
          <a:xfrm>
            <a:off x="6466376" y="5001528"/>
            <a:ext cx="266701" cy="12701"/>
          </a:xfrm>
          <a:custGeom>
            <a:avLst/>
            <a:gdLst/>
            <a:ahLst/>
            <a:cxnLst/>
            <a:rect l="0" t="0" r="0" b="0"/>
            <a:pathLst>
              <a:path w="266701" h="12701">
                <a:moveTo>
                  <a:pt x="0" y="12700"/>
                </a:moveTo>
                <a:lnTo>
                  <a:pt x="3175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33350" y="6350"/>
                </a:lnTo>
                <a:lnTo>
                  <a:pt x="158750" y="6350"/>
                </a:lnTo>
                <a:lnTo>
                  <a:pt x="190500" y="6350"/>
                </a:lnTo>
                <a:lnTo>
                  <a:pt x="215900" y="6350"/>
                </a:lnTo>
                <a:lnTo>
                  <a:pt x="247650" y="6350"/>
                </a:lnTo>
                <a:lnTo>
                  <a:pt x="266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6" name="SMARTINK"/>
          <p:cNvSpPr/>
          <p:nvPr/>
        </p:nvSpPr>
        <p:spPr bwMode="auto">
          <a:xfrm>
            <a:off x="6663226" y="4918978"/>
            <a:ext cx="133351" cy="165101"/>
          </a:xfrm>
          <a:custGeom>
            <a:avLst/>
            <a:gdLst/>
            <a:ahLst/>
            <a:cxnLst/>
            <a:rect l="0" t="0" r="0" b="0"/>
            <a:pathLst>
              <a:path w="133351" h="165101">
                <a:moveTo>
                  <a:pt x="12700" y="6350"/>
                </a:moveTo>
                <a:lnTo>
                  <a:pt x="0" y="0"/>
                </a:lnTo>
                <a:lnTo>
                  <a:pt x="12700" y="6350"/>
                </a:lnTo>
                <a:lnTo>
                  <a:pt x="38100" y="12700"/>
                </a:lnTo>
                <a:lnTo>
                  <a:pt x="63500" y="19050"/>
                </a:lnTo>
                <a:lnTo>
                  <a:pt x="88900" y="31750"/>
                </a:lnTo>
                <a:lnTo>
                  <a:pt x="120650" y="38100"/>
                </a:lnTo>
                <a:lnTo>
                  <a:pt x="133350" y="50800"/>
                </a:lnTo>
                <a:lnTo>
                  <a:pt x="127000" y="63500"/>
                </a:lnTo>
                <a:lnTo>
                  <a:pt x="107950" y="88900"/>
                </a:lnTo>
                <a:lnTo>
                  <a:pt x="82550" y="114300"/>
                </a:lnTo>
                <a:lnTo>
                  <a:pt x="50800" y="133350"/>
                </a:lnTo>
                <a:lnTo>
                  <a:pt x="317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7" name="SMARTINK"/>
          <p:cNvSpPr/>
          <p:nvPr/>
        </p:nvSpPr>
        <p:spPr bwMode="auto">
          <a:xfrm>
            <a:off x="6872776" y="4887228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76200" y="25400"/>
                </a:moveTo>
                <a:lnTo>
                  <a:pt x="76200" y="6350"/>
                </a:lnTo>
                <a:lnTo>
                  <a:pt x="63500" y="0"/>
                </a:lnTo>
                <a:lnTo>
                  <a:pt x="44450" y="12700"/>
                </a:lnTo>
                <a:lnTo>
                  <a:pt x="25400" y="38100"/>
                </a:lnTo>
                <a:lnTo>
                  <a:pt x="12700" y="63500"/>
                </a:lnTo>
                <a:lnTo>
                  <a:pt x="635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6350" y="146050"/>
                </a:lnTo>
                <a:lnTo>
                  <a:pt x="25400" y="158750"/>
                </a:lnTo>
                <a:lnTo>
                  <a:pt x="57150" y="152400"/>
                </a:lnTo>
                <a:lnTo>
                  <a:pt x="69850" y="146050"/>
                </a:lnTo>
                <a:lnTo>
                  <a:pt x="88900" y="120650"/>
                </a:lnTo>
                <a:lnTo>
                  <a:pt x="95250" y="107950"/>
                </a:lnTo>
                <a:lnTo>
                  <a:pt x="95250" y="82550"/>
                </a:lnTo>
                <a:lnTo>
                  <a:pt x="95250" y="57150"/>
                </a:lnTo>
                <a:lnTo>
                  <a:pt x="76200" y="38100"/>
                </a:lnTo>
                <a:lnTo>
                  <a:pt x="571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8" name="SMARTINK"/>
          <p:cNvSpPr/>
          <p:nvPr/>
        </p:nvSpPr>
        <p:spPr bwMode="auto">
          <a:xfrm>
            <a:off x="7749076" y="4912628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143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89" name="SMARTINK"/>
          <p:cNvSpPr/>
          <p:nvPr/>
        </p:nvSpPr>
        <p:spPr bwMode="auto">
          <a:xfrm>
            <a:off x="7964976" y="4798328"/>
            <a:ext cx="6351" cy="209551"/>
          </a:xfrm>
          <a:custGeom>
            <a:avLst/>
            <a:gdLst/>
            <a:ahLst/>
            <a:cxnLst/>
            <a:rect l="0" t="0" r="0" b="0"/>
            <a:pathLst>
              <a:path w="6351" h="209551">
                <a:moveTo>
                  <a:pt x="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27000"/>
                </a:lnTo>
                <a:lnTo>
                  <a:pt x="6350" y="158750"/>
                </a:lnTo>
                <a:lnTo>
                  <a:pt x="0" y="1778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0" name="SMARTINK"/>
          <p:cNvSpPr/>
          <p:nvPr/>
        </p:nvSpPr>
        <p:spPr bwMode="auto">
          <a:xfrm>
            <a:off x="8047526" y="4918978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25400" y="0"/>
                </a:lnTo>
                <a:lnTo>
                  <a:pt x="57150" y="0"/>
                </a:lnTo>
                <a:lnTo>
                  <a:pt x="88900" y="0"/>
                </a:lnTo>
                <a:lnTo>
                  <a:pt x="120650" y="0"/>
                </a:lnTo>
                <a:lnTo>
                  <a:pt x="146050" y="0"/>
                </a:lnTo>
                <a:lnTo>
                  <a:pt x="16510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1" name="SMARTINK"/>
          <p:cNvSpPr/>
          <p:nvPr/>
        </p:nvSpPr>
        <p:spPr bwMode="auto">
          <a:xfrm>
            <a:off x="8161826" y="4823728"/>
            <a:ext cx="146051" cy="184151"/>
          </a:xfrm>
          <a:custGeom>
            <a:avLst/>
            <a:gdLst/>
            <a:ahLst/>
            <a:cxnLst/>
            <a:rect l="0" t="0" r="0" b="0"/>
            <a:pathLst>
              <a:path w="146051" h="184151">
                <a:moveTo>
                  <a:pt x="0" y="0"/>
                </a:moveTo>
                <a:lnTo>
                  <a:pt x="19050" y="0"/>
                </a:lnTo>
                <a:lnTo>
                  <a:pt x="50800" y="12700"/>
                </a:lnTo>
                <a:lnTo>
                  <a:pt x="76200" y="19050"/>
                </a:lnTo>
                <a:lnTo>
                  <a:pt x="107950" y="25400"/>
                </a:lnTo>
                <a:lnTo>
                  <a:pt x="133350" y="38100"/>
                </a:lnTo>
                <a:lnTo>
                  <a:pt x="146050" y="57150"/>
                </a:lnTo>
                <a:lnTo>
                  <a:pt x="139700" y="69850"/>
                </a:lnTo>
                <a:lnTo>
                  <a:pt x="114300" y="101600"/>
                </a:lnTo>
                <a:lnTo>
                  <a:pt x="95250" y="127000"/>
                </a:lnTo>
                <a:lnTo>
                  <a:pt x="69850" y="158750"/>
                </a:lnTo>
                <a:lnTo>
                  <a:pt x="57150" y="171450"/>
                </a:lnTo>
                <a:lnTo>
                  <a:pt x="571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2" name="SMARTINK"/>
          <p:cNvSpPr/>
          <p:nvPr/>
        </p:nvSpPr>
        <p:spPr bwMode="auto">
          <a:xfrm>
            <a:off x="8339626" y="4944378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393" name="SMARTINK"/>
          <p:cNvSpPr/>
          <p:nvPr/>
        </p:nvSpPr>
        <p:spPr bwMode="auto">
          <a:xfrm>
            <a:off x="8453926" y="4823728"/>
            <a:ext cx="114301" cy="196851"/>
          </a:xfrm>
          <a:custGeom>
            <a:avLst/>
            <a:gdLst/>
            <a:ahLst/>
            <a:cxnLst/>
            <a:rect l="0" t="0" r="0" b="0"/>
            <a:pathLst>
              <a:path w="114301" h="196851">
                <a:moveTo>
                  <a:pt x="0" y="19050"/>
                </a:moveTo>
                <a:lnTo>
                  <a:pt x="12700" y="6350"/>
                </a:lnTo>
                <a:lnTo>
                  <a:pt x="31750" y="0"/>
                </a:lnTo>
                <a:lnTo>
                  <a:pt x="57150" y="6350"/>
                </a:lnTo>
                <a:lnTo>
                  <a:pt x="76200" y="12700"/>
                </a:lnTo>
                <a:lnTo>
                  <a:pt x="88900" y="31750"/>
                </a:lnTo>
                <a:lnTo>
                  <a:pt x="88900" y="57150"/>
                </a:lnTo>
                <a:lnTo>
                  <a:pt x="82550" y="82550"/>
                </a:lnTo>
                <a:lnTo>
                  <a:pt x="76200" y="107950"/>
                </a:lnTo>
                <a:lnTo>
                  <a:pt x="57150" y="139700"/>
                </a:lnTo>
                <a:lnTo>
                  <a:pt x="44450" y="165100"/>
                </a:lnTo>
                <a:lnTo>
                  <a:pt x="38100" y="177800"/>
                </a:lnTo>
                <a:lnTo>
                  <a:pt x="44450" y="190500"/>
                </a:lnTo>
                <a:lnTo>
                  <a:pt x="82550" y="190500"/>
                </a:lnTo>
                <a:lnTo>
                  <a:pt x="1143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2" name="SMARTINK"/>
          <p:cNvSpPr/>
          <p:nvPr/>
        </p:nvSpPr>
        <p:spPr bwMode="auto">
          <a:xfrm>
            <a:off x="2237276" y="5579378"/>
            <a:ext cx="50801" cy="323851"/>
          </a:xfrm>
          <a:custGeom>
            <a:avLst/>
            <a:gdLst/>
            <a:ahLst/>
            <a:cxnLst/>
            <a:rect l="0" t="0" r="0" b="0"/>
            <a:pathLst>
              <a:path w="50801" h="323851">
                <a:moveTo>
                  <a:pt x="0" y="0"/>
                </a:moveTo>
                <a:lnTo>
                  <a:pt x="12700" y="19050"/>
                </a:lnTo>
                <a:lnTo>
                  <a:pt x="12700" y="38100"/>
                </a:lnTo>
                <a:lnTo>
                  <a:pt x="19050" y="50800"/>
                </a:lnTo>
                <a:lnTo>
                  <a:pt x="25400" y="69850"/>
                </a:lnTo>
                <a:lnTo>
                  <a:pt x="25400" y="88900"/>
                </a:lnTo>
                <a:lnTo>
                  <a:pt x="31750" y="107950"/>
                </a:lnTo>
                <a:lnTo>
                  <a:pt x="38100" y="127000"/>
                </a:lnTo>
                <a:lnTo>
                  <a:pt x="38100" y="152400"/>
                </a:lnTo>
                <a:lnTo>
                  <a:pt x="38100" y="171450"/>
                </a:lnTo>
                <a:lnTo>
                  <a:pt x="38100" y="190500"/>
                </a:lnTo>
                <a:lnTo>
                  <a:pt x="38100" y="209550"/>
                </a:lnTo>
                <a:lnTo>
                  <a:pt x="38100" y="254000"/>
                </a:lnTo>
                <a:lnTo>
                  <a:pt x="38100" y="279400"/>
                </a:lnTo>
                <a:lnTo>
                  <a:pt x="44450" y="304800"/>
                </a:lnTo>
                <a:lnTo>
                  <a:pt x="50800" y="323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3" name="SMARTINK"/>
          <p:cNvSpPr/>
          <p:nvPr/>
        </p:nvSpPr>
        <p:spPr bwMode="auto">
          <a:xfrm>
            <a:off x="2243626" y="5522228"/>
            <a:ext cx="260351" cy="374651"/>
          </a:xfrm>
          <a:custGeom>
            <a:avLst/>
            <a:gdLst/>
            <a:ahLst/>
            <a:cxnLst/>
            <a:rect l="0" t="0" r="0" b="0"/>
            <a:pathLst>
              <a:path w="260351" h="374651">
                <a:moveTo>
                  <a:pt x="0" y="38100"/>
                </a:moveTo>
                <a:lnTo>
                  <a:pt x="6350" y="19050"/>
                </a:ln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39700" y="6350"/>
                </a:lnTo>
                <a:lnTo>
                  <a:pt x="171450" y="12700"/>
                </a:lnTo>
                <a:lnTo>
                  <a:pt x="203200" y="31750"/>
                </a:lnTo>
                <a:lnTo>
                  <a:pt x="228600" y="50800"/>
                </a:lnTo>
                <a:lnTo>
                  <a:pt x="247650" y="82550"/>
                </a:lnTo>
                <a:lnTo>
                  <a:pt x="254000" y="95250"/>
                </a:lnTo>
                <a:lnTo>
                  <a:pt x="260350" y="114300"/>
                </a:lnTo>
                <a:lnTo>
                  <a:pt x="260350" y="133350"/>
                </a:lnTo>
                <a:lnTo>
                  <a:pt x="260350" y="165100"/>
                </a:lnTo>
                <a:lnTo>
                  <a:pt x="260350" y="184150"/>
                </a:lnTo>
                <a:lnTo>
                  <a:pt x="254000" y="203200"/>
                </a:lnTo>
                <a:lnTo>
                  <a:pt x="247650" y="222250"/>
                </a:lnTo>
                <a:lnTo>
                  <a:pt x="234950" y="234950"/>
                </a:lnTo>
                <a:lnTo>
                  <a:pt x="222250" y="254000"/>
                </a:lnTo>
                <a:lnTo>
                  <a:pt x="196850" y="285750"/>
                </a:lnTo>
                <a:lnTo>
                  <a:pt x="171450" y="311150"/>
                </a:lnTo>
                <a:lnTo>
                  <a:pt x="146050" y="330200"/>
                </a:lnTo>
                <a:lnTo>
                  <a:pt x="120650" y="349250"/>
                </a:lnTo>
                <a:lnTo>
                  <a:pt x="88900" y="361950"/>
                </a:lnTo>
                <a:lnTo>
                  <a:pt x="76200" y="374650"/>
                </a:lnTo>
                <a:lnTo>
                  <a:pt x="63500" y="368300"/>
                </a:lnTo>
                <a:lnTo>
                  <a:pt x="5715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4" name="SMARTINK"/>
          <p:cNvSpPr/>
          <p:nvPr/>
        </p:nvSpPr>
        <p:spPr bwMode="auto">
          <a:xfrm>
            <a:off x="2516676" y="5776228"/>
            <a:ext cx="38101" cy="127001"/>
          </a:xfrm>
          <a:custGeom>
            <a:avLst/>
            <a:gdLst/>
            <a:ahLst/>
            <a:cxnLst/>
            <a:rect l="0" t="0" r="0" b="0"/>
            <a:pathLst>
              <a:path w="38101" h="127001">
                <a:moveTo>
                  <a:pt x="0" y="0"/>
                </a:moveTo>
                <a:lnTo>
                  <a:pt x="6350" y="12700"/>
                </a:lnTo>
                <a:lnTo>
                  <a:pt x="12700" y="25400"/>
                </a:lnTo>
                <a:lnTo>
                  <a:pt x="19050" y="50800"/>
                </a:lnTo>
                <a:lnTo>
                  <a:pt x="19050" y="76200"/>
                </a:lnTo>
                <a:lnTo>
                  <a:pt x="19050" y="101600"/>
                </a:lnTo>
                <a:lnTo>
                  <a:pt x="381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5" name="SMARTINK"/>
          <p:cNvSpPr/>
          <p:nvPr/>
        </p:nvSpPr>
        <p:spPr bwMode="auto">
          <a:xfrm>
            <a:off x="2567476" y="5623828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31750"/>
                </a:moveTo>
                <a:lnTo>
                  <a:pt x="6350" y="1905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6" name="SMARTINK"/>
          <p:cNvSpPr/>
          <p:nvPr/>
        </p:nvSpPr>
        <p:spPr bwMode="auto">
          <a:xfrm>
            <a:off x="2662726" y="5700028"/>
            <a:ext cx="114301" cy="177801"/>
          </a:xfrm>
          <a:custGeom>
            <a:avLst/>
            <a:gdLst/>
            <a:ahLst/>
            <a:cxnLst/>
            <a:rect l="0" t="0" r="0" b="0"/>
            <a:pathLst>
              <a:path w="114301" h="177801">
                <a:moveTo>
                  <a:pt x="57150" y="19050"/>
                </a:moveTo>
                <a:lnTo>
                  <a:pt x="50800" y="0"/>
                </a:lnTo>
                <a:lnTo>
                  <a:pt x="25400" y="1270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50800"/>
                </a:lnTo>
                <a:lnTo>
                  <a:pt x="12700" y="69850"/>
                </a:lnTo>
                <a:lnTo>
                  <a:pt x="44450" y="88900"/>
                </a:lnTo>
                <a:lnTo>
                  <a:pt x="63500" y="101600"/>
                </a:lnTo>
                <a:lnTo>
                  <a:pt x="95250" y="120650"/>
                </a:lnTo>
                <a:lnTo>
                  <a:pt x="107950" y="133350"/>
                </a:lnTo>
                <a:lnTo>
                  <a:pt x="114300" y="146050"/>
                </a:lnTo>
                <a:lnTo>
                  <a:pt x="107950" y="158750"/>
                </a:lnTo>
                <a:lnTo>
                  <a:pt x="76200" y="171450"/>
                </a:lnTo>
                <a:lnTo>
                  <a:pt x="50800" y="17780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7" name="SMARTINK"/>
          <p:cNvSpPr/>
          <p:nvPr/>
        </p:nvSpPr>
        <p:spPr bwMode="auto">
          <a:xfrm>
            <a:off x="2840526" y="5700028"/>
            <a:ext cx="101601" cy="254001"/>
          </a:xfrm>
          <a:custGeom>
            <a:avLst/>
            <a:gdLst/>
            <a:ahLst/>
            <a:cxnLst/>
            <a:rect l="0" t="0" r="0" b="0"/>
            <a:pathLst>
              <a:path w="101601" h="254001">
                <a:moveTo>
                  <a:pt x="12700" y="69850"/>
                </a:moveTo>
                <a:lnTo>
                  <a:pt x="19050" y="101600"/>
                </a:lnTo>
                <a:lnTo>
                  <a:pt x="19050" y="127000"/>
                </a:lnTo>
                <a:lnTo>
                  <a:pt x="19050" y="152400"/>
                </a:lnTo>
                <a:lnTo>
                  <a:pt x="19050" y="18415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2700" y="254000"/>
                </a:lnTo>
                <a:lnTo>
                  <a:pt x="6350" y="228600"/>
                </a:lnTo>
                <a:lnTo>
                  <a:pt x="0" y="203200"/>
                </a:lnTo>
                <a:lnTo>
                  <a:pt x="0" y="171450"/>
                </a:lnTo>
                <a:lnTo>
                  <a:pt x="0" y="139700"/>
                </a:lnTo>
                <a:lnTo>
                  <a:pt x="0" y="120650"/>
                </a:lnTo>
                <a:lnTo>
                  <a:pt x="0" y="101600"/>
                </a:lnTo>
                <a:lnTo>
                  <a:pt x="0" y="82550"/>
                </a:lnTo>
                <a:lnTo>
                  <a:pt x="0" y="50800"/>
                </a:lnTo>
                <a:lnTo>
                  <a:pt x="6350" y="38100"/>
                </a:lnTo>
                <a:lnTo>
                  <a:pt x="19050" y="12700"/>
                </a:lnTo>
                <a:lnTo>
                  <a:pt x="31750" y="0"/>
                </a:lnTo>
                <a:lnTo>
                  <a:pt x="57150" y="0"/>
                </a:lnTo>
                <a:lnTo>
                  <a:pt x="76200" y="6350"/>
                </a:lnTo>
                <a:lnTo>
                  <a:pt x="88900" y="12700"/>
                </a:lnTo>
                <a:lnTo>
                  <a:pt x="95250" y="25400"/>
                </a:lnTo>
                <a:lnTo>
                  <a:pt x="101600" y="38100"/>
                </a:lnTo>
                <a:lnTo>
                  <a:pt x="101600" y="57150"/>
                </a:lnTo>
                <a:lnTo>
                  <a:pt x="95250" y="82550"/>
                </a:lnTo>
                <a:lnTo>
                  <a:pt x="76200" y="101600"/>
                </a:lnTo>
                <a:lnTo>
                  <a:pt x="50800" y="120650"/>
                </a:lnTo>
                <a:lnTo>
                  <a:pt x="317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8" name="SMARTINK"/>
          <p:cNvSpPr/>
          <p:nvPr/>
        </p:nvSpPr>
        <p:spPr bwMode="auto">
          <a:xfrm>
            <a:off x="2986576" y="5712728"/>
            <a:ext cx="101601" cy="107951"/>
          </a:xfrm>
          <a:custGeom>
            <a:avLst/>
            <a:gdLst/>
            <a:ahLst/>
            <a:cxnLst/>
            <a:rect l="0" t="0" r="0" b="0"/>
            <a:pathLst>
              <a:path w="101601" h="107951">
                <a:moveTo>
                  <a:pt x="0" y="0"/>
                </a:moveTo>
                <a:lnTo>
                  <a:pt x="6350" y="12700"/>
                </a:lnTo>
                <a:lnTo>
                  <a:pt x="12700" y="31750"/>
                </a:lnTo>
                <a:lnTo>
                  <a:pt x="12700" y="57150"/>
                </a:lnTo>
                <a:lnTo>
                  <a:pt x="12700" y="82550"/>
                </a:lnTo>
                <a:lnTo>
                  <a:pt x="12700" y="107950"/>
                </a:lnTo>
                <a:lnTo>
                  <a:pt x="31750" y="82550"/>
                </a:lnTo>
                <a:lnTo>
                  <a:pt x="44450" y="50800"/>
                </a:lnTo>
                <a:lnTo>
                  <a:pt x="57150" y="19050"/>
                </a:lnTo>
                <a:lnTo>
                  <a:pt x="69850" y="6350"/>
                </a:lnTo>
                <a:lnTo>
                  <a:pt x="1016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09" name="SMARTINK"/>
          <p:cNvSpPr/>
          <p:nvPr/>
        </p:nvSpPr>
        <p:spPr bwMode="auto">
          <a:xfrm>
            <a:off x="3119926" y="5719078"/>
            <a:ext cx="88901" cy="107951"/>
          </a:xfrm>
          <a:custGeom>
            <a:avLst/>
            <a:gdLst/>
            <a:ahLst/>
            <a:cxnLst/>
            <a:rect l="0" t="0" r="0" b="0"/>
            <a:pathLst>
              <a:path w="88901" h="107951">
                <a:moveTo>
                  <a:pt x="88900" y="12700"/>
                </a:moveTo>
                <a:lnTo>
                  <a:pt x="76200" y="6350"/>
                </a:lnTo>
                <a:lnTo>
                  <a:pt x="50800" y="12700"/>
                </a:lnTo>
                <a:lnTo>
                  <a:pt x="25400" y="25400"/>
                </a:lnTo>
                <a:lnTo>
                  <a:pt x="6350" y="57150"/>
                </a:lnTo>
                <a:lnTo>
                  <a:pt x="0" y="76200"/>
                </a:lnTo>
                <a:lnTo>
                  <a:pt x="6350" y="95250"/>
                </a:lnTo>
                <a:lnTo>
                  <a:pt x="19050" y="101600"/>
                </a:lnTo>
                <a:lnTo>
                  <a:pt x="38100" y="107950"/>
                </a:lnTo>
                <a:lnTo>
                  <a:pt x="57150" y="107950"/>
                </a:lnTo>
                <a:lnTo>
                  <a:pt x="69850" y="101600"/>
                </a:lnTo>
                <a:lnTo>
                  <a:pt x="82550" y="82550"/>
                </a:lnTo>
                <a:lnTo>
                  <a:pt x="88900" y="63500"/>
                </a:lnTo>
                <a:lnTo>
                  <a:pt x="88900" y="44450"/>
                </a:lnTo>
                <a:lnTo>
                  <a:pt x="82550" y="2540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0" name="SMARTINK"/>
          <p:cNvSpPr/>
          <p:nvPr/>
        </p:nvSpPr>
        <p:spPr bwMode="auto">
          <a:xfrm>
            <a:off x="3265976" y="5687328"/>
            <a:ext cx="82551" cy="254001"/>
          </a:xfrm>
          <a:custGeom>
            <a:avLst/>
            <a:gdLst/>
            <a:ahLst/>
            <a:cxnLst/>
            <a:rect l="0" t="0" r="0" b="0"/>
            <a:pathLst>
              <a:path w="82551" h="254001">
                <a:moveTo>
                  <a:pt x="6350" y="50800"/>
                </a:moveTo>
                <a:lnTo>
                  <a:pt x="635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6350" y="152400"/>
                </a:lnTo>
                <a:lnTo>
                  <a:pt x="6350" y="17145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28600"/>
                </a:lnTo>
                <a:lnTo>
                  <a:pt x="0" y="203200"/>
                </a:lnTo>
                <a:lnTo>
                  <a:pt x="0" y="184150"/>
                </a:lnTo>
                <a:lnTo>
                  <a:pt x="0" y="165100"/>
                </a:lnTo>
                <a:lnTo>
                  <a:pt x="0" y="146050"/>
                </a:lnTo>
                <a:lnTo>
                  <a:pt x="0" y="127000"/>
                </a:lnTo>
                <a:lnTo>
                  <a:pt x="0" y="101600"/>
                </a:lnTo>
                <a:lnTo>
                  <a:pt x="6350" y="82550"/>
                </a:lnTo>
                <a:lnTo>
                  <a:pt x="6350" y="63500"/>
                </a:lnTo>
                <a:lnTo>
                  <a:pt x="19050" y="31750"/>
                </a:lnTo>
                <a:lnTo>
                  <a:pt x="31750" y="12700"/>
                </a:lnTo>
                <a:lnTo>
                  <a:pt x="44450" y="0"/>
                </a:lnTo>
                <a:lnTo>
                  <a:pt x="63500" y="6350"/>
                </a:lnTo>
                <a:lnTo>
                  <a:pt x="76200" y="19050"/>
                </a:lnTo>
                <a:lnTo>
                  <a:pt x="82550" y="31750"/>
                </a:lnTo>
                <a:lnTo>
                  <a:pt x="76200" y="57150"/>
                </a:lnTo>
                <a:lnTo>
                  <a:pt x="69850" y="76200"/>
                </a:lnTo>
                <a:lnTo>
                  <a:pt x="44450" y="101600"/>
                </a:lnTo>
                <a:lnTo>
                  <a:pt x="190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1" name="SMARTINK"/>
          <p:cNvSpPr/>
          <p:nvPr/>
        </p:nvSpPr>
        <p:spPr bwMode="auto">
          <a:xfrm>
            <a:off x="3373926" y="5693678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69850" y="25400"/>
                </a:moveTo>
                <a:lnTo>
                  <a:pt x="44450" y="31750"/>
                </a:lnTo>
                <a:lnTo>
                  <a:pt x="19050" y="50800"/>
                </a:lnTo>
                <a:lnTo>
                  <a:pt x="6350" y="69850"/>
                </a:lnTo>
                <a:lnTo>
                  <a:pt x="0" y="88900"/>
                </a:lnTo>
                <a:lnTo>
                  <a:pt x="6350" y="107950"/>
                </a:lnTo>
                <a:lnTo>
                  <a:pt x="25400" y="120650"/>
                </a:lnTo>
                <a:lnTo>
                  <a:pt x="50800" y="114300"/>
                </a:lnTo>
                <a:lnTo>
                  <a:pt x="69850" y="95250"/>
                </a:lnTo>
                <a:lnTo>
                  <a:pt x="76200" y="63500"/>
                </a:lnTo>
                <a:lnTo>
                  <a:pt x="76200" y="44450"/>
                </a:lnTo>
                <a:lnTo>
                  <a:pt x="69850" y="25400"/>
                </a:lnTo>
                <a:lnTo>
                  <a:pt x="57150" y="1270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2" name="SMARTINK"/>
          <p:cNvSpPr/>
          <p:nvPr/>
        </p:nvSpPr>
        <p:spPr bwMode="auto">
          <a:xfrm>
            <a:off x="3507276" y="5680978"/>
            <a:ext cx="88901" cy="107951"/>
          </a:xfrm>
          <a:custGeom>
            <a:avLst/>
            <a:gdLst/>
            <a:ahLst/>
            <a:cxnLst/>
            <a:rect l="0" t="0" r="0" b="0"/>
            <a:pathLst>
              <a:path w="88901" h="107951">
                <a:moveTo>
                  <a:pt x="0" y="25400"/>
                </a:moveTo>
                <a:lnTo>
                  <a:pt x="12700" y="44450"/>
                </a:lnTo>
                <a:lnTo>
                  <a:pt x="12700" y="76200"/>
                </a:lnTo>
                <a:lnTo>
                  <a:pt x="12700" y="107950"/>
                </a:lnTo>
                <a:lnTo>
                  <a:pt x="19050" y="88900"/>
                </a:lnTo>
                <a:lnTo>
                  <a:pt x="25400" y="57150"/>
                </a:lnTo>
                <a:lnTo>
                  <a:pt x="44450" y="25400"/>
                </a:lnTo>
                <a:lnTo>
                  <a:pt x="57150" y="1270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3" name="SMARTINK"/>
          <p:cNvSpPr/>
          <p:nvPr/>
        </p:nvSpPr>
        <p:spPr bwMode="auto">
          <a:xfrm>
            <a:off x="3691426" y="5515878"/>
            <a:ext cx="82551" cy="298451"/>
          </a:xfrm>
          <a:custGeom>
            <a:avLst/>
            <a:gdLst/>
            <a:ahLst/>
            <a:cxnLst/>
            <a:rect l="0" t="0" r="0" b="0"/>
            <a:pathLst>
              <a:path w="82551" h="298451">
                <a:moveTo>
                  <a:pt x="0" y="0"/>
                </a:moveTo>
                <a:lnTo>
                  <a:pt x="6350" y="19050"/>
                </a:lnTo>
                <a:lnTo>
                  <a:pt x="12700" y="50800"/>
                </a:lnTo>
                <a:lnTo>
                  <a:pt x="12700" y="69850"/>
                </a:lnTo>
                <a:lnTo>
                  <a:pt x="12700" y="88900"/>
                </a:lnTo>
                <a:lnTo>
                  <a:pt x="19050" y="107950"/>
                </a:lnTo>
                <a:lnTo>
                  <a:pt x="19050" y="127000"/>
                </a:lnTo>
                <a:lnTo>
                  <a:pt x="19050" y="146050"/>
                </a:lnTo>
                <a:lnTo>
                  <a:pt x="25400" y="165100"/>
                </a:lnTo>
                <a:lnTo>
                  <a:pt x="25400" y="184150"/>
                </a:lnTo>
                <a:lnTo>
                  <a:pt x="31750" y="203200"/>
                </a:lnTo>
                <a:lnTo>
                  <a:pt x="38100" y="234950"/>
                </a:lnTo>
                <a:lnTo>
                  <a:pt x="44450" y="260350"/>
                </a:lnTo>
                <a:lnTo>
                  <a:pt x="63500" y="285750"/>
                </a:lnTo>
                <a:lnTo>
                  <a:pt x="8255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4" name="SMARTINK"/>
          <p:cNvSpPr/>
          <p:nvPr/>
        </p:nvSpPr>
        <p:spPr bwMode="auto">
          <a:xfrm>
            <a:off x="3621576" y="5642878"/>
            <a:ext cx="215901" cy="19051"/>
          </a:xfrm>
          <a:custGeom>
            <a:avLst/>
            <a:gdLst/>
            <a:ahLst/>
            <a:cxnLst/>
            <a:rect l="0" t="0" r="0" b="0"/>
            <a:pathLst>
              <a:path w="215901" h="19051">
                <a:moveTo>
                  <a:pt x="0" y="19050"/>
                </a:moveTo>
                <a:lnTo>
                  <a:pt x="25400" y="6350"/>
                </a:lnTo>
                <a:lnTo>
                  <a:pt x="57150" y="6350"/>
                </a:lnTo>
                <a:lnTo>
                  <a:pt x="76200" y="6350"/>
                </a:lnTo>
                <a:lnTo>
                  <a:pt x="95250" y="6350"/>
                </a:lnTo>
                <a:lnTo>
                  <a:pt x="107950" y="0"/>
                </a:lnTo>
                <a:lnTo>
                  <a:pt x="127000" y="0"/>
                </a:lnTo>
                <a:lnTo>
                  <a:pt x="146050" y="0"/>
                </a:lnTo>
                <a:lnTo>
                  <a:pt x="190500" y="0"/>
                </a:lnTo>
                <a:lnTo>
                  <a:pt x="215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5" name="SMARTINK"/>
          <p:cNvSpPr/>
          <p:nvPr/>
        </p:nvSpPr>
        <p:spPr bwMode="auto">
          <a:xfrm>
            <a:off x="3888276" y="5661928"/>
            <a:ext cx="19051" cy="127001"/>
          </a:xfrm>
          <a:custGeom>
            <a:avLst/>
            <a:gdLst/>
            <a:ahLst/>
            <a:cxnLst/>
            <a:rect l="0" t="0" r="0" b="0"/>
            <a:pathLst>
              <a:path w="19051" h="127001">
                <a:moveTo>
                  <a:pt x="19050" y="0"/>
                </a:moveTo>
                <a:lnTo>
                  <a:pt x="6350" y="19050"/>
                </a:lnTo>
                <a:lnTo>
                  <a:pt x="0" y="38100"/>
                </a:lnTo>
                <a:lnTo>
                  <a:pt x="0" y="63500"/>
                </a:lnTo>
                <a:lnTo>
                  <a:pt x="0" y="95250"/>
                </a:lnTo>
                <a:lnTo>
                  <a:pt x="6350" y="114300"/>
                </a:lnTo>
                <a:lnTo>
                  <a:pt x="190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6" name="SMARTINK"/>
          <p:cNvSpPr/>
          <p:nvPr/>
        </p:nvSpPr>
        <p:spPr bwMode="auto">
          <a:xfrm>
            <a:off x="3837476" y="5534928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19050" y="19050"/>
                </a:moveTo>
                <a:lnTo>
                  <a:pt x="0" y="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7" name="SMARTINK"/>
          <p:cNvSpPr/>
          <p:nvPr/>
        </p:nvSpPr>
        <p:spPr bwMode="auto">
          <a:xfrm>
            <a:off x="3951776" y="5642878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57150" y="6350"/>
                </a:moveTo>
                <a:lnTo>
                  <a:pt x="25400" y="25400"/>
                </a:lnTo>
                <a:lnTo>
                  <a:pt x="12700" y="38100"/>
                </a:lnTo>
                <a:lnTo>
                  <a:pt x="6350" y="57150"/>
                </a:lnTo>
                <a:lnTo>
                  <a:pt x="0" y="76200"/>
                </a:lnTo>
                <a:lnTo>
                  <a:pt x="6350" y="88900"/>
                </a:lnTo>
                <a:lnTo>
                  <a:pt x="12700" y="107950"/>
                </a:lnTo>
                <a:lnTo>
                  <a:pt x="25400" y="120650"/>
                </a:lnTo>
                <a:lnTo>
                  <a:pt x="38100" y="127000"/>
                </a:lnTo>
                <a:lnTo>
                  <a:pt x="57150" y="133350"/>
                </a:lnTo>
                <a:lnTo>
                  <a:pt x="82550" y="133350"/>
                </a:lnTo>
                <a:lnTo>
                  <a:pt x="88900" y="120650"/>
                </a:lnTo>
                <a:lnTo>
                  <a:pt x="95250" y="101600"/>
                </a:lnTo>
                <a:lnTo>
                  <a:pt x="82550" y="76200"/>
                </a:lnTo>
                <a:lnTo>
                  <a:pt x="69850" y="50800"/>
                </a:lnTo>
                <a:lnTo>
                  <a:pt x="44450" y="19050"/>
                </a:lnTo>
                <a:lnTo>
                  <a:pt x="1270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8" name="SMARTINK"/>
          <p:cNvSpPr/>
          <p:nvPr/>
        </p:nvSpPr>
        <p:spPr bwMode="auto">
          <a:xfrm>
            <a:off x="4072426" y="5642878"/>
            <a:ext cx="171451" cy="107951"/>
          </a:xfrm>
          <a:custGeom>
            <a:avLst/>
            <a:gdLst/>
            <a:ahLst/>
            <a:cxnLst/>
            <a:rect l="0" t="0" r="0" b="0"/>
            <a:pathLst>
              <a:path w="171451" h="107951">
                <a:moveTo>
                  <a:pt x="0" y="0"/>
                </a:moveTo>
                <a:lnTo>
                  <a:pt x="19050" y="6350"/>
                </a:lnTo>
                <a:lnTo>
                  <a:pt x="31750" y="31750"/>
                </a:lnTo>
                <a:lnTo>
                  <a:pt x="31750" y="57150"/>
                </a:lnTo>
                <a:lnTo>
                  <a:pt x="31750" y="88900"/>
                </a:lnTo>
                <a:lnTo>
                  <a:pt x="38100" y="101600"/>
                </a:lnTo>
                <a:lnTo>
                  <a:pt x="57150" y="69850"/>
                </a:lnTo>
                <a:lnTo>
                  <a:pt x="69850" y="44450"/>
                </a:lnTo>
                <a:lnTo>
                  <a:pt x="76200" y="31750"/>
                </a:lnTo>
                <a:lnTo>
                  <a:pt x="101600" y="38100"/>
                </a:lnTo>
                <a:lnTo>
                  <a:pt x="114300" y="57150"/>
                </a:lnTo>
                <a:lnTo>
                  <a:pt x="127000" y="69850"/>
                </a:lnTo>
                <a:lnTo>
                  <a:pt x="158750" y="95250"/>
                </a:lnTo>
                <a:lnTo>
                  <a:pt x="1714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19" name="SMARTINK"/>
          <p:cNvSpPr/>
          <p:nvPr/>
        </p:nvSpPr>
        <p:spPr bwMode="auto">
          <a:xfrm>
            <a:off x="4231176" y="5630178"/>
            <a:ext cx="139701" cy="127001"/>
          </a:xfrm>
          <a:custGeom>
            <a:avLst/>
            <a:gdLst/>
            <a:ahLst/>
            <a:cxnLst/>
            <a:rect l="0" t="0" r="0" b="0"/>
            <a:pathLst>
              <a:path w="139701" h="127001">
                <a:moveTo>
                  <a:pt x="57150" y="0"/>
                </a:moveTo>
                <a:lnTo>
                  <a:pt x="38100" y="0"/>
                </a:lnTo>
                <a:lnTo>
                  <a:pt x="25400" y="635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82550"/>
                </a:lnTo>
                <a:lnTo>
                  <a:pt x="25400" y="88900"/>
                </a:lnTo>
                <a:lnTo>
                  <a:pt x="38100" y="82550"/>
                </a:lnTo>
                <a:lnTo>
                  <a:pt x="50800" y="69850"/>
                </a:lnTo>
                <a:lnTo>
                  <a:pt x="57150" y="50800"/>
                </a:lnTo>
                <a:lnTo>
                  <a:pt x="69850" y="76200"/>
                </a:lnTo>
                <a:lnTo>
                  <a:pt x="95250" y="120650"/>
                </a:lnTo>
                <a:lnTo>
                  <a:pt x="133350" y="127000"/>
                </a:lnTo>
                <a:lnTo>
                  <a:pt x="1397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0" name="SMARTINK"/>
          <p:cNvSpPr/>
          <p:nvPr/>
        </p:nvSpPr>
        <p:spPr bwMode="auto">
          <a:xfrm>
            <a:off x="4428026" y="5376178"/>
            <a:ext cx="69851" cy="387351"/>
          </a:xfrm>
          <a:custGeom>
            <a:avLst/>
            <a:gdLst/>
            <a:ahLst/>
            <a:cxnLst/>
            <a:rect l="0" t="0" r="0" b="0"/>
            <a:pathLst>
              <a:path w="69851" h="387351">
                <a:moveTo>
                  <a:pt x="31750" y="0"/>
                </a:moveTo>
                <a:lnTo>
                  <a:pt x="12700" y="12700"/>
                </a:lnTo>
                <a:lnTo>
                  <a:pt x="6350" y="38100"/>
                </a:lnTo>
                <a:lnTo>
                  <a:pt x="635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0" y="184150"/>
                </a:lnTo>
                <a:lnTo>
                  <a:pt x="0" y="203200"/>
                </a:lnTo>
                <a:lnTo>
                  <a:pt x="6350" y="228600"/>
                </a:lnTo>
                <a:lnTo>
                  <a:pt x="12700" y="247650"/>
                </a:lnTo>
                <a:lnTo>
                  <a:pt x="19050" y="266700"/>
                </a:lnTo>
                <a:lnTo>
                  <a:pt x="25400" y="285750"/>
                </a:lnTo>
                <a:lnTo>
                  <a:pt x="31750" y="304800"/>
                </a:lnTo>
                <a:lnTo>
                  <a:pt x="44450" y="336550"/>
                </a:lnTo>
                <a:lnTo>
                  <a:pt x="57150" y="361950"/>
                </a:lnTo>
                <a:lnTo>
                  <a:pt x="69850" y="387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1" name="SMARTINK"/>
          <p:cNvSpPr/>
          <p:nvPr/>
        </p:nvSpPr>
        <p:spPr bwMode="auto">
          <a:xfrm>
            <a:off x="4294676" y="5585728"/>
            <a:ext cx="234951" cy="38101"/>
          </a:xfrm>
          <a:custGeom>
            <a:avLst/>
            <a:gdLst/>
            <a:ahLst/>
            <a:cxnLst/>
            <a:rect l="0" t="0" r="0" b="0"/>
            <a:pathLst>
              <a:path w="234951" h="38101">
                <a:moveTo>
                  <a:pt x="0" y="38100"/>
                </a:moveTo>
                <a:lnTo>
                  <a:pt x="6350" y="25400"/>
                </a:lnTo>
                <a:lnTo>
                  <a:pt x="25400" y="19050"/>
                </a:lnTo>
                <a:lnTo>
                  <a:pt x="57150" y="12700"/>
                </a:lnTo>
                <a:lnTo>
                  <a:pt x="76200" y="12700"/>
                </a:lnTo>
                <a:lnTo>
                  <a:pt x="95250" y="6350"/>
                </a:lnTo>
                <a:lnTo>
                  <a:pt x="127000" y="6350"/>
                </a:lnTo>
                <a:lnTo>
                  <a:pt x="146050" y="0"/>
                </a:lnTo>
                <a:lnTo>
                  <a:pt x="165100" y="0"/>
                </a:lnTo>
                <a:lnTo>
                  <a:pt x="209550" y="0"/>
                </a:lnTo>
                <a:lnTo>
                  <a:pt x="234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2" name="SMARTINK"/>
          <p:cNvSpPr/>
          <p:nvPr/>
        </p:nvSpPr>
        <p:spPr bwMode="auto">
          <a:xfrm>
            <a:off x="4574076" y="5649228"/>
            <a:ext cx="25401" cy="127001"/>
          </a:xfrm>
          <a:custGeom>
            <a:avLst/>
            <a:gdLst/>
            <a:ahLst/>
            <a:cxnLst/>
            <a:rect l="0" t="0" r="0" b="0"/>
            <a:pathLst>
              <a:path w="25401" h="12700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12700" y="63500"/>
                </a:lnTo>
                <a:lnTo>
                  <a:pt x="12700" y="95250"/>
                </a:lnTo>
                <a:lnTo>
                  <a:pt x="254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3" name="SMARTINK"/>
          <p:cNvSpPr/>
          <p:nvPr/>
        </p:nvSpPr>
        <p:spPr bwMode="auto">
          <a:xfrm>
            <a:off x="4624876" y="5534928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0"/>
                </a:moveTo>
                <a:lnTo>
                  <a:pt x="635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4" name="SMARTINK"/>
          <p:cNvSpPr/>
          <p:nvPr/>
        </p:nvSpPr>
        <p:spPr bwMode="auto">
          <a:xfrm>
            <a:off x="4643926" y="5636528"/>
            <a:ext cx="95251" cy="120651"/>
          </a:xfrm>
          <a:custGeom>
            <a:avLst/>
            <a:gdLst/>
            <a:ahLst/>
            <a:cxnLst/>
            <a:rect l="0" t="0" r="0" b="0"/>
            <a:pathLst>
              <a:path w="95251" h="120651">
                <a:moveTo>
                  <a:pt x="88900" y="25400"/>
                </a:moveTo>
                <a:lnTo>
                  <a:pt x="76200" y="19050"/>
                </a:lnTo>
                <a:lnTo>
                  <a:pt x="50800" y="25400"/>
                </a:lnTo>
                <a:lnTo>
                  <a:pt x="25400" y="38100"/>
                </a:lnTo>
                <a:lnTo>
                  <a:pt x="6350" y="50800"/>
                </a:lnTo>
                <a:lnTo>
                  <a:pt x="0" y="69850"/>
                </a:lnTo>
                <a:lnTo>
                  <a:pt x="6350" y="95250"/>
                </a:lnTo>
                <a:lnTo>
                  <a:pt x="19050" y="107950"/>
                </a:lnTo>
                <a:lnTo>
                  <a:pt x="31750" y="114300"/>
                </a:lnTo>
                <a:lnTo>
                  <a:pt x="57150" y="120650"/>
                </a:lnTo>
                <a:lnTo>
                  <a:pt x="76200" y="114300"/>
                </a:lnTo>
                <a:lnTo>
                  <a:pt x="95250" y="101600"/>
                </a:lnTo>
                <a:lnTo>
                  <a:pt x="95250" y="69850"/>
                </a:lnTo>
                <a:lnTo>
                  <a:pt x="95250" y="50800"/>
                </a:lnTo>
                <a:lnTo>
                  <a:pt x="76200" y="1905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5" name="SMARTINK"/>
          <p:cNvSpPr/>
          <p:nvPr/>
        </p:nvSpPr>
        <p:spPr bwMode="auto">
          <a:xfrm>
            <a:off x="4796326" y="5630178"/>
            <a:ext cx="158751" cy="127001"/>
          </a:xfrm>
          <a:custGeom>
            <a:avLst/>
            <a:gdLst/>
            <a:ahLst/>
            <a:cxnLst/>
            <a:rect l="0" t="0" r="0" b="0"/>
            <a:pathLst>
              <a:path w="158751" h="127001">
                <a:moveTo>
                  <a:pt x="0" y="12700"/>
                </a:moveTo>
                <a:lnTo>
                  <a:pt x="6350" y="0"/>
                </a:lnTo>
                <a:lnTo>
                  <a:pt x="12700" y="25400"/>
                </a:lnTo>
                <a:lnTo>
                  <a:pt x="12700" y="57150"/>
                </a:lnTo>
                <a:lnTo>
                  <a:pt x="12700" y="82550"/>
                </a:lnTo>
                <a:lnTo>
                  <a:pt x="19050" y="114300"/>
                </a:lnTo>
                <a:lnTo>
                  <a:pt x="38100" y="82550"/>
                </a:lnTo>
                <a:lnTo>
                  <a:pt x="50800" y="57150"/>
                </a:lnTo>
                <a:lnTo>
                  <a:pt x="63500" y="38100"/>
                </a:lnTo>
                <a:lnTo>
                  <a:pt x="76200" y="44450"/>
                </a:lnTo>
                <a:lnTo>
                  <a:pt x="88900" y="69850"/>
                </a:lnTo>
                <a:lnTo>
                  <a:pt x="114300" y="95250"/>
                </a:lnTo>
                <a:lnTo>
                  <a:pt x="146050" y="114300"/>
                </a:lnTo>
                <a:lnTo>
                  <a:pt x="1587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6" name="SMARTINK"/>
          <p:cNvSpPr/>
          <p:nvPr/>
        </p:nvSpPr>
        <p:spPr bwMode="auto">
          <a:xfrm>
            <a:off x="5348776" y="5592078"/>
            <a:ext cx="165101" cy="133351"/>
          </a:xfrm>
          <a:custGeom>
            <a:avLst/>
            <a:gdLst/>
            <a:ahLst/>
            <a:cxnLst/>
            <a:rect l="0" t="0" r="0" b="0"/>
            <a:pathLst>
              <a:path w="165101" h="133351">
                <a:moveTo>
                  <a:pt x="6350" y="57150"/>
                </a:moveTo>
                <a:lnTo>
                  <a:pt x="0" y="44450"/>
                </a:lnTo>
                <a:lnTo>
                  <a:pt x="6350" y="31750"/>
                </a:lnTo>
                <a:lnTo>
                  <a:pt x="38100" y="44450"/>
                </a:lnTo>
                <a:lnTo>
                  <a:pt x="50800" y="57150"/>
                </a:lnTo>
                <a:lnTo>
                  <a:pt x="63500" y="82550"/>
                </a:lnTo>
                <a:lnTo>
                  <a:pt x="69850" y="101600"/>
                </a:lnTo>
                <a:lnTo>
                  <a:pt x="76200" y="133350"/>
                </a:lnTo>
                <a:lnTo>
                  <a:pt x="88900" y="114300"/>
                </a:lnTo>
                <a:lnTo>
                  <a:pt x="88900" y="88900"/>
                </a:lnTo>
                <a:lnTo>
                  <a:pt x="101600" y="57150"/>
                </a:lnTo>
                <a:lnTo>
                  <a:pt x="107950" y="31750"/>
                </a:lnTo>
                <a:lnTo>
                  <a:pt x="120650" y="12700"/>
                </a:lnTo>
                <a:lnTo>
                  <a:pt x="13335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7" name="SMARTINK"/>
          <p:cNvSpPr/>
          <p:nvPr/>
        </p:nvSpPr>
        <p:spPr bwMode="auto">
          <a:xfrm>
            <a:off x="5564676" y="5604778"/>
            <a:ext cx="139701" cy="107951"/>
          </a:xfrm>
          <a:custGeom>
            <a:avLst/>
            <a:gdLst/>
            <a:ahLst/>
            <a:cxnLst/>
            <a:rect l="0" t="0" r="0" b="0"/>
            <a:pathLst>
              <a:path w="139701" h="107951">
                <a:moveTo>
                  <a:pt x="0" y="101600"/>
                </a:moveTo>
                <a:lnTo>
                  <a:pt x="6350" y="82550"/>
                </a:lnTo>
                <a:lnTo>
                  <a:pt x="38100" y="50800"/>
                </a:lnTo>
                <a:lnTo>
                  <a:pt x="44450" y="31750"/>
                </a:lnTo>
                <a:lnTo>
                  <a:pt x="44450" y="6350"/>
                </a:lnTo>
                <a:lnTo>
                  <a:pt x="31750" y="0"/>
                </a:lnTo>
                <a:lnTo>
                  <a:pt x="12700" y="19050"/>
                </a:lnTo>
                <a:lnTo>
                  <a:pt x="0" y="38100"/>
                </a:lnTo>
                <a:lnTo>
                  <a:pt x="0" y="57150"/>
                </a:lnTo>
                <a:lnTo>
                  <a:pt x="6350" y="76200"/>
                </a:lnTo>
                <a:lnTo>
                  <a:pt x="19050" y="88900"/>
                </a:lnTo>
                <a:lnTo>
                  <a:pt x="38100" y="101600"/>
                </a:lnTo>
                <a:lnTo>
                  <a:pt x="57150" y="107950"/>
                </a:lnTo>
                <a:lnTo>
                  <a:pt x="88900" y="101600"/>
                </a:lnTo>
                <a:lnTo>
                  <a:pt x="114300" y="101600"/>
                </a:lnTo>
                <a:lnTo>
                  <a:pt x="1397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8" name="SMARTINK"/>
          <p:cNvSpPr/>
          <p:nvPr/>
        </p:nvSpPr>
        <p:spPr bwMode="auto">
          <a:xfrm>
            <a:off x="5704376" y="5611128"/>
            <a:ext cx="139701" cy="95251"/>
          </a:xfrm>
          <a:custGeom>
            <a:avLst/>
            <a:gdLst/>
            <a:ahLst/>
            <a:cxnLst/>
            <a:rect l="0" t="0" r="0" b="0"/>
            <a:pathLst>
              <a:path w="139701" h="95251">
                <a:moveTo>
                  <a:pt x="88900" y="12700"/>
                </a:moveTo>
                <a:lnTo>
                  <a:pt x="82550" y="0"/>
                </a:lnTo>
                <a:lnTo>
                  <a:pt x="57150" y="0"/>
                </a:lnTo>
                <a:lnTo>
                  <a:pt x="44450" y="6350"/>
                </a:lnTo>
                <a:lnTo>
                  <a:pt x="25400" y="25400"/>
                </a:lnTo>
                <a:lnTo>
                  <a:pt x="12700" y="44450"/>
                </a:lnTo>
                <a:lnTo>
                  <a:pt x="0" y="63500"/>
                </a:lnTo>
                <a:lnTo>
                  <a:pt x="6350" y="82550"/>
                </a:lnTo>
                <a:lnTo>
                  <a:pt x="19050" y="95250"/>
                </a:lnTo>
                <a:lnTo>
                  <a:pt x="38100" y="88900"/>
                </a:lnTo>
                <a:lnTo>
                  <a:pt x="44450" y="76200"/>
                </a:lnTo>
                <a:lnTo>
                  <a:pt x="57150" y="63500"/>
                </a:lnTo>
                <a:lnTo>
                  <a:pt x="57150" y="44450"/>
                </a:lnTo>
                <a:lnTo>
                  <a:pt x="95250" y="63500"/>
                </a:lnTo>
                <a:lnTo>
                  <a:pt x="120650" y="82550"/>
                </a:lnTo>
                <a:lnTo>
                  <a:pt x="1397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29" name="SMARTINK"/>
          <p:cNvSpPr/>
          <p:nvPr/>
        </p:nvSpPr>
        <p:spPr bwMode="auto">
          <a:xfrm>
            <a:off x="5901226" y="5623828"/>
            <a:ext cx="95251" cy="107951"/>
          </a:xfrm>
          <a:custGeom>
            <a:avLst/>
            <a:gdLst/>
            <a:ahLst/>
            <a:cxnLst/>
            <a:rect l="0" t="0" r="0" b="0"/>
            <a:pathLst>
              <a:path w="95251" h="107951">
                <a:moveTo>
                  <a:pt x="38100" y="0"/>
                </a:moveTo>
                <a:lnTo>
                  <a:pt x="5080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635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25400" y="95250"/>
                </a:lnTo>
                <a:lnTo>
                  <a:pt x="44450" y="107950"/>
                </a:lnTo>
                <a:lnTo>
                  <a:pt x="88900" y="107950"/>
                </a:lnTo>
                <a:lnTo>
                  <a:pt x="952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30" name="SMARTINK"/>
          <p:cNvSpPr/>
          <p:nvPr/>
        </p:nvSpPr>
        <p:spPr bwMode="auto">
          <a:xfrm>
            <a:off x="6059976" y="5426978"/>
            <a:ext cx="31751" cy="304801"/>
          </a:xfrm>
          <a:custGeom>
            <a:avLst/>
            <a:gdLst/>
            <a:ahLst/>
            <a:cxnLst/>
            <a:rect l="0" t="0" r="0" b="0"/>
            <a:pathLst>
              <a:path w="31751" h="3048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0" y="158750"/>
                </a:lnTo>
                <a:lnTo>
                  <a:pt x="0" y="177800"/>
                </a:lnTo>
                <a:lnTo>
                  <a:pt x="0" y="209550"/>
                </a:lnTo>
                <a:lnTo>
                  <a:pt x="0" y="234950"/>
                </a:lnTo>
                <a:lnTo>
                  <a:pt x="6350" y="266700"/>
                </a:lnTo>
                <a:lnTo>
                  <a:pt x="12700" y="279400"/>
                </a:lnTo>
                <a:lnTo>
                  <a:pt x="3175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31" name="SMARTINK"/>
          <p:cNvSpPr/>
          <p:nvPr/>
        </p:nvSpPr>
        <p:spPr bwMode="auto">
          <a:xfrm>
            <a:off x="5958376" y="5573028"/>
            <a:ext cx="190501" cy="12701"/>
          </a:xfrm>
          <a:custGeom>
            <a:avLst/>
            <a:gdLst/>
            <a:ahLst/>
            <a:cxnLst/>
            <a:rect l="0" t="0" r="0" b="0"/>
            <a:pathLst>
              <a:path w="190501" h="1270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6350"/>
                </a:lnTo>
                <a:lnTo>
                  <a:pt x="133350" y="6350"/>
                </a:lnTo>
                <a:lnTo>
                  <a:pt x="152400" y="6350"/>
                </a:lnTo>
                <a:lnTo>
                  <a:pt x="184150" y="6350"/>
                </a:lnTo>
                <a:lnTo>
                  <a:pt x="190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32" name="SMARTINK"/>
          <p:cNvSpPr/>
          <p:nvPr/>
        </p:nvSpPr>
        <p:spPr bwMode="auto">
          <a:xfrm>
            <a:off x="6206026" y="5611128"/>
            <a:ext cx="25401" cy="127001"/>
          </a:xfrm>
          <a:custGeom>
            <a:avLst/>
            <a:gdLst/>
            <a:ahLst/>
            <a:cxnLst/>
            <a:rect l="0" t="0" r="0" b="0"/>
            <a:pathLst>
              <a:path w="25401" h="12700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6350" y="76200"/>
                </a:lnTo>
                <a:lnTo>
                  <a:pt x="12700" y="107950"/>
                </a:lnTo>
                <a:lnTo>
                  <a:pt x="254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33" name="SMARTINK"/>
          <p:cNvSpPr/>
          <p:nvPr/>
        </p:nvSpPr>
        <p:spPr bwMode="auto">
          <a:xfrm>
            <a:off x="6186976" y="5503178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34" name="SMARTINK"/>
          <p:cNvSpPr/>
          <p:nvPr/>
        </p:nvSpPr>
        <p:spPr bwMode="auto">
          <a:xfrm>
            <a:off x="6275876" y="5598428"/>
            <a:ext cx="88901" cy="120651"/>
          </a:xfrm>
          <a:custGeom>
            <a:avLst/>
            <a:gdLst/>
            <a:ahLst/>
            <a:cxnLst/>
            <a:rect l="0" t="0" r="0" b="0"/>
            <a:pathLst>
              <a:path w="88901" h="120651">
                <a:moveTo>
                  <a:pt x="76200" y="0"/>
                </a:moveTo>
                <a:lnTo>
                  <a:pt x="50800" y="6350"/>
                </a:lnTo>
                <a:lnTo>
                  <a:pt x="19050" y="31750"/>
                </a:lnTo>
                <a:lnTo>
                  <a:pt x="6350" y="44450"/>
                </a:lnTo>
                <a:lnTo>
                  <a:pt x="0" y="63500"/>
                </a:lnTo>
                <a:lnTo>
                  <a:pt x="0" y="82550"/>
                </a:lnTo>
                <a:lnTo>
                  <a:pt x="6350" y="95250"/>
                </a:lnTo>
                <a:lnTo>
                  <a:pt x="19050" y="107950"/>
                </a:lnTo>
                <a:lnTo>
                  <a:pt x="31750" y="114300"/>
                </a:lnTo>
                <a:lnTo>
                  <a:pt x="50800" y="120650"/>
                </a:lnTo>
                <a:lnTo>
                  <a:pt x="69850" y="120650"/>
                </a:lnTo>
                <a:lnTo>
                  <a:pt x="82550" y="114300"/>
                </a:lnTo>
                <a:lnTo>
                  <a:pt x="88900" y="101600"/>
                </a:lnTo>
                <a:lnTo>
                  <a:pt x="88900" y="82550"/>
                </a:lnTo>
                <a:lnTo>
                  <a:pt x="82550" y="50800"/>
                </a:lnTo>
                <a:lnTo>
                  <a:pt x="63500" y="1905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35" name="SMARTINK"/>
          <p:cNvSpPr/>
          <p:nvPr/>
        </p:nvSpPr>
        <p:spPr bwMode="auto">
          <a:xfrm>
            <a:off x="6447326" y="5598428"/>
            <a:ext cx="209551" cy="158751"/>
          </a:xfrm>
          <a:custGeom>
            <a:avLst/>
            <a:gdLst/>
            <a:ahLst/>
            <a:cxnLst/>
            <a:rect l="0" t="0" r="0" b="0"/>
            <a:pathLst>
              <a:path w="209551" h="158751">
                <a:moveTo>
                  <a:pt x="0" y="0"/>
                </a:moveTo>
                <a:lnTo>
                  <a:pt x="12700" y="6350"/>
                </a:lnTo>
                <a:lnTo>
                  <a:pt x="19050" y="25400"/>
                </a:lnTo>
                <a:lnTo>
                  <a:pt x="1270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31750" y="101600"/>
                </a:lnTo>
                <a:lnTo>
                  <a:pt x="57150" y="69850"/>
                </a:lnTo>
                <a:lnTo>
                  <a:pt x="76200" y="63500"/>
                </a:lnTo>
                <a:lnTo>
                  <a:pt x="114300" y="95250"/>
                </a:lnTo>
                <a:lnTo>
                  <a:pt x="139700" y="114300"/>
                </a:lnTo>
                <a:lnTo>
                  <a:pt x="171450" y="139700"/>
                </a:lnTo>
                <a:lnTo>
                  <a:pt x="190500" y="152400"/>
                </a:lnTo>
                <a:lnTo>
                  <a:pt x="2095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436" name="SMARTINK"/>
          <p:cNvSpPr/>
          <p:nvPr/>
        </p:nvSpPr>
        <p:spPr bwMode="auto">
          <a:xfrm>
            <a:off x="1868976" y="5223778"/>
            <a:ext cx="5099051" cy="946151"/>
          </a:xfrm>
          <a:custGeom>
            <a:avLst/>
            <a:gdLst/>
            <a:ahLst/>
            <a:cxnLst/>
            <a:rect l="0" t="0" r="0" b="0"/>
            <a:pathLst>
              <a:path w="5099051" h="946151">
                <a:moveTo>
                  <a:pt x="1136650" y="114300"/>
                </a:moveTo>
                <a:lnTo>
                  <a:pt x="1104900" y="95250"/>
                </a:lnTo>
                <a:lnTo>
                  <a:pt x="1073150" y="88900"/>
                </a:lnTo>
                <a:lnTo>
                  <a:pt x="1041400" y="76200"/>
                </a:lnTo>
                <a:lnTo>
                  <a:pt x="1016000" y="69850"/>
                </a:lnTo>
                <a:lnTo>
                  <a:pt x="984250" y="63500"/>
                </a:lnTo>
                <a:lnTo>
                  <a:pt x="958850" y="57150"/>
                </a:lnTo>
                <a:lnTo>
                  <a:pt x="933450" y="57150"/>
                </a:lnTo>
                <a:lnTo>
                  <a:pt x="901700" y="50800"/>
                </a:lnTo>
                <a:lnTo>
                  <a:pt x="876300" y="50800"/>
                </a:lnTo>
                <a:lnTo>
                  <a:pt x="850900" y="50800"/>
                </a:lnTo>
                <a:lnTo>
                  <a:pt x="819150" y="50800"/>
                </a:lnTo>
                <a:lnTo>
                  <a:pt x="793750" y="57150"/>
                </a:lnTo>
                <a:lnTo>
                  <a:pt x="768350" y="63500"/>
                </a:lnTo>
                <a:lnTo>
                  <a:pt x="742950" y="63500"/>
                </a:lnTo>
                <a:lnTo>
                  <a:pt x="711200" y="69850"/>
                </a:lnTo>
                <a:lnTo>
                  <a:pt x="679450" y="76200"/>
                </a:lnTo>
                <a:lnTo>
                  <a:pt x="654050" y="82550"/>
                </a:lnTo>
                <a:lnTo>
                  <a:pt x="622300" y="88900"/>
                </a:lnTo>
                <a:lnTo>
                  <a:pt x="590550" y="101600"/>
                </a:lnTo>
                <a:lnTo>
                  <a:pt x="565150" y="107950"/>
                </a:lnTo>
                <a:lnTo>
                  <a:pt x="546100" y="114300"/>
                </a:lnTo>
                <a:lnTo>
                  <a:pt x="533400" y="120650"/>
                </a:lnTo>
                <a:lnTo>
                  <a:pt x="501650" y="133350"/>
                </a:lnTo>
                <a:lnTo>
                  <a:pt x="469900" y="146050"/>
                </a:lnTo>
                <a:lnTo>
                  <a:pt x="450850" y="152400"/>
                </a:lnTo>
                <a:lnTo>
                  <a:pt x="438150" y="158750"/>
                </a:lnTo>
                <a:lnTo>
                  <a:pt x="406400" y="171450"/>
                </a:lnTo>
                <a:lnTo>
                  <a:pt x="374650" y="184150"/>
                </a:lnTo>
                <a:lnTo>
                  <a:pt x="349250" y="196850"/>
                </a:lnTo>
                <a:lnTo>
                  <a:pt x="317500" y="209550"/>
                </a:lnTo>
                <a:lnTo>
                  <a:pt x="292100" y="228600"/>
                </a:lnTo>
                <a:lnTo>
                  <a:pt x="266700" y="241300"/>
                </a:lnTo>
                <a:lnTo>
                  <a:pt x="241300" y="260350"/>
                </a:lnTo>
                <a:lnTo>
                  <a:pt x="215900" y="279400"/>
                </a:lnTo>
                <a:lnTo>
                  <a:pt x="190500" y="298450"/>
                </a:lnTo>
                <a:lnTo>
                  <a:pt x="165100" y="317500"/>
                </a:lnTo>
                <a:lnTo>
                  <a:pt x="139700" y="336550"/>
                </a:lnTo>
                <a:lnTo>
                  <a:pt x="114300" y="355600"/>
                </a:lnTo>
                <a:lnTo>
                  <a:pt x="95250" y="374650"/>
                </a:lnTo>
                <a:lnTo>
                  <a:pt x="63500" y="406400"/>
                </a:lnTo>
                <a:lnTo>
                  <a:pt x="38100" y="431800"/>
                </a:lnTo>
                <a:lnTo>
                  <a:pt x="19050" y="463550"/>
                </a:lnTo>
                <a:lnTo>
                  <a:pt x="6350" y="488950"/>
                </a:lnTo>
                <a:lnTo>
                  <a:pt x="0" y="514350"/>
                </a:lnTo>
                <a:lnTo>
                  <a:pt x="0" y="539750"/>
                </a:lnTo>
                <a:lnTo>
                  <a:pt x="6350" y="565150"/>
                </a:lnTo>
                <a:lnTo>
                  <a:pt x="19050" y="590550"/>
                </a:lnTo>
                <a:lnTo>
                  <a:pt x="31750" y="615950"/>
                </a:lnTo>
                <a:lnTo>
                  <a:pt x="50800" y="641350"/>
                </a:lnTo>
                <a:lnTo>
                  <a:pt x="76200" y="673100"/>
                </a:lnTo>
                <a:lnTo>
                  <a:pt x="107950" y="692150"/>
                </a:lnTo>
                <a:lnTo>
                  <a:pt x="127000" y="704850"/>
                </a:lnTo>
                <a:lnTo>
                  <a:pt x="152400" y="723900"/>
                </a:lnTo>
                <a:lnTo>
                  <a:pt x="177800" y="736600"/>
                </a:lnTo>
                <a:lnTo>
                  <a:pt x="203200" y="749300"/>
                </a:lnTo>
                <a:lnTo>
                  <a:pt x="228600" y="762000"/>
                </a:lnTo>
                <a:lnTo>
                  <a:pt x="254000" y="774700"/>
                </a:lnTo>
                <a:lnTo>
                  <a:pt x="279400" y="787400"/>
                </a:lnTo>
                <a:lnTo>
                  <a:pt x="311150" y="800100"/>
                </a:lnTo>
                <a:lnTo>
                  <a:pt x="323850" y="806450"/>
                </a:lnTo>
                <a:lnTo>
                  <a:pt x="342900" y="806450"/>
                </a:lnTo>
                <a:lnTo>
                  <a:pt x="361950" y="812800"/>
                </a:lnTo>
                <a:lnTo>
                  <a:pt x="381000" y="819150"/>
                </a:lnTo>
                <a:lnTo>
                  <a:pt x="400050" y="825500"/>
                </a:lnTo>
                <a:lnTo>
                  <a:pt x="419100" y="831850"/>
                </a:lnTo>
                <a:lnTo>
                  <a:pt x="438150" y="838200"/>
                </a:lnTo>
                <a:lnTo>
                  <a:pt x="457200" y="838200"/>
                </a:lnTo>
                <a:lnTo>
                  <a:pt x="476250" y="844550"/>
                </a:lnTo>
                <a:lnTo>
                  <a:pt x="495300" y="850900"/>
                </a:lnTo>
                <a:lnTo>
                  <a:pt x="514350" y="850900"/>
                </a:lnTo>
                <a:lnTo>
                  <a:pt x="533400" y="857250"/>
                </a:lnTo>
                <a:lnTo>
                  <a:pt x="552450" y="863600"/>
                </a:lnTo>
                <a:lnTo>
                  <a:pt x="571500" y="863600"/>
                </a:lnTo>
                <a:lnTo>
                  <a:pt x="590550" y="869950"/>
                </a:lnTo>
                <a:lnTo>
                  <a:pt x="615950" y="876300"/>
                </a:lnTo>
                <a:lnTo>
                  <a:pt x="635000" y="876300"/>
                </a:lnTo>
                <a:lnTo>
                  <a:pt x="660400" y="882650"/>
                </a:lnTo>
                <a:lnTo>
                  <a:pt x="679450" y="889000"/>
                </a:lnTo>
                <a:lnTo>
                  <a:pt x="704850" y="889000"/>
                </a:lnTo>
                <a:lnTo>
                  <a:pt x="723900" y="895350"/>
                </a:lnTo>
                <a:lnTo>
                  <a:pt x="749300" y="895350"/>
                </a:lnTo>
                <a:lnTo>
                  <a:pt x="774700" y="895350"/>
                </a:lnTo>
                <a:lnTo>
                  <a:pt x="800100" y="901700"/>
                </a:lnTo>
                <a:lnTo>
                  <a:pt x="831850" y="901700"/>
                </a:lnTo>
                <a:lnTo>
                  <a:pt x="857250" y="901700"/>
                </a:lnTo>
                <a:lnTo>
                  <a:pt x="882650" y="901700"/>
                </a:lnTo>
                <a:lnTo>
                  <a:pt x="914400" y="901700"/>
                </a:lnTo>
                <a:lnTo>
                  <a:pt x="939800" y="901700"/>
                </a:lnTo>
                <a:lnTo>
                  <a:pt x="971550" y="901700"/>
                </a:lnTo>
                <a:lnTo>
                  <a:pt x="996950" y="901700"/>
                </a:lnTo>
                <a:lnTo>
                  <a:pt x="1028700" y="901700"/>
                </a:lnTo>
                <a:lnTo>
                  <a:pt x="1054100" y="901700"/>
                </a:lnTo>
                <a:lnTo>
                  <a:pt x="1085850" y="908050"/>
                </a:lnTo>
                <a:lnTo>
                  <a:pt x="1117600" y="908050"/>
                </a:lnTo>
                <a:lnTo>
                  <a:pt x="1149350" y="908050"/>
                </a:lnTo>
                <a:lnTo>
                  <a:pt x="1181100" y="908050"/>
                </a:lnTo>
                <a:lnTo>
                  <a:pt x="1206500" y="908050"/>
                </a:lnTo>
                <a:lnTo>
                  <a:pt x="1238250" y="908050"/>
                </a:lnTo>
                <a:lnTo>
                  <a:pt x="1270000" y="908050"/>
                </a:lnTo>
                <a:lnTo>
                  <a:pt x="1295400" y="908050"/>
                </a:lnTo>
                <a:lnTo>
                  <a:pt x="1327150" y="908050"/>
                </a:lnTo>
                <a:lnTo>
                  <a:pt x="1358900" y="908050"/>
                </a:lnTo>
                <a:lnTo>
                  <a:pt x="1384300" y="908050"/>
                </a:lnTo>
                <a:lnTo>
                  <a:pt x="1416050" y="908050"/>
                </a:lnTo>
                <a:lnTo>
                  <a:pt x="1447800" y="908050"/>
                </a:lnTo>
                <a:lnTo>
                  <a:pt x="1473200" y="908050"/>
                </a:lnTo>
                <a:lnTo>
                  <a:pt x="1504950" y="908050"/>
                </a:lnTo>
                <a:lnTo>
                  <a:pt x="1536700" y="908050"/>
                </a:lnTo>
                <a:lnTo>
                  <a:pt x="1568450" y="908050"/>
                </a:lnTo>
                <a:lnTo>
                  <a:pt x="1600200" y="908050"/>
                </a:lnTo>
                <a:lnTo>
                  <a:pt x="1631950" y="908050"/>
                </a:lnTo>
                <a:lnTo>
                  <a:pt x="1657350" y="908050"/>
                </a:lnTo>
                <a:lnTo>
                  <a:pt x="1689100" y="908050"/>
                </a:lnTo>
                <a:lnTo>
                  <a:pt x="1720850" y="908050"/>
                </a:lnTo>
                <a:lnTo>
                  <a:pt x="1752600" y="908050"/>
                </a:lnTo>
                <a:lnTo>
                  <a:pt x="1784350" y="908050"/>
                </a:lnTo>
                <a:lnTo>
                  <a:pt x="1809750" y="908050"/>
                </a:lnTo>
                <a:lnTo>
                  <a:pt x="1841500" y="908050"/>
                </a:lnTo>
                <a:lnTo>
                  <a:pt x="1873250" y="908050"/>
                </a:lnTo>
                <a:lnTo>
                  <a:pt x="1905000" y="908050"/>
                </a:lnTo>
                <a:lnTo>
                  <a:pt x="1936750" y="908050"/>
                </a:lnTo>
                <a:lnTo>
                  <a:pt x="1968500" y="908050"/>
                </a:lnTo>
                <a:lnTo>
                  <a:pt x="2000250" y="908050"/>
                </a:lnTo>
                <a:lnTo>
                  <a:pt x="2032000" y="908050"/>
                </a:lnTo>
                <a:lnTo>
                  <a:pt x="2063750" y="908050"/>
                </a:lnTo>
                <a:lnTo>
                  <a:pt x="2089150" y="908050"/>
                </a:lnTo>
                <a:lnTo>
                  <a:pt x="2120900" y="908050"/>
                </a:lnTo>
                <a:lnTo>
                  <a:pt x="2152650" y="908050"/>
                </a:lnTo>
                <a:lnTo>
                  <a:pt x="2184400" y="908050"/>
                </a:lnTo>
                <a:lnTo>
                  <a:pt x="2216150" y="908050"/>
                </a:lnTo>
                <a:lnTo>
                  <a:pt x="2247900" y="908050"/>
                </a:lnTo>
                <a:lnTo>
                  <a:pt x="2279650" y="908050"/>
                </a:lnTo>
                <a:lnTo>
                  <a:pt x="2311400" y="908050"/>
                </a:lnTo>
                <a:lnTo>
                  <a:pt x="2343150" y="908050"/>
                </a:lnTo>
                <a:lnTo>
                  <a:pt x="2374900" y="908050"/>
                </a:lnTo>
                <a:lnTo>
                  <a:pt x="2406650" y="908050"/>
                </a:lnTo>
                <a:lnTo>
                  <a:pt x="2438400" y="908050"/>
                </a:lnTo>
                <a:lnTo>
                  <a:pt x="2470150" y="908050"/>
                </a:lnTo>
                <a:lnTo>
                  <a:pt x="2501900" y="908050"/>
                </a:lnTo>
                <a:lnTo>
                  <a:pt x="2533650" y="908050"/>
                </a:lnTo>
                <a:lnTo>
                  <a:pt x="2571750" y="914400"/>
                </a:lnTo>
                <a:lnTo>
                  <a:pt x="2603500" y="914400"/>
                </a:lnTo>
                <a:lnTo>
                  <a:pt x="2635250" y="914400"/>
                </a:lnTo>
                <a:lnTo>
                  <a:pt x="2667000" y="914400"/>
                </a:lnTo>
                <a:lnTo>
                  <a:pt x="2698750" y="914400"/>
                </a:lnTo>
                <a:lnTo>
                  <a:pt x="2730500" y="914400"/>
                </a:lnTo>
                <a:lnTo>
                  <a:pt x="2768600" y="920750"/>
                </a:lnTo>
                <a:lnTo>
                  <a:pt x="2800350" y="920750"/>
                </a:lnTo>
                <a:lnTo>
                  <a:pt x="2832100" y="920750"/>
                </a:lnTo>
                <a:lnTo>
                  <a:pt x="2863850" y="920750"/>
                </a:lnTo>
                <a:lnTo>
                  <a:pt x="2901950" y="920750"/>
                </a:lnTo>
                <a:lnTo>
                  <a:pt x="2933700" y="920750"/>
                </a:lnTo>
                <a:lnTo>
                  <a:pt x="2965450" y="927100"/>
                </a:lnTo>
                <a:lnTo>
                  <a:pt x="2997200" y="927100"/>
                </a:lnTo>
                <a:lnTo>
                  <a:pt x="3028950" y="927100"/>
                </a:lnTo>
                <a:lnTo>
                  <a:pt x="3060700" y="927100"/>
                </a:lnTo>
                <a:lnTo>
                  <a:pt x="3098800" y="927100"/>
                </a:lnTo>
                <a:lnTo>
                  <a:pt x="3130550" y="927100"/>
                </a:lnTo>
                <a:lnTo>
                  <a:pt x="3162300" y="933450"/>
                </a:lnTo>
                <a:lnTo>
                  <a:pt x="3200400" y="933450"/>
                </a:lnTo>
                <a:lnTo>
                  <a:pt x="3232150" y="933450"/>
                </a:lnTo>
                <a:lnTo>
                  <a:pt x="3263900" y="933450"/>
                </a:lnTo>
                <a:lnTo>
                  <a:pt x="3295650" y="933450"/>
                </a:lnTo>
                <a:lnTo>
                  <a:pt x="3327400" y="933450"/>
                </a:lnTo>
                <a:lnTo>
                  <a:pt x="3359150" y="939800"/>
                </a:lnTo>
                <a:lnTo>
                  <a:pt x="3390900" y="939800"/>
                </a:lnTo>
                <a:lnTo>
                  <a:pt x="3422650" y="939800"/>
                </a:lnTo>
                <a:lnTo>
                  <a:pt x="3454400" y="939800"/>
                </a:lnTo>
                <a:lnTo>
                  <a:pt x="3486150" y="939800"/>
                </a:lnTo>
                <a:lnTo>
                  <a:pt x="3517900" y="939800"/>
                </a:lnTo>
                <a:lnTo>
                  <a:pt x="3549650" y="946150"/>
                </a:lnTo>
                <a:lnTo>
                  <a:pt x="3581400" y="946150"/>
                </a:lnTo>
                <a:lnTo>
                  <a:pt x="3613150" y="946150"/>
                </a:lnTo>
                <a:lnTo>
                  <a:pt x="3644900" y="946150"/>
                </a:lnTo>
                <a:lnTo>
                  <a:pt x="3676650" y="946150"/>
                </a:lnTo>
                <a:lnTo>
                  <a:pt x="3708400" y="946150"/>
                </a:lnTo>
                <a:lnTo>
                  <a:pt x="3740150" y="946150"/>
                </a:lnTo>
                <a:lnTo>
                  <a:pt x="3765550" y="946150"/>
                </a:lnTo>
                <a:lnTo>
                  <a:pt x="3797300" y="946150"/>
                </a:lnTo>
                <a:lnTo>
                  <a:pt x="3829050" y="946150"/>
                </a:lnTo>
                <a:lnTo>
                  <a:pt x="3854450" y="946150"/>
                </a:lnTo>
                <a:lnTo>
                  <a:pt x="3886200" y="946150"/>
                </a:lnTo>
                <a:lnTo>
                  <a:pt x="3917950" y="946150"/>
                </a:lnTo>
                <a:lnTo>
                  <a:pt x="3943350" y="946150"/>
                </a:lnTo>
                <a:lnTo>
                  <a:pt x="3975100" y="946150"/>
                </a:lnTo>
                <a:lnTo>
                  <a:pt x="4006850" y="946150"/>
                </a:lnTo>
                <a:lnTo>
                  <a:pt x="4032250" y="946150"/>
                </a:lnTo>
                <a:lnTo>
                  <a:pt x="4064000" y="946150"/>
                </a:lnTo>
                <a:lnTo>
                  <a:pt x="4089400" y="946150"/>
                </a:lnTo>
                <a:lnTo>
                  <a:pt x="4114800" y="946150"/>
                </a:lnTo>
                <a:lnTo>
                  <a:pt x="4140200" y="946150"/>
                </a:lnTo>
                <a:lnTo>
                  <a:pt x="4165600" y="939800"/>
                </a:lnTo>
                <a:lnTo>
                  <a:pt x="4191000" y="939800"/>
                </a:lnTo>
                <a:lnTo>
                  <a:pt x="4216400" y="939800"/>
                </a:lnTo>
                <a:lnTo>
                  <a:pt x="4241800" y="939800"/>
                </a:lnTo>
                <a:lnTo>
                  <a:pt x="4267200" y="933450"/>
                </a:lnTo>
                <a:lnTo>
                  <a:pt x="4286250" y="933450"/>
                </a:lnTo>
                <a:lnTo>
                  <a:pt x="4311650" y="933450"/>
                </a:lnTo>
                <a:lnTo>
                  <a:pt x="4337050" y="927100"/>
                </a:lnTo>
                <a:lnTo>
                  <a:pt x="4356100" y="927100"/>
                </a:lnTo>
                <a:lnTo>
                  <a:pt x="4381500" y="927100"/>
                </a:lnTo>
                <a:lnTo>
                  <a:pt x="4400550" y="920750"/>
                </a:lnTo>
                <a:lnTo>
                  <a:pt x="4425950" y="920750"/>
                </a:lnTo>
                <a:lnTo>
                  <a:pt x="4445000" y="914400"/>
                </a:lnTo>
                <a:lnTo>
                  <a:pt x="4464050" y="914400"/>
                </a:lnTo>
                <a:lnTo>
                  <a:pt x="4483100" y="908050"/>
                </a:lnTo>
                <a:lnTo>
                  <a:pt x="4502150" y="908050"/>
                </a:lnTo>
                <a:lnTo>
                  <a:pt x="4521200" y="901700"/>
                </a:lnTo>
                <a:lnTo>
                  <a:pt x="4540250" y="901700"/>
                </a:lnTo>
                <a:lnTo>
                  <a:pt x="4559300" y="895350"/>
                </a:lnTo>
                <a:lnTo>
                  <a:pt x="4578350" y="895350"/>
                </a:lnTo>
                <a:lnTo>
                  <a:pt x="4597400" y="889000"/>
                </a:lnTo>
                <a:lnTo>
                  <a:pt x="4616450" y="889000"/>
                </a:lnTo>
                <a:lnTo>
                  <a:pt x="4629150" y="882650"/>
                </a:lnTo>
                <a:lnTo>
                  <a:pt x="4648200" y="882650"/>
                </a:lnTo>
                <a:lnTo>
                  <a:pt x="4679950" y="869950"/>
                </a:lnTo>
                <a:lnTo>
                  <a:pt x="4705350" y="857250"/>
                </a:lnTo>
                <a:lnTo>
                  <a:pt x="4730750" y="850900"/>
                </a:lnTo>
                <a:lnTo>
                  <a:pt x="4756150" y="838200"/>
                </a:lnTo>
                <a:lnTo>
                  <a:pt x="4781550" y="831850"/>
                </a:lnTo>
                <a:lnTo>
                  <a:pt x="4806950" y="819150"/>
                </a:lnTo>
                <a:lnTo>
                  <a:pt x="4826000" y="806450"/>
                </a:lnTo>
                <a:lnTo>
                  <a:pt x="4851400" y="800100"/>
                </a:lnTo>
                <a:lnTo>
                  <a:pt x="4883150" y="781050"/>
                </a:lnTo>
                <a:lnTo>
                  <a:pt x="4908550" y="762000"/>
                </a:lnTo>
                <a:lnTo>
                  <a:pt x="4940300" y="742950"/>
                </a:lnTo>
                <a:lnTo>
                  <a:pt x="4972050" y="717550"/>
                </a:lnTo>
                <a:lnTo>
                  <a:pt x="4997450" y="698500"/>
                </a:lnTo>
                <a:lnTo>
                  <a:pt x="5022850" y="673100"/>
                </a:lnTo>
                <a:lnTo>
                  <a:pt x="5041900" y="654050"/>
                </a:lnTo>
                <a:lnTo>
                  <a:pt x="5067300" y="622300"/>
                </a:lnTo>
                <a:lnTo>
                  <a:pt x="5080000" y="596900"/>
                </a:lnTo>
                <a:lnTo>
                  <a:pt x="5092700" y="571500"/>
                </a:lnTo>
                <a:lnTo>
                  <a:pt x="5099050" y="552450"/>
                </a:lnTo>
                <a:lnTo>
                  <a:pt x="5099050" y="527050"/>
                </a:lnTo>
                <a:lnTo>
                  <a:pt x="5099050" y="501650"/>
                </a:lnTo>
                <a:lnTo>
                  <a:pt x="5099050" y="476250"/>
                </a:lnTo>
                <a:lnTo>
                  <a:pt x="5086350" y="444500"/>
                </a:lnTo>
                <a:lnTo>
                  <a:pt x="5080000" y="419100"/>
                </a:lnTo>
                <a:lnTo>
                  <a:pt x="5067300" y="400050"/>
                </a:lnTo>
                <a:lnTo>
                  <a:pt x="5041900" y="368300"/>
                </a:lnTo>
                <a:lnTo>
                  <a:pt x="5022850" y="342900"/>
                </a:lnTo>
                <a:lnTo>
                  <a:pt x="4991100" y="323850"/>
                </a:lnTo>
                <a:lnTo>
                  <a:pt x="4965700" y="298450"/>
                </a:lnTo>
                <a:lnTo>
                  <a:pt x="4933950" y="279400"/>
                </a:lnTo>
                <a:lnTo>
                  <a:pt x="4902200" y="254000"/>
                </a:lnTo>
                <a:lnTo>
                  <a:pt x="4876800" y="234950"/>
                </a:lnTo>
                <a:lnTo>
                  <a:pt x="4851400" y="222250"/>
                </a:lnTo>
                <a:lnTo>
                  <a:pt x="4819650" y="209550"/>
                </a:lnTo>
                <a:lnTo>
                  <a:pt x="4787900" y="190500"/>
                </a:lnTo>
                <a:lnTo>
                  <a:pt x="4762500" y="177800"/>
                </a:lnTo>
                <a:lnTo>
                  <a:pt x="4730750" y="165100"/>
                </a:lnTo>
                <a:lnTo>
                  <a:pt x="4718050" y="158750"/>
                </a:lnTo>
                <a:lnTo>
                  <a:pt x="4699000" y="152400"/>
                </a:lnTo>
                <a:lnTo>
                  <a:pt x="4679950" y="146050"/>
                </a:lnTo>
                <a:lnTo>
                  <a:pt x="4660900" y="133350"/>
                </a:lnTo>
                <a:lnTo>
                  <a:pt x="4648200" y="127000"/>
                </a:lnTo>
                <a:lnTo>
                  <a:pt x="4629150" y="120650"/>
                </a:lnTo>
                <a:lnTo>
                  <a:pt x="4616450" y="114300"/>
                </a:lnTo>
                <a:lnTo>
                  <a:pt x="4597400" y="107950"/>
                </a:lnTo>
                <a:lnTo>
                  <a:pt x="4578350" y="101600"/>
                </a:lnTo>
                <a:lnTo>
                  <a:pt x="4559300" y="95250"/>
                </a:lnTo>
                <a:lnTo>
                  <a:pt x="4540250" y="88900"/>
                </a:lnTo>
                <a:lnTo>
                  <a:pt x="4521200" y="82550"/>
                </a:lnTo>
                <a:lnTo>
                  <a:pt x="4489450" y="76200"/>
                </a:lnTo>
                <a:lnTo>
                  <a:pt x="4470400" y="69850"/>
                </a:lnTo>
                <a:lnTo>
                  <a:pt x="4451350" y="63500"/>
                </a:lnTo>
                <a:lnTo>
                  <a:pt x="4432300" y="63500"/>
                </a:lnTo>
                <a:lnTo>
                  <a:pt x="4413250" y="57150"/>
                </a:lnTo>
                <a:lnTo>
                  <a:pt x="4394200" y="50800"/>
                </a:lnTo>
                <a:lnTo>
                  <a:pt x="4375150" y="50800"/>
                </a:lnTo>
                <a:lnTo>
                  <a:pt x="4356100" y="44450"/>
                </a:lnTo>
                <a:lnTo>
                  <a:pt x="4337050" y="38100"/>
                </a:lnTo>
                <a:lnTo>
                  <a:pt x="4318000" y="38100"/>
                </a:lnTo>
                <a:lnTo>
                  <a:pt x="4298950" y="31750"/>
                </a:lnTo>
                <a:lnTo>
                  <a:pt x="4279900" y="25400"/>
                </a:lnTo>
                <a:lnTo>
                  <a:pt x="4260850" y="25400"/>
                </a:lnTo>
                <a:lnTo>
                  <a:pt x="4241800" y="19050"/>
                </a:lnTo>
                <a:lnTo>
                  <a:pt x="4222750" y="19050"/>
                </a:lnTo>
                <a:lnTo>
                  <a:pt x="4203700" y="19050"/>
                </a:lnTo>
                <a:lnTo>
                  <a:pt x="4184650" y="12700"/>
                </a:lnTo>
                <a:lnTo>
                  <a:pt x="4165600" y="12700"/>
                </a:lnTo>
                <a:lnTo>
                  <a:pt x="4146550" y="12700"/>
                </a:lnTo>
                <a:lnTo>
                  <a:pt x="4127500" y="6350"/>
                </a:lnTo>
                <a:lnTo>
                  <a:pt x="4108450" y="6350"/>
                </a:lnTo>
                <a:lnTo>
                  <a:pt x="4089400" y="6350"/>
                </a:lnTo>
                <a:lnTo>
                  <a:pt x="4070350" y="0"/>
                </a:lnTo>
                <a:lnTo>
                  <a:pt x="4038600" y="0"/>
                </a:lnTo>
                <a:lnTo>
                  <a:pt x="4006850" y="0"/>
                </a:lnTo>
                <a:lnTo>
                  <a:pt x="3987800" y="0"/>
                </a:lnTo>
                <a:lnTo>
                  <a:pt x="3956050" y="0"/>
                </a:lnTo>
                <a:lnTo>
                  <a:pt x="3937000" y="0"/>
                </a:lnTo>
                <a:lnTo>
                  <a:pt x="3905250" y="0"/>
                </a:lnTo>
                <a:lnTo>
                  <a:pt x="3886200" y="0"/>
                </a:lnTo>
                <a:lnTo>
                  <a:pt x="3854450" y="0"/>
                </a:lnTo>
                <a:lnTo>
                  <a:pt x="3835400" y="0"/>
                </a:lnTo>
                <a:lnTo>
                  <a:pt x="3803650" y="0"/>
                </a:lnTo>
                <a:lnTo>
                  <a:pt x="3784600" y="0"/>
                </a:lnTo>
                <a:lnTo>
                  <a:pt x="3752850" y="0"/>
                </a:lnTo>
                <a:lnTo>
                  <a:pt x="3733800" y="0"/>
                </a:lnTo>
                <a:lnTo>
                  <a:pt x="3702050" y="0"/>
                </a:lnTo>
                <a:lnTo>
                  <a:pt x="3683000" y="0"/>
                </a:lnTo>
                <a:lnTo>
                  <a:pt x="3663950" y="0"/>
                </a:lnTo>
                <a:lnTo>
                  <a:pt x="3632200" y="0"/>
                </a:lnTo>
                <a:lnTo>
                  <a:pt x="3600450" y="0"/>
                </a:lnTo>
                <a:lnTo>
                  <a:pt x="3581400" y="0"/>
                </a:lnTo>
                <a:lnTo>
                  <a:pt x="3549650" y="0"/>
                </a:lnTo>
                <a:lnTo>
                  <a:pt x="3530600" y="0"/>
                </a:lnTo>
                <a:lnTo>
                  <a:pt x="3498850" y="0"/>
                </a:lnTo>
                <a:lnTo>
                  <a:pt x="3479800" y="0"/>
                </a:lnTo>
                <a:lnTo>
                  <a:pt x="3460750" y="0"/>
                </a:lnTo>
                <a:lnTo>
                  <a:pt x="3441700" y="6350"/>
                </a:lnTo>
                <a:lnTo>
                  <a:pt x="3422650" y="6350"/>
                </a:lnTo>
                <a:lnTo>
                  <a:pt x="3403600" y="6350"/>
                </a:lnTo>
                <a:lnTo>
                  <a:pt x="3371850" y="6350"/>
                </a:lnTo>
                <a:lnTo>
                  <a:pt x="3352800" y="6350"/>
                </a:lnTo>
                <a:lnTo>
                  <a:pt x="3333750" y="12700"/>
                </a:lnTo>
                <a:lnTo>
                  <a:pt x="3302000" y="12700"/>
                </a:lnTo>
                <a:lnTo>
                  <a:pt x="3282950" y="12700"/>
                </a:lnTo>
                <a:lnTo>
                  <a:pt x="3263900" y="12700"/>
                </a:lnTo>
                <a:lnTo>
                  <a:pt x="3244850" y="12700"/>
                </a:lnTo>
                <a:lnTo>
                  <a:pt x="3225800" y="12700"/>
                </a:lnTo>
                <a:lnTo>
                  <a:pt x="3206750" y="12700"/>
                </a:lnTo>
                <a:lnTo>
                  <a:pt x="3187700" y="12700"/>
                </a:lnTo>
                <a:lnTo>
                  <a:pt x="3168650" y="19050"/>
                </a:lnTo>
                <a:lnTo>
                  <a:pt x="3149600" y="19050"/>
                </a:lnTo>
                <a:lnTo>
                  <a:pt x="3130550" y="19050"/>
                </a:lnTo>
                <a:lnTo>
                  <a:pt x="3111500" y="19050"/>
                </a:lnTo>
                <a:lnTo>
                  <a:pt x="3092450" y="19050"/>
                </a:lnTo>
                <a:lnTo>
                  <a:pt x="3073400" y="19050"/>
                </a:lnTo>
                <a:lnTo>
                  <a:pt x="3054350" y="25400"/>
                </a:lnTo>
                <a:lnTo>
                  <a:pt x="3035300" y="25400"/>
                </a:lnTo>
                <a:lnTo>
                  <a:pt x="3016250" y="25400"/>
                </a:lnTo>
                <a:lnTo>
                  <a:pt x="2997200" y="25400"/>
                </a:lnTo>
                <a:lnTo>
                  <a:pt x="2978150" y="25400"/>
                </a:lnTo>
                <a:lnTo>
                  <a:pt x="2959100" y="25400"/>
                </a:lnTo>
                <a:lnTo>
                  <a:pt x="2940050" y="31750"/>
                </a:lnTo>
                <a:lnTo>
                  <a:pt x="2921000" y="31750"/>
                </a:lnTo>
                <a:lnTo>
                  <a:pt x="2901950" y="31750"/>
                </a:lnTo>
                <a:lnTo>
                  <a:pt x="2876550" y="31750"/>
                </a:lnTo>
                <a:lnTo>
                  <a:pt x="2857500" y="31750"/>
                </a:lnTo>
                <a:lnTo>
                  <a:pt x="2838450" y="31750"/>
                </a:lnTo>
                <a:lnTo>
                  <a:pt x="2819400" y="38100"/>
                </a:lnTo>
                <a:lnTo>
                  <a:pt x="2794000" y="38100"/>
                </a:lnTo>
                <a:lnTo>
                  <a:pt x="2774950" y="38100"/>
                </a:lnTo>
                <a:lnTo>
                  <a:pt x="2755900" y="38100"/>
                </a:lnTo>
                <a:lnTo>
                  <a:pt x="2730500" y="38100"/>
                </a:lnTo>
                <a:lnTo>
                  <a:pt x="2711450" y="38100"/>
                </a:lnTo>
                <a:lnTo>
                  <a:pt x="2692400" y="44450"/>
                </a:lnTo>
                <a:lnTo>
                  <a:pt x="2667000" y="44450"/>
                </a:lnTo>
                <a:lnTo>
                  <a:pt x="2647950" y="44450"/>
                </a:lnTo>
                <a:lnTo>
                  <a:pt x="2628900" y="44450"/>
                </a:lnTo>
                <a:lnTo>
                  <a:pt x="2603500" y="44450"/>
                </a:lnTo>
                <a:lnTo>
                  <a:pt x="2584450" y="44450"/>
                </a:lnTo>
                <a:lnTo>
                  <a:pt x="2565400" y="44450"/>
                </a:lnTo>
                <a:lnTo>
                  <a:pt x="2540000" y="44450"/>
                </a:lnTo>
                <a:lnTo>
                  <a:pt x="2520950" y="44450"/>
                </a:lnTo>
                <a:lnTo>
                  <a:pt x="2501900" y="50800"/>
                </a:lnTo>
                <a:lnTo>
                  <a:pt x="2482850" y="50800"/>
                </a:lnTo>
                <a:lnTo>
                  <a:pt x="2457450" y="50800"/>
                </a:lnTo>
                <a:lnTo>
                  <a:pt x="2438400" y="50800"/>
                </a:lnTo>
                <a:lnTo>
                  <a:pt x="2413000" y="50800"/>
                </a:lnTo>
                <a:lnTo>
                  <a:pt x="2393950" y="50800"/>
                </a:lnTo>
                <a:lnTo>
                  <a:pt x="2368550" y="50800"/>
                </a:lnTo>
                <a:lnTo>
                  <a:pt x="2349500" y="50800"/>
                </a:lnTo>
                <a:lnTo>
                  <a:pt x="2324100" y="50800"/>
                </a:lnTo>
                <a:lnTo>
                  <a:pt x="2305050" y="50800"/>
                </a:lnTo>
                <a:lnTo>
                  <a:pt x="2286000" y="50800"/>
                </a:lnTo>
                <a:lnTo>
                  <a:pt x="2260600" y="50800"/>
                </a:lnTo>
                <a:lnTo>
                  <a:pt x="2241550" y="50800"/>
                </a:lnTo>
                <a:lnTo>
                  <a:pt x="2222500" y="50800"/>
                </a:lnTo>
                <a:lnTo>
                  <a:pt x="2203450" y="50800"/>
                </a:lnTo>
                <a:lnTo>
                  <a:pt x="2184400" y="50800"/>
                </a:lnTo>
                <a:lnTo>
                  <a:pt x="2165350" y="50800"/>
                </a:lnTo>
                <a:lnTo>
                  <a:pt x="2146300" y="50800"/>
                </a:lnTo>
                <a:lnTo>
                  <a:pt x="2120900" y="50800"/>
                </a:lnTo>
                <a:lnTo>
                  <a:pt x="2101850" y="50800"/>
                </a:lnTo>
                <a:lnTo>
                  <a:pt x="2082800" y="50800"/>
                </a:lnTo>
                <a:lnTo>
                  <a:pt x="2063750" y="50800"/>
                </a:lnTo>
                <a:lnTo>
                  <a:pt x="2044700" y="50800"/>
                </a:lnTo>
                <a:lnTo>
                  <a:pt x="2025650" y="50800"/>
                </a:lnTo>
                <a:lnTo>
                  <a:pt x="2006600" y="57150"/>
                </a:lnTo>
                <a:lnTo>
                  <a:pt x="1987550" y="57150"/>
                </a:lnTo>
                <a:lnTo>
                  <a:pt x="1968500" y="57150"/>
                </a:lnTo>
                <a:lnTo>
                  <a:pt x="1949450" y="57150"/>
                </a:lnTo>
                <a:lnTo>
                  <a:pt x="1930400" y="57150"/>
                </a:lnTo>
                <a:lnTo>
                  <a:pt x="1911350" y="57150"/>
                </a:lnTo>
                <a:lnTo>
                  <a:pt x="1892300" y="57150"/>
                </a:lnTo>
                <a:lnTo>
                  <a:pt x="1873250" y="57150"/>
                </a:lnTo>
                <a:lnTo>
                  <a:pt x="1854200" y="57150"/>
                </a:lnTo>
                <a:lnTo>
                  <a:pt x="1835150" y="57150"/>
                </a:lnTo>
                <a:lnTo>
                  <a:pt x="1803400" y="57150"/>
                </a:lnTo>
                <a:lnTo>
                  <a:pt x="1778000" y="57150"/>
                </a:lnTo>
                <a:lnTo>
                  <a:pt x="1746250" y="57150"/>
                </a:lnTo>
                <a:lnTo>
                  <a:pt x="1714500" y="57150"/>
                </a:lnTo>
                <a:lnTo>
                  <a:pt x="1689100" y="57150"/>
                </a:lnTo>
                <a:lnTo>
                  <a:pt x="1663700" y="57150"/>
                </a:lnTo>
                <a:lnTo>
                  <a:pt x="1631950" y="57150"/>
                </a:lnTo>
                <a:lnTo>
                  <a:pt x="1606550" y="63500"/>
                </a:lnTo>
                <a:lnTo>
                  <a:pt x="1581150" y="63500"/>
                </a:lnTo>
                <a:lnTo>
                  <a:pt x="1555750" y="63500"/>
                </a:lnTo>
                <a:lnTo>
                  <a:pt x="1536700" y="69850"/>
                </a:lnTo>
                <a:lnTo>
                  <a:pt x="1511300" y="69850"/>
                </a:lnTo>
                <a:lnTo>
                  <a:pt x="1479550" y="69850"/>
                </a:lnTo>
                <a:lnTo>
                  <a:pt x="1454150" y="69850"/>
                </a:lnTo>
                <a:lnTo>
                  <a:pt x="1428750" y="76200"/>
                </a:lnTo>
                <a:lnTo>
                  <a:pt x="1403350" y="76200"/>
                </a:lnTo>
                <a:lnTo>
                  <a:pt x="1377950" y="76200"/>
                </a:lnTo>
                <a:lnTo>
                  <a:pt x="1352550" y="76200"/>
                </a:lnTo>
                <a:lnTo>
                  <a:pt x="1320800" y="76200"/>
                </a:lnTo>
                <a:lnTo>
                  <a:pt x="1295400" y="76200"/>
                </a:lnTo>
                <a:lnTo>
                  <a:pt x="1270000" y="76200"/>
                </a:lnTo>
                <a:lnTo>
                  <a:pt x="1250950" y="82550"/>
                </a:lnTo>
                <a:lnTo>
                  <a:pt x="1225550" y="82550"/>
                </a:lnTo>
                <a:lnTo>
                  <a:pt x="1200150" y="82550"/>
                </a:lnTo>
                <a:lnTo>
                  <a:pt x="1174750" y="82550"/>
                </a:lnTo>
                <a:lnTo>
                  <a:pt x="1155700" y="82550"/>
                </a:lnTo>
                <a:lnTo>
                  <a:pt x="1143000" y="88900"/>
                </a:lnTo>
                <a:lnTo>
                  <a:pt x="1123950" y="88900"/>
                </a:lnTo>
                <a:lnTo>
                  <a:pt x="1092200" y="95250"/>
                </a:lnTo>
                <a:lnTo>
                  <a:pt x="10731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57024" y="2170003"/>
            <a:ext cx="151035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673601" y="3506088"/>
            <a:ext cx="2438488" cy="3231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Decomposition Reaction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4254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97280" grpId="0" animBg="1"/>
      <p:bldP spid="97281" grpId="0" animBg="1"/>
      <p:bldP spid="97284" grpId="0" animBg="1"/>
      <p:bldP spid="97285" grpId="0" animBg="1"/>
      <p:bldP spid="97286" grpId="0" animBg="1"/>
      <p:bldP spid="97287" grpId="0" animBg="1"/>
      <p:bldP spid="97288" grpId="0" animBg="1"/>
      <p:bldP spid="97289" grpId="0" animBg="1"/>
      <p:bldP spid="97291" grpId="0" animBg="1"/>
      <p:bldP spid="97292" grpId="0" animBg="1"/>
      <p:bldP spid="97294" grpId="0" animBg="1"/>
      <p:bldP spid="97295" grpId="0" animBg="1"/>
      <p:bldP spid="97329" grpId="0" animBg="1"/>
      <p:bldP spid="97330" grpId="0" animBg="1"/>
      <p:bldP spid="97331" grpId="0" animBg="1"/>
      <p:bldP spid="97332" grpId="0" animBg="1"/>
      <p:bldP spid="97333" grpId="0" animBg="1"/>
      <p:bldP spid="97334" grpId="0" animBg="1"/>
      <p:bldP spid="97335" grpId="0" animBg="1"/>
      <p:bldP spid="97336" grpId="0" animBg="1"/>
      <p:bldP spid="97337" grpId="0" animBg="1"/>
      <p:bldP spid="97338" grpId="0" animBg="1"/>
      <p:bldP spid="97339" grpId="0" animBg="1"/>
      <p:bldP spid="97340" grpId="0" animBg="1"/>
      <p:bldP spid="97341" grpId="0" animBg="1"/>
      <p:bldP spid="97342" grpId="0" animBg="1"/>
      <p:bldP spid="97343" grpId="0" animBg="1"/>
      <p:bldP spid="97344" grpId="0" animBg="1"/>
      <p:bldP spid="97345" grpId="0" animBg="1"/>
      <p:bldP spid="97346" grpId="0" animBg="1"/>
      <p:bldP spid="97347" grpId="0" animBg="1"/>
      <p:bldP spid="97348" grpId="0" animBg="1"/>
      <p:bldP spid="97349" grpId="0" animBg="1"/>
      <p:bldP spid="97350" grpId="0" animBg="1"/>
      <p:bldP spid="97351" grpId="0" animBg="1"/>
      <p:bldP spid="97352" grpId="0" animBg="1"/>
      <p:bldP spid="97353" grpId="0" animBg="1"/>
      <p:bldP spid="97354" grpId="0" animBg="1"/>
      <p:bldP spid="97355" grpId="0" animBg="1"/>
      <p:bldP spid="97356" grpId="0" animBg="1"/>
      <p:bldP spid="97357" grpId="0" animBg="1"/>
      <p:bldP spid="97358" grpId="0" animBg="1"/>
      <p:bldP spid="97359" grpId="0" animBg="1"/>
      <p:bldP spid="97360" grpId="0" animBg="1"/>
      <p:bldP spid="97361" grpId="0" animBg="1"/>
      <p:bldP spid="97362" grpId="0" animBg="1"/>
      <p:bldP spid="97363" grpId="0" animBg="1"/>
      <p:bldP spid="97364" grpId="0" animBg="1"/>
      <p:bldP spid="97365" grpId="0" animBg="1"/>
      <p:bldP spid="97366" grpId="0" animBg="1"/>
      <p:bldP spid="97367" grpId="0" animBg="1"/>
      <p:bldP spid="97368" grpId="0" animBg="1"/>
      <p:bldP spid="97369" grpId="0" animBg="1"/>
      <p:bldP spid="97370" grpId="0" animBg="1"/>
      <p:bldP spid="97371" grpId="0" animBg="1"/>
      <p:bldP spid="97372" grpId="0" animBg="1"/>
      <p:bldP spid="97373" grpId="0" animBg="1"/>
      <p:bldP spid="97374" grpId="0" animBg="1"/>
      <p:bldP spid="97375" grpId="0" animBg="1"/>
      <p:bldP spid="97376" grpId="0" animBg="1"/>
      <p:bldP spid="97377" grpId="0" animBg="1"/>
      <p:bldP spid="97378" grpId="0" animBg="1"/>
      <p:bldP spid="97379" grpId="0" animBg="1"/>
      <p:bldP spid="97380" grpId="0" animBg="1"/>
      <p:bldP spid="97381" grpId="0" animBg="1"/>
      <p:bldP spid="97382" grpId="0" animBg="1"/>
      <p:bldP spid="97383" grpId="0" animBg="1"/>
      <p:bldP spid="97384" grpId="0" animBg="1"/>
      <p:bldP spid="97385" grpId="0" animBg="1"/>
      <p:bldP spid="97386" grpId="0" animBg="1"/>
      <p:bldP spid="97387" grpId="0" animBg="1"/>
      <p:bldP spid="97388" grpId="0" animBg="1"/>
      <p:bldP spid="97389" grpId="0" animBg="1"/>
      <p:bldP spid="97390" grpId="0" animBg="1"/>
      <p:bldP spid="97391" grpId="0" animBg="1"/>
      <p:bldP spid="97392" grpId="0" animBg="1"/>
      <p:bldP spid="97393" grpId="0" animBg="1"/>
      <p:bldP spid="97402" grpId="0" animBg="1"/>
      <p:bldP spid="97403" grpId="0" animBg="1"/>
      <p:bldP spid="97404" grpId="0" animBg="1"/>
      <p:bldP spid="97405" grpId="0" animBg="1"/>
      <p:bldP spid="97406" grpId="0" animBg="1"/>
      <p:bldP spid="97407" grpId="0" animBg="1"/>
      <p:bldP spid="97408" grpId="0" animBg="1"/>
      <p:bldP spid="97409" grpId="0" animBg="1"/>
      <p:bldP spid="97410" grpId="0" animBg="1"/>
      <p:bldP spid="97411" grpId="0" animBg="1"/>
      <p:bldP spid="97412" grpId="0" animBg="1"/>
      <p:bldP spid="97413" grpId="0" animBg="1"/>
      <p:bldP spid="97414" grpId="0" animBg="1"/>
      <p:bldP spid="97415" grpId="0" animBg="1"/>
      <p:bldP spid="97416" grpId="0" animBg="1"/>
      <p:bldP spid="97417" grpId="0" animBg="1"/>
      <p:bldP spid="97418" grpId="0" animBg="1"/>
      <p:bldP spid="97419" grpId="0" animBg="1"/>
      <p:bldP spid="97420" grpId="0" animBg="1"/>
      <p:bldP spid="97421" grpId="0" animBg="1"/>
      <p:bldP spid="97422" grpId="0" animBg="1"/>
      <p:bldP spid="97423" grpId="0" animBg="1"/>
      <p:bldP spid="97424" grpId="0" animBg="1"/>
      <p:bldP spid="97425" grpId="0" animBg="1"/>
      <p:bldP spid="97426" grpId="0" animBg="1"/>
      <p:bldP spid="97427" grpId="0" animBg="1"/>
      <p:bldP spid="97428" grpId="0" animBg="1"/>
      <p:bldP spid="97429" grpId="0" animBg="1"/>
      <p:bldP spid="97430" grpId="0" animBg="1"/>
      <p:bldP spid="97431" grpId="0" animBg="1"/>
      <p:bldP spid="97432" grpId="0" animBg="1"/>
      <p:bldP spid="97433" grpId="0" animBg="1"/>
      <p:bldP spid="97434" grpId="0" animBg="1"/>
      <p:bldP spid="97435" grpId="0" animBg="1"/>
      <p:bldP spid="97436" grpId="0" animBg="1"/>
      <p:bldP spid="148" grpId="0" animBg="1"/>
      <p:bldP spid="148" grpId="1" animBg="1"/>
      <p:bldP spid="147" grpId="0" animBg="1"/>
      <p:bldP spid="14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6.0&quot;&gt;&lt;object type=&quot;1&quot; unique_id=&quot;10001&quot;&gt;&lt;object type=&quot;8&quot; unique_id=&quot;12201&quot;&gt;&lt;/object&gt;&lt;object type=&quot;2&quot; unique_id=&quot;12202&quot;&gt;&lt;object type=&quot;3&quot; unique_id=&quot;12203&quot;&gt;&lt;property id=&quot;20148&quot; value=&quot;5&quot;/&gt;&lt;property id=&quot;20300&quot; value=&quot;Slide 1&quot;/&gt;&lt;property id=&quot;20307&quot; value=&quot;393&quot;/&gt;&lt;/object&gt;&lt;object type=&quot;3&quot; unique_id=&quot;12204&quot;&gt;&lt;property id=&quot;20148&quot; value=&quot;5&quot;/&gt;&lt;property id=&quot;20300&quot; value=&quot;Slide 2&quot;/&gt;&lt;property id=&quot;20307&quot; value=&quot;342&quot;/&gt;&lt;/object&gt;&lt;object type=&quot;3&quot; unique_id=&quot;12205&quot;&gt;&lt;property id=&quot;20148&quot; value=&quot;5&quot;/&gt;&lt;property id=&quot;20300&quot; value=&quot;Slide 3&quot;/&gt;&lt;property id=&quot;20307&quot; value=&quot;343&quot;/&gt;&lt;/object&gt;&lt;object type=&quot;3&quot; unique_id=&quot;12206&quot;&gt;&lt;property id=&quot;20148&quot; value=&quot;5&quot;/&gt;&lt;property id=&quot;20300&quot; value=&quot;Slide 4&quot;/&gt;&lt;property id=&quot;20307&quot; value=&quot;357&quot;/&gt;&lt;/object&gt;&lt;object type=&quot;3&quot; unique_id=&quot;12207&quot;&gt;&lt;property id=&quot;20148&quot; value=&quot;5&quot;/&gt;&lt;property id=&quot;20300&quot; value=&quot;Slide 5&quot;/&gt;&lt;property id=&quot;20307&quot; value=&quot;358&quot;/&gt;&lt;/object&gt;&lt;object type=&quot;3&quot; unique_id=&quot;12208&quot;&gt;&lt;property id=&quot;20148&quot; value=&quot;5&quot;/&gt;&lt;property id=&quot;20300&quot; value=&quot;Slide 6&quot;/&gt;&lt;property id=&quot;20307&quot; value=&quot;356&quot;/&gt;&lt;/object&gt;&lt;object type=&quot;3&quot; unique_id=&quot;12209&quot;&gt;&lt;property id=&quot;20148&quot; value=&quot;5&quot;/&gt;&lt;property id=&quot;20300&quot; value=&quot;Slide 7&quot;/&gt;&lt;property id=&quot;20307&quot; value=&quot;344&quot;/&gt;&lt;/object&gt;&lt;object type=&quot;3&quot; unique_id=&quot;12210&quot;&gt;&lt;property id=&quot;20148&quot; value=&quot;5&quot;/&gt;&lt;property id=&quot;20300&quot; value=&quot;Slide 8&quot;/&gt;&lt;property id=&quot;20307&quot; value=&quot;355&quot;/&gt;&lt;/object&gt;&lt;object type=&quot;3&quot; unique_id=&quot;12211&quot;&gt;&lt;property id=&quot;20148&quot; value=&quot;5&quot;/&gt;&lt;property id=&quot;20300&quot; value=&quot;Slide 9&quot;/&gt;&lt;property id=&quot;20307&quot; value=&quot;385&quot;/&gt;&lt;/object&gt;&lt;object type=&quot;3&quot; unique_id=&quot;12212&quot;&gt;&lt;property id=&quot;20148&quot; value=&quot;5&quot;/&gt;&lt;property id=&quot;20300&quot; value=&quot;Slide 10&quot;/&gt;&lt;property id=&quot;20307&quot; value=&quot;360&quot;/&gt;&lt;/object&gt;&lt;object type=&quot;3&quot; unique_id=&quot;12213&quot;&gt;&lt;property id=&quot;20148&quot; value=&quot;5&quot;/&gt;&lt;property id=&quot;20300&quot; value=&quot;Slide 11&quot;/&gt;&lt;property id=&quot;20307&quot; value=&quot;386&quot;/&gt;&lt;/object&gt;&lt;object type=&quot;3&quot; unique_id=&quot;12214&quot;&gt;&lt;property id=&quot;20148&quot; value=&quot;5&quot;/&gt;&lt;property id=&quot;20300&quot; value=&quot;Slide 12&quot;/&gt;&lt;property id=&quot;20307&quot; value=&quot;382&quot;/&gt;&lt;/object&gt;&lt;object type=&quot;3&quot; unique_id=&quot;12215&quot;&gt;&lt;property id=&quot;20148&quot; value=&quot;5&quot;/&gt;&lt;property id=&quot;20300&quot; value=&quot;Slide 13&quot;/&gt;&lt;property id=&quot;20307&quot; value=&quot;384&quot;/&gt;&lt;/object&gt;&lt;object type=&quot;3&quot; unique_id=&quot;12216&quot;&gt;&lt;property id=&quot;20148&quot; value=&quot;5&quot;/&gt;&lt;property id=&quot;20300&quot; value=&quot;Slide 14&quot;/&gt;&lt;property id=&quot;20307&quot; value=&quot;373&quot;/&gt;&lt;/object&gt;&lt;object type=&quot;3&quot; unique_id=&quot;12217&quot;&gt;&lt;property id=&quot;20148&quot; value=&quot;5&quot;/&gt;&lt;property id=&quot;20300&quot; value=&quot;Slide 15&quot;/&gt;&lt;property id=&quot;20307&quot; value=&quot;346&quot;/&gt;&lt;/object&gt;&lt;object type=&quot;3&quot; unique_id=&quot;12218&quot;&gt;&lt;property id=&quot;20148&quot; value=&quot;5&quot;/&gt;&lt;property id=&quot;20300&quot; value=&quot;Slide 16&quot;/&gt;&lt;property id=&quot;20307&quot; value=&quot;387&quot;/&gt;&lt;/object&gt;&lt;object type=&quot;3&quot; unique_id=&quot;12219&quot;&gt;&lt;property id=&quot;20148&quot; value=&quot;5&quot;/&gt;&lt;property id=&quot;20300&quot; value=&quot;Slide 17&quot;/&gt;&lt;property id=&quot;20307&quot; value=&quot;388&quot;/&gt;&lt;/object&gt;&lt;object type=&quot;3&quot; unique_id=&quot;12220&quot;&gt;&lt;property id=&quot;20148&quot; value=&quot;5&quot;/&gt;&lt;property id=&quot;20300&quot; value=&quot;Slide 18&quot;/&gt;&lt;property id=&quot;20307&quot; value=&quot;389&quot;/&gt;&lt;/object&gt;&lt;object type=&quot;3&quot; unique_id=&quot;12221&quot;&gt;&lt;property id=&quot;20148&quot; value=&quot;5&quot;/&gt;&lt;property id=&quot;20300&quot; value=&quot;Slide 19&quot;/&gt;&lt;property id=&quot;20307&quot; value=&quot;374&quot;/&gt;&lt;/object&gt;&lt;object type=&quot;3&quot; unique_id=&quot;12222&quot;&gt;&lt;property id=&quot;20148&quot; value=&quot;5&quot;/&gt;&lt;property id=&quot;20300&quot; value=&quot;Slide 20&quot;/&gt;&lt;property id=&quot;20307&quot; value=&quot;391&quot;/&gt;&lt;/object&gt;&lt;object type=&quot;3&quot; unique_id=&quot;12223&quot;&gt;&lt;property id=&quot;20148&quot; value=&quot;5&quot;/&gt;&lt;property id=&quot;20300&quot; value=&quot;Slide 21&quot;/&gt;&lt;property id=&quot;20307&quot; value=&quot;390&quot;/&gt;&lt;/object&gt;&lt;object type=&quot;3&quot; unique_id=&quot;12224&quot;&gt;&lt;property id=&quot;20148&quot; value=&quot;5&quot;/&gt;&lt;property id=&quot;20300&quot; value=&quot;Slide 22&quot;/&gt;&lt;property id=&quot;20307&quot; value=&quot;347&quot;/&gt;&lt;/object&gt;&lt;object type=&quot;3&quot; unique_id=&quot;12225&quot;&gt;&lt;property id=&quot;20148&quot; value=&quot;5&quot;/&gt;&lt;property id=&quot;20300&quot; value=&quot;Slide 23&quot;/&gt;&lt;property id=&quot;20307&quot; value=&quot;361&quot;/&gt;&lt;/object&gt;&lt;object type=&quot;3&quot; unique_id=&quot;12226&quot;&gt;&lt;property id=&quot;20148&quot; value=&quot;5&quot;/&gt;&lt;property id=&quot;20300&quot; value=&quot;Slide 24&quot;/&gt;&lt;property id=&quot;20307&quot; value=&quot;348&quot;/&gt;&lt;/object&gt;&lt;object type=&quot;3&quot; unique_id=&quot;12227&quot;&gt;&lt;property id=&quot;20148&quot; value=&quot;5&quot;/&gt;&lt;property id=&quot;20300&quot; value=&quot;Slide 25&quot;/&gt;&lt;property id=&quot;20307&quot; value=&quot;362&quot;/&gt;&lt;/object&gt;&lt;object type=&quot;3&quot; unique_id=&quot;12228&quot;&gt;&lt;property id=&quot;20148&quot; value=&quot;5&quot;/&gt;&lt;property id=&quot;20300&quot; value=&quot;Slide 26&quot;/&gt;&lt;property id=&quot;20307&quot; value=&quot;379&quot;/&gt;&lt;/object&gt;&lt;object type=&quot;3&quot; unique_id=&quot;12229&quot;&gt;&lt;property id=&quot;20148&quot; value=&quot;5&quot;/&gt;&lt;property id=&quot;20300&quot; value=&quot;Slide 27&quot;/&gt;&lt;property id=&quot;20307&quot; value=&quot;363&quot;/&gt;&lt;/object&gt;&lt;object type=&quot;3&quot; unique_id=&quot;12230&quot;&gt;&lt;property id=&quot;20148&quot; value=&quot;5&quot;/&gt;&lt;property id=&quot;20300&quot; value=&quot;Slide 28&quot;/&gt;&lt;property id=&quot;20307&quot; value=&quot;375&quot;/&gt;&lt;/object&gt;&lt;object type=&quot;3&quot; unique_id=&quot;12231&quot;&gt;&lt;property id=&quot;20148&quot; value=&quot;5&quot;/&gt;&lt;property id=&quot;20300&quot; value=&quot;Slide 29&quot;/&gt;&lt;property id=&quot;20307&quot; value=&quot;349&quot;/&gt;&lt;/object&gt;&lt;object type=&quot;3&quot; unique_id=&quot;12232&quot;&gt;&lt;property id=&quot;20148&quot; value=&quot;5&quot;/&gt;&lt;property id=&quot;20300&quot; value=&quot;Slide 30&quot;/&gt;&lt;property id=&quot;20307&quot; value=&quot;364&quot;/&gt;&lt;/object&gt;&lt;object type=&quot;3&quot; unique_id=&quot;12233&quot;&gt;&lt;property id=&quot;20148&quot; value=&quot;5&quot;/&gt;&lt;property id=&quot;20300&quot; value=&quot;Slide 31&quot;/&gt;&lt;property id=&quot;20307&quot; value=&quot;392&quot;/&gt;&lt;/object&gt;&lt;object type=&quot;3&quot; unique_id=&quot;12234&quot;&gt;&lt;property id=&quot;20148&quot; value=&quot;5&quot;/&gt;&lt;property id=&quot;20300&quot; value=&quot;Slide 32&quot;/&gt;&lt;property id=&quot;20307&quot; value=&quot;372&quot;/&gt;&lt;/object&gt;&lt;object type=&quot;3&quot; unique_id=&quot;12235&quot;&gt;&lt;property id=&quot;20148&quot; value=&quot;5&quot;/&gt;&lt;property id=&quot;20300&quot; value=&quot;Slide 33&quot;/&gt;&lt;property id=&quot;20307&quot; value=&quot;350&quot;/&gt;&lt;/object&gt;&lt;object type=&quot;3&quot; unique_id=&quot;12236&quot;&gt;&lt;property id=&quot;20148&quot; value=&quot;5&quot;/&gt;&lt;property id=&quot;20300&quot; value=&quot;Slide 34&quot;/&gt;&lt;property id=&quot;20307&quot; value=&quot;370&quot;/&gt;&lt;/object&gt;&lt;object type=&quot;3&quot; unique_id=&quot;12237&quot;&gt;&lt;property id=&quot;20148&quot; value=&quot;5&quot;/&gt;&lt;property id=&quot;20300&quot; value=&quot;Slide 35&quot;/&gt;&lt;property id=&quot;20307&quot; value=&quot;351&quot;/&gt;&lt;/object&gt;&lt;object type=&quot;3&quot; unique_id=&quot;12238&quot;&gt;&lt;property id=&quot;20148&quot; value=&quot;5&quot;/&gt;&lt;property id=&quot;20300&quot; value=&quot;Slide 36&quot;/&gt;&lt;property id=&quot;20307&quot; value=&quot;371&quot;/&gt;&lt;/object&gt;&lt;object type=&quot;3&quot; unique_id=&quot;12239&quot;&gt;&lt;property id=&quot;20148&quot; value=&quot;5&quot;/&gt;&lt;property id=&quot;20300&quot; value=&quot;Slide 37&quot;/&gt;&lt;property id=&quot;20307&quot; value=&quot;365&quot;/&gt;&lt;/object&gt;&lt;object type=&quot;3&quot; unique_id=&quot;12240&quot;&gt;&lt;property id=&quot;20148&quot; value=&quot;5&quot;/&gt;&lt;property id=&quot;20300&quot; value=&quot;Slide 38&quot;/&gt;&lt;property id=&quot;20307&quot; value=&quot;352&quot;/&gt;&lt;/object&gt;&lt;object type=&quot;3&quot; unique_id=&quot;12241&quot;&gt;&lt;property id=&quot;20148&quot; value=&quot;5&quot;/&gt;&lt;property id=&quot;20300&quot; value=&quot;Slide 39&quot;/&gt;&lt;property id=&quot;20307&quot; value=&quot;377&quot;/&gt;&lt;/object&gt;&lt;object type=&quot;3&quot; unique_id=&quot;12242&quot;&gt;&lt;property id=&quot;20148&quot; value=&quot;5&quot;/&gt;&lt;property id=&quot;20300&quot; value=&quot;Slide 40&quot;/&gt;&lt;property id=&quot;20307&quot; value=&quot;366&quot;/&gt;&lt;/object&gt;&lt;object type=&quot;3&quot; unique_id=&quot;12243&quot;&gt;&lt;property id=&quot;20148&quot; value=&quot;5&quot;/&gt;&lt;property id=&quot;20300&quot; value=&quot;Slide 41&quot;/&gt;&lt;property id=&quot;20307&quot; value=&quot;367&quot;/&gt;&lt;/object&gt;&lt;object type=&quot;3&quot; unique_id=&quot;12244&quot;&gt;&lt;property id=&quot;20148&quot; value=&quot;5&quot;/&gt;&lt;property id=&quot;20300&quot; value=&quot;Slide 42&quot;/&gt;&lt;property id=&quot;20307&quot; value=&quot;380&quot;/&gt;&lt;/object&gt;&lt;object type=&quot;3&quot; unique_id=&quot;12245&quot;&gt;&lt;property id=&quot;20148&quot; value=&quot;5&quot;/&gt;&lt;property id=&quot;20300&quot; value=&quot;Slide 43&quot;/&gt;&lt;property id=&quot;20307&quot; value=&quot;381&quot;/&gt;&lt;/object&gt;&lt;object type=&quot;3&quot; unique_id=&quot;12246&quot;&gt;&lt;property id=&quot;20148&quot; value=&quot;5&quot;/&gt;&lt;property id=&quot;20300&quot; value=&quot;Slide 44&quot;/&gt;&lt;property id=&quot;20307&quot; value=&quot;368&quot;/&gt;&lt;/object&gt;&lt;object type=&quot;3&quot; unique_id=&quot;12247&quot;&gt;&lt;property id=&quot;20148&quot; value=&quot;5&quot;/&gt;&lt;property id=&quot;20300&quot; value=&quot;Slide 45&quot;/&gt;&lt;property id=&quot;20307&quot; value=&quot;378&quot;/&gt;&lt;/object&gt;&lt;object type=&quot;3&quot; unique_id=&quot;12248&quot;&gt;&lt;property id=&quot;20148&quot; value=&quot;5&quot;/&gt;&lt;property id=&quot;20300&quot; value=&quot;Slide 46&quot;/&gt;&lt;property id=&quot;20307&quot; value=&quot;353&quot;/&gt;&lt;/object&gt;&lt;object type=&quot;3&quot; unique_id=&quot;12249&quot;&gt;&lt;property id=&quot;20148&quot; value=&quot;5&quot;/&gt;&lt;property id=&quot;20300&quot; value=&quot;Slide 47&quot;/&gt;&lt;property id=&quot;20307&quot; value=&quot;376&quot;/&gt;&lt;/object&gt;&lt;object type=&quot;3&quot; unique_id=&quot;12250&quot;&gt;&lt;property id=&quot;20148&quot; value=&quot;5&quot;/&gt;&lt;property id=&quot;20300&quot; value=&quot;Slide 48&quot;/&gt;&lt;property id=&quot;20307&quot; value=&quot;369&quot;/&gt;&lt;/object&gt;&lt;/object&gt;&lt;/object&gt;&lt;/database&gt;"/>
  <p:tag name="PREVIOUS_ACTIVE_SLIDE" val="381"/>
</p:tagLst>
</file>

<file path=ppt/theme/theme1.xml><?xml version="1.0" encoding="utf-8"?>
<a:theme xmlns:a="http://schemas.openxmlformats.org/drawingml/2006/main" name="Chapter#4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#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#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#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#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10326</TotalTime>
  <Words>723</Words>
  <Application>Microsoft Office PowerPoint</Application>
  <PresentationFormat>On-screen Show (4:3)</PresentationFormat>
  <Paragraphs>85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Times New Roman</vt:lpstr>
      <vt:lpstr>Wingdings</vt:lpstr>
      <vt:lpstr>Chapter#4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McGraw-Hill Companies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Ruth Leslie;McGraw-Hill Higher Education</dc:creator>
  <cp:lastModifiedBy>HP</cp:lastModifiedBy>
  <cp:revision>557</cp:revision>
  <dcterms:created xsi:type="dcterms:W3CDTF">1999-07-14T19:36:12Z</dcterms:created>
  <dcterms:modified xsi:type="dcterms:W3CDTF">2016-11-15T17:16:15Z</dcterms:modified>
</cp:coreProperties>
</file>