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3"/>
  </p:notesMasterIdLst>
  <p:handoutMasterIdLst>
    <p:handoutMasterId r:id="rId44"/>
  </p:handoutMasterIdLst>
  <p:sldIdLst>
    <p:sldId id="369" r:id="rId3"/>
    <p:sldId id="403" r:id="rId4"/>
    <p:sldId id="404" r:id="rId5"/>
    <p:sldId id="378" r:id="rId6"/>
    <p:sldId id="402" r:id="rId7"/>
    <p:sldId id="380" r:id="rId8"/>
    <p:sldId id="263" r:id="rId9"/>
    <p:sldId id="318" r:id="rId10"/>
    <p:sldId id="321" r:id="rId11"/>
    <p:sldId id="381" r:id="rId12"/>
    <p:sldId id="399" r:id="rId13"/>
    <p:sldId id="400" r:id="rId14"/>
    <p:sldId id="401" r:id="rId15"/>
    <p:sldId id="269" r:id="rId16"/>
    <p:sldId id="371" r:id="rId17"/>
    <p:sldId id="379" r:id="rId18"/>
    <p:sldId id="272" r:id="rId19"/>
    <p:sldId id="330" r:id="rId20"/>
    <p:sldId id="273" r:id="rId21"/>
    <p:sldId id="372" r:id="rId22"/>
    <p:sldId id="282" r:id="rId23"/>
    <p:sldId id="283" r:id="rId24"/>
    <p:sldId id="375" r:id="rId25"/>
    <p:sldId id="376" r:id="rId26"/>
    <p:sldId id="377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ED9BE"/>
    <a:srgbClr val="FF0000"/>
    <a:srgbClr val="990000"/>
    <a:srgbClr val="006600"/>
    <a:srgbClr val="FFFFCC"/>
    <a:srgbClr val="0066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43587A9-CF22-419E-B978-7D7FD975B9F6}" type="datetimeFigureOut">
              <a:rPr lang="en-US" altLang="en-US"/>
              <a:pPr>
                <a:defRPr/>
              </a:pPr>
              <a:t>3/27/2017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811F5898-083C-4766-9A7C-929982311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Baskerville Semi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Baskerville Semi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Baskerville Semi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Baskerville Semibold" charset="0"/>
              </a:defRPr>
            </a:lvl1pPr>
          </a:lstStyle>
          <a:p>
            <a:pPr>
              <a:defRPr/>
            </a:pPr>
            <a:fld id="{86C549F6-15E2-4BE0-A68A-E0D7E6F9A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4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16F69-9898-4DB0-937C-3CCBD94785AF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6.02 x 10</a:t>
            </a:r>
            <a:r>
              <a:rPr lang="en-US" baseline="30000"/>
              <a:t>23 </a:t>
            </a:r>
            <a:r>
              <a:rPr lang="en-US"/>
              <a:t>softballs  = volume of Earth</a:t>
            </a:r>
          </a:p>
          <a:p>
            <a:r>
              <a:rPr lang="en-US"/>
              <a:t>6.02 x 10</a:t>
            </a:r>
            <a:r>
              <a:rPr lang="en-US" baseline="30000"/>
              <a:t>23 </a:t>
            </a:r>
            <a:r>
              <a:rPr lang="en-US"/>
              <a:t>Olympic shot puts  = mass of Earth</a:t>
            </a:r>
          </a:p>
          <a:p>
            <a:r>
              <a:rPr lang="en-US"/>
              <a:t>6.02 x 10</a:t>
            </a:r>
            <a:r>
              <a:rPr lang="en-US" baseline="30000"/>
              <a:t>23 </a:t>
            </a:r>
            <a:r>
              <a:rPr lang="en-US"/>
              <a:t>atoms H laid side by side would encircle Earth ~1,000,000 times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5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10472AE-DD5B-4752-A8F0-3F14D9886627}" type="slidenum">
              <a:rPr lang="en-US" altLang="en-US" sz="1200">
                <a:latin typeface="Baskerville Semibold" charset="0"/>
              </a:rPr>
              <a:pPr/>
              <a:t>17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27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DA05272F-11A2-432D-880B-6B92CFFBCA16}" type="slidenum">
              <a:rPr lang="en-US" altLang="en-US" sz="1200">
                <a:latin typeface="Baskerville Semibold" charset="0"/>
              </a:rPr>
              <a:pPr algn="r">
                <a:spcBef>
                  <a:spcPct val="0"/>
                </a:spcBef>
              </a:pPr>
              <a:t>18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811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A332589-316D-4DC0-8F4C-2C1964BAA91A}" type="slidenum">
              <a:rPr lang="en-US" altLang="en-US" sz="1200">
                <a:latin typeface="Baskerville Semibold" charset="0"/>
              </a:rPr>
              <a:pPr/>
              <a:t>19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67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7FDE748-5576-4702-9BBF-2625F3CAB4C2}" type="slidenum">
              <a:rPr lang="en-US" altLang="en-US" sz="1200">
                <a:latin typeface="Baskerville Semibold" charset="0"/>
              </a:rPr>
              <a:pPr/>
              <a:t>21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82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B5B3542-BED6-49DB-9EE6-A870047BDBEE}" type="slidenum">
              <a:rPr lang="en-US" altLang="en-US" sz="1200">
                <a:latin typeface="Baskerville Semibold" charset="0"/>
              </a:rPr>
              <a:pPr/>
              <a:t>22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4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DF87647-C660-4A2E-ACE6-251350245755}" type="slidenum">
              <a:rPr lang="en-US" altLang="en-US" sz="1200">
                <a:solidFill>
                  <a:prstClr val="black"/>
                </a:solidFill>
              </a:rPr>
              <a:pPr/>
              <a:t>28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0981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38205E2-D6E4-4132-B2F7-7D2AF573A8CA}" type="slidenum">
              <a:rPr lang="en-US" altLang="en-US" sz="1200">
                <a:latin typeface="Baskerville Semibold" charset="0"/>
              </a:rPr>
              <a:pPr/>
              <a:t>29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866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00EF077-7AA7-47DE-85B1-32436CED9284}" type="slidenum">
              <a:rPr lang="en-US" altLang="en-US" sz="1200">
                <a:latin typeface="Baskerville Semibold" charset="0"/>
              </a:rPr>
              <a:pPr/>
              <a:t>33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718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DF87647-C660-4A2E-ACE6-251350245755}" type="slidenum">
              <a:rPr lang="en-US" altLang="en-US" sz="1200">
                <a:solidFill>
                  <a:prstClr val="black"/>
                </a:solidFill>
              </a:rPr>
              <a:pPr/>
              <a:t>34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372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2F7FB57-439F-40B3-B1BA-FF6974FC98DD}" type="slidenum">
              <a:rPr lang="en-US" altLang="en-US" sz="1200">
                <a:latin typeface="Baskerville Semibold" charset="0"/>
              </a:rPr>
              <a:pPr algn="r">
                <a:spcBef>
                  <a:spcPct val="0"/>
                </a:spcBef>
              </a:pPr>
              <a:t>35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00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C92CB-DD44-48AE-A60E-3E4BF2B4FC8A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http://web.syr.edu/~nstefanc/New%20Counting.JPG</a:t>
            </a:r>
          </a:p>
          <a:p>
            <a:r>
              <a:rPr lang="en-US"/>
              <a:t>http://www.wildcru.org/research/farming/moles/mole1.jpg</a:t>
            </a:r>
          </a:p>
        </p:txBody>
      </p:sp>
    </p:spTree>
    <p:extLst>
      <p:ext uri="{BB962C8B-B14F-4D97-AF65-F5344CB8AC3E}">
        <p14:creationId xmlns:p14="http://schemas.microsoft.com/office/powerpoint/2010/main" val="1293129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2F7FB57-439F-40B3-B1BA-FF6974FC98DD}" type="slidenum">
              <a:rPr lang="en-US" altLang="en-US" sz="1200">
                <a:latin typeface="Baskerville Semibold" charset="0"/>
              </a:rPr>
              <a:pPr algn="r">
                <a:spcBef>
                  <a:spcPct val="0"/>
                </a:spcBef>
              </a:pPr>
              <a:t>36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297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DF87647-C660-4A2E-ACE6-251350245755}" type="slidenum">
              <a:rPr lang="en-US" altLang="en-US" sz="1200">
                <a:solidFill>
                  <a:prstClr val="black"/>
                </a:solidFill>
              </a:rPr>
              <a:pPr/>
              <a:t>38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442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234777B-7DB7-41AF-9B73-872D638A3FDF}" type="slidenum">
              <a:rPr lang="en-US" altLang="en-US" sz="1200">
                <a:latin typeface="Baskerville Semibold" charset="0"/>
              </a:rPr>
              <a:pPr/>
              <a:t>39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02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6B3F654-BE2A-41A5-9886-F60B2F6E1478}" type="slidenum">
              <a:rPr lang="en-US" altLang="en-US" sz="1200">
                <a:latin typeface="Baskerville Semibold" charset="0"/>
              </a:rPr>
              <a:pPr/>
              <a:t>4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394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DF87647-C660-4A2E-ACE6-251350245755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536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4737EEF-97C7-4CB0-9B3F-200A57DD4527}" type="slidenum">
              <a:rPr lang="en-US" altLang="en-US" sz="1200">
                <a:latin typeface="Baskerville Semibold" charset="0"/>
              </a:rPr>
              <a:pPr/>
              <a:t>7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23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E19E8F2F-D293-4A15-9C7D-05CC59EB188E}" type="slidenum">
              <a:rPr lang="en-US" altLang="en-US" sz="1200">
                <a:latin typeface="Baskerville Semibold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0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0EA99-156A-4FCD-837D-00CF5DE8E232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954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1E35616-C0BC-4301-A9FD-E9E50F866989}" type="slidenum">
              <a:rPr lang="en-US" altLang="en-US" sz="1200">
                <a:latin typeface="Baskerville Semibold" charset="0"/>
              </a:rPr>
              <a:pPr/>
              <a:t>14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349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8C2A48C-673F-4D2C-B45B-1CC3A3A50C22}" type="slidenum">
              <a:rPr lang="en-US" altLang="en-US" sz="1200">
                <a:latin typeface="Baskerville Semibold" charset="0"/>
              </a:rPr>
              <a:pPr/>
              <a:t>16</a:t>
            </a:fld>
            <a:endParaRPr lang="en-US" altLang="en-US" sz="1200">
              <a:latin typeface="Baskerville Semibold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0500F-F420-446B-98AD-BF78FA45D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23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F44ED-018E-4801-91D9-B0C0A51F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39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6537C-FF05-4F42-9E3E-341B1850C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05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D6A05B-3E82-42B3-B64B-3E78C8BFD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3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3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5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066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53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1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799E8-31C9-4307-8FC7-787C32249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1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916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460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56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2BBF-358B-4A70-B4B3-78431150A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2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78713-4044-438B-A801-C3E4A6C4C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08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E6A8-7ACC-4628-A7DA-C0A66B984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6D2E-44F7-4A33-B3B9-A7FB9937B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1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7AD7A-5F3C-4376-8025-9436DD52C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84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573C6-FAB0-4600-BC37-409C26BF0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E72B1-6DDE-4588-852B-291219101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11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imes" charset="0"/>
              </a:defRPr>
            </a:lvl1pPr>
          </a:lstStyle>
          <a:p>
            <a:pPr>
              <a:defRPr/>
            </a:pPr>
            <a:fld id="{56DD053E-4B2B-433A-B739-90E68F459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52400" y="6477000"/>
            <a:ext cx="8382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200" smtClean="0"/>
              <a:t>3-</a:t>
            </a:r>
            <a:fld id="{B70CCCEB-85DE-43DF-8F1C-9B72FBF7AAA4}" type="slidenum">
              <a:rPr lang="en-US" altLang="en-US" sz="2200" smtClean="0"/>
              <a:pPr>
                <a:defRPr/>
              </a:pPr>
              <a:t>‹#›</a:t>
            </a:fld>
            <a:endParaRPr lang="en-US" altLang="en-US" sz="2000" smtClean="0"/>
          </a:p>
        </p:txBody>
      </p:sp>
      <p:sp>
        <p:nvSpPr>
          <p:cNvPr id="2" name="AutoShape 9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228600" y="6172200"/>
            <a:ext cx="265113" cy="265113"/>
          </a:xfrm>
          <a:prstGeom prst="actionButtonBackPrevious">
            <a:avLst/>
          </a:prstGeom>
          <a:gradFill rotWithShape="0">
            <a:gsLst>
              <a:gs pos="0">
                <a:srgbClr val="037C03"/>
              </a:gs>
              <a:gs pos="100000">
                <a:srgbClr val="01390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1800" smtClean="0"/>
          </a:p>
        </p:txBody>
      </p:sp>
      <p:sp>
        <p:nvSpPr>
          <p:cNvPr id="1031" name="AutoShape 10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8686800" y="6172200"/>
            <a:ext cx="265113" cy="265113"/>
          </a:xfrm>
          <a:prstGeom prst="actionButtonForwardNext">
            <a:avLst/>
          </a:prstGeom>
          <a:gradFill rotWithShape="0">
            <a:gsLst>
              <a:gs pos="0">
                <a:srgbClr val="013901"/>
              </a:gs>
              <a:gs pos="100000">
                <a:srgbClr val="037C0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52400" y="6477000"/>
            <a:ext cx="8382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200" smtClean="0">
                <a:solidFill>
                  <a:srgbClr val="000000"/>
                </a:solidFill>
                <a:cs typeface="Arial" charset="0"/>
              </a:rPr>
              <a:t>1-</a:t>
            </a:r>
            <a:fld id="{8AB20F24-9437-4E45-89F5-1E732F48CDCB}" type="slidenum">
              <a:rPr lang="en-US" altLang="en-US" sz="220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 altLang="en-US" sz="2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AutoShape 8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152400" y="6286500"/>
            <a:ext cx="292100" cy="292100"/>
          </a:xfrm>
          <a:prstGeom prst="actionButtonBackPrevious">
            <a:avLst/>
          </a:prstGeom>
          <a:gradFill rotWithShape="0">
            <a:gsLst>
              <a:gs pos="0">
                <a:srgbClr val="037C03"/>
              </a:gs>
              <a:gs pos="100000">
                <a:srgbClr val="01390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8" name="AutoShape 9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8686800" y="6286500"/>
            <a:ext cx="292100" cy="292100"/>
          </a:xfrm>
          <a:prstGeom prst="actionButtonForwardNext">
            <a:avLst/>
          </a:prstGeom>
          <a:gradFill rotWithShape="0">
            <a:gsLst>
              <a:gs pos="0">
                <a:srgbClr val="013901"/>
              </a:gs>
              <a:gs pos="100000">
                <a:srgbClr val="037C0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1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3193" y="2952171"/>
            <a:ext cx="4887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Molar Calculations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189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217" y="2848143"/>
            <a:ext cx="3493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Mass Percent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88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latin typeface="Apple Casual" pitchFamily="8" charset="0"/>
              </a:rPr>
              <a:t>Percent Composition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6600"/>
                </a:solidFill>
              </a:rPr>
              <a:t>So the percentage of carbon and hydrogen in ethane (C</a:t>
            </a:r>
            <a:r>
              <a:rPr lang="en-US" baseline="-25000" smtClean="0">
                <a:solidFill>
                  <a:srgbClr val="FF6600"/>
                </a:solidFill>
              </a:rPr>
              <a:t>2</a:t>
            </a:r>
            <a:r>
              <a:rPr lang="en-US" smtClean="0">
                <a:solidFill>
                  <a:srgbClr val="FF6600"/>
                </a:solidFill>
              </a:rPr>
              <a:t>H</a:t>
            </a:r>
            <a:r>
              <a:rPr lang="en-US" baseline="-25000" smtClean="0">
                <a:solidFill>
                  <a:srgbClr val="FF6600"/>
                </a:solidFill>
              </a:rPr>
              <a:t>6</a:t>
            </a:r>
            <a:r>
              <a:rPr lang="en-US" smtClean="0">
                <a:solidFill>
                  <a:srgbClr val="FF6600"/>
                </a:solidFill>
              </a:rPr>
              <a:t>, molecular mass = 30.0) is: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62000" y="3429000"/>
            <a:ext cx="7239000" cy="2159000"/>
            <a:chOff x="480" y="2160"/>
            <a:chExt cx="4560" cy="1360"/>
          </a:xfrm>
        </p:grpSpPr>
        <p:sp>
          <p:nvSpPr>
            <p:cNvPr id="55300" name="Rectangle 5"/>
            <p:cNvSpPr>
              <a:spLocks noChangeArrowheads="1"/>
            </p:cNvSpPr>
            <p:nvPr/>
          </p:nvSpPr>
          <p:spPr bwMode="auto">
            <a:xfrm>
              <a:off x="480" y="2341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%C =</a:t>
              </a:r>
            </a:p>
          </p:txBody>
        </p:sp>
        <p:sp>
          <p:nvSpPr>
            <p:cNvPr id="55301" name="Rectangle 6"/>
            <p:cNvSpPr>
              <a:spLocks noChangeArrowheads="1"/>
            </p:cNvSpPr>
            <p:nvPr/>
          </p:nvSpPr>
          <p:spPr bwMode="auto">
            <a:xfrm>
              <a:off x="1169" y="2160"/>
              <a:ext cx="1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(2)(12.0 amu)</a:t>
              </a:r>
            </a:p>
          </p:txBody>
        </p:sp>
        <p:sp>
          <p:nvSpPr>
            <p:cNvPr id="55302" name="Rectangle 7"/>
            <p:cNvSpPr>
              <a:spLocks noChangeArrowheads="1"/>
            </p:cNvSpPr>
            <p:nvPr/>
          </p:nvSpPr>
          <p:spPr bwMode="auto">
            <a:xfrm>
              <a:off x="1308" y="2494"/>
              <a:ext cx="10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(30.0 amu)</a:t>
              </a:r>
            </a:p>
          </p:txBody>
        </p:sp>
        <p:sp>
          <p:nvSpPr>
            <p:cNvPr id="55303" name="Line 8"/>
            <p:cNvSpPr>
              <a:spLocks noChangeShapeType="1"/>
            </p:cNvSpPr>
            <p:nvPr/>
          </p:nvSpPr>
          <p:spPr bwMode="auto">
            <a:xfrm>
              <a:off x="1056" y="2494"/>
              <a:ext cx="144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4" name="Rectangle 11"/>
            <p:cNvSpPr>
              <a:spLocks noChangeArrowheads="1"/>
            </p:cNvSpPr>
            <p:nvPr/>
          </p:nvSpPr>
          <p:spPr bwMode="auto">
            <a:xfrm>
              <a:off x="2726" y="2206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24.0 amu</a:t>
              </a:r>
            </a:p>
          </p:txBody>
        </p:sp>
        <p:sp>
          <p:nvSpPr>
            <p:cNvPr id="55305" name="Rectangle 12"/>
            <p:cNvSpPr>
              <a:spLocks noChangeArrowheads="1"/>
            </p:cNvSpPr>
            <p:nvPr/>
          </p:nvSpPr>
          <p:spPr bwMode="auto">
            <a:xfrm>
              <a:off x="2726" y="2496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30.0 amu</a:t>
              </a:r>
            </a:p>
          </p:txBody>
        </p:sp>
        <p:sp>
          <p:nvSpPr>
            <p:cNvPr id="55306" name="Line 14"/>
            <p:cNvSpPr>
              <a:spLocks noChangeShapeType="1"/>
            </p:cNvSpPr>
            <p:nvPr/>
          </p:nvSpPr>
          <p:spPr bwMode="auto">
            <a:xfrm>
              <a:off x="2706" y="2496"/>
              <a:ext cx="96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Rectangle 16"/>
            <p:cNvSpPr>
              <a:spLocks noChangeArrowheads="1"/>
            </p:cNvSpPr>
            <p:nvPr/>
          </p:nvSpPr>
          <p:spPr bwMode="auto">
            <a:xfrm>
              <a:off x="2496" y="235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=</a:t>
              </a:r>
            </a:p>
          </p:txBody>
        </p:sp>
        <p:sp>
          <p:nvSpPr>
            <p:cNvPr id="55308" name="Rectangle 18"/>
            <p:cNvSpPr>
              <a:spLocks noChangeArrowheads="1"/>
            </p:cNvSpPr>
            <p:nvPr/>
          </p:nvSpPr>
          <p:spPr bwMode="auto">
            <a:xfrm>
              <a:off x="3714" y="2323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x 100</a:t>
              </a:r>
            </a:p>
          </p:txBody>
        </p:sp>
        <p:sp>
          <p:nvSpPr>
            <p:cNvPr id="55309" name="Rectangle 21"/>
            <p:cNvSpPr>
              <a:spLocks noChangeArrowheads="1"/>
            </p:cNvSpPr>
            <p:nvPr/>
          </p:nvSpPr>
          <p:spPr bwMode="auto">
            <a:xfrm>
              <a:off x="4214" y="2320"/>
              <a:ext cx="8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= 80.0%</a:t>
              </a:r>
            </a:p>
          </p:txBody>
        </p:sp>
        <p:sp>
          <p:nvSpPr>
            <p:cNvPr id="55310" name="Rectangle 25"/>
            <p:cNvSpPr>
              <a:spLocks noChangeArrowheads="1"/>
            </p:cNvSpPr>
            <p:nvPr/>
          </p:nvSpPr>
          <p:spPr bwMode="auto">
            <a:xfrm>
              <a:off x="480" y="3077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%H =</a:t>
              </a:r>
            </a:p>
          </p:txBody>
        </p:sp>
        <p:sp>
          <p:nvSpPr>
            <p:cNvPr id="55311" name="Rectangle 26"/>
            <p:cNvSpPr>
              <a:spLocks noChangeArrowheads="1"/>
            </p:cNvSpPr>
            <p:nvPr/>
          </p:nvSpPr>
          <p:spPr bwMode="auto">
            <a:xfrm>
              <a:off x="1169" y="2896"/>
              <a:ext cx="1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(6)(1.01 amu)</a:t>
              </a:r>
            </a:p>
          </p:txBody>
        </p:sp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1308" y="3230"/>
              <a:ext cx="10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(30.0 amu)</a:t>
              </a:r>
            </a:p>
          </p:txBody>
        </p:sp>
        <p:sp>
          <p:nvSpPr>
            <p:cNvPr id="55313" name="Line 28"/>
            <p:cNvSpPr>
              <a:spLocks noChangeShapeType="1"/>
            </p:cNvSpPr>
            <p:nvPr/>
          </p:nvSpPr>
          <p:spPr bwMode="auto">
            <a:xfrm>
              <a:off x="1056" y="3230"/>
              <a:ext cx="144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Rectangle 29"/>
            <p:cNvSpPr>
              <a:spLocks noChangeArrowheads="1"/>
            </p:cNvSpPr>
            <p:nvPr/>
          </p:nvSpPr>
          <p:spPr bwMode="auto">
            <a:xfrm>
              <a:off x="2726" y="2942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6.06 amu</a:t>
              </a:r>
            </a:p>
          </p:txBody>
        </p:sp>
        <p:sp>
          <p:nvSpPr>
            <p:cNvPr id="55315" name="Rectangle 30"/>
            <p:cNvSpPr>
              <a:spLocks noChangeArrowheads="1"/>
            </p:cNvSpPr>
            <p:nvPr/>
          </p:nvSpPr>
          <p:spPr bwMode="auto">
            <a:xfrm>
              <a:off x="2726" y="3232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30.0 amu</a:t>
              </a:r>
            </a:p>
          </p:txBody>
        </p:sp>
        <p:sp>
          <p:nvSpPr>
            <p:cNvPr id="55316" name="Line 31"/>
            <p:cNvSpPr>
              <a:spLocks noChangeShapeType="1"/>
            </p:cNvSpPr>
            <p:nvPr/>
          </p:nvSpPr>
          <p:spPr bwMode="auto">
            <a:xfrm>
              <a:off x="2706" y="3232"/>
              <a:ext cx="96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Rectangle 32"/>
            <p:cNvSpPr>
              <a:spLocks noChangeArrowheads="1"/>
            </p:cNvSpPr>
            <p:nvPr/>
          </p:nvSpPr>
          <p:spPr bwMode="auto">
            <a:xfrm>
              <a:off x="2496" y="308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=</a:t>
              </a:r>
            </a:p>
          </p:txBody>
        </p:sp>
        <p:sp>
          <p:nvSpPr>
            <p:cNvPr id="55318" name="Rectangle 33"/>
            <p:cNvSpPr>
              <a:spLocks noChangeArrowheads="1"/>
            </p:cNvSpPr>
            <p:nvPr/>
          </p:nvSpPr>
          <p:spPr bwMode="auto">
            <a:xfrm>
              <a:off x="3714" y="3059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x 100</a:t>
              </a:r>
            </a:p>
          </p:txBody>
        </p:sp>
        <p:sp>
          <p:nvSpPr>
            <p:cNvPr id="55319" name="Rectangle 34"/>
            <p:cNvSpPr>
              <a:spLocks noChangeArrowheads="1"/>
            </p:cNvSpPr>
            <p:nvPr/>
          </p:nvSpPr>
          <p:spPr bwMode="auto">
            <a:xfrm>
              <a:off x="4214" y="3056"/>
              <a:ext cx="8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= 20.0%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3507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842962"/>
          </a:xfrm>
          <a:solidFill>
            <a:srgbClr val="FFCC99">
              <a:alpha val="19000"/>
            </a:srgbClr>
          </a:solidFill>
          <a:ln w="12700">
            <a:solidFill>
              <a:srgbClr val="000000"/>
            </a:solidFill>
          </a:ln>
        </p:spPr>
        <p:txBody>
          <a:bodyPr/>
          <a:lstStyle/>
          <a:p>
            <a:r>
              <a:rPr lang="en-US" b="1">
                <a:solidFill>
                  <a:srgbClr val="004CBC"/>
                </a:solidFill>
                <a:latin typeface="Times New Roman" pitchFamily="18" charset="0"/>
              </a:rPr>
              <a:t>Percent Composition Problem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5100" y="1214438"/>
            <a:ext cx="87757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TNT (trinitrotoluene) is a white crystalline substance that explodes at 240°C. Calculate the percent composition of TNT, C</a:t>
            </a:r>
            <a:r>
              <a:rPr lang="en-US" baseline="-25000">
                <a:latin typeface="Times New Roman" pitchFamily="18" charset="0"/>
              </a:rPr>
              <a:t>7</a:t>
            </a: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(NO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7(12.01 g C) + 5(1.01 g H) + 3 (14.01 g N + 32.00 g O)   = g C</a:t>
            </a:r>
            <a:r>
              <a:rPr lang="en-US" sz="2800" baseline="-25000">
                <a:latin typeface="Times New Roman" pitchFamily="18" charset="0"/>
              </a:rPr>
              <a:t>7</a:t>
            </a:r>
            <a:r>
              <a:rPr lang="en-US" sz="2800">
                <a:latin typeface="Times New Roman" pitchFamily="18" charset="0"/>
              </a:rPr>
              <a:t>H</a:t>
            </a:r>
            <a:r>
              <a:rPr lang="en-US" sz="2800" baseline="-25000">
                <a:latin typeface="Times New Roman" pitchFamily="18" charset="0"/>
              </a:rPr>
              <a:t>5</a:t>
            </a:r>
            <a:r>
              <a:rPr lang="en-US" sz="2800">
                <a:latin typeface="Times New Roman" pitchFamily="18" charset="0"/>
              </a:rPr>
              <a:t>(NO</a:t>
            </a:r>
            <a:r>
              <a:rPr lang="en-US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 baseline="-25000">
                <a:latin typeface="Times New Roman" pitchFamily="18" charset="0"/>
              </a:rPr>
              <a:t>3</a:t>
            </a:r>
            <a:endParaRPr lang="en-US" sz="2800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>
                <a:latin typeface="Times New Roman" pitchFamily="18" charset="0"/>
              </a:rPr>
              <a:t>84.07 g C + 5.05 g H + 42.03 g N + 96.00 g O     = 227.15 g C</a:t>
            </a:r>
            <a:r>
              <a:rPr lang="en-US" baseline="-25000">
                <a:latin typeface="Times New Roman" pitchFamily="18" charset="0"/>
              </a:rPr>
              <a:t>7</a:t>
            </a: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(NO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23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842962"/>
          </a:xfrm>
          <a:solidFill>
            <a:srgbClr val="FFCC99">
              <a:alpha val="19000"/>
            </a:srgbClr>
          </a:solidFill>
          <a:ln w="12700">
            <a:solidFill>
              <a:srgbClr val="000000"/>
            </a:solidFill>
          </a:ln>
        </p:spPr>
        <p:txBody>
          <a:bodyPr/>
          <a:lstStyle/>
          <a:p>
            <a:r>
              <a:rPr lang="en-US" b="1">
                <a:solidFill>
                  <a:srgbClr val="004CBC"/>
                </a:solidFill>
                <a:latin typeface="Times New Roman" pitchFamily="18" charset="0"/>
              </a:rPr>
              <a:t>Percent Composition of TNT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0175" y="1171575"/>
            <a:ext cx="6129338" cy="1058863"/>
            <a:chOff x="964" y="829"/>
            <a:chExt cx="3861" cy="6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64" y="829"/>
              <a:ext cx="1573" cy="667"/>
              <a:chOff x="964" y="829"/>
              <a:chExt cx="1573" cy="667"/>
            </a:xfrm>
          </p:grpSpPr>
          <p:sp>
            <p:nvSpPr>
              <p:cNvPr id="33797" name="Text Box 5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11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84.07 g C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798" name="Text Box 6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57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227.15 g TNT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544" y="996"/>
              <a:ext cx="22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× 100%  = 37.01% C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490663" y="2432050"/>
            <a:ext cx="5948362" cy="1058863"/>
            <a:chOff x="964" y="829"/>
            <a:chExt cx="3747" cy="667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64" y="829"/>
              <a:ext cx="1573" cy="667"/>
              <a:chOff x="964" y="829"/>
              <a:chExt cx="1573" cy="667"/>
            </a:xfrm>
          </p:grpSpPr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00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1.01 g H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57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227.15 g TNT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805" name="Line 13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2544" y="996"/>
              <a:ext cx="216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× 100%  = 2.22% H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389063" y="3692525"/>
            <a:ext cx="6151562" cy="1058863"/>
            <a:chOff x="964" y="829"/>
            <a:chExt cx="3875" cy="667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964" y="829"/>
              <a:ext cx="1573" cy="667"/>
              <a:chOff x="964" y="829"/>
              <a:chExt cx="1573" cy="667"/>
            </a:xfrm>
          </p:grpSpPr>
          <p:sp>
            <p:nvSpPr>
              <p:cNvPr id="33809" name="Text Box 17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13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42.03 g N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810" name="Text Box 18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57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227.15 g TNT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2544" y="996"/>
              <a:ext cx="22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× 100%  = 18.50% N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89063" y="4954588"/>
            <a:ext cx="6151562" cy="1058862"/>
            <a:chOff x="964" y="829"/>
            <a:chExt cx="3875" cy="667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964" y="829"/>
              <a:ext cx="1573" cy="667"/>
              <a:chOff x="964" y="829"/>
              <a:chExt cx="1573" cy="667"/>
            </a:xfrm>
          </p:grpSpPr>
          <p:sp>
            <p:nvSpPr>
              <p:cNvPr id="33815" name="Text Box 23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13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Times New Roman" pitchFamily="18" charset="0"/>
                  </a:rPr>
                  <a:t>96.00 g O</a:t>
                </a:r>
                <a:endParaRPr lang="en-US" sz="3200" baseline="-25000">
                  <a:latin typeface="Times New Roman" pitchFamily="18" charset="0"/>
                </a:endParaRPr>
              </a:p>
            </p:txBody>
          </p:sp>
          <p:sp>
            <p:nvSpPr>
              <p:cNvPr id="33816" name="Text Box 24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57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Times New Roman" pitchFamily="18" charset="0"/>
                  </a:rPr>
                  <a:t>227.15 g TNT</a:t>
                </a:r>
                <a:endParaRPr lang="en-US" sz="3200" baseline="-25000" dirty="0">
                  <a:latin typeface="Times New Roman" pitchFamily="18" charset="0"/>
                </a:endParaRPr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8" name="Text Box 26"/>
            <p:cNvSpPr txBox="1">
              <a:spLocks noChangeArrowheads="1"/>
            </p:cNvSpPr>
            <p:nvPr/>
          </p:nvSpPr>
          <p:spPr bwMode="auto">
            <a:xfrm>
              <a:off x="2544" y="996"/>
              <a:ext cx="22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× 100%  = 42.26% 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4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211137" y="229335"/>
            <a:ext cx="86735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3.6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Ammonium nitrate, or NH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NO</a:t>
            </a:r>
            <a:r>
              <a:rPr lang="en-US" altLang="en-US" sz="2000" baseline="-25000" dirty="0" smtClean="0"/>
              <a:t>3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is a common fertilizer. What is the mass percent of each element in ammonium nitrate?</a:t>
            </a:r>
          </a:p>
        </p:txBody>
      </p:sp>
      <p:sp>
        <p:nvSpPr>
          <p:cNvPr id="28" name="SMARTINK"/>
          <p:cNvSpPr/>
          <p:nvPr/>
        </p:nvSpPr>
        <p:spPr bwMode="auto">
          <a:xfrm>
            <a:off x="828630" y="2556296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58750"/>
                </a:lnTo>
                <a:lnTo>
                  <a:pt x="6350" y="190500"/>
                </a:lnTo>
                <a:lnTo>
                  <a:pt x="12700" y="20320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834980" y="2556296"/>
            <a:ext cx="203201" cy="184151"/>
          </a:xfrm>
          <a:custGeom>
            <a:avLst/>
            <a:gdLst/>
            <a:ahLst/>
            <a:cxnLst/>
            <a:rect l="0" t="0" r="0" b="0"/>
            <a:pathLst>
              <a:path w="203201" h="184151">
                <a:moveTo>
                  <a:pt x="0" y="0"/>
                </a:moveTo>
                <a:lnTo>
                  <a:pt x="12700" y="19050"/>
                </a:lnTo>
                <a:lnTo>
                  <a:pt x="25400" y="44450"/>
                </a:lnTo>
                <a:lnTo>
                  <a:pt x="50800" y="69850"/>
                </a:lnTo>
                <a:lnTo>
                  <a:pt x="63500" y="82550"/>
                </a:lnTo>
                <a:lnTo>
                  <a:pt x="88900" y="82550"/>
                </a:lnTo>
                <a:lnTo>
                  <a:pt x="101600" y="63500"/>
                </a:lnTo>
                <a:lnTo>
                  <a:pt x="114300" y="44450"/>
                </a:lnTo>
                <a:lnTo>
                  <a:pt x="120650" y="25400"/>
                </a:lnTo>
                <a:lnTo>
                  <a:pt x="127000" y="6350"/>
                </a:lnTo>
                <a:lnTo>
                  <a:pt x="146050" y="25400"/>
                </a:lnTo>
                <a:lnTo>
                  <a:pt x="152400" y="50800"/>
                </a:lnTo>
                <a:lnTo>
                  <a:pt x="158750" y="76200"/>
                </a:lnTo>
                <a:lnTo>
                  <a:pt x="158750" y="101600"/>
                </a:lnTo>
                <a:lnTo>
                  <a:pt x="165100" y="127000"/>
                </a:lnTo>
                <a:lnTo>
                  <a:pt x="165100" y="146050"/>
                </a:lnTo>
                <a:lnTo>
                  <a:pt x="171450" y="171450"/>
                </a:lnTo>
                <a:lnTo>
                  <a:pt x="177800" y="184150"/>
                </a:lnTo>
                <a:lnTo>
                  <a:pt x="2032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1088980" y="2664246"/>
            <a:ext cx="63501" cy="76201"/>
          </a:xfrm>
          <a:custGeom>
            <a:avLst/>
            <a:gdLst/>
            <a:ahLst/>
            <a:cxnLst/>
            <a:rect l="0" t="0" r="0" b="0"/>
            <a:pathLst>
              <a:path w="63501" h="76201">
                <a:moveTo>
                  <a:pt x="25400" y="0"/>
                </a:move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76200"/>
                </a:lnTo>
                <a:lnTo>
                  <a:pt x="57150" y="69850"/>
                </a:lnTo>
                <a:lnTo>
                  <a:pt x="63500" y="50800"/>
                </a:lnTo>
                <a:lnTo>
                  <a:pt x="63500" y="31750"/>
                </a:lnTo>
                <a:lnTo>
                  <a:pt x="57150" y="19050"/>
                </a:lnTo>
                <a:lnTo>
                  <a:pt x="50800" y="63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 bwMode="auto">
          <a:xfrm>
            <a:off x="1247730" y="2537246"/>
            <a:ext cx="31751" cy="222251"/>
          </a:xfrm>
          <a:custGeom>
            <a:avLst/>
            <a:gdLst/>
            <a:ahLst/>
            <a:cxnLst/>
            <a:rect l="0" t="0" r="0" b="0"/>
            <a:pathLst>
              <a:path w="31751" h="2222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7800"/>
                </a:lnTo>
                <a:lnTo>
                  <a:pt x="25400" y="209550"/>
                </a:lnTo>
                <a:lnTo>
                  <a:pt x="317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76" name="SMARTINK"/>
          <p:cNvSpPr/>
          <p:nvPr/>
        </p:nvSpPr>
        <p:spPr bwMode="auto">
          <a:xfrm>
            <a:off x="1349330" y="2657896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50800" y="12700"/>
                </a:moveTo>
                <a:lnTo>
                  <a:pt x="4445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8900"/>
                </a:lnTo>
                <a:lnTo>
                  <a:pt x="38100" y="82550"/>
                </a:lnTo>
                <a:lnTo>
                  <a:pt x="44450" y="69850"/>
                </a:lnTo>
                <a:lnTo>
                  <a:pt x="50800" y="44450"/>
                </a:lnTo>
                <a:lnTo>
                  <a:pt x="57150" y="31750"/>
                </a:lnTo>
                <a:lnTo>
                  <a:pt x="76200" y="50800"/>
                </a:lnTo>
                <a:lnTo>
                  <a:pt x="1079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77" name="SMARTINK"/>
          <p:cNvSpPr/>
          <p:nvPr/>
        </p:nvSpPr>
        <p:spPr bwMode="auto">
          <a:xfrm>
            <a:off x="1476330" y="2626146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0" y="635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1600"/>
                </a:lnTo>
                <a:lnTo>
                  <a:pt x="19050" y="69850"/>
                </a:lnTo>
                <a:lnTo>
                  <a:pt x="31750" y="44450"/>
                </a:lnTo>
                <a:lnTo>
                  <a:pt x="44450" y="19050"/>
                </a:lnTo>
                <a:lnTo>
                  <a:pt x="5715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1" name="SMARTINK"/>
          <p:cNvSpPr/>
          <p:nvPr/>
        </p:nvSpPr>
        <p:spPr bwMode="auto">
          <a:xfrm>
            <a:off x="1831930" y="2543596"/>
            <a:ext cx="209551" cy="101601"/>
          </a:xfrm>
          <a:custGeom>
            <a:avLst/>
            <a:gdLst/>
            <a:ahLst/>
            <a:cxnLst/>
            <a:rect l="0" t="0" r="0" b="0"/>
            <a:pathLst>
              <a:path w="209551" h="1016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12700" y="76200"/>
                </a:lnTo>
                <a:lnTo>
                  <a:pt x="31750" y="50800"/>
                </a:lnTo>
                <a:lnTo>
                  <a:pt x="44450" y="38100"/>
                </a:lnTo>
                <a:lnTo>
                  <a:pt x="63500" y="31750"/>
                </a:lnTo>
                <a:lnTo>
                  <a:pt x="69850" y="50800"/>
                </a:lnTo>
                <a:lnTo>
                  <a:pt x="82550" y="76200"/>
                </a:lnTo>
                <a:lnTo>
                  <a:pt x="88900" y="88900"/>
                </a:lnTo>
                <a:lnTo>
                  <a:pt x="95250" y="76200"/>
                </a:lnTo>
                <a:lnTo>
                  <a:pt x="114300" y="44450"/>
                </a:lnTo>
                <a:lnTo>
                  <a:pt x="127000" y="38100"/>
                </a:lnTo>
                <a:lnTo>
                  <a:pt x="139700" y="44450"/>
                </a:lnTo>
                <a:lnTo>
                  <a:pt x="165100" y="69850"/>
                </a:lnTo>
                <a:lnTo>
                  <a:pt x="196850" y="82550"/>
                </a:lnTo>
                <a:lnTo>
                  <a:pt x="2095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2" name="SMARTINK"/>
          <p:cNvSpPr/>
          <p:nvPr/>
        </p:nvSpPr>
        <p:spPr bwMode="auto">
          <a:xfrm>
            <a:off x="2047830" y="2549946"/>
            <a:ext cx="76201" cy="95251"/>
          </a:xfrm>
          <a:custGeom>
            <a:avLst/>
            <a:gdLst/>
            <a:ahLst/>
            <a:cxnLst/>
            <a:rect l="0" t="0" r="0" b="0"/>
            <a:pathLst>
              <a:path w="76201" h="95251">
                <a:moveTo>
                  <a:pt x="76200" y="6350"/>
                </a:moveTo>
                <a:lnTo>
                  <a:pt x="5715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25400" y="88900"/>
                </a:lnTo>
                <a:lnTo>
                  <a:pt x="50800" y="57150"/>
                </a:lnTo>
                <a:lnTo>
                  <a:pt x="63500" y="31750"/>
                </a:lnTo>
                <a:lnTo>
                  <a:pt x="63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3" name="SMARTINK"/>
          <p:cNvSpPr/>
          <p:nvPr/>
        </p:nvSpPr>
        <p:spPr bwMode="auto">
          <a:xfrm>
            <a:off x="2162130" y="2543596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76200" y="31750"/>
                </a:move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6350" y="38100"/>
                </a:lnTo>
                <a:lnTo>
                  <a:pt x="0" y="63500"/>
                </a:lnTo>
                <a:lnTo>
                  <a:pt x="12700" y="95250"/>
                </a:lnTo>
                <a:lnTo>
                  <a:pt x="25400" y="11430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6" name="SMARTINK"/>
          <p:cNvSpPr/>
          <p:nvPr/>
        </p:nvSpPr>
        <p:spPr bwMode="auto">
          <a:xfrm>
            <a:off x="2124030" y="2575346"/>
            <a:ext cx="44451" cy="88901"/>
          </a:xfrm>
          <a:custGeom>
            <a:avLst/>
            <a:gdLst/>
            <a:ahLst/>
            <a:cxnLst/>
            <a:rect l="0" t="0" r="0" b="0"/>
            <a:pathLst>
              <a:path w="44451" h="8890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6350" y="57150"/>
                </a:lnTo>
                <a:lnTo>
                  <a:pt x="12700" y="76200"/>
                </a:lnTo>
                <a:lnTo>
                  <a:pt x="444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7" name="SMARTINK"/>
          <p:cNvSpPr/>
          <p:nvPr/>
        </p:nvSpPr>
        <p:spPr bwMode="auto">
          <a:xfrm>
            <a:off x="2181180" y="2588046"/>
            <a:ext cx="44451" cy="88901"/>
          </a:xfrm>
          <a:custGeom>
            <a:avLst/>
            <a:gdLst/>
            <a:ahLst/>
            <a:cxnLst/>
            <a:rect l="0" t="0" r="0" b="0"/>
            <a:pathLst>
              <a:path w="44451" h="8890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38100" y="50800"/>
                </a:lnTo>
                <a:lnTo>
                  <a:pt x="44450" y="63500"/>
                </a:lnTo>
                <a:lnTo>
                  <a:pt x="38100" y="76200"/>
                </a:lnTo>
                <a:lnTo>
                  <a:pt x="25400" y="82550"/>
                </a:lnTo>
                <a:lnTo>
                  <a:pt x="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8" name="SMARTINK"/>
          <p:cNvSpPr/>
          <p:nvPr/>
        </p:nvSpPr>
        <p:spPr bwMode="auto">
          <a:xfrm>
            <a:off x="2301830" y="2530896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88900" y="12700"/>
                </a:moveTo>
                <a:lnTo>
                  <a:pt x="76200" y="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12700" y="57150"/>
                </a:lnTo>
                <a:lnTo>
                  <a:pt x="38100" y="88900"/>
                </a:lnTo>
                <a:lnTo>
                  <a:pt x="57150" y="107950"/>
                </a:lnTo>
                <a:lnTo>
                  <a:pt x="50800" y="127000"/>
                </a:lnTo>
                <a:lnTo>
                  <a:pt x="31750" y="12700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89" name="SMARTINK"/>
          <p:cNvSpPr/>
          <p:nvPr/>
        </p:nvSpPr>
        <p:spPr bwMode="auto">
          <a:xfrm>
            <a:off x="2651080" y="2346746"/>
            <a:ext cx="31751" cy="247651"/>
          </a:xfrm>
          <a:custGeom>
            <a:avLst/>
            <a:gdLst/>
            <a:ahLst/>
            <a:cxnLst/>
            <a:rect l="0" t="0" r="0" b="0"/>
            <a:pathLst>
              <a:path w="31751" h="247651">
                <a:moveTo>
                  <a:pt x="19050" y="12700"/>
                </a:moveTo>
                <a:lnTo>
                  <a:pt x="12700" y="0"/>
                </a:lnTo>
                <a:lnTo>
                  <a:pt x="6350" y="12700"/>
                </a:lnTo>
                <a:lnTo>
                  <a:pt x="6350" y="31750"/>
                </a:lnTo>
                <a:lnTo>
                  <a:pt x="6350" y="6350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9550"/>
                </a:lnTo>
                <a:lnTo>
                  <a:pt x="0" y="228600"/>
                </a:lnTo>
                <a:lnTo>
                  <a:pt x="317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0" name="SMARTINK"/>
          <p:cNvSpPr/>
          <p:nvPr/>
        </p:nvSpPr>
        <p:spPr bwMode="auto">
          <a:xfrm>
            <a:off x="2657430" y="2346746"/>
            <a:ext cx="171451" cy="222251"/>
          </a:xfrm>
          <a:custGeom>
            <a:avLst/>
            <a:gdLst/>
            <a:ahLst/>
            <a:cxnLst/>
            <a:rect l="0" t="0" r="0" b="0"/>
            <a:pathLst>
              <a:path w="171451" h="222251">
                <a:moveTo>
                  <a:pt x="6350" y="25400"/>
                </a:moveTo>
                <a:lnTo>
                  <a:pt x="0" y="12700"/>
                </a:lnTo>
                <a:lnTo>
                  <a:pt x="19050" y="44450"/>
                </a:lnTo>
                <a:lnTo>
                  <a:pt x="38100" y="76200"/>
                </a:lnTo>
                <a:lnTo>
                  <a:pt x="57150" y="107950"/>
                </a:lnTo>
                <a:lnTo>
                  <a:pt x="76200" y="139700"/>
                </a:lnTo>
                <a:lnTo>
                  <a:pt x="95250" y="165100"/>
                </a:lnTo>
                <a:lnTo>
                  <a:pt x="107950" y="190500"/>
                </a:lnTo>
                <a:lnTo>
                  <a:pt x="127000" y="215900"/>
                </a:lnTo>
                <a:lnTo>
                  <a:pt x="139700" y="222250"/>
                </a:lnTo>
                <a:lnTo>
                  <a:pt x="152400" y="196850"/>
                </a:lnTo>
                <a:lnTo>
                  <a:pt x="152400" y="177800"/>
                </a:lnTo>
                <a:lnTo>
                  <a:pt x="152400" y="146050"/>
                </a:lnTo>
                <a:lnTo>
                  <a:pt x="152400" y="127000"/>
                </a:lnTo>
                <a:lnTo>
                  <a:pt x="152400" y="107950"/>
                </a:lnTo>
                <a:lnTo>
                  <a:pt x="152400" y="88900"/>
                </a:lnTo>
                <a:lnTo>
                  <a:pt x="152400" y="57150"/>
                </a:lnTo>
                <a:lnTo>
                  <a:pt x="152400" y="31750"/>
                </a:lnTo>
                <a:lnTo>
                  <a:pt x="152400" y="1270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1" name="SMARTINK"/>
          <p:cNvSpPr/>
          <p:nvPr/>
        </p:nvSpPr>
        <p:spPr bwMode="auto">
          <a:xfrm>
            <a:off x="2930480" y="2346746"/>
            <a:ext cx="38101" cy="222251"/>
          </a:xfrm>
          <a:custGeom>
            <a:avLst/>
            <a:gdLst/>
            <a:ahLst/>
            <a:cxnLst/>
            <a:rect l="0" t="0" r="0" b="0"/>
            <a:pathLst>
              <a:path w="38101" h="2222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77800"/>
                </a:lnTo>
                <a:lnTo>
                  <a:pt x="12700" y="203200"/>
                </a:lnTo>
                <a:lnTo>
                  <a:pt x="381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2" name="SMARTINK"/>
          <p:cNvSpPr/>
          <p:nvPr/>
        </p:nvSpPr>
        <p:spPr bwMode="auto">
          <a:xfrm>
            <a:off x="2993980" y="2340396"/>
            <a:ext cx="44451" cy="234951"/>
          </a:xfrm>
          <a:custGeom>
            <a:avLst/>
            <a:gdLst/>
            <a:ahLst/>
            <a:cxnLst/>
            <a:rect l="0" t="0" r="0" b="0"/>
            <a:pathLst>
              <a:path w="44451" h="234951">
                <a:moveTo>
                  <a:pt x="19050" y="31750"/>
                </a:moveTo>
                <a:lnTo>
                  <a:pt x="6350" y="0"/>
                </a:lnTo>
                <a:lnTo>
                  <a:pt x="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19050" y="107950"/>
                </a:lnTo>
                <a:lnTo>
                  <a:pt x="25400" y="139700"/>
                </a:lnTo>
                <a:lnTo>
                  <a:pt x="31750" y="165100"/>
                </a:lnTo>
                <a:lnTo>
                  <a:pt x="38100" y="196850"/>
                </a:lnTo>
                <a:lnTo>
                  <a:pt x="38100" y="222250"/>
                </a:lnTo>
                <a:lnTo>
                  <a:pt x="444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3" name="SMARTINK"/>
          <p:cNvSpPr/>
          <p:nvPr/>
        </p:nvSpPr>
        <p:spPr bwMode="auto">
          <a:xfrm>
            <a:off x="2930480" y="2473746"/>
            <a:ext cx="133351" cy="12701"/>
          </a:xfrm>
          <a:custGeom>
            <a:avLst/>
            <a:gdLst/>
            <a:ahLst/>
            <a:cxnLst/>
            <a:rect l="0" t="0" r="0" b="0"/>
            <a:pathLst>
              <a:path w="133351" h="1270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6350"/>
                </a:lnTo>
                <a:lnTo>
                  <a:pt x="133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4" name="SMARTINK"/>
          <p:cNvSpPr/>
          <p:nvPr/>
        </p:nvSpPr>
        <p:spPr bwMode="auto">
          <a:xfrm>
            <a:off x="3089230" y="2486446"/>
            <a:ext cx="69851" cy="165101"/>
          </a:xfrm>
          <a:custGeom>
            <a:avLst/>
            <a:gdLst/>
            <a:ahLst/>
            <a:cxnLst/>
            <a:rect l="0" t="0" r="0" b="0"/>
            <a:pathLst>
              <a:path w="69851" h="1651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31750" y="69850"/>
                </a:lnTo>
                <a:lnTo>
                  <a:pt x="50800" y="44450"/>
                </a:lnTo>
                <a:lnTo>
                  <a:pt x="57150" y="31750"/>
                </a:lnTo>
                <a:lnTo>
                  <a:pt x="69850" y="44450"/>
                </a:lnTo>
                <a:lnTo>
                  <a:pt x="69850" y="69850"/>
                </a:lnTo>
                <a:lnTo>
                  <a:pt x="69850" y="101600"/>
                </a:lnTo>
                <a:lnTo>
                  <a:pt x="63500" y="127000"/>
                </a:lnTo>
                <a:lnTo>
                  <a:pt x="57150" y="158750"/>
                </a:lnTo>
                <a:lnTo>
                  <a:pt x="571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5" name="SMARTINK"/>
          <p:cNvSpPr/>
          <p:nvPr/>
        </p:nvSpPr>
        <p:spPr bwMode="auto">
          <a:xfrm>
            <a:off x="3235280" y="2289596"/>
            <a:ext cx="139701" cy="222251"/>
          </a:xfrm>
          <a:custGeom>
            <a:avLst/>
            <a:gdLst/>
            <a:ahLst/>
            <a:cxnLst/>
            <a:rect l="0" t="0" r="0" b="0"/>
            <a:pathLst>
              <a:path w="139701" h="222251">
                <a:moveTo>
                  <a:pt x="12700" y="0"/>
                </a:moveTo>
                <a:lnTo>
                  <a:pt x="635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3350"/>
                </a:lnTo>
                <a:lnTo>
                  <a:pt x="6350" y="165100"/>
                </a:lnTo>
                <a:lnTo>
                  <a:pt x="6350" y="190500"/>
                </a:lnTo>
                <a:lnTo>
                  <a:pt x="12700" y="222250"/>
                </a:lnTo>
                <a:lnTo>
                  <a:pt x="19050" y="203200"/>
                </a:lnTo>
                <a:lnTo>
                  <a:pt x="19050" y="177800"/>
                </a:lnTo>
                <a:lnTo>
                  <a:pt x="19050" y="158750"/>
                </a:lnTo>
                <a:lnTo>
                  <a:pt x="19050" y="127000"/>
                </a:lnTo>
                <a:lnTo>
                  <a:pt x="19050" y="107950"/>
                </a:lnTo>
                <a:lnTo>
                  <a:pt x="12700" y="88900"/>
                </a:lnTo>
                <a:lnTo>
                  <a:pt x="12700" y="69850"/>
                </a:lnTo>
                <a:lnTo>
                  <a:pt x="12700" y="44450"/>
                </a:lnTo>
                <a:lnTo>
                  <a:pt x="19050" y="57150"/>
                </a:lnTo>
                <a:lnTo>
                  <a:pt x="25400" y="82550"/>
                </a:lnTo>
                <a:lnTo>
                  <a:pt x="38100" y="114300"/>
                </a:lnTo>
                <a:lnTo>
                  <a:pt x="50800" y="139700"/>
                </a:lnTo>
                <a:lnTo>
                  <a:pt x="63500" y="165100"/>
                </a:lnTo>
                <a:lnTo>
                  <a:pt x="76200" y="184150"/>
                </a:lnTo>
                <a:lnTo>
                  <a:pt x="88900" y="196850"/>
                </a:lnTo>
                <a:lnTo>
                  <a:pt x="101600" y="190500"/>
                </a:lnTo>
                <a:lnTo>
                  <a:pt x="120650" y="158750"/>
                </a:lnTo>
                <a:lnTo>
                  <a:pt x="120650" y="133350"/>
                </a:lnTo>
                <a:lnTo>
                  <a:pt x="120650" y="101600"/>
                </a:lnTo>
                <a:lnTo>
                  <a:pt x="120650" y="69850"/>
                </a:lnTo>
                <a:lnTo>
                  <a:pt x="120650" y="44450"/>
                </a:lnTo>
                <a:lnTo>
                  <a:pt x="120650" y="2540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6" name="SMARTINK"/>
          <p:cNvSpPr/>
          <p:nvPr/>
        </p:nvSpPr>
        <p:spPr bwMode="auto">
          <a:xfrm>
            <a:off x="3419430" y="2289596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82550" y="44450"/>
                </a:moveTo>
                <a:lnTo>
                  <a:pt x="63500" y="31750"/>
                </a:lnTo>
                <a:lnTo>
                  <a:pt x="25400" y="381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9700"/>
                </a:lnTo>
                <a:lnTo>
                  <a:pt x="12700" y="165100"/>
                </a:lnTo>
                <a:lnTo>
                  <a:pt x="31750" y="196850"/>
                </a:lnTo>
                <a:lnTo>
                  <a:pt x="44450" y="209550"/>
                </a:lnTo>
                <a:lnTo>
                  <a:pt x="69850" y="209550"/>
                </a:lnTo>
                <a:lnTo>
                  <a:pt x="88900" y="190500"/>
                </a:lnTo>
                <a:lnTo>
                  <a:pt x="95250" y="158750"/>
                </a:lnTo>
                <a:lnTo>
                  <a:pt x="95250" y="133350"/>
                </a:lnTo>
                <a:lnTo>
                  <a:pt x="95250" y="101600"/>
                </a:lnTo>
                <a:lnTo>
                  <a:pt x="88900" y="76200"/>
                </a:lnTo>
                <a:lnTo>
                  <a:pt x="76200" y="50800"/>
                </a:lnTo>
                <a:lnTo>
                  <a:pt x="69850" y="190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7" name="SMARTINK"/>
          <p:cNvSpPr/>
          <p:nvPr/>
        </p:nvSpPr>
        <p:spPr bwMode="auto">
          <a:xfrm>
            <a:off x="3533730" y="2454696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6350" y="0"/>
                </a:moveTo>
                <a:lnTo>
                  <a:pt x="25400" y="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63500" y="44450"/>
                </a:lnTo>
                <a:lnTo>
                  <a:pt x="63500" y="69850"/>
                </a:lnTo>
                <a:lnTo>
                  <a:pt x="95250" y="95250"/>
                </a:lnTo>
                <a:lnTo>
                  <a:pt x="101600" y="107950"/>
                </a:lnTo>
                <a:lnTo>
                  <a:pt x="95250" y="120650"/>
                </a:lnTo>
                <a:lnTo>
                  <a:pt x="82550" y="127000"/>
                </a:lnTo>
                <a:lnTo>
                  <a:pt x="57150" y="133350"/>
                </a:lnTo>
                <a:lnTo>
                  <a:pt x="2540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8" name="SMARTINK"/>
          <p:cNvSpPr/>
          <p:nvPr/>
        </p:nvSpPr>
        <p:spPr bwMode="auto">
          <a:xfrm>
            <a:off x="3895680" y="2359446"/>
            <a:ext cx="254001" cy="12701"/>
          </a:xfrm>
          <a:custGeom>
            <a:avLst/>
            <a:gdLst/>
            <a:ahLst/>
            <a:cxnLst/>
            <a:rect l="0" t="0" r="0" b="0"/>
            <a:pathLst>
              <a:path w="254001" h="12701">
                <a:moveTo>
                  <a:pt x="0" y="12700"/>
                </a:moveTo>
                <a:lnTo>
                  <a:pt x="2540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07950" y="6350"/>
                </a:lnTo>
                <a:lnTo>
                  <a:pt x="127000" y="6350"/>
                </a:lnTo>
                <a:lnTo>
                  <a:pt x="146050" y="6350"/>
                </a:lnTo>
                <a:lnTo>
                  <a:pt x="158750" y="0"/>
                </a:lnTo>
                <a:lnTo>
                  <a:pt x="177800" y="0"/>
                </a:lnTo>
                <a:lnTo>
                  <a:pt x="209550" y="0"/>
                </a:lnTo>
                <a:lnTo>
                  <a:pt x="23495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99" name="SMARTINK"/>
          <p:cNvSpPr/>
          <p:nvPr/>
        </p:nvSpPr>
        <p:spPr bwMode="auto">
          <a:xfrm>
            <a:off x="3927430" y="2454696"/>
            <a:ext cx="190501" cy="38101"/>
          </a:xfrm>
          <a:custGeom>
            <a:avLst/>
            <a:gdLst/>
            <a:ahLst/>
            <a:cxnLst/>
            <a:rect l="0" t="0" r="0" b="0"/>
            <a:pathLst>
              <a:path w="190501" h="38101">
                <a:moveTo>
                  <a:pt x="0" y="38100"/>
                </a:moveTo>
                <a:lnTo>
                  <a:pt x="25400" y="38100"/>
                </a:lnTo>
                <a:lnTo>
                  <a:pt x="50800" y="31750"/>
                </a:lnTo>
                <a:lnTo>
                  <a:pt x="76200" y="25400"/>
                </a:lnTo>
                <a:lnTo>
                  <a:pt x="101600" y="19050"/>
                </a:lnTo>
                <a:lnTo>
                  <a:pt x="127000" y="12700"/>
                </a:lnTo>
                <a:lnTo>
                  <a:pt x="158750" y="635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0" name="SMARTINK"/>
          <p:cNvSpPr/>
          <p:nvPr/>
        </p:nvSpPr>
        <p:spPr bwMode="auto">
          <a:xfrm>
            <a:off x="4606880" y="2257846"/>
            <a:ext cx="25401" cy="234951"/>
          </a:xfrm>
          <a:custGeom>
            <a:avLst/>
            <a:gdLst/>
            <a:ahLst/>
            <a:cxnLst/>
            <a:rect l="0" t="0" r="0" b="0"/>
            <a:pathLst>
              <a:path w="25401" h="234951">
                <a:moveTo>
                  <a:pt x="25400" y="12700"/>
                </a:moveTo>
                <a:lnTo>
                  <a:pt x="19050" y="0"/>
                </a:lnTo>
                <a:lnTo>
                  <a:pt x="1905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0" y="209550"/>
                </a:lnTo>
                <a:lnTo>
                  <a:pt x="6350" y="222250"/>
                </a:lnTo>
                <a:lnTo>
                  <a:pt x="190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1" name="SMARTINK"/>
          <p:cNvSpPr/>
          <p:nvPr/>
        </p:nvSpPr>
        <p:spPr bwMode="auto">
          <a:xfrm>
            <a:off x="4702130" y="2302296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38100" y="12700"/>
                </a:moveTo>
                <a:lnTo>
                  <a:pt x="44450" y="0"/>
                </a:lnTo>
                <a:lnTo>
                  <a:pt x="25400" y="38100"/>
                </a:lnTo>
                <a:lnTo>
                  <a:pt x="6350" y="69850"/>
                </a:lnTo>
                <a:lnTo>
                  <a:pt x="0" y="82550"/>
                </a:lnTo>
                <a:lnTo>
                  <a:pt x="6350" y="101600"/>
                </a:lnTo>
                <a:lnTo>
                  <a:pt x="38100" y="101600"/>
                </a:lnTo>
                <a:lnTo>
                  <a:pt x="63500" y="101600"/>
                </a:lnTo>
                <a:lnTo>
                  <a:pt x="88900" y="95250"/>
                </a:lnTo>
                <a:lnTo>
                  <a:pt x="107950" y="88900"/>
                </a:lnTo>
                <a:lnTo>
                  <a:pt x="114300" y="76200"/>
                </a:lnTo>
                <a:lnTo>
                  <a:pt x="114300" y="50800"/>
                </a:lnTo>
                <a:lnTo>
                  <a:pt x="114300" y="31750"/>
                </a:lnTo>
                <a:lnTo>
                  <a:pt x="114300" y="50800"/>
                </a:lnTo>
                <a:lnTo>
                  <a:pt x="114300" y="69850"/>
                </a:lnTo>
                <a:lnTo>
                  <a:pt x="107950" y="95250"/>
                </a:lnTo>
                <a:lnTo>
                  <a:pt x="107950" y="120650"/>
                </a:lnTo>
                <a:lnTo>
                  <a:pt x="101600" y="152400"/>
                </a:lnTo>
                <a:lnTo>
                  <a:pt x="95250" y="184150"/>
                </a:lnTo>
                <a:lnTo>
                  <a:pt x="1016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2" name="SMARTINK"/>
          <p:cNvSpPr/>
          <p:nvPr/>
        </p:nvSpPr>
        <p:spPr bwMode="auto">
          <a:xfrm>
            <a:off x="5032330" y="2251496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12700"/>
                </a:moveTo>
                <a:lnTo>
                  <a:pt x="1270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3" name="SMARTINK"/>
          <p:cNvSpPr/>
          <p:nvPr/>
        </p:nvSpPr>
        <p:spPr bwMode="auto">
          <a:xfrm>
            <a:off x="4943430" y="2340396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25400" y="1905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8750" y="6350"/>
                </a:lnTo>
                <a:lnTo>
                  <a:pt x="190500" y="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4" name="SMARTINK"/>
          <p:cNvSpPr/>
          <p:nvPr/>
        </p:nvSpPr>
        <p:spPr bwMode="auto">
          <a:xfrm>
            <a:off x="5286330" y="2238796"/>
            <a:ext cx="127001" cy="209551"/>
          </a:xfrm>
          <a:custGeom>
            <a:avLst/>
            <a:gdLst/>
            <a:ahLst/>
            <a:cxnLst/>
            <a:rect l="0" t="0" r="0" b="0"/>
            <a:pathLst>
              <a:path w="127001" h="209551">
                <a:moveTo>
                  <a:pt x="50800" y="0"/>
                </a:moveTo>
                <a:lnTo>
                  <a:pt x="63500" y="6350"/>
                </a:lnTo>
                <a:lnTo>
                  <a:pt x="57150" y="19050"/>
                </a:lnTo>
                <a:lnTo>
                  <a:pt x="44450" y="44450"/>
                </a:lnTo>
                <a:lnTo>
                  <a:pt x="25400" y="69850"/>
                </a:lnTo>
                <a:lnTo>
                  <a:pt x="6350" y="95250"/>
                </a:lnTo>
                <a:lnTo>
                  <a:pt x="0" y="107950"/>
                </a:lnTo>
                <a:lnTo>
                  <a:pt x="6350" y="120650"/>
                </a:lnTo>
                <a:lnTo>
                  <a:pt x="38100" y="127000"/>
                </a:lnTo>
                <a:lnTo>
                  <a:pt x="63500" y="127000"/>
                </a:lnTo>
                <a:lnTo>
                  <a:pt x="88900" y="120650"/>
                </a:lnTo>
                <a:lnTo>
                  <a:pt x="114300" y="114300"/>
                </a:lnTo>
                <a:lnTo>
                  <a:pt x="127000" y="107950"/>
                </a:lnTo>
                <a:lnTo>
                  <a:pt x="127000" y="69850"/>
                </a:lnTo>
                <a:lnTo>
                  <a:pt x="127000" y="107950"/>
                </a:lnTo>
                <a:lnTo>
                  <a:pt x="127000" y="133350"/>
                </a:lnTo>
                <a:lnTo>
                  <a:pt x="127000" y="165100"/>
                </a:lnTo>
                <a:lnTo>
                  <a:pt x="127000" y="190500"/>
                </a:lnTo>
                <a:lnTo>
                  <a:pt x="1270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5" name="SMARTINK"/>
          <p:cNvSpPr/>
          <p:nvPr/>
        </p:nvSpPr>
        <p:spPr bwMode="auto">
          <a:xfrm>
            <a:off x="5508580" y="2264196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120650" y="12700"/>
                </a:moveTo>
                <a:lnTo>
                  <a:pt x="114300" y="0"/>
                </a:lnTo>
                <a:lnTo>
                  <a:pt x="95250" y="6350"/>
                </a:lnTo>
                <a:lnTo>
                  <a:pt x="69850" y="38100"/>
                </a:lnTo>
                <a:lnTo>
                  <a:pt x="57150" y="57150"/>
                </a:lnTo>
                <a:lnTo>
                  <a:pt x="44450" y="82550"/>
                </a:lnTo>
                <a:lnTo>
                  <a:pt x="25400" y="114300"/>
                </a:lnTo>
                <a:lnTo>
                  <a:pt x="6350" y="139700"/>
                </a:lnTo>
                <a:lnTo>
                  <a:pt x="0" y="15875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6" name="SMARTINK"/>
          <p:cNvSpPr/>
          <p:nvPr/>
        </p:nvSpPr>
        <p:spPr bwMode="auto">
          <a:xfrm>
            <a:off x="5495880" y="2270546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0"/>
                </a:moveTo>
                <a:lnTo>
                  <a:pt x="19050" y="25400"/>
                </a:lnTo>
                <a:lnTo>
                  <a:pt x="38100" y="50800"/>
                </a:lnTo>
                <a:lnTo>
                  <a:pt x="57150" y="82550"/>
                </a:lnTo>
                <a:lnTo>
                  <a:pt x="76200" y="107950"/>
                </a:lnTo>
                <a:lnTo>
                  <a:pt x="101600" y="139700"/>
                </a:lnTo>
                <a:lnTo>
                  <a:pt x="1270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7" name="SMARTINK"/>
          <p:cNvSpPr/>
          <p:nvPr/>
        </p:nvSpPr>
        <p:spPr bwMode="auto">
          <a:xfrm>
            <a:off x="5762580" y="2251496"/>
            <a:ext cx="1" cy="177801"/>
          </a:xfrm>
          <a:custGeom>
            <a:avLst/>
            <a:gdLst/>
            <a:ahLst/>
            <a:cxnLst/>
            <a:rect l="0" t="0" r="0" b="0"/>
            <a:pathLst>
              <a:path w="1" h="1778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8" name="SMARTINK"/>
          <p:cNvSpPr/>
          <p:nvPr/>
        </p:nvSpPr>
        <p:spPr bwMode="auto">
          <a:xfrm>
            <a:off x="6035630" y="2232446"/>
            <a:ext cx="6351" cy="215901"/>
          </a:xfrm>
          <a:custGeom>
            <a:avLst/>
            <a:gdLst/>
            <a:ahLst/>
            <a:cxnLst/>
            <a:rect l="0" t="0" r="0" b="0"/>
            <a:pathLst>
              <a:path w="6351" h="2159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09" name="SMARTINK"/>
          <p:cNvSpPr/>
          <p:nvPr/>
        </p:nvSpPr>
        <p:spPr bwMode="auto">
          <a:xfrm>
            <a:off x="5934030" y="2359446"/>
            <a:ext cx="209551" cy="6351"/>
          </a:xfrm>
          <a:custGeom>
            <a:avLst/>
            <a:gdLst/>
            <a:ahLst/>
            <a:cxnLst/>
            <a:rect l="0" t="0" r="0" b="0"/>
            <a:pathLst>
              <a:path w="2095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52400" y="0"/>
                </a:lnTo>
                <a:lnTo>
                  <a:pt x="184150" y="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0" name="SMARTINK"/>
          <p:cNvSpPr/>
          <p:nvPr/>
        </p:nvSpPr>
        <p:spPr bwMode="auto">
          <a:xfrm>
            <a:off x="6346780" y="2283246"/>
            <a:ext cx="44451" cy="190501"/>
          </a:xfrm>
          <a:custGeom>
            <a:avLst/>
            <a:gdLst/>
            <a:ahLst/>
            <a:cxnLst/>
            <a:rect l="0" t="0" r="0" b="0"/>
            <a:pathLst>
              <a:path w="44451" h="1905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9050" y="25400"/>
                </a:lnTo>
                <a:lnTo>
                  <a:pt x="19050" y="50800"/>
                </a:lnTo>
                <a:lnTo>
                  <a:pt x="25400" y="76200"/>
                </a:lnTo>
                <a:lnTo>
                  <a:pt x="31750" y="101600"/>
                </a:lnTo>
                <a:lnTo>
                  <a:pt x="31750" y="127000"/>
                </a:lnTo>
                <a:lnTo>
                  <a:pt x="31750" y="158750"/>
                </a:lnTo>
                <a:lnTo>
                  <a:pt x="444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1" name="SMARTINK"/>
          <p:cNvSpPr/>
          <p:nvPr/>
        </p:nvSpPr>
        <p:spPr bwMode="auto">
          <a:xfrm>
            <a:off x="6511880" y="2264196"/>
            <a:ext cx="107951" cy="209551"/>
          </a:xfrm>
          <a:custGeom>
            <a:avLst/>
            <a:gdLst/>
            <a:ahLst/>
            <a:cxnLst/>
            <a:rect l="0" t="0" r="0" b="0"/>
            <a:pathLst>
              <a:path w="107951" h="209551">
                <a:moveTo>
                  <a:pt x="0" y="12700"/>
                </a:moveTo>
                <a:lnTo>
                  <a:pt x="6350" y="0"/>
                </a:lnTo>
                <a:lnTo>
                  <a:pt x="12700" y="1905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12700" y="127000"/>
                </a:lnTo>
                <a:lnTo>
                  <a:pt x="25400" y="133350"/>
                </a:lnTo>
                <a:lnTo>
                  <a:pt x="57150" y="133350"/>
                </a:lnTo>
                <a:lnTo>
                  <a:pt x="76200" y="114300"/>
                </a:lnTo>
                <a:lnTo>
                  <a:pt x="88900" y="101600"/>
                </a:lnTo>
                <a:lnTo>
                  <a:pt x="101600" y="82550"/>
                </a:lnTo>
                <a:lnTo>
                  <a:pt x="101600" y="63500"/>
                </a:lnTo>
                <a:lnTo>
                  <a:pt x="101600" y="44450"/>
                </a:lnTo>
                <a:lnTo>
                  <a:pt x="88900" y="76200"/>
                </a:lnTo>
                <a:lnTo>
                  <a:pt x="88900" y="101600"/>
                </a:lnTo>
                <a:lnTo>
                  <a:pt x="88900" y="127000"/>
                </a:lnTo>
                <a:lnTo>
                  <a:pt x="88900" y="152400"/>
                </a:lnTo>
                <a:lnTo>
                  <a:pt x="88900" y="184150"/>
                </a:lnTo>
                <a:lnTo>
                  <a:pt x="95250" y="203200"/>
                </a:lnTo>
                <a:lnTo>
                  <a:pt x="1079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2" name="SMARTINK"/>
          <p:cNvSpPr/>
          <p:nvPr/>
        </p:nvSpPr>
        <p:spPr bwMode="auto">
          <a:xfrm>
            <a:off x="6816680" y="2219746"/>
            <a:ext cx="19051" cy="234951"/>
          </a:xfrm>
          <a:custGeom>
            <a:avLst/>
            <a:gdLst/>
            <a:ahLst/>
            <a:cxnLst/>
            <a:rect l="0" t="0" r="0" b="0"/>
            <a:pathLst>
              <a:path w="19051" h="234951">
                <a:moveTo>
                  <a:pt x="19050" y="12700"/>
                </a:moveTo>
                <a:lnTo>
                  <a:pt x="1270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6850"/>
                </a:lnTo>
                <a:lnTo>
                  <a:pt x="0" y="2222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3" name="SMARTINK"/>
          <p:cNvSpPr/>
          <p:nvPr/>
        </p:nvSpPr>
        <p:spPr bwMode="auto">
          <a:xfrm>
            <a:off x="6721430" y="2359446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12700" y="12700"/>
                </a:moveTo>
                <a:lnTo>
                  <a:pt x="0" y="6350"/>
                </a:ln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714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4" name="SMARTINK"/>
          <p:cNvSpPr/>
          <p:nvPr/>
        </p:nvSpPr>
        <p:spPr bwMode="auto">
          <a:xfrm>
            <a:off x="7064330" y="2213396"/>
            <a:ext cx="120651" cy="228601"/>
          </a:xfrm>
          <a:custGeom>
            <a:avLst/>
            <a:gdLst/>
            <a:ahLst/>
            <a:cxnLst/>
            <a:rect l="0" t="0" r="0" b="0"/>
            <a:pathLst>
              <a:path w="120651" h="2286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44450" y="6350"/>
                </a:lnTo>
                <a:lnTo>
                  <a:pt x="69850" y="12700"/>
                </a:lnTo>
                <a:lnTo>
                  <a:pt x="101600" y="31750"/>
                </a:lnTo>
                <a:lnTo>
                  <a:pt x="107950" y="44450"/>
                </a:lnTo>
                <a:lnTo>
                  <a:pt x="101600" y="63500"/>
                </a:lnTo>
                <a:lnTo>
                  <a:pt x="69850" y="88900"/>
                </a:lnTo>
                <a:lnTo>
                  <a:pt x="44450" y="107950"/>
                </a:lnTo>
                <a:lnTo>
                  <a:pt x="63500" y="114300"/>
                </a:lnTo>
                <a:lnTo>
                  <a:pt x="88900" y="120650"/>
                </a:lnTo>
                <a:lnTo>
                  <a:pt x="107950" y="127000"/>
                </a:lnTo>
                <a:lnTo>
                  <a:pt x="120650" y="146050"/>
                </a:lnTo>
                <a:lnTo>
                  <a:pt x="120650" y="165100"/>
                </a:lnTo>
                <a:lnTo>
                  <a:pt x="114300" y="177800"/>
                </a:lnTo>
                <a:lnTo>
                  <a:pt x="95250" y="190500"/>
                </a:lnTo>
                <a:lnTo>
                  <a:pt x="63500" y="209550"/>
                </a:lnTo>
                <a:lnTo>
                  <a:pt x="38100" y="228600"/>
                </a:lnTo>
                <a:lnTo>
                  <a:pt x="317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5" name="SMARTINK"/>
          <p:cNvSpPr/>
          <p:nvPr/>
        </p:nvSpPr>
        <p:spPr bwMode="auto">
          <a:xfrm>
            <a:off x="7280230" y="2219746"/>
            <a:ext cx="184151" cy="209551"/>
          </a:xfrm>
          <a:custGeom>
            <a:avLst/>
            <a:gdLst/>
            <a:ahLst/>
            <a:cxnLst/>
            <a:rect l="0" t="0" r="0" b="0"/>
            <a:pathLst>
              <a:path w="184151" h="209551">
                <a:moveTo>
                  <a:pt x="184150" y="12700"/>
                </a:moveTo>
                <a:lnTo>
                  <a:pt x="177800" y="0"/>
                </a:lnTo>
                <a:lnTo>
                  <a:pt x="158750" y="0"/>
                </a:lnTo>
                <a:lnTo>
                  <a:pt x="133350" y="25400"/>
                </a:lnTo>
                <a:lnTo>
                  <a:pt x="114300" y="50800"/>
                </a:lnTo>
                <a:lnTo>
                  <a:pt x="95250" y="76200"/>
                </a:lnTo>
                <a:lnTo>
                  <a:pt x="69850" y="107950"/>
                </a:lnTo>
                <a:lnTo>
                  <a:pt x="50800" y="133350"/>
                </a:lnTo>
                <a:lnTo>
                  <a:pt x="38100" y="158750"/>
                </a:lnTo>
                <a:lnTo>
                  <a:pt x="19050" y="190500"/>
                </a:lnTo>
                <a:lnTo>
                  <a:pt x="0" y="2032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6" name="SMARTINK"/>
          <p:cNvSpPr/>
          <p:nvPr/>
        </p:nvSpPr>
        <p:spPr bwMode="auto">
          <a:xfrm>
            <a:off x="7261180" y="2219746"/>
            <a:ext cx="171451" cy="177801"/>
          </a:xfrm>
          <a:custGeom>
            <a:avLst/>
            <a:gdLst/>
            <a:ahLst/>
            <a:cxnLst/>
            <a:rect l="0" t="0" r="0" b="0"/>
            <a:pathLst>
              <a:path w="171451" h="177801">
                <a:moveTo>
                  <a:pt x="0" y="0"/>
                </a:moveTo>
                <a:lnTo>
                  <a:pt x="12700" y="12700"/>
                </a:lnTo>
                <a:lnTo>
                  <a:pt x="38100" y="38100"/>
                </a:lnTo>
                <a:lnTo>
                  <a:pt x="57150" y="63500"/>
                </a:lnTo>
                <a:lnTo>
                  <a:pt x="82550" y="88900"/>
                </a:lnTo>
                <a:lnTo>
                  <a:pt x="101600" y="107950"/>
                </a:lnTo>
                <a:lnTo>
                  <a:pt x="133350" y="139700"/>
                </a:lnTo>
                <a:lnTo>
                  <a:pt x="152400" y="165100"/>
                </a:lnTo>
                <a:lnTo>
                  <a:pt x="165100" y="171450"/>
                </a:lnTo>
                <a:lnTo>
                  <a:pt x="1714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7" name="SMARTINK"/>
          <p:cNvSpPr/>
          <p:nvPr/>
        </p:nvSpPr>
        <p:spPr bwMode="auto">
          <a:xfrm>
            <a:off x="7540580" y="2187996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38100" y="0"/>
                </a:moveTo>
                <a:lnTo>
                  <a:pt x="25400" y="6350"/>
                </a:lnTo>
                <a:lnTo>
                  <a:pt x="25400" y="31750"/>
                </a:lnTo>
                <a:lnTo>
                  <a:pt x="25400" y="57150"/>
                </a:lnTo>
                <a:lnTo>
                  <a:pt x="19050" y="889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2700" y="177800"/>
                </a:lnTo>
                <a:lnTo>
                  <a:pt x="6350" y="209550"/>
                </a:lnTo>
                <a:lnTo>
                  <a:pt x="0" y="222250"/>
                </a:lnTo>
                <a:lnTo>
                  <a:pt x="254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8" name="SMARTINK"/>
          <p:cNvSpPr/>
          <p:nvPr/>
        </p:nvSpPr>
        <p:spPr bwMode="auto">
          <a:xfrm>
            <a:off x="7642180" y="2194346"/>
            <a:ext cx="107951" cy="222251"/>
          </a:xfrm>
          <a:custGeom>
            <a:avLst/>
            <a:gdLst/>
            <a:ahLst/>
            <a:cxnLst/>
            <a:rect l="0" t="0" r="0" b="0"/>
            <a:pathLst>
              <a:path w="107951" h="222251">
                <a:moveTo>
                  <a:pt x="107950" y="12700"/>
                </a:moveTo>
                <a:lnTo>
                  <a:pt x="101600" y="0"/>
                </a:lnTo>
                <a:lnTo>
                  <a:pt x="76200" y="6350"/>
                </a:lnTo>
                <a:lnTo>
                  <a:pt x="63500" y="25400"/>
                </a:lnTo>
                <a:lnTo>
                  <a:pt x="50800" y="44450"/>
                </a:lnTo>
                <a:lnTo>
                  <a:pt x="38100" y="69850"/>
                </a:lnTo>
                <a:lnTo>
                  <a:pt x="25400" y="101600"/>
                </a:lnTo>
                <a:lnTo>
                  <a:pt x="1270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12700" y="196850"/>
                </a:lnTo>
                <a:lnTo>
                  <a:pt x="19050" y="215900"/>
                </a:lnTo>
                <a:lnTo>
                  <a:pt x="31750" y="222250"/>
                </a:lnTo>
                <a:lnTo>
                  <a:pt x="50800" y="215900"/>
                </a:lnTo>
                <a:lnTo>
                  <a:pt x="63500" y="203200"/>
                </a:lnTo>
                <a:lnTo>
                  <a:pt x="76200" y="184150"/>
                </a:lnTo>
                <a:lnTo>
                  <a:pt x="76200" y="165100"/>
                </a:lnTo>
                <a:lnTo>
                  <a:pt x="69850" y="152400"/>
                </a:lnTo>
                <a:lnTo>
                  <a:pt x="57150" y="146050"/>
                </a:lnTo>
                <a:lnTo>
                  <a:pt x="31750" y="146050"/>
                </a:lnTo>
                <a:lnTo>
                  <a:pt x="6350" y="1460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19" name="SMARTINK"/>
          <p:cNvSpPr/>
          <p:nvPr/>
        </p:nvSpPr>
        <p:spPr bwMode="auto">
          <a:xfrm>
            <a:off x="7692980" y="1978446"/>
            <a:ext cx="260351" cy="596901"/>
          </a:xfrm>
          <a:custGeom>
            <a:avLst/>
            <a:gdLst/>
            <a:ahLst/>
            <a:cxnLst/>
            <a:rect l="0" t="0" r="0" b="0"/>
            <a:pathLst>
              <a:path w="260351" h="596901">
                <a:moveTo>
                  <a:pt x="0" y="12700"/>
                </a:moveTo>
                <a:lnTo>
                  <a:pt x="12700" y="0"/>
                </a:lnTo>
                <a:lnTo>
                  <a:pt x="31750" y="6350"/>
                </a:lnTo>
                <a:lnTo>
                  <a:pt x="57150" y="12700"/>
                </a:lnTo>
                <a:lnTo>
                  <a:pt x="76200" y="25400"/>
                </a:lnTo>
                <a:lnTo>
                  <a:pt x="95250" y="38100"/>
                </a:lnTo>
                <a:lnTo>
                  <a:pt x="120650" y="50800"/>
                </a:lnTo>
                <a:lnTo>
                  <a:pt x="139700" y="76200"/>
                </a:lnTo>
                <a:lnTo>
                  <a:pt x="158750" y="101600"/>
                </a:lnTo>
                <a:lnTo>
                  <a:pt x="184150" y="127000"/>
                </a:lnTo>
                <a:lnTo>
                  <a:pt x="203200" y="158750"/>
                </a:lnTo>
                <a:lnTo>
                  <a:pt x="222250" y="190500"/>
                </a:lnTo>
                <a:lnTo>
                  <a:pt x="234950" y="222250"/>
                </a:lnTo>
                <a:lnTo>
                  <a:pt x="247650" y="254000"/>
                </a:lnTo>
                <a:lnTo>
                  <a:pt x="254000" y="292100"/>
                </a:lnTo>
                <a:lnTo>
                  <a:pt x="260350" y="323850"/>
                </a:lnTo>
                <a:lnTo>
                  <a:pt x="260350" y="355600"/>
                </a:lnTo>
                <a:lnTo>
                  <a:pt x="254000" y="381000"/>
                </a:lnTo>
                <a:lnTo>
                  <a:pt x="247650" y="412750"/>
                </a:lnTo>
                <a:lnTo>
                  <a:pt x="241300" y="438150"/>
                </a:lnTo>
                <a:lnTo>
                  <a:pt x="228600" y="463550"/>
                </a:lnTo>
                <a:lnTo>
                  <a:pt x="215900" y="482600"/>
                </a:lnTo>
                <a:lnTo>
                  <a:pt x="196850" y="501650"/>
                </a:lnTo>
                <a:lnTo>
                  <a:pt x="184150" y="520700"/>
                </a:lnTo>
                <a:lnTo>
                  <a:pt x="165100" y="539750"/>
                </a:lnTo>
                <a:lnTo>
                  <a:pt x="146050" y="552450"/>
                </a:lnTo>
                <a:lnTo>
                  <a:pt x="120650" y="565150"/>
                </a:lnTo>
                <a:lnTo>
                  <a:pt x="88900" y="584200"/>
                </a:lnTo>
                <a:lnTo>
                  <a:pt x="82550" y="596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0" name="SMARTINK"/>
          <p:cNvSpPr/>
          <p:nvPr/>
        </p:nvSpPr>
        <p:spPr bwMode="auto">
          <a:xfrm>
            <a:off x="4378280" y="2035596"/>
            <a:ext cx="146051" cy="558801"/>
          </a:xfrm>
          <a:custGeom>
            <a:avLst/>
            <a:gdLst/>
            <a:ahLst/>
            <a:cxnLst/>
            <a:rect l="0" t="0" r="0" b="0"/>
            <a:pathLst>
              <a:path w="146051" h="558801">
                <a:moveTo>
                  <a:pt x="146050" y="25400"/>
                </a:moveTo>
                <a:lnTo>
                  <a:pt x="139700" y="6350"/>
                </a:lnTo>
                <a:lnTo>
                  <a:pt x="127000" y="0"/>
                </a:lnTo>
                <a:lnTo>
                  <a:pt x="107950" y="0"/>
                </a:lnTo>
                <a:lnTo>
                  <a:pt x="88900" y="31750"/>
                </a:lnTo>
                <a:lnTo>
                  <a:pt x="82550" y="44450"/>
                </a:lnTo>
                <a:lnTo>
                  <a:pt x="76200" y="63500"/>
                </a:lnTo>
                <a:lnTo>
                  <a:pt x="69850" y="88900"/>
                </a:lnTo>
                <a:lnTo>
                  <a:pt x="63500" y="114300"/>
                </a:lnTo>
                <a:lnTo>
                  <a:pt x="50800" y="139700"/>
                </a:lnTo>
                <a:lnTo>
                  <a:pt x="44450" y="165100"/>
                </a:lnTo>
                <a:lnTo>
                  <a:pt x="38100" y="196850"/>
                </a:lnTo>
                <a:lnTo>
                  <a:pt x="25400" y="228600"/>
                </a:lnTo>
                <a:lnTo>
                  <a:pt x="19050" y="260350"/>
                </a:lnTo>
                <a:lnTo>
                  <a:pt x="6350" y="292100"/>
                </a:lnTo>
                <a:lnTo>
                  <a:pt x="6350" y="323850"/>
                </a:lnTo>
                <a:lnTo>
                  <a:pt x="0" y="355600"/>
                </a:lnTo>
                <a:lnTo>
                  <a:pt x="0" y="381000"/>
                </a:lnTo>
                <a:lnTo>
                  <a:pt x="0" y="412750"/>
                </a:lnTo>
                <a:lnTo>
                  <a:pt x="6350" y="438150"/>
                </a:lnTo>
                <a:lnTo>
                  <a:pt x="12700" y="463550"/>
                </a:lnTo>
                <a:lnTo>
                  <a:pt x="25400" y="488950"/>
                </a:lnTo>
                <a:lnTo>
                  <a:pt x="44450" y="508000"/>
                </a:lnTo>
                <a:lnTo>
                  <a:pt x="63500" y="533400"/>
                </a:lnTo>
                <a:lnTo>
                  <a:pt x="82550" y="558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1" name="SMARTINK"/>
          <p:cNvSpPr/>
          <p:nvPr/>
        </p:nvSpPr>
        <p:spPr bwMode="auto">
          <a:xfrm>
            <a:off x="8156530" y="2175296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127000" y="95250"/>
                </a:moveTo>
                <a:lnTo>
                  <a:pt x="120650" y="63500"/>
                </a:lnTo>
                <a:lnTo>
                  <a:pt x="114300" y="31750"/>
                </a:lnTo>
                <a:lnTo>
                  <a:pt x="95250" y="19050"/>
                </a:lnTo>
                <a:lnTo>
                  <a:pt x="82550" y="6350"/>
                </a:ln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0" y="69850"/>
                </a:lnTo>
                <a:lnTo>
                  <a:pt x="6350" y="95250"/>
                </a:lnTo>
                <a:lnTo>
                  <a:pt x="31750" y="114300"/>
                </a:lnTo>
                <a:lnTo>
                  <a:pt x="50800" y="120650"/>
                </a:lnTo>
                <a:lnTo>
                  <a:pt x="69850" y="120650"/>
                </a:lnTo>
                <a:lnTo>
                  <a:pt x="95250" y="107950"/>
                </a:lnTo>
                <a:lnTo>
                  <a:pt x="114300" y="95250"/>
                </a:lnTo>
                <a:lnTo>
                  <a:pt x="120650" y="82550"/>
                </a:lnTo>
                <a:lnTo>
                  <a:pt x="133350" y="88900"/>
                </a:lnTo>
                <a:lnTo>
                  <a:pt x="133350" y="114300"/>
                </a:lnTo>
                <a:lnTo>
                  <a:pt x="139700" y="139700"/>
                </a:lnTo>
                <a:lnTo>
                  <a:pt x="139700" y="171450"/>
                </a:lnTo>
                <a:lnTo>
                  <a:pt x="133350" y="196850"/>
                </a:lnTo>
                <a:lnTo>
                  <a:pt x="133350" y="222250"/>
                </a:lnTo>
                <a:lnTo>
                  <a:pt x="120650" y="247650"/>
                </a:lnTo>
                <a:lnTo>
                  <a:pt x="107950" y="266700"/>
                </a:lnTo>
                <a:lnTo>
                  <a:pt x="88900" y="279400"/>
                </a:lnTo>
                <a:lnTo>
                  <a:pt x="76200" y="285750"/>
                </a:lnTo>
                <a:lnTo>
                  <a:pt x="63500" y="279400"/>
                </a:lnTo>
                <a:lnTo>
                  <a:pt x="50800" y="273050"/>
                </a:lnTo>
                <a:lnTo>
                  <a:pt x="38100" y="254000"/>
                </a:lnTo>
                <a:lnTo>
                  <a:pt x="31750" y="222250"/>
                </a:lnTo>
                <a:lnTo>
                  <a:pt x="44450" y="190500"/>
                </a:lnTo>
                <a:lnTo>
                  <a:pt x="63500" y="165100"/>
                </a:lnTo>
                <a:lnTo>
                  <a:pt x="82550" y="152400"/>
                </a:lnTo>
                <a:lnTo>
                  <a:pt x="114300" y="152400"/>
                </a:lnTo>
                <a:lnTo>
                  <a:pt x="146050" y="152400"/>
                </a:lnTo>
                <a:lnTo>
                  <a:pt x="152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2" name="SMARTINK"/>
          <p:cNvSpPr/>
          <p:nvPr/>
        </p:nvSpPr>
        <p:spPr bwMode="auto">
          <a:xfrm>
            <a:off x="4035380" y="2861096"/>
            <a:ext cx="184151" cy="25401"/>
          </a:xfrm>
          <a:custGeom>
            <a:avLst/>
            <a:gdLst/>
            <a:ahLst/>
            <a:cxnLst/>
            <a:rect l="0" t="0" r="0" b="0"/>
            <a:pathLst>
              <a:path w="184151" h="25401">
                <a:moveTo>
                  <a:pt x="0" y="254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20650" y="6350"/>
                </a:lnTo>
                <a:lnTo>
                  <a:pt x="152400" y="63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3" name="SMARTINK"/>
          <p:cNvSpPr/>
          <p:nvPr/>
        </p:nvSpPr>
        <p:spPr bwMode="auto">
          <a:xfrm>
            <a:off x="4098880" y="2949996"/>
            <a:ext cx="171451" cy="25401"/>
          </a:xfrm>
          <a:custGeom>
            <a:avLst/>
            <a:gdLst/>
            <a:ahLst/>
            <a:cxnLst/>
            <a:rect l="0" t="0" r="0" b="0"/>
            <a:pathLst>
              <a:path w="171451" h="25401">
                <a:moveTo>
                  <a:pt x="0" y="25400"/>
                </a:moveTo>
                <a:lnTo>
                  <a:pt x="12700" y="19050"/>
                </a:lnTo>
                <a:lnTo>
                  <a:pt x="38100" y="19050"/>
                </a:lnTo>
                <a:lnTo>
                  <a:pt x="63500" y="12700"/>
                </a:lnTo>
                <a:lnTo>
                  <a:pt x="88900" y="6350"/>
                </a:lnTo>
                <a:lnTo>
                  <a:pt x="120650" y="0"/>
                </a:lnTo>
                <a:lnTo>
                  <a:pt x="139700" y="0"/>
                </a:lnTo>
                <a:lnTo>
                  <a:pt x="152400" y="6350"/>
                </a:lnTo>
                <a:lnTo>
                  <a:pt x="171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4" name="SMARTINK"/>
          <p:cNvSpPr/>
          <p:nvPr/>
        </p:nvSpPr>
        <p:spPr bwMode="auto">
          <a:xfrm>
            <a:off x="4683080" y="2695996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120650" y="44450"/>
                </a:moveTo>
                <a:lnTo>
                  <a:pt x="120650" y="25400"/>
                </a:lnTo>
                <a:lnTo>
                  <a:pt x="107950" y="6350"/>
                </a:lnTo>
                <a:lnTo>
                  <a:pt x="88900" y="0"/>
                </a:lnTo>
                <a:lnTo>
                  <a:pt x="635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12700" y="69850"/>
                </a:lnTo>
                <a:lnTo>
                  <a:pt x="38100" y="88900"/>
                </a:lnTo>
                <a:lnTo>
                  <a:pt x="63500" y="107950"/>
                </a:lnTo>
                <a:lnTo>
                  <a:pt x="95250" y="133350"/>
                </a:lnTo>
                <a:lnTo>
                  <a:pt x="120650" y="152400"/>
                </a:lnTo>
                <a:lnTo>
                  <a:pt x="127000" y="165100"/>
                </a:lnTo>
                <a:lnTo>
                  <a:pt x="133350" y="190500"/>
                </a:lnTo>
                <a:lnTo>
                  <a:pt x="120650" y="209550"/>
                </a:lnTo>
                <a:lnTo>
                  <a:pt x="101600" y="215900"/>
                </a:lnTo>
                <a:lnTo>
                  <a:pt x="88900" y="228600"/>
                </a:lnTo>
                <a:lnTo>
                  <a:pt x="69850" y="228600"/>
                </a:lnTo>
                <a:lnTo>
                  <a:pt x="50800" y="209550"/>
                </a:lnTo>
                <a:lnTo>
                  <a:pt x="44450" y="196850"/>
                </a:lnTo>
                <a:lnTo>
                  <a:pt x="50800" y="177800"/>
                </a:lnTo>
                <a:lnTo>
                  <a:pt x="63500" y="146050"/>
                </a:lnTo>
                <a:lnTo>
                  <a:pt x="82550" y="114300"/>
                </a:lnTo>
                <a:lnTo>
                  <a:pt x="107950" y="88900"/>
                </a:lnTo>
                <a:lnTo>
                  <a:pt x="120650" y="63500"/>
                </a:lnTo>
                <a:lnTo>
                  <a:pt x="127000" y="50800"/>
                </a:lnTo>
                <a:lnTo>
                  <a:pt x="1143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5" name="SMARTINK"/>
          <p:cNvSpPr/>
          <p:nvPr/>
        </p:nvSpPr>
        <p:spPr bwMode="auto">
          <a:xfrm>
            <a:off x="4937080" y="2695996"/>
            <a:ext cx="107951" cy="203201"/>
          </a:xfrm>
          <a:custGeom>
            <a:avLst/>
            <a:gdLst/>
            <a:ahLst/>
            <a:cxnLst/>
            <a:rect l="0" t="0" r="0" b="0"/>
            <a:pathLst>
              <a:path w="107951" h="203201">
                <a:moveTo>
                  <a:pt x="69850" y="31750"/>
                </a:moveTo>
                <a:lnTo>
                  <a:pt x="63500" y="12700"/>
                </a:lnTo>
                <a:lnTo>
                  <a:pt x="57150" y="0"/>
                </a:lnTo>
                <a:lnTo>
                  <a:pt x="38100" y="1270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84150"/>
                </a:lnTo>
                <a:lnTo>
                  <a:pt x="25400" y="196850"/>
                </a:lnTo>
                <a:lnTo>
                  <a:pt x="44450" y="203200"/>
                </a:lnTo>
                <a:lnTo>
                  <a:pt x="69850" y="203200"/>
                </a:lnTo>
                <a:lnTo>
                  <a:pt x="88900" y="184150"/>
                </a:lnTo>
                <a:lnTo>
                  <a:pt x="95250" y="165100"/>
                </a:lnTo>
                <a:lnTo>
                  <a:pt x="107950" y="139700"/>
                </a:lnTo>
                <a:lnTo>
                  <a:pt x="107950" y="114300"/>
                </a:lnTo>
                <a:lnTo>
                  <a:pt x="107950" y="88900"/>
                </a:lnTo>
                <a:lnTo>
                  <a:pt x="101600" y="63500"/>
                </a:lnTo>
                <a:lnTo>
                  <a:pt x="88900" y="38100"/>
                </a:lnTo>
                <a:lnTo>
                  <a:pt x="76200" y="19050"/>
                </a:lnTo>
                <a:lnTo>
                  <a:pt x="57150" y="0"/>
                </a:lnTo>
                <a:lnTo>
                  <a:pt x="3810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6" name="SMARTINK"/>
          <p:cNvSpPr/>
          <p:nvPr/>
        </p:nvSpPr>
        <p:spPr bwMode="auto">
          <a:xfrm>
            <a:off x="5222830" y="2772196"/>
            <a:ext cx="101601" cy="273051"/>
          </a:xfrm>
          <a:custGeom>
            <a:avLst/>
            <a:gdLst/>
            <a:ahLst/>
            <a:cxnLst/>
            <a:rect l="0" t="0" r="0" b="0"/>
            <a:pathLst>
              <a:path w="101601" h="273051">
                <a:moveTo>
                  <a:pt x="82550" y="50800"/>
                </a:moveTo>
                <a:lnTo>
                  <a:pt x="82550" y="25400"/>
                </a:lnTo>
                <a:lnTo>
                  <a:pt x="82550" y="6350"/>
                </a:lnTo>
                <a:lnTo>
                  <a:pt x="6985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88900"/>
                </a:lnTo>
                <a:lnTo>
                  <a:pt x="44450" y="88900"/>
                </a:lnTo>
                <a:lnTo>
                  <a:pt x="57150" y="82550"/>
                </a:lnTo>
                <a:lnTo>
                  <a:pt x="69850" y="76200"/>
                </a:lnTo>
                <a:lnTo>
                  <a:pt x="76200" y="63500"/>
                </a:lnTo>
                <a:lnTo>
                  <a:pt x="82550" y="50800"/>
                </a:lnTo>
                <a:lnTo>
                  <a:pt x="95250" y="82550"/>
                </a:lnTo>
                <a:lnTo>
                  <a:pt x="95250" y="107950"/>
                </a:lnTo>
                <a:lnTo>
                  <a:pt x="101600" y="139700"/>
                </a:lnTo>
                <a:lnTo>
                  <a:pt x="101600" y="171450"/>
                </a:lnTo>
                <a:lnTo>
                  <a:pt x="101600" y="203200"/>
                </a:lnTo>
                <a:lnTo>
                  <a:pt x="95250" y="228600"/>
                </a:lnTo>
                <a:lnTo>
                  <a:pt x="82550" y="247650"/>
                </a:lnTo>
                <a:lnTo>
                  <a:pt x="69850" y="266700"/>
                </a:lnTo>
                <a:lnTo>
                  <a:pt x="50800" y="273050"/>
                </a:lnTo>
                <a:lnTo>
                  <a:pt x="31750" y="273050"/>
                </a:lnTo>
                <a:lnTo>
                  <a:pt x="6350" y="266700"/>
                </a:lnTo>
                <a:lnTo>
                  <a:pt x="0" y="241300"/>
                </a:lnTo>
                <a:lnTo>
                  <a:pt x="0" y="209550"/>
                </a:lnTo>
                <a:lnTo>
                  <a:pt x="6350" y="190500"/>
                </a:lnTo>
                <a:lnTo>
                  <a:pt x="25400" y="158750"/>
                </a:lnTo>
                <a:lnTo>
                  <a:pt x="44450" y="139700"/>
                </a:lnTo>
                <a:lnTo>
                  <a:pt x="57150" y="133350"/>
                </a:lnTo>
                <a:lnTo>
                  <a:pt x="82550" y="127000"/>
                </a:lnTo>
                <a:lnTo>
                  <a:pt x="1016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7" name="SMARTINK"/>
          <p:cNvSpPr/>
          <p:nvPr/>
        </p:nvSpPr>
        <p:spPr bwMode="auto">
          <a:xfrm>
            <a:off x="650830" y="3451646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6350" y="12700"/>
                </a:moveTo>
                <a:lnTo>
                  <a:pt x="0" y="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2700" y="17780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8" name="SMARTINK"/>
          <p:cNvSpPr/>
          <p:nvPr/>
        </p:nvSpPr>
        <p:spPr bwMode="auto">
          <a:xfrm>
            <a:off x="663530" y="3419896"/>
            <a:ext cx="171451" cy="196851"/>
          </a:xfrm>
          <a:custGeom>
            <a:avLst/>
            <a:gdLst/>
            <a:ahLst/>
            <a:cxnLst/>
            <a:rect l="0" t="0" r="0" b="0"/>
            <a:pathLst>
              <a:path w="171451" h="196851">
                <a:moveTo>
                  <a:pt x="0" y="38100"/>
                </a:moveTo>
                <a:lnTo>
                  <a:pt x="19050" y="50800"/>
                </a:lnTo>
                <a:lnTo>
                  <a:pt x="38100" y="82550"/>
                </a:lnTo>
                <a:lnTo>
                  <a:pt x="57150" y="101600"/>
                </a:lnTo>
                <a:lnTo>
                  <a:pt x="76200" y="107950"/>
                </a:lnTo>
                <a:lnTo>
                  <a:pt x="95250" y="88900"/>
                </a:lnTo>
                <a:lnTo>
                  <a:pt x="107950" y="63500"/>
                </a:lnTo>
                <a:lnTo>
                  <a:pt x="114300" y="38100"/>
                </a:lnTo>
                <a:lnTo>
                  <a:pt x="127000" y="6350"/>
                </a:lnTo>
                <a:lnTo>
                  <a:pt x="139700" y="0"/>
                </a:lnTo>
                <a:lnTo>
                  <a:pt x="152400" y="25400"/>
                </a:lnTo>
                <a:lnTo>
                  <a:pt x="152400" y="44450"/>
                </a:lnTo>
                <a:lnTo>
                  <a:pt x="158750" y="69850"/>
                </a:lnTo>
                <a:lnTo>
                  <a:pt x="165100" y="95250"/>
                </a:lnTo>
                <a:lnTo>
                  <a:pt x="165100" y="120650"/>
                </a:lnTo>
                <a:lnTo>
                  <a:pt x="165100" y="152400"/>
                </a:lnTo>
                <a:lnTo>
                  <a:pt x="165100" y="184150"/>
                </a:lnTo>
                <a:lnTo>
                  <a:pt x="1714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29" name="SMARTINK"/>
          <p:cNvSpPr/>
          <p:nvPr/>
        </p:nvSpPr>
        <p:spPr bwMode="auto">
          <a:xfrm>
            <a:off x="917530" y="3534196"/>
            <a:ext cx="120651" cy="82551"/>
          </a:xfrm>
          <a:custGeom>
            <a:avLst/>
            <a:gdLst/>
            <a:ahLst/>
            <a:cxnLst/>
            <a:rect l="0" t="0" r="0" b="0"/>
            <a:pathLst>
              <a:path w="120651" h="82551">
                <a:moveTo>
                  <a:pt x="57150" y="635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9850"/>
                </a:lnTo>
                <a:lnTo>
                  <a:pt x="31750" y="76200"/>
                </a:lnTo>
                <a:lnTo>
                  <a:pt x="44450" y="63500"/>
                </a:lnTo>
                <a:lnTo>
                  <a:pt x="50800" y="50800"/>
                </a:lnTo>
                <a:lnTo>
                  <a:pt x="57150" y="25400"/>
                </a:lnTo>
                <a:lnTo>
                  <a:pt x="69850" y="19050"/>
                </a:lnTo>
                <a:lnTo>
                  <a:pt x="82550" y="44450"/>
                </a:lnTo>
                <a:lnTo>
                  <a:pt x="88900" y="63500"/>
                </a:lnTo>
                <a:lnTo>
                  <a:pt x="107950" y="76200"/>
                </a:lnTo>
                <a:lnTo>
                  <a:pt x="1206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0" name="SMARTINK"/>
          <p:cNvSpPr/>
          <p:nvPr/>
        </p:nvSpPr>
        <p:spPr bwMode="auto">
          <a:xfrm>
            <a:off x="1050880" y="3508796"/>
            <a:ext cx="63501" cy="120651"/>
          </a:xfrm>
          <a:custGeom>
            <a:avLst/>
            <a:gdLst/>
            <a:ahLst/>
            <a:cxnLst/>
            <a:rect l="0" t="0" r="0" b="0"/>
            <a:pathLst>
              <a:path w="63501" h="120651">
                <a:moveTo>
                  <a:pt x="63500" y="6350"/>
                </a:moveTo>
                <a:lnTo>
                  <a:pt x="44450" y="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31750" y="69850"/>
                </a:lnTo>
                <a:lnTo>
                  <a:pt x="50800" y="88900"/>
                </a:lnTo>
                <a:lnTo>
                  <a:pt x="44450" y="10795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1" name="SMARTINK"/>
          <p:cNvSpPr/>
          <p:nvPr/>
        </p:nvSpPr>
        <p:spPr bwMode="auto">
          <a:xfrm>
            <a:off x="1203280" y="3496096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69850" y="635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1750"/>
                </a:lnTo>
                <a:lnTo>
                  <a:pt x="25400" y="50800"/>
                </a:lnTo>
                <a:lnTo>
                  <a:pt x="57150" y="76200"/>
                </a:lnTo>
                <a:lnTo>
                  <a:pt x="63500" y="88900"/>
                </a:lnTo>
                <a:lnTo>
                  <a:pt x="69850" y="101600"/>
                </a:lnTo>
                <a:lnTo>
                  <a:pt x="57150" y="114300"/>
                </a:lnTo>
                <a:lnTo>
                  <a:pt x="3175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2" name="SMARTINK"/>
          <p:cNvSpPr/>
          <p:nvPr/>
        </p:nvSpPr>
        <p:spPr bwMode="auto">
          <a:xfrm>
            <a:off x="1647780" y="3457996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88900" y="31750"/>
                </a:moveTo>
                <a:lnTo>
                  <a:pt x="76200" y="12700"/>
                </a:lnTo>
                <a:lnTo>
                  <a:pt x="63500" y="6350"/>
                </a:lnTo>
                <a:lnTo>
                  <a:pt x="44450" y="0"/>
                </a:lnTo>
                <a:lnTo>
                  <a:pt x="25400" y="12700"/>
                </a:lnTo>
                <a:lnTo>
                  <a:pt x="12700" y="3175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95250"/>
                </a:lnTo>
                <a:lnTo>
                  <a:pt x="31750" y="107950"/>
                </a:lnTo>
                <a:lnTo>
                  <a:pt x="50800" y="107950"/>
                </a:lnTo>
                <a:lnTo>
                  <a:pt x="76200" y="101600"/>
                </a:lnTo>
                <a:lnTo>
                  <a:pt x="82550" y="88900"/>
                </a:lnTo>
                <a:lnTo>
                  <a:pt x="76200" y="50800"/>
                </a:lnTo>
                <a:lnTo>
                  <a:pt x="6350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3" name="SMARTINK"/>
          <p:cNvSpPr/>
          <p:nvPr/>
        </p:nvSpPr>
        <p:spPr bwMode="auto">
          <a:xfrm>
            <a:off x="1812880" y="3305596"/>
            <a:ext cx="95251" cy="260351"/>
          </a:xfrm>
          <a:custGeom>
            <a:avLst/>
            <a:gdLst/>
            <a:ahLst/>
            <a:cxnLst/>
            <a:rect l="0" t="0" r="0" b="0"/>
            <a:pathLst>
              <a:path w="95251" h="260351">
                <a:moveTo>
                  <a:pt x="95250" y="31750"/>
                </a:moveTo>
                <a:lnTo>
                  <a:pt x="76200" y="6350"/>
                </a:lnTo>
                <a:lnTo>
                  <a:pt x="63500" y="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9050" y="101600"/>
                </a:lnTo>
                <a:lnTo>
                  <a:pt x="19050" y="120650"/>
                </a:lnTo>
                <a:lnTo>
                  <a:pt x="19050" y="139700"/>
                </a:lnTo>
                <a:lnTo>
                  <a:pt x="25400" y="171450"/>
                </a:lnTo>
                <a:lnTo>
                  <a:pt x="31750" y="196850"/>
                </a:lnTo>
                <a:lnTo>
                  <a:pt x="31750" y="222250"/>
                </a:lnTo>
                <a:lnTo>
                  <a:pt x="25400" y="247650"/>
                </a:lnTo>
                <a:lnTo>
                  <a:pt x="19050" y="260350"/>
                </a:lnTo>
                <a:lnTo>
                  <a:pt x="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4" name="SMARTINK"/>
          <p:cNvSpPr/>
          <p:nvPr/>
        </p:nvSpPr>
        <p:spPr bwMode="auto">
          <a:xfrm>
            <a:off x="1762080" y="3477046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0" y="19050"/>
                </a:moveTo>
                <a:lnTo>
                  <a:pt x="12700" y="1270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5" name="SMARTINK"/>
          <p:cNvSpPr/>
          <p:nvPr/>
        </p:nvSpPr>
        <p:spPr bwMode="auto">
          <a:xfrm>
            <a:off x="2200230" y="3343696"/>
            <a:ext cx="177801" cy="190501"/>
          </a:xfrm>
          <a:custGeom>
            <a:avLst/>
            <a:gdLst/>
            <a:ahLst/>
            <a:cxnLst/>
            <a:rect l="0" t="0" r="0" b="0"/>
            <a:pathLst>
              <a:path w="177801" h="190501">
                <a:moveTo>
                  <a:pt x="6350" y="635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2700" y="184150"/>
                </a:lnTo>
                <a:lnTo>
                  <a:pt x="12700" y="158750"/>
                </a:lnTo>
                <a:lnTo>
                  <a:pt x="12700" y="133350"/>
                </a:lnTo>
                <a:lnTo>
                  <a:pt x="12700" y="114300"/>
                </a:lnTo>
                <a:lnTo>
                  <a:pt x="6350" y="95250"/>
                </a:lnTo>
                <a:lnTo>
                  <a:pt x="6350" y="76200"/>
                </a:lnTo>
                <a:lnTo>
                  <a:pt x="0" y="44450"/>
                </a:lnTo>
                <a:lnTo>
                  <a:pt x="0" y="19050"/>
                </a:lnTo>
                <a:lnTo>
                  <a:pt x="6350" y="0"/>
                </a:lnTo>
                <a:lnTo>
                  <a:pt x="25400" y="6350"/>
                </a:lnTo>
                <a:lnTo>
                  <a:pt x="50800" y="38100"/>
                </a:lnTo>
                <a:lnTo>
                  <a:pt x="69850" y="63500"/>
                </a:lnTo>
                <a:lnTo>
                  <a:pt x="88900" y="95250"/>
                </a:lnTo>
                <a:lnTo>
                  <a:pt x="107950" y="120650"/>
                </a:lnTo>
                <a:lnTo>
                  <a:pt x="127000" y="146050"/>
                </a:lnTo>
                <a:lnTo>
                  <a:pt x="152400" y="177800"/>
                </a:lnTo>
                <a:lnTo>
                  <a:pt x="165100" y="190500"/>
                </a:lnTo>
                <a:lnTo>
                  <a:pt x="171450" y="165100"/>
                </a:lnTo>
                <a:lnTo>
                  <a:pt x="171450" y="139700"/>
                </a:lnTo>
                <a:lnTo>
                  <a:pt x="171450" y="114300"/>
                </a:lnTo>
                <a:lnTo>
                  <a:pt x="171450" y="82550"/>
                </a:lnTo>
                <a:lnTo>
                  <a:pt x="171450" y="57150"/>
                </a:lnTo>
                <a:lnTo>
                  <a:pt x="171450" y="31750"/>
                </a:lnTo>
                <a:lnTo>
                  <a:pt x="177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6" name="SMARTINK"/>
          <p:cNvSpPr/>
          <p:nvPr/>
        </p:nvSpPr>
        <p:spPr bwMode="auto">
          <a:xfrm>
            <a:off x="2638380" y="3426246"/>
            <a:ext cx="152401" cy="95251"/>
          </a:xfrm>
          <a:custGeom>
            <a:avLst/>
            <a:gdLst/>
            <a:ahLst/>
            <a:cxnLst/>
            <a:rect l="0" t="0" r="0" b="0"/>
            <a:pathLst>
              <a:path w="152401" h="95251">
                <a:moveTo>
                  <a:pt x="82550" y="38100"/>
                </a:moveTo>
                <a:lnTo>
                  <a:pt x="69850" y="6350"/>
                </a:lnTo>
                <a:lnTo>
                  <a:pt x="571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31750" y="69850"/>
                </a:lnTo>
                <a:lnTo>
                  <a:pt x="44450" y="57150"/>
                </a:lnTo>
                <a:lnTo>
                  <a:pt x="57150" y="31750"/>
                </a:lnTo>
                <a:lnTo>
                  <a:pt x="69850" y="25400"/>
                </a:lnTo>
                <a:lnTo>
                  <a:pt x="95250" y="57150"/>
                </a:lnTo>
                <a:lnTo>
                  <a:pt x="127000" y="82550"/>
                </a:lnTo>
                <a:lnTo>
                  <a:pt x="1524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7" name="SMARTINK"/>
          <p:cNvSpPr/>
          <p:nvPr/>
        </p:nvSpPr>
        <p:spPr bwMode="auto">
          <a:xfrm>
            <a:off x="2841580" y="3254796"/>
            <a:ext cx="50801" cy="241301"/>
          </a:xfrm>
          <a:custGeom>
            <a:avLst/>
            <a:gdLst/>
            <a:ahLst/>
            <a:cxnLst/>
            <a:rect l="0" t="0" r="0" b="0"/>
            <a:pathLst>
              <a:path w="50801" h="241301">
                <a:moveTo>
                  <a:pt x="12700" y="0"/>
                </a:moveTo>
                <a:lnTo>
                  <a:pt x="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84150"/>
                </a:lnTo>
                <a:lnTo>
                  <a:pt x="31750" y="209550"/>
                </a:lnTo>
                <a:lnTo>
                  <a:pt x="508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8" name="SMARTINK"/>
          <p:cNvSpPr/>
          <p:nvPr/>
        </p:nvSpPr>
        <p:spPr bwMode="auto">
          <a:xfrm>
            <a:off x="2778080" y="3375446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6350"/>
                </a:moveTo>
                <a:lnTo>
                  <a:pt x="3810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39" name="SMARTINK"/>
          <p:cNvSpPr/>
          <p:nvPr/>
        </p:nvSpPr>
        <p:spPr bwMode="auto">
          <a:xfrm>
            <a:off x="2955880" y="3369096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50800" y="0"/>
                </a:moveTo>
                <a:lnTo>
                  <a:pt x="38100" y="63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25400" y="88900"/>
                </a:lnTo>
                <a:lnTo>
                  <a:pt x="38100" y="101600"/>
                </a:lnTo>
                <a:lnTo>
                  <a:pt x="57150" y="101600"/>
                </a:lnTo>
                <a:lnTo>
                  <a:pt x="69850" y="88900"/>
                </a:lnTo>
                <a:lnTo>
                  <a:pt x="76200" y="69850"/>
                </a:lnTo>
                <a:lnTo>
                  <a:pt x="76200" y="50800"/>
                </a:lnTo>
                <a:lnTo>
                  <a:pt x="63500" y="31750"/>
                </a:lnTo>
                <a:lnTo>
                  <a:pt x="44450" y="19050"/>
                </a:lnTo>
                <a:lnTo>
                  <a:pt x="31750" y="12700"/>
                </a:lnTo>
                <a:lnTo>
                  <a:pt x="19050" y="6350"/>
                </a:lnTo>
                <a:lnTo>
                  <a:pt x="6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0" name="SMARTINK"/>
          <p:cNvSpPr/>
          <p:nvPr/>
        </p:nvSpPr>
        <p:spPr bwMode="auto">
          <a:xfrm>
            <a:off x="3089230" y="3343696"/>
            <a:ext cx="152401" cy="101601"/>
          </a:xfrm>
          <a:custGeom>
            <a:avLst/>
            <a:gdLst/>
            <a:ahLst/>
            <a:cxnLst/>
            <a:rect l="0" t="0" r="0" b="0"/>
            <a:pathLst>
              <a:path w="152401" h="101601">
                <a:moveTo>
                  <a:pt x="0" y="31750"/>
                </a:moveTo>
                <a:lnTo>
                  <a:pt x="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19050" y="69850"/>
                </a:lnTo>
                <a:lnTo>
                  <a:pt x="31750" y="44450"/>
                </a:lnTo>
                <a:lnTo>
                  <a:pt x="44450" y="38100"/>
                </a:lnTo>
                <a:lnTo>
                  <a:pt x="50800" y="63500"/>
                </a:lnTo>
                <a:lnTo>
                  <a:pt x="57150" y="82550"/>
                </a:lnTo>
                <a:lnTo>
                  <a:pt x="82550" y="57150"/>
                </a:lnTo>
                <a:lnTo>
                  <a:pt x="101600" y="50800"/>
                </a:lnTo>
                <a:lnTo>
                  <a:pt x="114300" y="57150"/>
                </a:lnTo>
                <a:lnTo>
                  <a:pt x="127000" y="63500"/>
                </a:lnTo>
                <a:lnTo>
                  <a:pt x="152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1" name="SMARTINK"/>
          <p:cNvSpPr/>
          <p:nvPr/>
        </p:nvSpPr>
        <p:spPr bwMode="auto">
          <a:xfrm>
            <a:off x="3254330" y="3330996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82550" y="19050"/>
                </a:moveTo>
                <a:lnTo>
                  <a:pt x="76200" y="6350"/>
                </a:lnTo>
                <a:lnTo>
                  <a:pt x="63500" y="0"/>
                </a:lnTo>
                <a:lnTo>
                  <a:pt x="44450" y="0"/>
                </a:lnTo>
                <a:lnTo>
                  <a:pt x="31750" y="12700"/>
                </a:lnTo>
                <a:lnTo>
                  <a:pt x="31750" y="31750"/>
                </a:lnTo>
                <a:lnTo>
                  <a:pt x="44450" y="63500"/>
                </a:lnTo>
                <a:lnTo>
                  <a:pt x="63500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57150" y="139700"/>
                </a:lnTo>
                <a:lnTo>
                  <a:pt x="3175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2" name="SMARTINK"/>
          <p:cNvSpPr/>
          <p:nvPr/>
        </p:nvSpPr>
        <p:spPr bwMode="auto">
          <a:xfrm>
            <a:off x="3667080" y="3330996"/>
            <a:ext cx="12701" cy="101601"/>
          </a:xfrm>
          <a:custGeom>
            <a:avLst/>
            <a:gdLst/>
            <a:ahLst/>
            <a:cxnLst/>
            <a:rect l="0" t="0" r="0" b="0"/>
            <a:pathLst>
              <a:path w="12701" h="101601">
                <a:moveTo>
                  <a:pt x="12700" y="12700"/>
                </a:moveTo>
                <a:lnTo>
                  <a:pt x="635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3" name="SMARTINK"/>
          <p:cNvSpPr/>
          <p:nvPr/>
        </p:nvSpPr>
        <p:spPr bwMode="auto">
          <a:xfrm>
            <a:off x="3616280" y="3229396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6350" y="12700"/>
                </a:moveTo>
                <a:lnTo>
                  <a:pt x="0" y="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4" name="SMARTINK"/>
          <p:cNvSpPr/>
          <p:nvPr/>
        </p:nvSpPr>
        <p:spPr bwMode="auto">
          <a:xfrm>
            <a:off x="3755980" y="3311946"/>
            <a:ext cx="107951" cy="114301"/>
          </a:xfrm>
          <a:custGeom>
            <a:avLst/>
            <a:gdLst/>
            <a:ahLst/>
            <a:cxnLst/>
            <a:rect l="0" t="0" r="0" b="0"/>
            <a:pathLst>
              <a:path w="107951" h="1143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31750" y="50800"/>
                </a:lnTo>
                <a:lnTo>
                  <a:pt x="76200" y="76200"/>
                </a:lnTo>
                <a:lnTo>
                  <a:pt x="101600" y="107950"/>
                </a:lnTo>
                <a:lnTo>
                  <a:pt x="1079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5" name="SMARTINK"/>
          <p:cNvSpPr/>
          <p:nvPr/>
        </p:nvSpPr>
        <p:spPr bwMode="auto">
          <a:xfrm>
            <a:off x="4219530" y="3172246"/>
            <a:ext cx="146051" cy="171451"/>
          </a:xfrm>
          <a:custGeom>
            <a:avLst/>
            <a:gdLst/>
            <a:ahLst/>
            <a:cxnLst/>
            <a:rect l="0" t="0" r="0" b="0"/>
            <a:pathLst>
              <a:path w="146051" h="171451">
                <a:moveTo>
                  <a:pt x="1270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25400" y="171450"/>
                </a:lnTo>
                <a:lnTo>
                  <a:pt x="25400" y="146050"/>
                </a:lnTo>
                <a:lnTo>
                  <a:pt x="19050" y="114300"/>
                </a:lnTo>
                <a:lnTo>
                  <a:pt x="12700" y="82550"/>
                </a:lnTo>
                <a:lnTo>
                  <a:pt x="6350" y="63500"/>
                </a:lnTo>
                <a:lnTo>
                  <a:pt x="0" y="38100"/>
                </a:lnTo>
                <a:lnTo>
                  <a:pt x="0" y="12700"/>
                </a:lnTo>
                <a:lnTo>
                  <a:pt x="19050" y="38100"/>
                </a:lnTo>
                <a:lnTo>
                  <a:pt x="38100" y="63500"/>
                </a:lnTo>
                <a:lnTo>
                  <a:pt x="50800" y="88900"/>
                </a:lnTo>
                <a:lnTo>
                  <a:pt x="69850" y="114300"/>
                </a:lnTo>
                <a:lnTo>
                  <a:pt x="88900" y="139700"/>
                </a:lnTo>
                <a:lnTo>
                  <a:pt x="101600" y="158750"/>
                </a:lnTo>
                <a:lnTo>
                  <a:pt x="120650" y="171450"/>
                </a:lnTo>
                <a:lnTo>
                  <a:pt x="133350" y="165100"/>
                </a:lnTo>
                <a:lnTo>
                  <a:pt x="133350" y="146050"/>
                </a:lnTo>
                <a:lnTo>
                  <a:pt x="133350" y="120650"/>
                </a:lnTo>
                <a:lnTo>
                  <a:pt x="133350" y="95250"/>
                </a:lnTo>
                <a:lnTo>
                  <a:pt x="133350" y="69850"/>
                </a:lnTo>
                <a:lnTo>
                  <a:pt x="133350" y="44450"/>
                </a:lnTo>
                <a:lnTo>
                  <a:pt x="133350" y="1905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6" name="SMARTINK"/>
          <p:cNvSpPr/>
          <p:nvPr/>
        </p:nvSpPr>
        <p:spPr bwMode="auto">
          <a:xfrm>
            <a:off x="4467180" y="3153196"/>
            <a:ext cx="19051" cy="203201"/>
          </a:xfrm>
          <a:custGeom>
            <a:avLst/>
            <a:gdLst/>
            <a:ahLst/>
            <a:cxnLst/>
            <a:rect l="0" t="0" r="0" b="0"/>
            <a:pathLst>
              <a:path w="19051" h="2032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12700" y="190500"/>
                </a:lnTo>
                <a:lnTo>
                  <a:pt x="190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7" name="SMARTINK"/>
          <p:cNvSpPr/>
          <p:nvPr/>
        </p:nvSpPr>
        <p:spPr bwMode="auto">
          <a:xfrm>
            <a:off x="4543380" y="3172246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6350" y="82550"/>
                </a:lnTo>
                <a:lnTo>
                  <a:pt x="12700" y="114300"/>
                </a:lnTo>
                <a:lnTo>
                  <a:pt x="12700" y="1460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8" name="SMARTINK"/>
          <p:cNvSpPr/>
          <p:nvPr/>
        </p:nvSpPr>
        <p:spPr bwMode="auto">
          <a:xfrm>
            <a:off x="4467180" y="3273846"/>
            <a:ext cx="203201" cy="177801"/>
          </a:xfrm>
          <a:custGeom>
            <a:avLst/>
            <a:gdLst/>
            <a:ahLst/>
            <a:cxnLst/>
            <a:rect l="0" t="0" r="0" b="0"/>
            <a:pathLst>
              <a:path w="203201" h="177801">
                <a:moveTo>
                  <a:pt x="0" y="1270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95250" y="6350"/>
                </a:lnTo>
                <a:lnTo>
                  <a:pt x="127000" y="0"/>
                </a:lnTo>
                <a:lnTo>
                  <a:pt x="139700" y="6350"/>
                </a:lnTo>
                <a:lnTo>
                  <a:pt x="139700" y="38100"/>
                </a:lnTo>
                <a:lnTo>
                  <a:pt x="139700" y="57150"/>
                </a:lnTo>
                <a:lnTo>
                  <a:pt x="146050" y="76200"/>
                </a:lnTo>
                <a:lnTo>
                  <a:pt x="165100" y="76200"/>
                </a:lnTo>
                <a:lnTo>
                  <a:pt x="190500" y="44450"/>
                </a:lnTo>
                <a:lnTo>
                  <a:pt x="203200" y="57150"/>
                </a:lnTo>
                <a:lnTo>
                  <a:pt x="196850" y="88900"/>
                </a:lnTo>
                <a:lnTo>
                  <a:pt x="190500" y="114300"/>
                </a:lnTo>
                <a:lnTo>
                  <a:pt x="190500" y="146050"/>
                </a:lnTo>
                <a:lnTo>
                  <a:pt x="1905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49" name="SMARTINK"/>
          <p:cNvSpPr/>
          <p:nvPr/>
        </p:nvSpPr>
        <p:spPr bwMode="auto">
          <a:xfrm>
            <a:off x="4740230" y="3178596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19050" y="44450"/>
                </a:moveTo>
                <a:lnTo>
                  <a:pt x="12700" y="31750"/>
                </a:lnTo>
                <a:lnTo>
                  <a:pt x="6350" y="4445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52400"/>
                </a:lnTo>
                <a:lnTo>
                  <a:pt x="6350" y="120650"/>
                </a:lnTo>
                <a:lnTo>
                  <a:pt x="6350" y="88900"/>
                </a:lnTo>
                <a:lnTo>
                  <a:pt x="0" y="57150"/>
                </a:lnTo>
                <a:lnTo>
                  <a:pt x="0" y="38100"/>
                </a:lnTo>
                <a:lnTo>
                  <a:pt x="6350" y="25400"/>
                </a:lnTo>
                <a:lnTo>
                  <a:pt x="31750" y="57150"/>
                </a:lnTo>
                <a:lnTo>
                  <a:pt x="50800" y="76200"/>
                </a:lnTo>
                <a:lnTo>
                  <a:pt x="69850" y="101600"/>
                </a:lnTo>
                <a:lnTo>
                  <a:pt x="82550" y="127000"/>
                </a:lnTo>
                <a:lnTo>
                  <a:pt x="101600" y="152400"/>
                </a:lnTo>
                <a:lnTo>
                  <a:pt x="120650" y="177800"/>
                </a:lnTo>
                <a:lnTo>
                  <a:pt x="133350" y="171450"/>
                </a:lnTo>
                <a:lnTo>
                  <a:pt x="133350" y="152400"/>
                </a:lnTo>
                <a:lnTo>
                  <a:pt x="133350" y="133350"/>
                </a:lnTo>
                <a:lnTo>
                  <a:pt x="133350" y="107950"/>
                </a:lnTo>
                <a:lnTo>
                  <a:pt x="133350" y="76200"/>
                </a:lnTo>
                <a:lnTo>
                  <a:pt x="133350" y="57150"/>
                </a:lnTo>
                <a:lnTo>
                  <a:pt x="133350" y="25400"/>
                </a:lnTo>
                <a:lnTo>
                  <a:pt x="13335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0" name="SMARTINK"/>
          <p:cNvSpPr/>
          <p:nvPr/>
        </p:nvSpPr>
        <p:spPr bwMode="auto">
          <a:xfrm>
            <a:off x="4968830" y="3159546"/>
            <a:ext cx="76201" cy="165101"/>
          </a:xfrm>
          <a:custGeom>
            <a:avLst/>
            <a:gdLst/>
            <a:ahLst/>
            <a:cxnLst/>
            <a:rect l="0" t="0" r="0" b="0"/>
            <a:pathLst>
              <a:path w="76201" h="165101">
                <a:moveTo>
                  <a:pt x="50800" y="31750"/>
                </a:moveTo>
                <a:lnTo>
                  <a:pt x="31750" y="190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27000"/>
                </a:lnTo>
                <a:lnTo>
                  <a:pt x="19050" y="152400"/>
                </a:lnTo>
                <a:lnTo>
                  <a:pt x="31750" y="165100"/>
                </a:lnTo>
                <a:lnTo>
                  <a:pt x="50800" y="165100"/>
                </a:lnTo>
                <a:lnTo>
                  <a:pt x="63500" y="152400"/>
                </a:lnTo>
                <a:lnTo>
                  <a:pt x="76200" y="127000"/>
                </a:lnTo>
                <a:lnTo>
                  <a:pt x="76200" y="107950"/>
                </a:lnTo>
                <a:lnTo>
                  <a:pt x="76200" y="76200"/>
                </a:lnTo>
                <a:lnTo>
                  <a:pt x="69850" y="50800"/>
                </a:lnTo>
                <a:lnTo>
                  <a:pt x="63500" y="31750"/>
                </a:ln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1" name="SMARTINK"/>
          <p:cNvSpPr/>
          <p:nvPr/>
        </p:nvSpPr>
        <p:spPr bwMode="auto">
          <a:xfrm>
            <a:off x="5089480" y="3299246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12700" y="0"/>
                </a:moveTo>
                <a:lnTo>
                  <a:pt x="31750" y="0"/>
                </a:lnTo>
                <a:lnTo>
                  <a:pt x="44450" y="19050"/>
                </a:lnTo>
                <a:lnTo>
                  <a:pt x="25400" y="50800"/>
                </a:lnTo>
                <a:lnTo>
                  <a:pt x="31750" y="63500"/>
                </a:lnTo>
                <a:lnTo>
                  <a:pt x="50800" y="76200"/>
                </a:lnTo>
                <a:lnTo>
                  <a:pt x="82550" y="88900"/>
                </a:lnTo>
                <a:lnTo>
                  <a:pt x="88900" y="101600"/>
                </a:lnTo>
                <a:lnTo>
                  <a:pt x="76200" y="120650"/>
                </a:lnTo>
                <a:lnTo>
                  <a:pt x="63500" y="127000"/>
                </a:lnTo>
                <a:lnTo>
                  <a:pt x="38100" y="133350"/>
                </a:lnTo>
                <a:lnTo>
                  <a:pt x="6350" y="13335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2" name="SMARTINK"/>
          <p:cNvSpPr/>
          <p:nvPr/>
        </p:nvSpPr>
        <p:spPr bwMode="auto">
          <a:xfrm>
            <a:off x="5394280" y="3191296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52400" y="6350"/>
                </a:lnTo>
                <a:lnTo>
                  <a:pt x="177800" y="0"/>
                </a:lnTo>
                <a:lnTo>
                  <a:pt x="196850" y="0"/>
                </a:lnTo>
                <a:lnTo>
                  <a:pt x="209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3" name="SMARTINK"/>
          <p:cNvSpPr/>
          <p:nvPr/>
        </p:nvSpPr>
        <p:spPr bwMode="auto">
          <a:xfrm>
            <a:off x="5445080" y="3273846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4" name="SMARTINK"/>
          <p:cNvSpPr/>
          <p:nvPr/>
        </p:nvSpPr>
        <p:spPr bwMode="auto">
          <a:xfrm>
            <a:off x="5889580" y="3083346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0" y="31750"/>
                </a:moveTo>
                <a:lnTo>
                  <a:pt x="19050" y="6350"/>
                </a:lnTo>
                <a:lnTo>
                  <a:pt x="38100" y="0"/>
                </a:lnTo>
                <a:lnTo>
                  <a:pt x="6350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88900" y="44450"/>
                </a:lnTo>
                <a:lnTo>
                  <a:pt x="76200" y="76200"/>
                </a:lnTo>
                <a:lnTo>
                  <a:pt x="57150" y="101600"/>
                </a:lnTo>
                <a:lnTo>
                  <a:pt x="44450" y="120650"/>
                </a:lnTo>
                <a:lnTo>
                  <a:pt x="12700" y="152400"/>
                </a:lnTo>
                <a:lnTo>
                  <a:pt x="0" y="171450"/>
                </a:lnTo>
                <a:lnTo>
                  <a:pt x="19050" y="177800"/>
                </a:lnTo>
                <a:lnTo>
                  <a:pt x="44450" y="171450"/>
                </a:lnTo>
                <a:lnTo>
                  <a:pt x="76200" y="171450"/>
                </a:lnTo>
                <a:lnTo>
                  <a:pt x="952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5" name="SMARTINK"/>
          <p:cNvSpPr/>
          <p:nvPr/>
        </p:nvSpPr>
        <p:spPr bwMode="auto">
          <a:xfrm>
            <a:off x="6118180" y="3089696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133350" y="19050"/>
                </a:moveTo>
                <a:lnTo>
                  <a:pt x="127000" y="0"/>
                </a:lnTo>
                <a:lnTo>
                  <a:pt x="95250" y="19050"/>
                </a:lnTo>
                <a:lnTo>
                  <a:pt x="76200" y="44450"/>
                </a:lnTo>
                <a:lnTo>
                  <a:pt x="63500" y="69850"/>
                </a:lnTo>
                <a:lnTo>
                  <a:pt x="44450" y="95250"/>
                </a:lnTo>
                <a:lnTo>
                  <a:pt x="31750" y="120650"/>
                </a:lnTo>
                <a:lnTo>
                  <a:pt x="19050" y="146050"/>
                </a:lnTo>
                <a:lnTo>
                  <a:pt x="0" y="1778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6" name="SMARTINK"/>
          <p:cNvSpPr/>
          <p:nvPr/>
        </p:nvSpPr>
        <p:spPr bwMode="auto">
          <a:xfrm>
            <a:off x="6086430" y="3083346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38100" y="57150"/>
                </a:lnTo>
                <a:lnTo>
                  <a:pt x="50800" y="76200"/>
                </a:lnTo>
                <a:lnTo>
                  <a:pt x="69850" y="95250"/>
                </a:lnTo>
                <a:lnTo>
                  <a:pt x="95250" y="127000"/>
                </a:lnTo>
                <a:lnTo>
                  <a:pt x="120650" y="158750"/>
                </a:lnTo>
                <a:lnTo>
                  <a:pt x="152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7" name="SMARTINK"/>
          <p:cNvSpPr/>
          <p:nvPr/>
        </p:nvSpPr>
        <p:spPr bwMode="auto">
          <a:xfrm>
            <a:off x="6340430" y="3064296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1270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875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8" name="SMARTINK"/>
          <p:cNvSpPr/>
          <p:nvPr/>
        </p:nvSpPr>
        <p:spPr bwMode="auto">
          <a:xfrm>
            <a:off x="6435680" y="3070646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25400" y="0"/>
                </a:moveTo>
                <a:lnTo>
                  <a:pt x="12700" y="38100"/>
                </a:lnTo>
                <a:lnTo>
                  <a:pt x="0" y="63500"/>
                </a:lnTo>
                <a:lnTo>
                  <a:pt x="0" y="82550"/>
                </a:lnTo>
                <a:lnTo>
                  <a:pt x="19050" y="95250"/>
                </a:lnTo>
                <a:lnTo>
                  <a:pt x="31750" y="101600"/>
                </a:lnTo>
                <a:lnTo>
                  <a:pt x="57150" y="95250"/>
                </a:lnTo>
                <a:lnTo>
                  <a:pt x="69850" y="88900"/>
                </a:lnTo>
                <a:lnTo>
                  <a:pt x="82550" y="76200"/>
                </a:lnTo>
                <a:lnTo>
                  <a:pt x="88900" y="63500"/>
                </a:lnTo>
                <a:lnTo>
                  <a:pt x="88900" y="38100"/>
                </a:lnTo>
                <a:lnTo>
                  <a:pt x="88900" y="7620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8900" y="158750"/>
                </a:lnTo>
                <a:lnTo>
                  <a:pt x="952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59" name="SMARTINK"/>
          <p:cNvSpPr/>
          <p:nvPr/>
        </p:nvSpPr>
        <p:spPr bwMode="auto">
          <a:xfrm>
            <a:off x="6759530" y="3108746"/>
            <a:ext cx="127001" cy="260351"/>
          </a:xfrm>
          <a:custGeom>
            <a:avLst/>
            <a:gdLst/>
            <a:ahLst/>
            <a:cxnLst/>
            <a:rect l="0" t="0" r="0" b="0"/>
            <a:pathLst>
              <a:path w="127001" h="260351">
                <a:moveTo>
                  <a:pt x="127000" y="57150"/>
                </a:moveTo>
                <a:lnTo>
                  <a:pt x="114300" y="38100"/>
                </a:lnTo>
                <a:lnTo>
                  <a:pt x="107950" y="25400"/>
                </a:lnTo>
                <a:lnTo>
                  <a:pt x="82550" y="6350"/>
                </a:lnTo>
                <a:lnTo>
                  <a:pt x="571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0" y="44450"/>
                </a:lnTo>
                <a:lnTo>
                  <a:pt x="12700" y="69850"/>
                </a:lnTo>
                <a:lnTo>
                  <a:pt x="25400" y="82550"/>
                </a:lnTo>
                <a:lnTo>
                  <a:pt x="38100" y="88900"/>
                </a:lnTo>
                <a:lnTo>
                  <a:pt x="57150" y="88900"/>
                </a:lnTo>
                <a:lnTo>
                  <a:pt x="63500" y="76200"/>
                </a:lnTo>
                <a:lnTo>
                  <a:pt x="76200" y="50800"/>
                </a:lnTo>
                <a:lnTo>
                  <a:pt x="82550" y="38100"/>
                </a:lnTo>
                <a:lnTo>
                  <a:pt x="95250" y="63500"/>
                </a:lnTo>
                <a:lnTo>
                  <a:pt x="101600" y="82550"/>
                </a:lnTo>
                <a:lnTo>
                  <a:pt x="107950" y="114300"/>
                </a:lnTo>
                <a:lnTo>
                  <a:pt x="107950" y="139700"/>
                </a:lnTo>
                <a:lnTo>
                  <a:pt x="107950" y="165100"/>
                </a:lnTo>
                <a:lnTo>
                  <a:pt x="101600" y="190500"/>
                </a:lnTo>
                <a:lnTo>
                  <a:pt x="95250" y="215900"/>
                </a:lnTo>
                <a:lnTo>
                  <a:pt x="76200" y="247650"/>
                </a:lnTo>
                <a:lnTo>
                  <a:pt x="63500" y="254000"/>
                </a:lnTo>
                <a:lnTo>
                  <a:pt x="44450" y="260350"/>
                </a:lnTo>
                <a:lnTo>
                  <a:pt x="25400" y="247650"/>
                </a:lnTo>
                <a:lnTo>
                  <a:pt x="12700" y="222250"/>
                </a:lnTo>
                <a:lnTo>
                  <a:pt x="12700" y="196850"/>
                </a:lnTo>
                <a:lnTo>
                  <a:pt x="19050" y="177800"/>
                </a:lnTo>
                <a:lnTo>
                  <a:pt x="31750" y="146050"/>
                </a:lnTo>
                <a:lnTo>
                  <a:pt x="571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0" name="SMARTINK"/>
          <p:cNvSpPr/>
          <p:nvPr/>
        </p:nvSpPr>
        <p:spPr bwMode="auto">
          <a:xfrm>
            <a:off x="7172280" y="3089696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6350"/>
                </a:move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  <a:lnTo>
                  <a:pt x="16510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1" name="SMARTINK"/>
          <p:cNvSpPr/>
          <p:nvPr/>
        </p:nvSpPr>
        <p:spPr bwMode="auto">
          <a:xfrm>
            <a:off x="7210380" y="3165896"/>
            <a:ext cx="95251" cy="12701"/>
          </a:xfrm>
          <a:custGeom>
            <a:avLst/>
            <a:gdLst/>
            <a:ahLst/>
            <a:cxnLst/>
            <a:rect l="0" t="0" r="0" b="0"/>
            <a:pathLst>
              <a:path w="95251" h="12701">
                <a:moveTo>
                  <a:pt x="0" y="0"/>
                </a:moveTo>
                <a:lnTo>
                  <a:pt x="6350" y="12700"/>
                </a:lnTo>
                <a:lnTo>
                  <a:pt x="31750" y="12700"/>
                </a:lnTo>
                <a:lnTo>
                  <a:pt x="57150" y="6350"/>
                </a:lnTo>
                <a:lnTo>
                  <a:pt x="889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2" name="SMARTINK"/>
          <p:cNvSpPr/>
          <p:nvPr/>
        </p:nvSpPr>
        <p:spPr bwMode="auto">
          <a:xfrm>
            <a:off x="7559630" y="2988096"/>
            <a:ext cx="120651" cy="184151"/>
          </a:xfrm>
          <a:custGeom>
            <a:avLst/>
            <a:gdLst/>
            <a:ahLst/>
            <a:cxnLst/>
            <a:rect l="0" t="0" r="0" b="0"/>
            <a:pathLst>
              <a:path w="120651" h="184151">
                <a:moveTo>
                  <a:pt x="0" y="38100"/>
                </a:moveTo>
                <a:lnTo>
                  <a:pt x="0" y="19050"/>
                </a:lnTo>
                <a:lnTo>
                  <a:pt x="31750" y="0"/>
                </a:lnTo>
                <a:lnTo>
                  <a:pt x="57150" y="0"/>
                </a:lnTo>
                <a:lnTo>
                  <a:pt x="76200" y="0"/>
                </a:lnTo>
                <a:lnTo>
                  <a:pt x="88900" y="12700"/>
                </a:lnTo>
                <a:lnTo>
                  <a:pt x="95250" y="25400"/>
                </a:lnTo>
                <a:lnTo>
                  <a:pt x="88900" y="44450"/>
                </a:lnTo>
                <a:lnTo>
                  <a:pt x="82550" y="69850"/>
                </a:lnTo>
                <a:lnTo>
                  <a:pt x="69850" y="95250"/>
                </a:lnTo>
                <a:lnTo>
                  <a:pt x="57150" y="114300"/>
                </a:lnTo>
                <a:lnTo>
                  <a:pt x="31750" y="146050"/>
                </a:lnTo>
                <a:lnTo>
                  <a:pt x="19050" y="158750"/>
                </a:lnTo>
                <a:lnTo>
                  <a:pt x="12700" y="177800"/>
                </a:lnTo>
                <a:lnTo>
                  <a:pt x="25400" y="184150"/>
                </a:lnTo>
                <a:lnTo>
                  <a:pt x="50800" y="184150"/>
                </a:lnTo>
                <a:lnTo>
                  <a:pt x="76200" y="177800"/>
                </a:lnTo>
                <a:lnTo>
                  <a:pt x="107950" y="177800"/>
                </a:lnTo>
                <a:lnTo>
                  <a:pt x="1206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3" name="SMARTINK"/>
          <p:cNvSpPr/>
          <p:nvPr/>
        </p:nvSpPr>
        <p:spPr bwMode="auto">
          <a:xfrm>
            <a:off x="7775530" y="2962696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95250" y="57150"/>
                </a:moveTo>
                <a:lnTo>
                  <a:pt x="82550" y="25400"/>
                </a:lnTo>
                <a:lnTo>
                  <a:pt x="69850" y="6350"/>
                </a:lnTo>
                <a:lnTo>
                  <a:pt x="5715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25400" y="95250"/>
                </a:lnTo>
                <a:lnTo>
                  <a:pt x="50800" y="127000"/>
                </a:lnTo>
                <a:lnTo>
                  <a:pt x="76200" y="152400"/>
                </a:lnTo>
                <a:lnTo>
                  <a:pt x="82550" y="165100"/>
                </a:lnTo>
                <a:lnTo>
                  <a:pt x="76200" y="177800"/>
                </a:lnTo>
                <a:lnTo>
                  <a:pt x="63500" y="190500"/>
                </a:lnTo>
                <a:lnTo>
                  <a:pt x="38100" y="190500"/>
                </a:lnTo>
                <a:lnTo>
                  <a:pt x="19050" y="184150"/>
                </a:lnTo>
                <a:lnTo>
                  <a:pt x="6350" y="177800"/>
                </a:lnTo>
                <a:lnTo>
                  <a:pt x="0" y="165100"/>
                </a:lnTo>
                <a:lnTo>
                  <a:pt x="6350" y="152400"/>
                </a:lnTo>
                <a:lnTo>
                  <a:pt x="19050" y="127000"/>
                </a:lnTo>
                <a:lnTo>
                  <a:pt x="44450" y="101600"/>
                </a:lnTo>
                <a:lnTo>
                  <a:pt x="69850" y="76200"/>
                </a:lnTo>
                <a:lnTo>
                  <a:pt x="76200" y="63500"/>
                </a:lnTo>
                <a:lnTo>
                  <a:pt x="82550" y="44450"/>
                </a:lnTo>
                <a:lnTo>
                  <a:pt x="762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4" name="SMARTINK"/>
          <p:cNvSpPr/>
          <p:nvPr/>
        </p:nvSpPr>
        <p:spPr bwMode="auto">
          <a:xfrm>
            <a:off x="7934280" y="3038896"/>
            <a:ext cx="107951" cy="254001"/>
          </a:xfrm>
          <a:custGeom>
            <a:avLst/>
            <a:gdLst/>
            <a:ahLst/>
            <a:cxnLst/>
            <a:rect l="0" t="0" r="0" b="0"/>
            <a:pathLst>
              <a:path w="107951" h="254001">
                <a:moveTo>
                  <a:pt x="76200" y="19050"/>
                </a:move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12700" y="31750"/>
                </a:lnTo>
                <a:lnTo>
                  <a:pt x="12700" y="50800"/>
                </a:lnTo>
                <a:lnTo>
                  <a:pt x="19050" y="76200"/>
                </a:lnTo>
                <a:lnTo>
                  <a:pt x="31750" y="88900"/>
                </a:lnTo>
                <a:lnTo>
                  <a:pt x="44450" y="95250"/>
                </a:lnTo>
                <a:lnTo>
                  <a:pt x="57150" y="82550"/>
                </a:lnTo>
                <a:lnTo>
                  <a:pt x="63500" y="69850"/>
                </a:lnTo>
                <a:lnTo>
                  <a:pt x="63500" y="44450"/>
                </a:lnTo>
                <a:lnTo>
                  <a:pt x="76200" y="69850"/>
                </a:lnTo>
                <a:lnTo>
                  <a:pt x="76200" y="95250"/>
                </a:lnTo>
                <a:lnTo>
                  <a:pt x="76200" y="127000"/>
                </a:lnTo>
                <a:lnTo>
                  <a:pt x="76200" y="158750"/>
                </a:lnTo>
                <a:lnTo>
                  <a:pt x="76200" y="190500"/>
                </a:lnTo>
                <a:lnTo>
                  <a:pt x="69850" y="215900"/>
                </a:lnTo>
                <a:lnTo>
                  <a:pt x="63500" y="228600"/>
                </a:lnTo>
                <a:lnTo>
                  <a:pt x="44450" y="247650"/>
                </a:lnTo>
                <a:lnTo>
                  <a:pt x="25400" y="254000"/>
                </a:lnTo>
                <a:lnTo>
                  <a:pt x="12700" y="247650"/>
                </a:lnTo>
                <a:lnTo>
                  <a:pt x="0" y="234950"/>
                </a:lnTo>
                <a:lnTo>
                  <a:pt x="0" y="215900"/>
                </a:lnTo>
                <a:lnTo>
                  <a:pt x="6350" y="190500"/>
                </a:lnTo>
                <a:lnTo>
                  <a:pt x="19050" y="158750"/>
                </a:lnTo>
                <a:lnTo>
                  <a:pt x="38100" y="139700"/>
                </a:lnTo>
                <a:lnTo>
                  <a:pt x="63500" y="133350"/>
                </a:lnTo>
                <a:lnTo>
                  <a:pt x="95250" y="1206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5" name="SMARTINK"/>
          <p:cNvSpPr/>
          <p:nvPr/>
        </p:nvSpPr>
        <p:spPr bwMode="auto">
          <a:xfrm>
            <a:off x="8207330" y="3184946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254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6" name="SMARTINK"/>
          <p:cNvSpPr/>
          <p:nvPr/>
        </p:nvSpPr>
        <p:spPr bwMode="auto">
          <a:xfrm>
            <a:off x="714330" y="3832646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6350" y="184150"/>
                </a:lnTo>
                <a:lnTo>
                  <a:pt x="12700" y="20955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7" name="SMARTINK"/>
          <p:cNvSpPr/>
          <p:nvPr/>
        </p:nvSpPr>
        <p:spPr bwMode="auto">
          <a:xfrm>
            <a:off x="707980" y="3832646"/>
            <a:ext cx="190501" cy="196851"/>
          </a:xfrm>
          <a:custGeom>
            <a:avLst/>
            <a:gdLst/>
            <a:ahLst/>
            <a:cxnLst/>
            <a:rect l="0" t="0" r="0" b="0"/>
            <a:pathLst>
              <a:path w="190501" h="196851">
                <a:moveTo>
                  <a:pt x="0" y="31750"/>
                </a:moveTo>
                <a:lnTo>
                  <a:pt x="6350" y="19050"/>
                </a:lnTo>
                <a:lnTo>
                  <a:pt x="31750" y="38100"/>
                </a:lnTo>
                <a:lnTo>
                  <a:pt x="63500" y="63500"/>
                </a:lnTo>
                <a:lnTo>
                  <a:pt x="88900" y="88900"/>
                </a:lnTo>
                <a:lnTo>
                  <a:pt x="107950" y="95250"/>
                </a:lnTo>
                <a:lnTo>
                  <a:pt x="120650" y="76200"/>
                </a:lnTo>
                <a:lnTo>
                  <a:pt x="133350" y="44450"/>
                </a:lnTo>
                <a:lnTo>
                  <a:pt x="146050" y="19050"/>
                </a:lnTo>
                <a:lnTo>
                  <a:pt x="152400" y="0"/>
                </a:lnTo>
                <a:lnTo>
                  <a:pt x="158750" y="25400"/>
                </a:lnTo>
                <a:lnTo>
                  <a:pt x="158750" y="50800"/>
                </a:lnTo>
                <a:lnTo>
                  <a:pt x="165100" y="76200"/>
                </a:lnTo>
                <a:lnTo>
                  <a:pt x="171450" y="101600"/>
                </a:lnTo>
                <a:lnTo>
                  <a:pt x="171450" y="133350"/>
                </a:lnTo>
                <a:lnTo>
                  <a:pt x="171450" y="158750"/>
                </a:lnTo>
                <a:lnTo>
                  <a:pt x="1905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8" name="SMARTINK"/>
          <p:cNvSpPr/>
          <p:nvPr/>
        </p:nvSpPr>
        <p:spPr bwMode="auto">
          <a:xfrm>
            <a:off x="942930" y="3946946"/>
            <a:ext cx="146051" cy="57151"/>
          </a:xfrm>
          <a:custGeom>
            <a:avLst/>
            <a:gdLst/>
            <a:ahLst/>
            <a:cxnLst/>
            <a:rect l="0" t="0" r="0" b="0"/>
            <a:pathLst>
              <a:path w="146051" h="57151">
                <a:moveTo>
                  <a:pt x="69850" y="6350"/>
                </a:moveTo>
                <a:lnTo>
                  <a:pt x="5715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50800"/>
                </a:lnTo>
                <a:lnTo>
                  <a:pt x="31750" y="57150"/>
                </a:lnTo>
                <a:lnTo>
                  <a:pt x="44450" y="50800"/>
                </a:lnTo>
                <a:lnTo>
                  <a:pt x="57150" y="38100"/>
                </a:lnTo>
                <a:lnTo>
                  <a:pt x="63500" y="19050"/>
                </a:lnTo>
                <a:lnTo>
                  <a:pt x="63500" y="0"/>
                </a:lnTo>
                <a:lnTo>
                  <a:pt x="95250" y="31750"/>
                </a:lnTo>
                <a:lnTo>
                  <a:pt x="114300" y="44450"/>
                </a:lnTo>
                <a:lnTo>
                  <a:pt x="1460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69" name="SMARTINK"/>
          <p:cNvSpPr/>
          <p:nvPr/>
        </p:nvSpPr>
        <p:spPr bwMode="auto">
          <a:xfrm>
            <a:off x="1108030" y="3896146"/>
            <a:ext cx="69851" cy="120651"/>
          </a:xfrm>
          <a:custGeom>
            <a:avLst/>
            <a:gdLst/>
            <a:ahLst/>
            <a:cxnLst/>
            <a:rect l="0" t="0" r="0" b="0"/>
            <a:pathLst>
              <a:path w="69851" h="120651">
                <a:moveTo>
                  <a:pt x="69850" y="2540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25400" y="69850"/>
                </a:lnTo>
                <a:lnTo>
                  <a:pt x="38100" y="88900"/>
                </a:lnTo>
                <a:lnTo>
                  <a:pt x="44450" y="101600"/>
                </a:lnTo>
                <a:lnTo>
                  <a:pt x="31750" y="1143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0" name="SMARTINK"/>
          <p:cNvSpPr/>
          <p:nvPr/>
        </p:nvSpPr>
        <p:spPr bwMode="auto">
          <a:xfrm>
            <a:off x="1196930" y="3877096"/>
            <a:ext cx="50801" cy="133351"/>
          </a:xfrm>
          <a:custGeom>
            <a:avLst/>
            <a:gdLst/>
            <a:ahLst/>
            <a:cxnLst/>
            <a:rect l="0" t="0" r="0" b="0"/>
            <a:pathLst>
              <a:path w="50801" h="133351">
                <a:moveTo>
                  <a:pt x="50800" y="19050"/>
                </a:moveTo>
                <a:lnTo>
                  <a:pt x="38100" y="635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9050" y="63500"/>
                </a:lnTo>
                <a:lnTo>
                  <a:pt x="44450" y="95250"/>
                </a:lnTo>
                <a:lnTo>
                  <a:pt x="38100" y="114300"/>
                </a:lnTo>
                <a:lnTo>
                  <a:pt x="25400" y="1270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1" name="SMARTINK"/>
          <p:cNvSpPr/>
          <p:nvPr/>
        </p:nvSpPr>
        <p:spPr bwMode="auto">
          <a:xfrm>
            <a:off x="1673180" y="3870746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50800" y="1905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12700" y="69850"/>
                </a:lnTo>
                <a:lnTo>
                  <a:pt x="25400" y="82550"/>
                </a:lnTo>
                <a:lnTo>
                  <a:pt x="50800" y="88900"/>
                </a:lnTo>
                <a:lnTo>
                  <a:pt x="63500" y="82550"/>
                </a:lnTo>
                <a:lnTo>
                  <a:pt x="76200" y="69850"/>
                </a:lnTo>
                <a:lnTo>
                  <a:pt x="69850" y="44450"/>
                </a:lnTo>
                <a:lnTo>
                  <a:pt x="63500" y="31750"/>
                </a:lnTo>
                <a:lnTo>
                  <a:pt x="31750" y="635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2" name="SMARTINK"/>
          <p:cNvSpPr/>
          <p:nvPr/>
        </p:nvSpPr>
        <p:spPr bwMode="auto">
          <a:xfrm>
            <a:off x="1838280" y="3724696"/>
            <a:ext cx="63501" cy="222251"/>
          </a:xfrm>
          <a:custGeom>
            <a:avLst/>
            <a:gdLst/>
            <a:ahLst/>
            <a:cxnLst/>
            <a:rect l="0" t="0" r="0" b="0"/>
            <a:pathLst>
              <a:path w="63501" h="222251">
                <a:moveTo>
                  <a:pt x="63500" y="2540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0"/>
                </a:lnTo>
                <a:lnTo>
                  <a:pt x="635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2700" y="1905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3" name="SMARTINK"/>
          <p:cNvSpPr/>
          <p:nvPr/>
        </p:nvSpPr>
        <p:spPr bwMode="auto">
          <a:xfrm>
            <a:off x="1793830" y="3838996"/>
            <a:ext cx="139701" cy="38101"/>
          </a:xfrm>
          <a:custGeom>
            <a:avLst/>
            <a:gdLst/>
            <a:ahLst/>
            <a:cxnLst/>
            <a:rect l="0" t="0" r="0" b="0"/>
            <a:pathLst>
              <a:path w="139701" h="38101">
                <a:moveTo>
                  <a:pt x="0" y="38100"/>
                </a:moveTo>
                <a:lnTo>
                  <a:pt x="6350" y="25400"/>
                </a:lnTo>
                <a:lnTo>
                  <a:pt x="44450" y="12700"/>
                </a:lnTo>
                <a:lnTo>
                  <a:pt x="69850" y="6350"/>
                </a:lnTo>
                <a:lnTo>
                  <a:pt x="11430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4" name="SMARTINK"/>
          <p:cNvSpPr/>
          <p:nvPr/>
        </p:nvSpPr>
        <p:spPr bwMode="auto">
          <a:xfrm>
            <a:off x="2314530" y="3718346"/>
            <a:ext cx="44451" cy="228601"/>
          </a:xfrm>
          <a:custGeom>
            <a:avLst/>
            <a:gdLst/>
            <a:ahLst/>
            <a:cxnLst/>
            <a:rect l="0" t="0" r="0" b="0"/>
            <a:pathLst>
              <a:path w="44451" h="2286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0500"/>
                </a:lnTo>
                <a:lnTo>
                  <a:pt x="12700" y="215900"/>
                </a:lnTo>
                <a:lnTo>
                  <a:pt x="19050" y="228600"/>
                </a:lnTo>
                <a:lnTo>
                  <a:pt x="444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5" name="SMARTINK"/>
          <p:cNvSpPr/>
          <p:nvPr/>
        </p:nvSpPr>
        <p:spPr bwMode="auto">
          <a:xfrm>
            <a:off x="2397080" y="3756446"/>
            <a:ext cx="31751" cy="203201"/>
          </a:xfrm>
          <a:custGeom>
            <a:avLst/>
            <a:gdLst/>
            <a:ahLst/>
            <a:cxnLst/>
            <a:rect l="0" t="0" r="0" b="0"/>
            <a:pathLst>
              <a:path w="31751" h="203201">
                <a:moveTo>
                  <a:pt x="0" y="1905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9050" y="114300"/>
                </a:lnTo>
                <a:lnTo>
                  <a:pt x="25400" y="139700"/>
                </a:lnTo>
                <a:lnTo>
                  <a:pt x="25400" y="165100"/>
                </a:lnTo>
                <a:lnTo>
                  <a:pt x="25400" y="196850"/>
                </a:lnTo>
                <a:lnTo>
                  <a:pt x="317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6" name="SMARTINK"/>
          <p:cNvSpPr/>
          <p:nvPr/>
        </p:nvSpPr>
        <p:spPr bwMode="auto">
          <a:xfrm>
            <a:off x="2352630" y="3832646"/>
            <a:ext cx="120651" cy="38101"/>
          </a:xfrm>
          <a:custGeom>
            <a:avLst/>
            <a:gdLst/>
            <a:ahLst/>
            <a:cxnLst/>
            <a:rect l="0" t="0" r="0" b="0"/>
            <a:pathLst>
              <a:path w="120651" h="38101">
                <a:moveTo>
                  <a:pt x="6350" y="38100"/>
                </a:moveTo>
                <a:lnTo>
                  <a:pt x="0" y="25400"/>
                </a:lnTo>
                <a:lnTo>
                  <a:pt x="25400" y="12700"/>
                </a:lnTo>
                <a:lnTo>
                  <a:pt x="57150" y="6350"/>
                </a:lnTo>
                <a:lnTo>
                  <a:pt x="889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7" name="SMARTINK"/>
          <p:cNvSpPr/>
          <p:nvPr/>
        </p:nvSpPr>
        <p:spPr bwMode="auto">
          <a:xfrm>
            <a:off x="2822530" y="3781846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2550"/>
                </a:lnTo>
                <a:lnTo>
                  <a:pt x="31750" y="88900"/>
                </a:lnTo>
                <a:lnTo>
                  <a:pt x="44450" y="82550"/>
                </a:lnTo>
                <a:lnTo>
                  <a:pt x="57150" y="69850"/>
                </a:lnTo>
                <a:lnTo>
                  <a:pt x="63500" y="38100"/>
                </a:lnTo>
                <a:lnTo>
                  <a:pt x="76200" y="31750"/>
                </a:lnTo>
                <a:lnTo>
                  <a:pt x="107950" y="57150"/>
                </a:lnTo>
                <a:lnTo>
                  <a:pt x="139700" y="7620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8" name="SMARTINK"/>
          <p:cNvSpPr/>
          <p:nvPr/>
        </p:nvSpPr>
        <p:spPr bwMode="auto">
          <a:xfrm>
            <a:off x="3006680" y="3673896"/>
            <a:ext cx="69851" cy="215901"/>
          </a:xfrm>
          <a:custGeom>
            <a:avLst/>
            <a:gdLst/>
            <a:ahLst/>
            <a:cxnLst/>
            <a:rect l="0" t="0" r="0" b="0"/>
            <a:pathLst>
              <a:path w="69851" h="2159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6350" y="88900"/>
                </a:lnTo>
                <a:lnTo>
                  <a:pt x="12700" y="120650"/>
                </a:lnTo>
                <a:lnTo>
                  <a:pt x="19050" y="146050"/>
                </a:lnTo>
                <a:lnTo>
                  <a:pt x="31750" y="165100"/>
                </a:lnTo>
                <a:lnTo>
                  <a:pt x="50800" y="196850"/>
                </a:lnTo>
                <a:lnTo>
                  <a:pt x="698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79" name="SMARTINK"/>
          <p:cNvSpPr/>
          <p:nvPr/>
        </p:nvSpPr>
        <p:spPr bwMode="auto">
          <a:xfrm>
            <a:off x="2981280" y="3769146"/>
            <a:ext cx="177801" cy="76201"/>
          </a:xfrm>
          <a:custGeom>
            <a:avLst/>
            <a:gdLst/>
            <a:ahLst/>
            <a:cxnLst/>
            <a:rect l="0" t="0" r="0" b="0"/>
            <a:pathLst>
              <a:path w="177801" h="76201">
                <a:moveTo>
                  <a:pt x="0" y="6350"/>
                </a:moveTo>
                <a:lnTo>
                  <a:pt x="31750" y="0"/>
                </a:lnTo>
                <a:lnTo>
                  <a:pt x="57150" y="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65100" y="0"/>
                </a:lnTo>
                <a:lnTo>
                  <a:pt x="139700" y="12700"/>
                </a:lnTo>
                <a:lnTo>
                  <a:pt x="133350" y="25400"/>
                </a:lnTo>
                <a:lnTo>
                  <a:pt x="133350" y="50800"/>
                </a:lnTo>
                <a:lnTo>
                  <a:pt x="139700" y="63500"/>
                </a:lnTo>
                <a:lnTo>
                  <a:pt x="158750" y="76200"/>
                </a:lnTo>
                <a:lnTo>
                  <a:pt x="177800" y="69850"/>
                </a:lnTo>
                <a:lnTo>
                  <a:pt x="171450" y="5080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0" name="SMARTINK"/>
          <p:cNvSpPr/>
          <p:nvPr/>
        </p:nvSpPr>
        <p:spPr bwMode="auto">
          <a:xfrm>
            <a:off x="3190830" y="3750096"/>
            <a:ext cx="177801" cy="82551"/>
          </a:xfrm>
          <a:custGeom>
            <a:avLst/>
            <a:gdLst/>
            <a:ahLst/>
            <a:cxnLst/>
            <a:rect l="0" t="0" r="0" b="0"/>
            <a:pathLst>
              <a:path w="177801" h="82551">
                <a:moveTo>
                  <a:pt x="0" y="6350"/>
                </a:moveTo>
                <a:lnTo>
                  <a:pt x="12700" y="0"/>
                </a:lnTo>
                <a:lnTo>
                  <a:pt x="25400" y="31750"/>
                </a:lnTo>
                <a:lnTo>
                  <a:pt x="31750" y="57150"/>
                </a:lnTo>
                <a:lnTo>
                  <a:pt x="31750" y="82550"/>
                </a:lnTo>
                <a:lnTo>
                  <a:pt x="50800" y="57150"/>
                </a:lnTo>
                <a:lnTo>
                  <a:pt x="69850" y="57150"/>
                </a:lnTo>
                <a:lnTo>
                  <a:pt x="69850" y="76200"/>
                </a:lnTo>
                <a:lnTo>
                  <a:pt x="82550" y="82550"/>
                </a:lnTo>
                <a:lnTo>
                  <a:pt x="107950" y="63500"/>
                </a:lnTo>
                <a:lnTo>
                  <a:pt x="146050" y="69850"/>
                </a:lnTo>
                <a:lnTo>
                  <a:pt x="1778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1" name="SMARTINK"/>
          <p:cNvSpPr/>
          <p:nvPr/>
        </p:nvSpPr>
        <p:spPr bwMode="auto">
          <a:xfrm>
            <a:off x="3413080" y="3750096"/>
            <a:ext cx="19051" cy="114301"/>
          </a:xfrm>
          <a:custGeom>
            <a:avLst/>
            <a:gdLst/>
            <a:ahLst/>
            <a:cxnLst/>
            <a:rect l="0" t="0" r="0" b="0"/>
            <a:pathLst>
              <a:path w="19051" h="114301">
                <a:moveTo>
                  <a:pt x="1905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44450"/>
                </a:lnTo>
                <a:lnTo>
                  <a:pt x="12700" y="69850"/>
                </a:lnTo>
                <a:lnTo>
                  <a:pt x="19050" y="82550"/>
                </a:lnTo>
                <a:lnTo>
                  <a:pt x="12700" y="101600"/>
                </a:lnTo>
                <a:lnTo>
                  <a:pt x="63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2" name="SMARTINK"/>
          <p:cNvSpPr/>
          <p:nvPr/>
        </p:nvSpPr>
        <p:spPr bwMode="auto">
          <a:xfrm>
            <a:off x="3882980" y="3762796"/>
            <a:ext cx="6351" cy="63501"/>
          </a:xfrm>
          <a:custGeom>
            <a:avLst/>
            <a:gdLst/>
            <a:ahLst/>
            <a:cxnLst/>
            <a:rect l="0" t="0" r="0" b="0"/>
            <a:pathLst>
              <a:path w="6351" h="63501">
                <a:moveTo>
                  <a:pt x="635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63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3" name="SMARTINK"/>
          <p:cNvSpPr/>
          <p:nvPr/>
        </p:nvSpPr>
        <p:spPr bwMode="auto">
          <a:xfrm>
            <a:off x="3921080" y="3769146"/>
            <a:ext cx="44451" cy="57151"/>
          </a:xfrm>
          <a:custGeom>
            <a:avLst/>
            <a:gdLst/>
            <a:ahLst/>
            <a:cxnLst/>
            <a:rect l="0" t="0" r="0" b="0"/>
            <a:pathLst>
              <a:path w="44451" h="57151">
                <a:moveTo>
                  <a:pt x="0" y="0"/>
                </a:moveTo>
                <a:lnTo>
                  <a:pt x="12700" y="25400"/>
                </a:lnTo>
                <a:lnTo>
                  <a:pt x="19050" y="38100"/>
                </a:lnTo>
                <a:lnTo>
                  <a:pt x="444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4" name="SMARTINK"/>
          <p:cNvSpPr/>
          <p:nvPr/>
        </p:nvSpPr>
        <p:spPr bwMode="auto">
          <a:xfrm>
            <a:off x="4581480" y="3718346"/>
            <a:ext cx="25401" cy="82551"/>
          </a:xfrm>
          <a:custGeom>
            <a:avLst/>
            <a:gdLst/>
            <a:ahLst/>
            <a:cxnLst/>
            <a:rect l="0" t="0" r="0" b="0"/>
            <a:pathLst>
              <a:path w="25401" h="8255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6350" y="57150"/>
                </a:lnTo>
                <a:lnTo>
                  <a:pt x="12700" y="69850"/>
                </a:lnTo>
                <a:lnTo>
                  <a:pt x="25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5" name="SMARTINK"/>
          <p:cNvSpPr/>
          <p:nvPr/>
        </p:nvSpPr>
        <p:spPr bwMode="auto">
          <a:xfrm>
            <a:off x="4676730" y="3724696"/>
            <a:ext cx="25401" cy="82551"/>
          </a:xfrm>
          <a:custGeom>
            <a:avLst/>
            <a:gdLst/>
            <a:ahLst/>
            <a:cxnLst/>
            <a:rect l="0" t="0" r="0" b="0"/>
            <a:pathLst>
              <a:path w="25401" h="82551">
                <a:moveTo>
                  <a:pt x="0" y="0"/>
                </a:moveTo>
                <a:lnTo>
                  <a:pt x="0" y="31750"/>
                </a:lnTo>
                <a:lnTo>
                  <a:pt x="19050" y="69850"/>
                </a:lnTo>
                <a:lnTo>
                  <a:pt x="25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6" name="SMARTINK"/>
          <p:cNvSpPr/>
          <p:nvPr/>
        </p:nvSpPr>
        <p:spPr bwMode="auto">
          <a:xfrm>
            <a:off x="5457780" y="3705646"/>
            <a:ext cx="209551" cy="6351"/>
          </a:xfrm>
          <a:custGeom>
            <a:avLst/>
            <a:gdLst/>
            <a:ahLst/>
            <a:cxnLst/>
            <a:rect l="0" t="0" r="0" b="0"/>
            <a:pathLst>
              <a:path w="209551" h="63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0"/>
                </a:lnTo>
                <a:lnTo>
                  <a:pt x="209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7" name="SMARTINK"/>
          <p:cNvSpPr/>
          <p:nvPr/>
        </p:nvSpPr>
        <p:spPr bwMode="auto">
          <a:xfrm>
            <a:off x="5502230" y="3788196"/>
            <a:ext cx="133351" cy="12701"/>
          </a:xfrm>
          <a:custGeom>
            <a:avLst/>
            <a:gdLst/>
            <a:ahLst/>
            <a:cxnLst/>
            <a:rect l="0" t="0" r="0" b="0"/>
            <a:pathLst>
              <a:path w="133351" h="12701">
                <a:moveTo>
                  <a:pt x="0" y="12700"/>
                </a:moveTo>
                <a:lnTo>
                  <a:pt x="2540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07950" y="0"/>
                </a:lnTo>
                <a:lnTo>
                  <a:pt x="133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8" name="SMARTINK"/>
          <p:cNvSpPr/>
          <p:nvPr/>
        </p:nvSpPr>
        <p:spPr bwMode="auto">
          <a:xfrm>
            <a:off x="5902280" y="3546896"/>
            <a:ext cx="158751" cy="247651"/>
          </a:xfrm>
          <a:custGeom>
            <a:avLst/>
            <a:gdLst/>
            <a:ahLst/>
            <a:cxnLst/>
            <a:rect l="0" t="0" r="0" b="0"/>
            <a:pathLst>
              <a:path w="158751" h="247651">
                <a:moveTo>
                  <a:pt x="120650" y="12700"/>
                </a:moveTo>
                <a:lnTo>
                  <a:pt x="114300" y="0"/>
                </a:lnTo>
                <a:lnTo>
                  <a:pt x="101600" y="6350"/>
                </a:lnTo>
                <a:lnTo>
                  <a:pt x="82550" y="38100"/>
                </a:lnTo>
                <a:lnTo>
                  <a:pt x="57150" y="63500"/>
                </a:lnTo>
                <a:lnTo>
                  <a:pt x="44450" y="88900"/>
                </a:lnTo>
                <a:lnTo>
                  <a:pt x="25400" y="107950"/>
                </a:lnTo>
                <a:lnTo>
                  <a:pt x="6350" y="139700"/>
                </a:lnTo>
                <a:lnTo>
                  <a:pt x="0" y="158750"/>
                </a:lnTo>
                <a:lnTo>
                  <a:pt x="25400" y="171450"/>
                </a:lnTo>
                <a:lnTo>
                  <a:pt x="57150" y="165100"/>
                </a:lnTo>
                <a:lnTo>
                  <a:pt x="76200" y="165100"/>
                </a:lnTo>
                <a:lnTo>
                  <a:pt x="107950" y="158750"/>
                </a:lnTo>
                <a:lnTo>
                  <a:pt x="120650" y="146050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33350" y="120650"/>
                </a:lnTo>
                <a:lnTo>
                  <a:pt x="133350" y="146050"/>
                </a:lnTo>
                <a:lnTo>
                  <a:pt x="133350" y="177800"/>
                </a:lnTo>
                <a:lnTo>
                  <a:pt x="133350" y="203200"/>
                </a:lnTo>
                <a:lnTo>
                  <a:pt x="133350" y="234950"/>
                </a:lnTo>
                <a:lnTo>
                  <a:pt x="1587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89" name="SMARTINK"/>
          <p:cNvSpPr/>
          <p:nvPr/>
        </p:nvSpPr>
        <p:spPr bwMode="auto">
          <a:xfrm>
            <a:off x="6175330" y="3610396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114300" y="12700"/>
                </a:moveTo>
                <a:lnTo>
                  <a:pt x="107950" y="0"/>
                </a:lnTo>
                <a:lnTo>
                  <a:pt x="95250" y="6350"/>
                </a:lnTo>
                <a:lnTo>
                  <a:pt x="76200" y="31750"/>
                </a:lnTo>
                <a:lnTo>
                  <a:pt x="63500" y="57150"/>
                </a:lnTo>
                <a:lnTo>
                  <a:pt x="50800" y="82550"/>
                </a:lnTo>
                <a:lnTo>
                  <a:pt x="38100" y="107950"/>
                </a:lnTo>
                <a:lnTo>
                  <a:pt x="25400" y="127000"/>
                </a:lnTo>
                <a:lnTo>
                  <a:pt x="12700" y="158750"/>
                </a:lnTo>
                <a:lnTo>
                  <a:pt x="0" y="1905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0" name="SMARTINK"/>
          <p:cNvSpPr/>
          <p:nvPr/>
        </p:nvSpPr>
        <p:spPr bwMode="auto">
          <a:xfrm>
            <a:off x="6162630" y="3610396"/>
            <a:ext cx="120651" cy="158751"/>
          </a:xfrm>
          <a:custGeom>
            <a:avLst/>
            <a:gdLst/>
            <a:ahLst/>
            <a:cxnLst/>
            <a:rect l="0" t="0" r="0" b="0"/>
            <a:pathLst>
              <a:path w="120651" h="158751">
                <a:moveTo>
                  <a:pt x="12700" y="12700"/>
                </a:moveTo>
                <a:lnTo>
                  <a:pt x="0" y="0"/>
                </a:lnTo>
                <a:lnTo>
                  <a:pt x="25400" y="31750"/>
                </a:lnTo>
                <a:lnTo>
                  <a:pt x="50800" y="57150"/>
                </a:lnTo>
                <a:lnTo>
                  <a:pt x="76200" y="88900"/>
                </a:lnTo>
                <a:lnTo>
                  <a:pt x="95250" y="114300"/>
                </a:lnTo>
                <a:lnTo>
                  <a:pt x="114300" y="146050"/>
                </a:lnTo>
                <a:lnTo>
                  <a:pt x="1206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1" name="SMARTINK"/>
          <p:cNvSpPr/>
          <p:nvPr/>
        </p:nvSpPr>
        <p:spPr bwMode="auto">
          <a:xfrm>
            <a:off x="6416630" y="3565946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6350" y="19050"/>
                </a:moveTo>
                <a:lnTo>
                  <a:pt x="0" y="0"/>
                </a:ln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9050" y="127000"/>
                </a:lnTo>
                <a:lnTo>
                  <a:pt x="19050" y="158750"/>
                </a:lnTo>
                <a:lnTo>
                  <a:pt x="19050" y="177800"/>
                </a:lnTo>
                <a:lnTo>
                  <a:pt x="19050" y="20955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2" name="SMARTINK"/>
          <p:cNvSpPr/>
          <p:nvPr/>
        </p:nvSpPr>
        <p:spPr bwMode="auto">
          <a:xfrm>
            <a:off x="6721430" y="3623096"/>
            <a:ext cx="120651" cy="273051"/>
          </a:xfrm>
          <a:custGeom>
            <a:avLst/>
            <a:gdLst/>
            <a:ahLst/>
            <a:cxnLst/>
            <a:rect l="0" t="0" r="0" b="0"/>
            <a:pathLst>
              <a:path w="120651" h="273051">
                <a:moveTo>
                  <a:pt x="82550" y="57150"/>
                </a:moveTo>
                <a:lnTo>
                  <a:pt x="88900" y="38100"/>
                </a:lnTo>
                <a:lnTo>
                  <a:pt x="95250" y="25400"/>
                </a:lnTo>
                <a:lnTo>
                  <a:pt x="88900" y="12700"/>
                </a:lnTo>
                <a:lnTo>
                  <a:pt x="69850" y="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12700" y="31750"/>
                </a:lnTo>
                <a:lnTo>
                  <a:pt x="12700" y="50800"/>
                </a:lnTo>
                <a:lnTo>
                  <a:pt x="25400" y="69850"/>
                </a:lnTo>
                <a:lnTo>
                  <a:pt x="38100" y="82550"/>
                </a:lnTo>
                <a:lnTo>
                  <a:pt x="57150" y="76200"/>
                </a:lnTo>
                <a:lnTo>
                  <a:pt x="69850" y="57150"/>
                </a:lnTo>
                <a:lnTo>
                  <a:pt x="69850" y="38100"/>
                </a:lnTo>
                <a:lnTo>
                  <a:pt x="88900" y="50800"/>
                </a:lnTo>
                <a:lnTo>
                  <a:pt x="101600" y="82550"/>
                </a:lnTo>
                <a:lnTo>
                  <a:pt x="107950" y="107950"/>
                </a:lnTo>
                <a:lnTo>
                  <a:pt x="114300" y="133350"/>
                </a:lnTo>
                <a:lnTo>
                  <a:pt x="120650" y="165100"/>
                </a:lnTo>
                <a:lnTo>
                  <a:pt x="120650" y="190500"/>
                </a:lnTo>
                <a:lnTo>
                  <a:pt x="114300" y="215900"/>
                </a:lnTo>
                <a:lnTo>
                  <a:pt x="101600" y="241300"/>
                </a:lnTo>
                <a:lnTo>
                  <a:pt x="82550" y="260350"/>
                </a:lnTo>
                <a:lnTo>
                  <a:pt x="63500" y="266700"/>
                </a:lnTo>
                <a:lnTo>
                  <a:pt x="44450" y="273050"/>
                </a:lnTo>
                <a:lnTo>
                  <a:pt x="25400" y="273050"/>
                </a:lnTo>
                <a:lnTo>
                  <a:pt x="12700" y="266700"/>
                </a:lnTo>
                <a:lnTo>
                  <a:pt x="0" y="254000"/>
                </a:lnTo>
                <a:lnTo>
                  <a:pt x="0" y="228600"/>
                </a:lnTo>
                <a:lnTo>
                  <a:pt x="6350" y="203200"/>
                </a:lnTo>
                <a:lnTo>
                  <a:pt x="19050" y="171450"/>
                </a:lnTo>
                <a:lnTo>
                  <a:pt x="44450" y="152400"/>
                </a:lnTo>
                <a:lnTo>
                  <a:pt x="63500" y="139700"/>
                </a:lnTo>
                <a:lnTo>
                  <a:pt x="95250" y="127000"/>
                </a:lnTo>
                <a:lnTo>
                  <a:pt x="1079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3" name="SMARTINK"/>
          <p:cNvSpPr/>
          <p:nvPr/>
        </p:nvSpPr>
        <p:spPr bwMode="auto">
          <a:xfrm>
            <a:off x="7159580" y="3578646"/>
            <a:ext cx="203201" cy="31751"/>
          </a:xfrm>
          <a:custGeom>
            <a:avLst/>
            <a:gdLst/>
            <a:ahLst/>
            <a:cxnLst/>
            <a:rect l="0" t="0" r="0" b="0"/>
            <a:pathLst>
              <a:path w="203201" h="31751">
                <a:moveTo>
                  <a:pt x="0" y="31750"/>
                </a:moveTo>
                <a:lnTo>
                  <a:pt x="25400" y="25400"/>
                </a:lnTo>
                <a:lnTo>
                  <a:pt x="50800" y="19050"/>
                </a:lnTo>
                <a:lnTo>
                  <a:pt x="76200" y="12700"/>
                </a:lnTo>
                <a:lnTo>
                  <a:pt x="101600" y="12700"/>
                </a:lnTo>
                <a:lnTo>
                  <a:pt x="133350" y="6350"/>
                </a:lnTo>
                <a:lnTo>
                  <a:pt x="158750" y="0"/>
                </a:lnTo>
                <a:lnTo>
                  <a:pt x="177800" y="0"/>
                </a:lnTo>
                <a:lnTo>
                  <a:pt x="203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4" name="SMARTINK"/>
          <p:cNvSpPr/>
          <p:nvPr/>
        </p:nvSpPr>
        <p:spPr bwMode="auto">
          <a:xfrm>
            <a:off x="7191330" y="3680246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19050" y="12700"/>
                </a:moveTo>
                <a:lnTo>
                  <a:pt x="0" y="19050"/>
                </a:lnTo>
                <a:lnTo>
                  <a:pt x="25400" y="1270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5" name="SMARTINK"/>
          <p:cNvSpPr/>
          <p:nvPr/>
        </p:nvSpPr>
        <p:spPr bwMode="auto">
          <a:xfrm>
            <a:off x="7705680" y="3445296"/>
            <a:ext cx="190501" cy="247651"/>
          </a:xfrm>
          <a:custGeom>
            <a:avLst/>
            <a:gdLst/>
            <a:ahLst/>
            <a:cxnLst/>
            <a:rect l="0" t="0" r="0" b="0"/>
            <a:pathLst>
              <a:path w="190501" h="247651">
                <a:moveTo>
                  <a:pt x="0" y="0"/>
                </a:moveTo>
                <a:lnTo>
                  <a:pt x="19050" y="0"/>
                </a:lnTo>
                <a:lnTo>
                  <a:pt x="31750" y="6350"/>
                </a:lnTo>
                <a:lnTo>
                  <a:pt x="44450" y="25400"/>
                </a:lnTo>
                <a:lnTo>
                  <a:pt x="31750" y="69850"/>
                </a:lnTo>
                <a:lnTo>
                  <a:pt x="19050" y="101600"/>
                </a:lnTo>
                <a:lnTo>
                  <a:pt x="12700" y="114300"/>
                </a:lnTo>
                <a:lnTo>
                  <a:pt x="12700" y="133350"/>
                </a:lnTo>
                <a:lnTo>
                  <a:pt x="25400" y="146050"/>
                </a:lnTo>
                <a:lnTo>
                  <a:pt x="57150" y="152400"/>
                </a:lnTo>
                <a:lnTo>
                  <a:pt x="76200" y="146050"/>
                </a:lnTo>
                <a:lnTo>
                  <a:pt x="101600" y="139700"/>
                </a:lnTo>
                <a:lnTo>
                  <a:pt x="120650" y="120650"/>
                </a:lnTo>
                <a:lnTo>
                  <a:pt x="139700" y="101600"/>
                </a:lnTo>
                <a:lnTo>
                  <a:pt x="146050" y="69850"/>
                </a:lnTo>
                <a:lnTo>
                  <a:pt x="152400" y="57150"/>
                </a:lnTo>
                <a:lnTo>
                  <a:pt x="146050" y="44450"/>
                </a:lnTo>
                <a:lnTo>
                  <a:pt x="146050" y="88900"/>
                </a:lnTo>
                <a:lnTo>
                  <a:pt x="146050" y="114300"/>
                </a:lnTo>
                <a:lnTo>
                  <a:pt x="146050" y="139700"/>
                </a:lnTo>
                <a:lnTo>
                  <a:pt x="146050" y="158750"/>
                </a:lnTo>
                <a:lnTo>
                  <a:pt x="146050" y="190500"/>
                </a:lnTo>
                <a:lnTo>
                  <a:pt x="152400" y="215900"/>
                </a:lnTo>
                <a:lnTo>
                  <a:pt x="158750" y="228600"/>
                </a:lnTo>
                <a:lnTo>
                  <a:pt x="1905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6" name="SMARTINK"/>
          <p:cNvSpPr/>
          <p:nvPr/>
        </p:nvSpPr>
        <p:spPr bwMode="auto">
          <a:xfrm>
            <a:off x="7940630" y="3559596"/>
            <a:ext cx="127001" cy="260351"/>
          </a:xfrm>
          <a:custGeom>
            <a:avLst/>
            <a:gdLst/>
            <a:ahLst/>
            <a:cxnLst/>
            <a:rect l="0" t="0" r="0" b="0"/>
            <a:pathLst>
              <a:path w="127001" h="260351">
                <a:moveTo>
                  <a:pt x="107950" y="31750"/>
                </a:moveTo>
                <a:lnTo>
                  <a:pt x="107950" y="12700"/>
                </a:lnTo>
                <a:lnTo>
                  <a:pt x="88900" y="0"/>
                </a:lnTo>
                <a:lnTo>
                  <a:pt x="63500" y="12700"/>
                </a:lnTo>
                <a:lnTo>
                  <a:pt x="50800" y="19050"/>
                </a:lnTo>
                <a:lnTo>
                  <a:pt x="38100" y="44450"/>
                </a:lnTo>
                <a:lnTo>
                  <a:pt x="38100" y="63500"/>
                </a:lnTo>
                <a:lnTo>
                  <a:pt x="44450" y="76200"/>
                </a:lnTo>
                <a:lnTo>
                  <a:pt x="57150" y="88900"/>
                </a:lnTo>
                <a:lnTo>
                  <a:pt x="69850" y="95250"/>
                </a:lnTo>
                <a:lnTo>
                  <a:pt x="82550" y="82550"/>
                </a:lnTo>
                <a:lnTo>
                  <a:pt x="82550" y="44450"/>
                </a:lnTo>
                <a:lnTo>
                  <a:pt x="95250" y="69850"/>
                </a:lnTo>
                <a:lnTo>
                  <a:pt x="101600" y="101600"/>
                </a:lnTo>
                <a:lnTo>
                  <a:pt x="107950" y="114300"/>
                </a:lnTo>
                <a:lnTo>
                  <a:pt x="114300" y="146050"/>
                </a:lnTo>
                <a:lnTo>
                  <a:pt x="120650" y="177800"/>
                </a:lnTo>
                <a:lnTo>
                  <a:pt x="120650" y="209550"/>
                </a:lnTo>
                <a:lnTo>
                  <a:pt x="107950" y="234950"/>
                </a:lnTo>
                <a:lnTo>
                  <a:pt x="88900" y="254000"/>
                </a:lnTo>
                <a:lnTo>
                  <a:pt x="76200" y="260350"/>
                </a:lnTo>
                <a:lnTo>
                  <a:pt x="57150" y="260350"/>
                </a:lnTo>
                <a:lnTo>
                  <a:pt x="25400" y="254000"/>
                </a:lnTo>
                <a:lnTo>
                  <a:pt x="12700" y="234950"/>
                </a:lnTo>
                <a:lnTo>
                  <a:pt x="0" y="215900"/>
                </a:lnTo>
                <a:lnTo>
                  <a:pt x="0" y="184150"/>
                </a:lnTo>
                <a:lnTo>
                  <a:pt x="6350" y="171450"/>
                </a:lnTo>
                <a:lnTo>
                  <a:pt x="12700" y="158750"/>
                </a:lnTo>
                <a:lnTo>
                  <a:pt x="38100" y="146050"/>
                </a:lnTo>
                <a:lnTo>
                  <a:pt x="63500" y="139700"/>
                </a:lnTo>
                <a:lnTo>
                  <a:pt x="95250" y="139700"/>
                </a:lnTo>
                <a:lnTo>
                  <a:pt x="1270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7" name="SMARTINK"/>
          <p:cNvSpPr/>
          <p:nvPr/>
        </p:nvSpPr>
        <p:spPr bwMode="auto">
          <a:xfrm>
            <a:off x="752430" y="4302546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6350" y="2540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14300"/>
                </a:lnTo>
                <a:lnTo>
                  <a:pt x="12700" y="14605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8" name="SMARTINK"/>
          <p:cNvSpPr/>
          <p:nvPr/>
        </p:nvSpPr>
        <p:spPr bwMode="auto">
          <a:xfrm>
            <a:off x="771480" y="4258096"/>
            <a:ext cx="171451" cy="158751"/>
          </a:xfrm>
          <a:custGeom>
            <a:avLst/>
            <a:gdLst/>
            <a:ahLst/>
            <a:cxnLst/>
            <a:rect l="0" t="0" r="0" b="0"/>
            <a:pathLst>
              <a:path w="171451" h="158751">
                <a:moveTo>
                  <a:pt x="0" y="19050"/>
                </a:moveTo>
                <a:lnTo>
                  <a:pt x="19050" y="50800"/>
                </a:lnTo>
                <a:lnTo>
                  <a:pt x="31750" y="69850"/>
                </a:lnTo>
                <a:lnTo>
                  <a:pt x="44450" y="82550"/>
                </a:lnTo>
                <a:lnTo>
                  <a:pt x="57150" y="88900"/>
                </a:lnTo>
                <a:lnTo>
                  <a:pt x="69850" y="82550"/>
                </a:lnTo>
                <a:lnTo>
                  <a:pt x="76200" y="69850"/>
                </a:lnTo>
                <a:lnTo>
                  <a:pt x="88900" y="44450"/>
                </a:lnTo>
                <a:lnTo>
                  <a:pt x="95250" y="12700"/>
                </a:lnTo>
                <a:lnTo>
                  <a:pt x="101600" y="0"/>
                </a:lnTo>
                <a:lnTo>
                  <a:pt x="114300" y="19050"/>
                </a:lnTo>
                <a:lnTo>
                  <a:pt x="120650" y="44450"/>
                </a:lnTo>
                <a:lnTo>
                  <a:pt x="127000" y="76200"/>
                </a:lnTo>
                <a:lnTo>
                  <a:pt x="133350" y="107950"/>
                </a:lnTo>
                <a:lnTo>
                  <a:pt x="139700" y="133350"/>
                </a:lnTo>
                <a:lnTo>
                  <a:pt x="152400" y="146050"/>
                </a:lnTo>
                <a:lnTo>
                  <a:pt x="1714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99" name="SMARTINK"/>
          <p:cNvSpPr/>
          <p:nvPr/>
        </p:nvSpPr>
        <p:spPr bwMode="auto">
          <a:xfrm>
            <a:off x="1000080" y="4340646"/>
            <a:ext cx="101601" cy="95251"/>
          </a:xfrm>
          <a:custGeom>
            <a:avLst/>
            <a:gdLst/>
            <a:ahLst/>
            <a:cxnLst/>
            <a:rect l="0" t="0" r="0" b="0"/>
            <a:pathLst>
              <a:path w="101601" h="95251">
                <a:moveTo>
                  <a:pt x="57150" y="0"/>
                </a:move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57150"/>
                </a:lnTo>
                <a:lnTo>
                  <a:pt x="12700" y="69850"/>
                </a:lnTo>
                <a:lnTo>
                  <a:pt x="25400" y="76200"/>
                </a:lnTo>
                <a:lnTo>
                  <a:pt x="44450" y="63500"/>
                </a:lnTo>
                <a:lnTo>
                  <a:pt x="50800" y="50800"/>
                </a:lnTo>
                <a:lnTo>
                  <a:pt x="63500" y="25400"/>
                </a:lnTo>
                <a:lnTo>
                  <a:pt x="76200" y="50800"/>
                </a:lnTo>
                <a:lnTo>
                  <a:pt x="82550" y="69850"/>
                </a:lnTo>
                <a:lnTo>
                  <a:pt x="1016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0" name="SMARTINK"/>
          <p:cNvSpPr/>
          <p:nvPr/>
        </p:nvSpPr>
        <p:spPr bwMode="auto">
          <a:xfrm>
            <a:off x="1133430" y="4308896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76200" y="12700"/>
                </a:moveTo>
                <a:lnTo>
                  <a:pt x="635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12700" y="69850"/>
                </a:lnTo>
                <a:lnTo>
                  <a:pt x="38100" y="95250"/>
                </a:lnTo>
                <a:lnTo>
                  <a:pt x="44450" y="107950"/>
                </a:lnTo>
                <a:lnTo>
                  <a:pt x="38100" y="127000"/>
                </a:lnTo>
                <a:lnTo>
                  <a:pt x="25400" y="133350"/>
                </a:lnTo>
                <a:lnTo>
                  <a:pt x="19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1" name="SMARTINK"/>
          <p:cNvSpPr/>
          <p:nvPr/>
        </p:nvSpPr>
        <p:spPr bwMode="auto">
          <a:xfrm>
            <a:off x="1235030" y="4315246"/>
            <a:ext cx="44451" cy="127001"/>
          </a:xfrm>
          <a:custGeom>
            <a:avLst/>
            <a:gdLst/>
            <a:ahLst/>
            <a:cxnLst/>
            <a:rect l="0" t="0" r="0" b="0"/>
            <a:pathLst>
              <a:path w="44451" h="127001">
                <a:moveTo>
                  <a:pt x="44450" y="12700"/>
                </a:moveTo>
                <a:lnTo>
                  <a:pt x="38100" y="0"/>
                </a:ln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19050" y="63500"/>
                </a:lnTo>
                <a:lnTo>
                  <a:pt x="31750" y="76200"/>
                </a:lnTo>
                <a:lnTo>
                  <a:pt x="31750" y="95250"/>
                </a:lnTo>
                <a:lnTo>
                  <a:pt x="25400" y="11430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2" name="SMARTINK"/>
          <p:cNvSpPr/>
          <p:nvPr/>
        </p:nvSpPr>
        <p:spPr bwMode="auto">
          <a:xfrm>
            <a:off x="1660480" y="4296196"/>
            <a:ext cx="76201" cy="107951"/>
          </a:xfrm>
          <a:custGeom>
            <a:avLst/>
            <a:gdLst/>
            <a:ahLst/>
            <a:cxnLst/>
            <a:rect l="0" t="0" r="0" b="0"/>
            <a:pathLst>
              <a:path w="76201" h="107951">
                <a:moveTo>
                  <a:pt x="76200" y="6350"/>
                </a:moveTo>
                <a:lnTo>
                  <a:pt x="63500" y="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0" y="50800"/>
                </a:lnTo>
                <a:lnTo>
                  <a:pt x="6350" y="82550"/>
                </a:lnTo>
                <a:lnTo>
                  <a:pt x="19050" y="95250"/>
                </a:lnTo>
                <a:lnTo>
                  <a:pt x="38100" y="107950"/>
                </a:lnTo>
                <a:lnTo>
                  <a:pt x="63500" y="101600"/>
                </a:lnTo>
                <a:lnTo>
                  <a:pt x="69850" y="88900"/>
                </a:lnTo>
                <a:lnTo>
                  <a:pt x="63500" y="63500"/>
                </a:lnTo>
                <a:lnTo>
                  <a:pt x="50800" y="38100"/>
                </a:lnTo>
                <a:lnTo>
                  <a:pt x="44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3" name="SMARTINK"/>
          <p:cNvSpPr/>
          <p:nvPr/>
        </p:nvSpPr>
        <p:spPr bwMode="auto">
          <a:xfrm>
            <a:off x="1850980" y="4175546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57150" y="44450"/>
                </a:moveTo>
                <a:lnTo>
                  <a:pt x="38100" y="12700"/>
                </a:lnTo>
                <a:lnTo>
                  <a:pt x="31750" y="0"/>
                </a:lnTo>
                <a:lnTo>
                  <a:pt x="12700" y="6350"/>
                </a:ln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6350" y="203200"/>
                </a:lnTo>
                <a:lnTo>
                  <a:pt x="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4" name="SMARTINK"/>
          <p:cNvSpPr/>
          <p:nvPr/>
        </p:nvSpPr>
        <p:spPr bwMode="auto">
          <a:xfrm>
            <a:off x="1787480" y="4289846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5" name="SMARTINK"/>
          <p:cNvSpPr/>
          <p:nvPr/>
        </p:nvSpPr>
        <p:spPr bwMode="auto">
          <a:xfrm>
            <a:off x="2320880" y="4181896"/>
            <a:ext cx="146051" cy="196851"/>
          </a:xfrm>
          <a:custGeom>
            <a:avLst/>
            <a:gdLst/>
            <a:ahLst/>
            <a:cxnLst/>
            <a:rect l="0" t="0" r="0" b="0"/>
            <a:pathLst>
              <a:path w="146051" h="196851">
                <a:moveTo>
                  <a:pt x="76200" y="31750"/>
                </a:moveTo>
                <a:lnTo>
                  <a:pt x="69850" y="12700"/>
                </a:lnTo>
                <a:lnTo>
                  <a:pt x="57150" y="6350"/>
                </a:lnTo>
                <a:lnTo>
                  <a:pt x="44450" y="12700"/>
                </a:lnTo>
                <a:lnTo>
                  <a:pt x="25400" y="3810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77800"/>
                </a:lnTo>
                <a:lnTo>
                  <a:pt x="38100" y="190500"/>
                </a:lnTo>
                <a:lnTo>
                  <a:pt x="63500" y="196850"/>
                </a:lnTo>
                <a:lnTo>
                  <a:pt x="82550" y="196850"/>
                </a:lnTo>
                <a:lnTo>
                  <a:pt x="120650" y="184150"/>
                </a:lnTo>
                <a:lnTo>
                  <a:pt x="133350" y="158750"/>
                </a:lnTo>
                <a:lnTo>
                  <a:pt x="139700" y="133350"/>
                </a:lnTo>
                <a:lnTo>
                  <a:pt x="146050" y="107950"/>
                </a:lnTo>
                <a:lnTo>
                  <a:pt x="146050" y="76200"/>
                </a:lnTo>
                <a:lnTo>
                  <a:pt x="139700" y="44450"/>
                </a:lnTo>
                <a:lnTo>
                  <a:pt x="120650" y="19050"/>
                </a:lnTo>
                <a:lnTo>
                  <a:pt x="1079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6" name="SMARTINK"/>
          <p:cNvSpPr/>
          <p:nvPr/>
        </p:nvSpPr>
        <p:spPr bwMode="auto">
          <a:xfrm>
            <a:off x="2898730" y="4277146"/>
            <a:ext cx="165101" cy="76201"/>
          </a:xfrm>
          <a:custGeom>
            <a:avLst/>
            <a:gdLst/>
            <a:ahLst/>
            <a:cxnLst/>
            <a:rect l="0" t="0" r="0" b="0"/>
            <a:pathLst>
              <a:path w="165101" h="76201">
                <a:moveTo>
                  <a:pt x="95250" y="19050"/>
                </a:moveTo>
                <a:lnTo>
                  <a:pt x="82550" y="6350"/>
                </a:lnTo>
                <a:lnTo>
                  <a:pt x="69850" y="0"/>
                </a:lnTo>
                <a:lnTo>
                  <a:pt x="5080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57150"/>
                </a:lnTo>
                <a:lnTo>
                  <a:pt x="50800" y="44450"/>
                </a:lnTo>
                <a:lnTo>
                  <a:pt x="63500" y="25400"/>
                </a:lnTo>
                <a:lnTo>
                  <a:pt x="82550" y="25400"/>
                </a:lnTo>
                <a:lnTo>
                  <a:pt x="107950" y="50800"/>
                </a:lnTo>
                <a:lnTo>
                  <a:pt x="127000" y="63500"/>
                </a:lnTo>
                <a:lnTo>
                  <a:pt x="139700" y="69850"/>
                </a:lnTo>
                <a:lnTo>
                  <a:pt x="1651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7" name="SMARTINK"/>
          <p:cNvSpPr/>
          <p:nvPr/>
        </p:nvSpPr>
        <p:spPr bwMode="auto">
          <a:xfrm>
            <a:off x="3082880" y="4143796"/>
            <a:ext cx="38101" cy="234951"/>
          </a:xfrm>
          <a:custGeom>
            <a:avLst/>
            <a:gdLst/>
            <a:ahLst/>
            <a:cxnLst/>
            <a:rect l="0" t="0" r="0" b="0"/>
            <a:pathLst>
              <a:path w="38101" h="2349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8100"/>
                </a:lnTo>
                <a:lnTo>
                  <a:pt x="0" y="6985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84150"/>
                </a:lnTo>
                <a:lnTo>
                  <a:pt x="31750" y="215900"/>
                </a:lnTo>
                <a:lnTo>
                  <a:pt x="381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8" name="SMARTINK"/>
          <p:cNvSpPr/>
          <p:nvPr/>
        </p:nvSpPr>
        <p:spPr bwMode="auto">
          <a:xfrm>
            <a:off x="3032080" y="4251746"/>
            <a:ext cx="215901" cy="88901"/>
          </a:xfrm>
          <a:custGeom>
            <a:avLst/>
            <a:gdLst/>
            <a:ahLst/>
            <a:cxnLst/>
            <a:rect l="0" t="0" r="0" b="0"/>
            <a:pathLst>
              <a:path w="215901" h="88901">
                <a:moveTo>
                  <a:pt x="0" y="6350"/>
                </a:moveTo>
                <a:lnTo>
                  <a:pt x="19050" y="635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90500" y="6350"/>
                </a:lnTo>
                <a:lnTo>
                  <a:pt x="215900" y="0"/>
                </a:lnTo>
                <a:lnTo>
                  <a:pt x="184150" y="0"/>
                </a:lnTo>
                <a:lnTo>
                  <a:pt x="158750" y="12700"/>
                </a:lnTo>
                <a:lnTo>
                  <a:pt x="152400" y="25400"/>
                </a:lnTo>
                <a:lnTo>
                  <a:pt x="146050" y="44450"/>
                </a:lnTo>
                <a:lnTo>
                  <a:pt x="146050" y="63500"/>
                </a:lnTo>
                <a:lnTo>
                  <a:pt x="152400" y="82550"/>
                </a:lnTo>
                <a:lnTo>
                  <a:pt x="171450" y="88900"/>
                </a:lnTo>
                <a:lnTo>
                  <a:pt x="190500" y="88900"/>
                </a:lnTo>
                <a:lnTo>
                  <a:pt x="203200" y="82550"/>
                </a:lnTo>
                <a:lnTo>
                  <a:pt x="203200" y="57150"/>
                </a:lnTo>
                <a:lnTo>
                  <a:pt x="196850" y="31750"/>
                </a:lnTo>
                <a:lnTo>
                  <a:pt x="1968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09" name="SMARTINK"/>
          <p:cNvSpPr/>
          <p:nvPr/>
        </p:nvSpPr>
        <p:spPr bwMode="auto">
          <a:xfrm>
            <a:off x="3298780" y="4232696"/>
            <a:ext cx="146051" cy="82551"/>
          </a:xfrm>
          <a:custGeom>
            <a:avLst/>
            <a:gdLst/>
            <a:ahLst/>
            <a:cxnLst/>
            <a:rect l="0" t="0" r="0" b="0"/>
            <a:pathLst>
              <a:path w="146051" h="8255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12700" y="82550"/>
                </a:lnTo>
                <a:lnTo>
                  <a:pt x="31750" y="69850"/>
                </a:lnTo>
                <a:lnTo>
                  <a:pt x="44450" y="63500"/>
                </a:lnTo>
                <a:lnTo>
                  <a:pt x="50800" y="76200"/>
                </a:lnTo>
                <a:lnTo>
                  <a:pt x="63500" y="82550"/>
                </a:lnTo>
                <a:lnTo>
                  <a:pt x="95250" y="76200"/>
                </a:lnTo>
                <a:lnTo>
                  <a:pt x="120650" y="69850"/>
                </a:lnTo>
                <a:lnTo>
                  <a:pt x="1460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0" name="SMARTINK"/>
          <p:cNvSpPr/>
          <p:nvPr/>
        </p:nvSpPr>
        <p:spPr bwMode="auto">
          <a:xfrm>
            <a:off x="3482930" y="4239046"/>
            <a:ext cx="6351" cy="120651"/>
          </a:xfrm>
          <a:custGeom>
            <a:avLst/>
            <a:gdLst/>
            <a:ahLst/>
            <a:cxnLst/>
            <a:rect l="0" t="0" r="0" b="0"/>
            <a:pathLst>
              <a:path w="6351" h="1206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1" name="SMARTINK"/>
          <p:cNvSpPr/>
          <p:nvPr/>
        </p:nvSpPr>
        <p:spPr bwMode="auto">
          <a:xfrm>
            <a:off x="3851230" y="4232696"/>
            <a:ext cx="38101" cy="114301"/>
          </a:xfrm>
          <a:custGeom>
            <a:avLst/>
            <a:gdLst/>
            <a:ahLst/>
            <a:cxnLst/>
            <a:rect l="0" t="0" r="0" b="0"/>
            <a:pathLst>
              <a:path w="38101" h="114301">
                <a:moveTo>
                  <a:pt x="0" y="0"/>
                </a:moveTo>
                <a:lnTo>
                  <a:pt x="12700" y="12700"/>
                </a:lnTo>
                <a:lnTo>
                  <a:pt x="19050" y="31750"/>
                </a:lnTo>
                <a:lnTo>
                  <a:pt x="25400" y="44450"/>
                </a:lnTo>
                <a:lnTo>
                  <a:pt x="25400" y="76200"/>
                </a:lnTo>
                <a:lnTo>
                  <a:pt x="381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2" name="SMARTINK"/>
          <p:cNvSpPr/>
          <p:nvPr/>
        </p:nvSpPr>
        <p:spPr bwMode="auto">
          <a:xfrm>
            <a:off x="3933780" y="4251746"/>
            <a:ext cx="12701" cy="76201"/>
          </a:xfrm>
          <a:custGeom>
            <a:avLst/>
            <a:gdLst/>
            <a:ahLst/>
            <a:cxnLst/>
            <a:rect l="0" t="0" r="0" b="0"/>
            <a:pathLst>
              <a:path w="12701" h="76201">
                <a:moveTo>
                  <a:pt x="0" y="0"/>
                </a:moveTo>
                <a:lnTo>
                  <a:pt x="6350" y="38100"/>
                </a:lnTo>
                <a:lnTo>
                  <a:pt x="6350" y="69850"/>
                </a:lnTo>
                <a:lnTo>
                  <a:pt x="127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3" name="SMARTINK"/>
          <p:cNvSpPr/>
          <p:nvPr/>
        </p:nvSpPr>
        <p:spPr bwMode="auto">
          <a:xfrm>
            <a:off x="4581480" y="4239046"/>
            <a:ext cx="12701" cy="107951"/>
          </a:xfrm>
          <a:custGeom>
            <a:avLst/>
            <a:gdLst/>
            <a:ahLst/>
            <a:cxnLst/>
            <a:rect l="0" t="0" r="0" b="0"/>
            <a:pathLst>
              <a:path w="12701" h="107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4" name="SMARTINK"/>
          <p:cNvSpPr/>
          <p:nvPr/>
        </p:nvSpPr>
        <p:spPr bwMode="auto">
          <a:xfrm>
            <a:off x="4632280" y="4232696"/>
            <a:ext cx="25401" cy="114301"/>
          </a:xfrm>
          <a:custGeom>
            <a:avLst/>
            <a:gdLst/>
            <a:ahLst/>
            <a:cxnLst/>
            <a:rect l="0" t="0" r="0" b="0"/>
            <a:pathLst>
              <a:path w="25401" h="114301">
                <a:moveTo>
                  <a:pt x="25400" y="12700"/>
                </a:moveTo>
                <a:lnTo>
                  <a:pt x="19050" y="0"/>
                </a:lnTo>
                <a:lnTo>
                  <a:pt x="1270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5" name="SMARTINK"/>
          <p:cNvSpPr/>
          <p:nvPr/>
        </p:nvSpPr>
        <p:spPr bwMode="auto">
          <a:xfrm>
            <a:off x="5451430" y="4118396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6350"/>
                </a:moveTo>
                <a:lnTo>
                  <a:pt x="38100" y="6350"/>
                </a:lnTo>
                <a:lnTo>
                  <a:pt x="635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6" name="SMARTINK"/>
          <p:cNvSpPr/>
          <p:nvPr/>
        </p:nvSpPr>
        <p:spPr bwMode="auto">
          <a:xfrm>
            <a:off x="5426030" y="4239046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7" name="SMARTINK"/>
          <p:cNvSpPr/>
          <p:nvPr/>
        </p:nvSpPr>
        <p:spPr bwMode="auto">
          <a:xfrm>
            <a:off x="5946730" y="4029496"/>
            <a:ext cx="107951" cy="285751"/>
          </a:xfrm>
          <a:custGeom>
            <a:avLst/>
            <a:gdLst/>
            <a:ahLst/>
            <a:cxnLst/>
            <a:rect l="0" t="0" r="0" b="0"/>
            <a:pathLst>
              <a:path w="107951" h="285751">
                <a:moveTo>
                  <a:pt x="12700" y="6350"/>
                </a:moveTo>
                <a:lnTo>
                  <a:pt x="38100" y="0"/>
                </a:lnTo>
                <a:lnTo>
                  <a:pt x="63500" y="6350"/>
                </a:lnTo>
                <a:lnTo>
                  <a:pt x="82550" y="6350"/>
                </a:lnTo>
                <a:lnTo>
                  <a:pt x="95250" y="19050"/>
                </a:lnTo>
                <a:lnTo>
                  <a:pt x="95250" y="50800"/>
                </a:lnTo>
                <a:lnTo>
                  <a:pt x="82550" y="63500"/>
                </a:lnTo>
                <a:lnTo>
                  <a:pt x="57150" y="88900"/>
                </a:lnTo>
                <a:lnTo>
                  <a:pt x="38100" y="101600"/>
                </a:lnTo>
                <a:lnTo>
                  <a:pt x="44450" y="114300"/>
                </a:lnTo>
                <a:lnTo>
                  <a:pt x="57150" y="120650"/>
                </a:lnTo>
                <a:lnTo>
                  <a:pt x="82550" y="133350"/>
                </a:lnTo>
                <a:lnTo>
                  <a:pt x="95250" y="139700"/>
                </a:lnTo>
                <a:lnTo>
                  <a:pt x="101600" y="152400"/>
                </a:lnTo>
                <a:lnTo>
                  <a:pt x="107950" y="165100"/>
                </a:lnTo>
                <a:lnTo>
                  <a:pt x="101600" y="190500"/>
                </a:lnTo>
                <a:lnTo>
                  <a:pt x="69850" y="222250"/>
                </a:lnTo>
                <a:lnTo>
                  <a:pt x="44450" y="241300"/>
                </a:lnTo>
                <a:lnTo>
                  <a:pt x="12700" y="266700"/>
                </a:lnTo>
                <a:lnTo>
                  <a:pt x="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8" name="SMARTINK"/>
          <p:cNvSpPr/>
          <p:nvPr/>
        </p:nvSpPr>
        <p:spPr bwMode="auto">
          <a:xfrm>
            <a:off x="6181680" y="4061246"/>
            <a:ext cx="196851" cy="228601"/>
          </a:xfrm>
          <a:custGeom>
            <a:avLst/>
            <a:gdLst/>
            <a:ahLst/>
            <a:cxnLst/>
            <a:rect l="0" t="0" r="0" b="0"/>
            <a:pathLst>
              <a:path w="196851" h="228601">
                <a:moveTo>
                  <a:pt x="196850" y="12700"/>
                </a:moveTo>
                <a:lnTo>
                  <a:pt x="190500" y="0"/>
                </a:lnTo>
                <a:lnTo>
                  <a:pt x="146050" y="25400"/>
                </a:lnTo>
                <a:lnTo>
                  <a:pt x="120650" y="50800"/>
                </a:lnTo>
                <a:lnTo>
                  <a:pt x="95250" y="76200"/>
                </a:lnTo>
                <a:lnTo>
                  <a:pt x="82550" y="95250"/>
                </a:lnTo>
                <a:lnTo>
                  <a:pt x="57150" y="127000"/>
                </a:lnTo>
                <a:lnTo>
                  <a:pt x="31750" y="152400"/>
                </a:lnTo>
                <a:lnTo>
                  <a:pt x="12700" y="177800"/>
                </a:lnTo>
                <a:lnTo>
                  <a:pt x="0" y="19685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19" name="SMARTINK"/>
          <p:cNvSpPr/>
          <p:nvPr/>
        </p:nvSpPr>
        <p:spPr bwMode="auto">
          <a:xfrm>
            <a:off x="6168980" y="4048546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0" y="0"/>
                </a:moveTo>
                <a:lnTo>
                  <a:pt x="12700" y="25400"/>
                </a:lnTo>
                <a:lnTo>
                  <a:pt x="31750" y="50800"/>
                </a:lnTo>
                <a:lnTo>
                  <a:pt x="50800" y="69850"/>
                </a:lnTo>
                <a:lnTo>
                  <a:pt x="69850" y="95250"/>
                </a:lnTo>
                <a:lnTo>
                  <a:pt x="95250" y="127000"/>
                </a:lnTo>
                <a:lnTo>
                  <a:pt x="120650" y="152400"/>
                </a:lnTo>
                <a:lnTo>
                  <a:pt x="152400" y="177800"/>
                </a:lnTo>
                <a:lnTo>
                  <a:pt x="158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0" name="SMARTINK"/>
          <p:cNvSpPr/>
          <p:nvPr/>
        </p:nvSpPr>
        <p:spPr bwMode="auto">
          <a:xfrm>
            <a:off x="6524580" y="4010446"/>
            <a:ext cx="6351" cy="273051"/>
          </a:xfrm>
          <a:custGeom>
            <a:avLst/>
            <a:gdLst/>
            <a:ahLst/>
            <a:cxnLst/>
            <a:rect l="0" t="0" r="0" b="0"/>
            <a:pathLst>
              <a:path w="6351" h="2730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6350" y="203200"/>
                </a:lnTo>
                <a:lnTo>
                  <a:pt x="6350" y="234950"/>
                </a:lnTo>
                <a:lnTo>
                  <a:pt x="6350" y="254000"/>
                </a:lnTo>
                <a:lnTo>
                  <a:pt x="63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1" name="SMARTINK"/>
          <p:cNvSpPr/>
          <p:nvPr/>
        </p:nvSpPr>
        <p:spPr bwMode="auto">
          <a:xfrm>
            <a:off x="6600780" y="4029496"/>
            <a:ext cx="82551" cy="222251"/>
          </a:xfrm>
          <a:custGeom>
            <a:avLst/>
            <a:gdLst/>
            <a:ahLst/>
            <a:cxnLst/>
            <a:rect l="0" t="0" r="0" b="0"/>
            <a:pathLst>
              <a:path w="82551" h="222251">
                <a:moveTo>
                  <a:pt x="63500" y="19050"/>
                </a:moveTo>
                <a:lnTo>
                  <a:pt x="76200" y="0"/>
                </a:lnTo>
                <a:lnTo>
                  <a:pt x="57150" y="25400"/>
                </a:lnTo>
                <a:lnTo>
                  <a:pt x="44450" y="50800"/>
                </a:lnTo>
                <a:lnTo>
                  <a:pt x="2540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6350" y="171450"/>
                </a:lnTo>
                <a:lnTo>
                  <a:pt x="12700" y="196850"/>
                </a:lnTo>
                <a:lnTo>
                  <a:pt x="19050" y="209550"/>
                </a:lnTo>
                <a:lnTo>
                  <a:pt x="38100" y="215900"/>
                </a:lnTo>
                <a:lnTo>
                  <a:pt x="50800" y="222250"/>
                </a:lnTo>
                <a:lnTo>
                  <a:pt x="69850" y="215900"/>
                </a:lnTo>
                <a:lnTo>
                  <a:pt x="82550" y="196850"/>
                </a:lnTo>
                <a:lnTo>
                  <a:pt x="82550" y="177800"/>
                </a:lnTo>
                <a:lnTo>
                  <a:pt x="76200" y="165100"/>
                </a:lnTo>
                <a:lnTo>
                  <a:pt x="50800" y="16510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2" name="SMARTINK"/>
          <p:cNvSpPr/>
          <p:nvPr/>
        </p:nvSpPr>
        <p:spPr bwMode="auto">
          <a:xfrm>
            <a:off x="6797630" y="4137446"/>
            <a:ext cx="114301" cy="311151"/>
          </a:xfrm>
          <a:custGeom>
            <a:avLst/>
            <a:gdLst/>
            <a:ahLst/>
            <a:cxnLst/>
            <a:rect l="0" t="0" r="0" b="0"/>
            <a:pathLst>
              <a:path w="114301" h="311151">
                <a:moveTo>
                  <a:pt x="88900" y="25400"/>
                </a:moveTo>
                <a:lnTo>
                  <a:pt x="82550" y="12700"/>
                </a:lnTo>
                <a:lnTo>
                  <a:pt x="69850" y="6350"/>
                </a:lnTo>
                <a:lnTo>
                  <a:pt x="4445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8900"/>
                </a:lnTo>
                <a:lnTo>
                  <a:pt x="19050" y="101600"/>
                </a:lnTo>
                <a:lnTo>
                  <a:pt x="44450" y="120650"/>
                </a:lnTo>
                <a:lnTo>
                  <a:pt x="69850" y="120650"/>
                </a:lnTo>
                <a:lnTo>
                  <a:pt x="88900" y="95250"/>
                </a:lnTo>
                <a:lnTo>
                  <a:pt x="101600" y="82550"/>
                </a:lnTo>
                <a:lnTo>
                  <a:pt x="101600" y="57150"/>
                </a:lnTo>
                <a:lnTo>
                  <a:pt x="101600" y="95250"/>
                </a:lnTo>
                <a:lnTo>
                  <a:pt x="101600" y="120650"/>
                </a:lnTo>
                <a:lnTo>
                  <a:pt x="101600" y="152400"/>
                </a:lnTo>
                <a:lnTo>
                  <a:pt x="101600" y="184150"/>
                </a:lnTo>
                <a:lnTo>
                  <a:pt x="101600" y="215900"/>
                </a:lnTo>
                <a:lnTo>
                  <a:pt x="95250" y="241300"/>
                </a:lnTo>
                <a:lnTo>
                  <a:pt x="82550" y="266700"/>
                </a:lnTo>
                <a:lnTo>
                  <a:pt x="63500" y="292100"/>
                </a:lnTo>
                <a:lnTo>
                  <a:pt x="57150" y="304800"/>
                </a:lnTo>
                <a:lnTo>
                  <a:pt x="38100" y="311150"/>
                </a:lnTo>
                <a:lnTo>
                  <a:pt x="12700" y="304800"/>
                </a:lnTo>
                <a:lnTo>
                  <a:pt x="6350" y="285750"/>
                </a:lnTo>
                <a:lnTo>
                  <a:pt x="6350" y="266700"/>
                </a:lnTo>
                <a:lnTo>
                  <a:pt x="6350" y="241300"/>
                </a:lnTo>
                <a:lnTo>
                  <a:pt x="19050" y="215900"/>
                </a:lnTo>
                <a:lnTo>
                  <a:pt x="38100" y="190500"/>
                </a:lnTo>
                <a:lnTo>
                  <a:pt x="50800" y="171450"/>
                </a:lnTo>
                <a:lnTo>
                  <a:pt x="69850" y="158750"/>
                </a:lnTo>
                <a:lnTo>
                  <a:pt x="101600" y="152400"/>
                </a:lnTo>
                <a:lnTo>
                  <a:pt x="1143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3" name="SMARTINK"/>
          <p:cNvSpPr/>
          <p:nvPr/>
        </p:nvSpPr>
        <p:spPr bwMode="auto">
          <a:xfrm>
            <a:off x="7204030" y="4054896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0"/>
                </a:moveTo>
                <a:lnTo>
                  <a:pt x="19050" y="6350"/>
                </a:lnTo>
                <a:lnTo>
                  <a:pt x="50800" y="12700"/>
                </a:lnTo>
                <a:lnTo>
                  <a:pt x="76200" y="1270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2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4" name="SMARTINK"/>
          <p:cNvSpPr/>
          <p:nvPr/>
        </p:nvSpPr>
        <p:spPr bwMode="auto">
          <a:xfrm>
            <a:off x="7229430" y="4131096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0"/>
                </a:moveTo>
                <a:lnTo>
                  <a:pt x="6350" y="12700"/>
                </a:lnTo>
                <a:lnTo>
                  <a:pt x="38100" y="12700"/>
                </a:lnTo>
                <a:lnTo>
                  <a:pt x="6350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5" name="SMARTINK"/>
          <p:cNvSpPr/>
          <p:nvPr/>
        </p:nvSpPr>
        <p:spPr bwMode="auto">
          <a:xfrm>
            <a:off x="7712030" y="4004096"/>
            <a:ext cx="127001" cy="215901"/>
          </a:xfrm>
          <a:custGeom>
            <a:avLst/>
            <a:gdLst/>
            <a:ahLst/>
            <a:cxnLst/>
            <a:rect l="0" t="0" r="0" b="0"/>
            <a:pathLst>
              <a:path w="127001" h="215901">
                <a:moveTo>
                  <a:pt x="63500" y="0"/>
                </a:moveTo>
                <a:lnTo>
                  <a:pt x="50800" y="38100"/>
                </a:lnTo>
                <a:lnTo>
                  <a:pt x="31750" y="63500"/>
                </a:lnTo>
                <a:lnTo>
                  <a:pt x="6350" y="88900"/>
                </a:lnTo>
                <a:lnTo>
                  <a:pt x="0" y="101600"/>
                </a:lnTo>
                <a:lnTo>
                  <a:pt x="25400" y="107950"/>
                </a:lnTo>
                <a:lnTo>
                  <a:pt x="50800" y="101600"/>
                </a:lnTo>
                <a:lnTo>
                  <a:pt x="82550" y="95250"/>
                </a:lnTo>
                <a:lnTo>
                  <a:pt x="95250" y="88900"/>
                </a:lnTo>
                <a:lnTo>
                  <a:pt x="107950" y="76200"/>
                </a:lnTo>
                <a:lnTo>
                  <a:pt x="107950" y="38100"/>
                </a:lnTo>
                <a:lnTo>
                  <a:pt x="107950" y="69850"/>
                </a:lnTo>
                <a:lnTo>
                  <a:pt x="114300" y="95250"/>
                </a:lnTo>
                <a:lnTo>
                  <a:pt x="114300" y="120650"/>
                </a:lnTo>
                <a:lnTo>
                  <a:pt x="114300" y="152400"/>
                </a:lnTo>
                <a:lnTo>
                  <a:pt x="120650" y="177800"/>
                </a:lnTo>
                <a:lnTo>
                  <a:pt x="120650" y="209550"/>
                </a:lnTo>
                <a:lnTo>
                  <a:pt x="1270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6" name="SMARTINK"/>
          <p:cNvSpPr/>
          <p:nvPr/>
        </p:nvSpPr>
        <p:spPr bwMode="auto">
          <a:xfrm>
            <a:off x="7927930" y="4010446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88900" y="6350"/>
                </a:moveTo>
                <a:lnTo>
                  <a:pt x="76200" y="0"/>
                </a:lnTo>
                <a:lnTo>
                  <a:pt x="31750" y="635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0800"/>
                </a:lnTo>
                <a:lnTo>
                  <a:pt x="12700" y="82550"/>
                </a:lnTo>
                <a:lnTo>
                  <a:pt x="44450" y="101600"/>
                </a:lnTo>
                <a:lnTo>
                  <a:pt x="69850" y="127000"/>
                </a:lnTo>
                <a:lnTo>
                  <a:pt x="82550" y="139700"/>
                </a:lnTo>
                <a:lnTo>
                  <a:pt x="76200" y="158750"/>
                </a:lnTo>
                <a:lnTo>
                  <a:pt x="63500" y="171450"/>
                </a:lnTo>
                <a:lnTo>
                  <a:pt x="50800" y="177800"/>
                </a:lnTo>
                <a:lnTo>
                  <a:pt x="31750" y="177800"/>
                </a:lnTo>
                <a:lnTo>
                  <a:pt x="19050" y="165100"/>
                </a:lnTo>
                <a:lnTo>
                  <a:pt x="12700" y="152400"/>
                </a:lnTo>
                <a:lnTo>
                  <a:pt x="31750" y="114300"/>
                </a:lnTo>
                <a:lnTo>
                  <a:pt x="44450" y="95250"/>
                </a:lnTo>
                <a:lnTo>
                  <a:pt x="57150" y="63500"/>
                </a:lnTo>
                <a:lnTo>
                  <a:pt x="63500" y="44450"/>
                </a:lnTo>
                <a:lnTo>
                  <a:pt x="69850" y="31750"/>
                </a:lnTo>
                <a:lnTo>
                  <a:pt x="50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7" name="SMARTINK"/>
          <p:cNvSpPr/>
          <p:nvPr/>
        </p:nvSpPr>
        <p:spPr bwMode="auto">
          <a:xfrm>
            <a:off x="8093030" y="4067596"/>
            <a:ext cx="101601" cy="260351"/>
          </a:xfrm>
          <a:custGeom>
            <a:avLst/>
            <a:gdLst/>
            <a:ahLst/>
            <a:cxnLst/>
            <a:rect l="0" t="0" r="0" b="0"/>
            <a:pathLst>
              <a:path w="101601" h="260351">
                <a:moveTo>
                  <a:pt x="101600" y="6350"/>
                </a:moveTo>
                <a:lnTo>
                  <a:pt x="82550" y="0"/>
                </a:lnTo>
                <a:lnTo>
                  <a:pt x="57150" y="6350"/>
                </a:lnTo>
                <a:lnTo>
                  <a:pt x="38100" y="12700"/>
                </a:lnTo>
                <a:lnTo>
                  <a:pt x="190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82550"/>
                </a:lnTo>
                <a:lnTo>
                  <a:pt x="25400" y="88900"/>
                </a:lnTo>
                <a:lnTo>
                  <a:pt x="50800" y="82550"/>
                </a:lnTo>
                <a:lnTo>
                  <a:pt x="63500" y="76200"/>
                </a:lnTo>
                <a:lnTo>
                  <a:pt x="76200" y="63500"/>
                </a:lnTo>
                <a:lnTo>
                  <a:pt x="82550" y="44450"/>
                </a:lnTo>
                <a:lnTo>
                  <a:pt x="88900" y="63500"/>
                </a:lnTo>
                <a:lnTo>
                  <a:pt x="95250" y="95250"/>
                </a:lnTo>
                <a:lnTo>
                  <a:pt x="95250" y="127000"/>
                </a:lnTo>
                <a:lnTo>
                  <a:pt x="95250" y="146050"/>
                </a:lnTo>
                <a:lnTo>
                  <a:pt x="95250" y="190500"/>
                </a:lnTo>
                <a:lnTo>
                  <a:pt x="88900" y="215900"/>
                </a:lnTo>
                <a:lnTo>
                  <a:pt x="76200" y="234950"/>
                </a:lnTo>
                <a:lnTo>
                  <a:pt x="63500" y="247650"/>
                </a:lnTo>
                <a:lnTo>
                  <a:pt x="38100" y="260350"/>
                </a:lnTo>
                <a:lnTo>
                  <a:pt x="25400" y="254000"/>
                </a:lnTo>
                <a:lnTo>
                  <a:pt x="12700" y="247650"/>
                </a:lnTo>
                <a:lnTo>
                  <a:pt x="6350" y="234950"/>
                </a:lnTo>
                <a:lnTo>
                  <a:pt x="0" y="215900"/>
                </a:lnTo>
                <a:lnTo>
                  <a:pt x="6350" y="184150"/>
                </a:lnTo>
                <a:lnTo>
                  <a:pt x="12700" y="165100"/>
                </a:lnTo>
                <a:lnTo>
                  <a:pt x="19050" y="152400"/>
                </a:lnTo>
                <a:lnTo>
                  <a:pt x="31750" y="139700"/>
                </a:lnTo>
                <a:lnTo>
                  <a:pt x="63500" y="127000"/>
                </a:lnTo>
                <a:lnTo>
                  <a:pt x="762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8" name="SMARTINK"/>
          <p:cNvSpPr/>
          <p:nvPr/>
        </p:nvSpPr>
        <p:spPr bwMode="auto">
          <a:xfrm>
            <a:off x="8321630" y="4181896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19050" y="38100"/>
                </a:moveTo>
                <a:lnTo>
                  <a:pt x="635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29" name="SMARTINK"/>
          <p:cNvSpPr/>
          <p:nvPr/>
        </p:nvSpPr>
        <p:spPr bwMode="auto">
          <a:xfrm>
            <a:off x="815930" y="4956596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6350"/>
                </a:lnTo>
                <a:lnTo>
                  <a:pt x="0" y="2540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0" name="SMARTINK"/>
          <p:cNvSpPr/>
          <p:nvPr/>
        </p:nvSpPr>
        <p:spPr bwMode="auto">
          <a:xfrm>
            <a:off x="866730" y="4893096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152400" y="0"/>
                </a:moveTo>
                <a:lnTo>
                  <a:pt x="120650" y="19050"/>
                </a:lnTo>
                <a:lnTo>
                  <a:pt x="101600" y="44450"/>
                </a:lnTo>
                <a:lnTo>
                  <a:pt x="88900" y="69850"/>
                </a:lnTo>
                <a:lnTo>
                  <a:pt x="69850" y="101600"/>
                </a:lnTo>
                <a:lnTo>
                  <a:pt x="50800" y="127000"/>
                </a:lnTo>
                <a:lnTo>
                  <a:pt x="38100" y="152400"/>
                </a:lnTo>
                <a:lnTo>
                  <a:pt x="19050" y="177800"/>
                </a:lnTo>
                <a:lnTo>
                  <a:pt x="0" y="20320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1" name="SMARTINK"/>
          <p:cNvSpPr/>
          <p:nvPr/>
        </p:nvSpPr>
        <p:spPr bwMode="auto">
          <a:xfrm>
            <a:off x="1025480" y="5032796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0" y="0"/>
                </a:moveTo>
                <a:lnTo>
                  <a:pt x="6350" y="2540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2" name="SMARTINK"/>
          <p:cNvSpPr/>
          <p:nvPr/>
        </p:nvSpPr>
        <p:spPr bwMode="auto">
          <a:xfrm>
            <a:off x="1349330" y="4893096"/>
            <a:ext cx="177801" cy="120651"/>
          </a:xfrm>
          <a:custGeom>
            <a:avLst/>
            <a:gdLst/>
            <a:ahLst/>
            <a:cxnLst/>
            <a:rect l="0" t="0" r="0" b="0"/>
            <a:pathLst>
              <a:path w="177801" h="12065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25400" y="101600"/>
                </a:lnTo>
                <a:lnTo>
                  <a:pt x="44450" y="76200"/>
                </a:lnTo>
                <a:lnTo>
                  <a:pt x="57150" y="69850"/>
                </a:lnTo>
                <a:lnTo>
                  <a:pt x="76200" y="95250"/>
                </a:lnTo>
                <a:lnTo>
                  <a:pt x="95250" y="76200"/>
                </a:lnTo>
                <a:lnTo>
                  <a:pt x="107950" y="63500"/>
                </a:lnTo>
                <a:lnTo>
                  <a:pt x="127000" y="69850"/>
                </a:lnTo>
                <a:lnTo>
                  <a:pt x="152400" y="88900"/>
                </a:lnTo>
                <a:lnTo>
                  <a:pt x="1778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3" name="SMARTINK"/>
          <p:cNvSpPr/>
          <p:nvPr/>
        </p:nvSpPr>
        <p:spPr bwMode="auto">
          <a:xfrm>
            <a:off x="1571580" y="4905796"/>
            <a:ext cx="120651" cy="101601"/>
          </a:xfrm>
          <a:custGeom>
            <a:avLst/>
            <a:gdLst/>
            <a:ahLst/>
            <a:cxnLst/>
            <a:rect l="0" t="0" r="0" b="0"/>
            <a:pathLst>
              <a:path w="120651" h="101601">
                <a:moveTo>
                  <a:pt x="69850" y="0"/>
                </a:moveTo>
                <a:lnTo>
                  <a:pt x="44450" y="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19050" y="95250"/>
                </a:lnTo>
                <a:lnTo>
                  <a:pt x="44450" y="88900"/>
                </a:lnTo>
                <a:lnTo>
                  <a:pt x="57150" y="76200"/>
                </a:lnTo>
                <a:lnTo>
                  <a:pt x="63500" y="63500"/>
                </a:lnTo>
                <a:lnTo>
                  <a:pt x="76200" y="82550"/>
                </a:lnTo>
                <a:lnTo>
                  <a:pt x="95250" y="95250"/>
                </a:lnTo>
                <a:lnTo>
                  <a:pt x="1206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4" name="SMARTINK"/>
          <p:cNvSpPr/>
          <p:nvPr/>
        </p:nvSpPr>
        <p:spPr bwMode="auto">
          <a:xfrm>
            <a:off x="1704930" y="4886746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88900" y="25400"/>
                </a:moveTo>
                <a:lnTo>
                  <a:pt x="82550" y="12700"/>
                </a:lnTo>
                <a:lnTo>
                  <a:pt x="69850" y="6350"/>
                </a:lnTo>
                <a:lnTo>
                  <a:pt x="5715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7150"/>
                </a:lnTo>
                <a:lnTo>
                  <a:pt x="12700" y="82550"/>
                </a:lnTo>
                <a:lnTo>
                  <a:pt x="44450" y="107950"/>
                </a:lnTo>
                <a:lnTo>
                  <a:pt x="57150" y="114300"/>
                </a:lnTo>
                <a:lnTo>
                  <a:pt x="50800" y="127000"/>
                </a:lnTo>
                <a:lnTo>
                  <a:pt x="19050" y="1333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5" name="SMARTINK"/>
          <p:cNvSpPr/>
          <p:nvPr/>
        </p:nvSpPr>
        <p:spPr bwMode="auto">
          <a:xfrm>
            <a:off x="1838280" y="4893096"/>
            <a:ext cx="63501" cy="133351"/>
          </a:xfrm>
          <a:custGeom>
            <a:avLst/>
            <a:gdLst/>
            <a:ahLst/>
            <a:cxnLst/>
            <a:rect l="0" t="0" r="0" b="0"/>
            <a:pathLst>
              <a:path w="63501" h="133351">
                <a:moveTo>
                  <a:pt x="63500" y="19050"/>
                </a:moveTo>
                <a:lnTo>
                  <a:pt x="5080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25400" y="69850"/>
                </a:lnTo>
                <a:lnTo>
                  <a:pt x="57150" y="101600"/>
                </a:lnTo>
                <a:lnTo>
                  <a:pt x="63500" y="114300"/>
                </a:lnTo>
                <a:lnTo>
                  <a:pt x="57150" y="127000"/>
                </a:lnTo>
                <a:lnTo>
                  <a:pt x="317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6" name="SMARTINK"/>
          <p:cNvSpPr/>
          <p:nvPr/>
        </p:nvSpPr>
        <p:spPr bwMode="auto">
          <a:xfrm>
            <a:off x="2257380" y="4747046"/>
            <a:ext cx="215901" cy="228601"/>
          </a:xfrm>
          <a:custGeom>
            <a:avLst/>
            <a:gdLst/>
            <a:ahLst/>
            <a:cxnLst/>
            <a:rect l="0" t="0" r="0" b="0"/>
            <a:pathLst>
              <a:path w="215901" h="228601">
                <a:moveTo>
                  <a:pt x="50800" y="6350"/>
                </a:moveTo>
                <a:lnTo>
                  <a:pt x="44450" y="31750"/>
                </a:lnTo>
                <a:lnTo>
                  <a:pt x="44450" y="57150"/>
                </a:lnTo>
                <a:lnTo>
                  <a:pt x="44450" y="82550"/>
                </a:lnTo>
                <a:lnTo>
                  <a:pt x="38100" y="107950"/>
                </a:lnTo>
                <a:lnTo>
                  <a:pt x="38100" y="133350"/>
                </a:lnTo>
                <a:lnTo>
                  <a:pt x="38100" y="158750"/>
                </a:lnTo>
                <a:lnTo>
                  <a:pt x="38100" y="190500"/>
                </a:lnTo>
                <a:lnTo>
                  <a:pt x="31750" y="171450"/>
                </a:lnTo>
                <a:lnTo>
                  <a:pt x="31750" y="152400"/>
                </a:lnTo>
                <a:lnTo>
                  <a:pt x="25400" y="133350"/>
                </a:lnTo>
                <a:lnTo>
                  <a:pt x="25400" y="114300"/>
                </a:lnTo>
                <a:lnTo>
                  <a:pt x="19050" y="95250"/>
                </a:lnTo>
                <a:lnTo>
                  <a:pt x="12700" y="82550"/>
                </a:lnTo>
                <a:lnTo>
                  <a:pt x="6350" y="50800"/>
                </a:lnTo>
                <a:lnTo>
                  <a:pt x="0" y="25400"/>
                </a:lnTo>
                <a:lnTo>
                  <a:pt x="25400" y="44450"/>
                </a:lnTo>
                <a:lnTo>
                  <a:pt x="44450" y="69850"/>
                </a:lnTo>
                <a:lnTo>
                  <a:pt x="69850" y="95250"/>
                </a:lnTo>
                <a:lnTo>
                  <a:pt x="101600" y="127000"/>
                </a:lnTo>
                <a:lnTo>
                  <a:pt x="127000" y="158750"/>
                </a:lnTo>
                <a:lnTo>
                  <a:pt x="152400" y="184150"/>
                </a:lnTo>
                <a:lnTo>
                  <a:pt x="177800" y="215900"/>
                </a:lnTo>
                <a:lnTo>
                  <a:pt x="196850" y="228600"/>
                </a:lnTo>
                <a:lnTo>
                  <a:pt x="209550" y="222250"/>
                </a:lnTo>
                <a:lnTo>
                  <a:pt x="215900" y="203200"/>
                </a:lnTo>
                <a:lnTo>
                  <a:pt x="215900" y="184150"/>
                </a:lnTo>
                <a:lnTo>
                  <a:pt x="215900" y="158750"/>
                </a:lnTo>
                <a:lnTo>
                  <a:pt x="209550" y="127000"/>
                </a:lnTo>
                <a:lnTo>
                  <a:pt x="209550" y="95250"/>
                </a:lnTo>
                <a:lnTo>
                  <a:pt x="203200" y="63500"/>
                </a:lnTo>
                <a:lnTo>
                  <a:pt x="196850" y="38100"/>
                </a:lnTo>
                <a:lnTo>
                  <a:pt x="196850" y="1905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7" name="SMARTINK"/>
          <p:cNvSpPr/>
          <p:nvPr/>
        </p:nvSpPr>
        <p:spPr bwMode="auto">
          <a:xfrm>
            <a:off x="2809830" y="4842296"/>
            <a:ext cx="241301" cy="19051"/>
          </a:xfrm>
          <a:custGeom>
            <a:avLst/>
            <a:gdLst/>
            <a:ahLst/>
            <a:cxnLst/>
            <a:rect l="0" t="0" r="0" b="0"/>
            <a:pathLst>
              <a:path w="241301" h="19051">
                <a:moveTo>
                  <a:pt x="0" y="190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2700"/>
                </a:lnTo>
                <a:lnTo>
                  <a:pt x="146050" y="12700"/>
                </a:lnTo>
                <a:lnTo>
                  <a:pt x="165100" y="12700"/>
                </a:lnTo>
                <a:lnTo>
                  <a:pt x="196850" y="6350"/>
                </a:lnTo>
                <a:lnTo>
                  <a:pt x="222250" y="0"/>
                </a:lnTo>
                <a:lnTo>
                  <a:pt x="241300" y="0"/>
                </a:lnTo>
                <a:lnTo>
                  <a:pt x="215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8" name="SMARTINK"/>
          <p:cNvSpPr/>
          <p:nvPr/>
        </p:nvSpPr>
        <p:spPr bwMode="auto">
          <a:xfrm>
            <a:off x="2905080" y="4918496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6350"/>
                </a:moveTo>
                <a:lnTo>
                  <a:pt x="4445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14300" y="0"/>
                </a:lnTo>
                <a:lnTo>
                  <a:pt x="139700" y="0"/>
                </a:lnTo>
                <a:lnTo>
                  <a:pt x="17145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39" name="SMARTINK"/>
          <p:cNvSpPr/>
          <p:nvPr/>
        </p:nvSpPr>
        <p:spPr bwMode="auto">
          <a:xfrm>
            <a:off x="3279730" y="4886746"/>
            <a:ext cx="920751" cy="19051"/>
          </a:xfrm>
          <a:custGeom>
            <a:avLst/>
            <a:gdLst/>
            <a:ahLst/>
            <a:cxnLst/>
            <a:rect l="0" t="0" r="0" b="0"/>
            <a:pathLst>
              <a:path w="920751" h="19051">
                <a:moveTo>
                  <a:pt x="0" y="19050"/>
                </a:moveTo>
                <a:lnTo>
                  <a:pt x="25400" y="12700"/>
                </a:lnTo>
                <a:lnTo>
                  <a:pt x="57150" y="1270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96850" y="6350"/>
                </a:lnTo>
                <a:lnTo>
                  <a:pt x="234950" y="6350"/>
                </a:lnTo>
                <a:lnTo>
                  <a:pt x="273050" y="6350"/>
                </a:lnTo>
                <a:lnTo>
                  <a:pt x="317500" y="6350"/>
                </a:lnTo>
                <a:lnTo>
                  <a:pt x="361950" y="6350"/>
                </a:lnTo>
                <a:lnTo>
                  <a:pt x="412750" y="6350"/>
                </a:lnTo>
                <a:lnTo>
                  <a:pt x="457200" y="6350"/>
                </a:lnTo>
                <a:lnTo>
                  <a:pt x="508000" y="6350"/>
                </a:lnTo>
                <a:lnTo>
                  <a:pt x="558800" y="6350"/>
                </a:lnTo>
                <a:lnTo>
                  <a:pt x="603250" y="6350"/>
                </a:lnTo>
                <a:lnTo>
                  <a:pt x="654050" y="6350"/>
                </a:lnTo>
                <a:lnTo>
                  <a:pt x="698500" y="6350"/>
                </a:lnTo>
                <a:lnTo>
                  <a:pt x="742950" y="6350"/>
                </a:lnTo>
                <a:lnTo>
                  <a:pt x="781050" y="6350"/>
                </a:lnTo>
                <a:lnTo>
                  <a:pt x="812800" y="6350"/>
                </a:lnTo>
                <a:lnTo>
                  <a:pt x="844550" y="6350"/>
                </a:lnTo>
                <a:lnTo>
                  <a:pt x="869950" y="6350"/>
                </a:lnTo>
                <a:lnTo>
                  <a:pt x="889000" y="6350"/>
                </a:lnTo>
                <a:lnTo>
                  <a:pt x="920750" y="0"/>
                </a:lnTo>
                <a:lnTo>
                  <a:pt x="901700" y="0"/>
                </a:lnTo>
                <a:lnTo>
                  <a:pt x="882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0" name="SMARTINK"/>
          <p:cNvSpPr/>
          <p:nvPr/>
        </p:nvSpPr>
        <p:spPr bwMode="auto">
          <a:xfrm>
            <a:off x="7502480" y="2791246"/>
            <a:ext cx="660401" cy="533401"/>
          </a:xfrm>
          <a:custGeom>
            <a:avLst/>
            <a:gdLst/>
            <a:ahLst/>
            <a:cxnLst/>
            <a:rect l="0" t="0" r="0" b="0"/>
            <a:pathLst>
              <a:path w="660401" h="533401">
                <a:moveTo>
                  <a:pt x="527050" y="171450"/>
                </a:moveTo>
                <a:lnTo>
                  <a:pt x="533400" y="146050"/>
                </a:lnTo>
                <a:lnTo>
                  <a:pt x="527050" y="101600"/>
                </a:lnTo>
                <a:lnTo>
                  <a:pt x="514350" y="76200"/>
                </a:lnTo>
                <a:lnTo>
                  <a:pt x="495300" y="50800"/>
                </a:lnTo>
                <a:lnTo>
                  <a:pt x="469900" y="25400"/>
                </a:lnTo>
                <a:lnTo>
                  <a:pt x="450850" y="19050"/>
                </a:lnTo>
                <a:lnTo>
                  <a:pt x="431800" y="12700"/>
                </a:lnTo>
                <a:lnTo>
                  <a:pt x="406400" y="6350"/>
                </a:lnTo>
                <a:lnTo>
                  <a:pt x="387350" y="0"/>
                </a:lnTo>
                <a:lnTo>
                  <a:pt x="355600" y="0"/>
                </a:lnTo>
                <a:lnTo>
                  <a:pt x="330200" y="0"/>
                </a:lnTo>
                <a:lnTo>
                  <a:pt x="304800" y="0"/>
                </a:lnTo>
                <a:lnTo>
                  <a:pt x="273050" y="6350"/>
                </a:lnTo>
                <a:lnTo>
                  <a:pt x="247650" y="19050"/>
                </a:lnTo>
                <a:lnTo>
                  <a:pt x="222250" y="31750"/>
                </a:lnTo>
                <a:lnTo>
                  <a:pt x="190500" y="44450"/>
                </a:lnTo>
                <a:lnTo>
                  <a:pt x="165100" y="63500"/>
                </a:lnTo>
                <a:lnTo>
                  <a:pt x="139700" y="82550"/>
                </a:lnTo>
                <a:lnTo>
                  <a:pt x="114300" y="107950"/>
                </a:lnTo>
                <a:lnTo>
                  <a:pt x="88900" y="133350"/>
                </a:lnTo>
                <a:lnTo>
                  <a:pt x="69850" y="158750"/>
                </a:lnTo>
                <a:lnTo>
                  <a:pt x="50800" y="190500"/>
                </a:lnTo>
                <a:lnTo>
                  <a:pt x="38100" y="215900"/>
                </a:lnTo>
                <a:lnTo>
                  <a:pt x="25400" y="247650"/>
                </a:lnTo>
                <a:lnTo>
                  <a:pt x="12700" y="273050"/>
                </a:lnTo>
                <a:lnTo>
                  <a:pt x="635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6350" y="381000"/>
                </a:lnTo>
                <a:lnTo>
                  <a:pt x="12700" y="406400"/>
                </a:lnTo>
                <a:lnTo>
                  <a:pt x="25400" y="425450"/>
                </a:lnTo>
                <a:lnTo>
                  <a:pt x="38100" y="450850"/>
                </a:lnTo>
                <a:lnTo>
                  <a:pt x="57150" y="469900"/>
                </a:lnTo>
                <a:lnTo>
                  <a:pt x="82550" y="482600"/>
                </a:lnTo>
                <a:lnTo>
                  <a:pt x="107950" y="501650"/>
                </a:lnTo>
                <a:lnTo>
                  <a:pt x="133350" y="514350"/>
                </a:lnTo>
                <a:lnTo>
                  <a:pt x="171450" y="520700"/>
                </a:lnTo>
                <a:lnTo>
                  <a:pt x="203200" y="527050"/>
                </a:lnTo>
                <a:lnTo>
                  <a:pt x="241300" y="533400"/>
                </a:lnTo>
                <a:lnTo>
                  <a:pt x="279400" y="533400"/>
                </a:lnTo>
                <a:lnTo>
                  <a:pt x="323850" y="533400"/>
                </a:lnTo>
                <a:lnTo>
                  <a:pt x="361950" y="527050"/>
                </a:lnTo>
                <a:lnTo>
                  <a:pt x="400050" y="520700"/>
                </a:lnTo>
                <a:lnTo>
                  <a:pt x="444500" y="514350"/>
                </a:lnTo>
                <a:lnTo>
                  <a:pt x="482600" y="501650"/>
                </a:lnTo>
                <a:lnTo>
                  <a:pt x="514350" y="488950"/>
                </a:lnTo>
                <a:lnTo>
                  <a:pt x="552450" y="469900"/>
                </a:lnTo>
                <a:lnTo>
                  <a:pt x="577850" y="450850"/>
                </a:lnTo>
                <a:lnTo>
                  <a:pt x="603250" y="431800"/>
                </a:lnTo>
                <a:lnTo>
                  <a:pt x="628650" y="412750"/>
                </a:lnTo>
                <a:lnTo>
                  <a:pt x="647700" y="387350"/>
                </a:lnTo>
                <a:lnTo>
                  <a:pt x="654050" y="355600"/>
                </a:lnTo>
                <a:lnTo>
                  <a:pt x="660400" y="330200"/>
                </a:lnTo>
                <a:lnTo>
                  <a:pt x="660400" y="298450"/>
                </a:lnTo>
                <a:lnTo>
                  <a:pt x="654050" y="260350"/>
                </a:lnTo>
                <a:lnTo>
                  <a:pt x="641350" y="228600"/>
                </a:lnTo>
                <a:lnTo>
                  <a:pt x="622300" y="190500"/>
                </a:lnTo>
                <a:lnTo>
                  <a:pt x="590550" y="158750"/>
                </a:lnTo>
                <a:lnTo>
                  <a:pt x="558800" y="127000"/>
                </a:lnTo>
                <a:lnTo>
                  <a:pt x="539750" y="107950"/>
                </a:lnTo>
                <a:lnTo>
                  <a:pt x="508000" y="76200"/>
                </a:lnTo>
                <a:lnTo>
                  <a:pt x="50165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1" name="SMARTINK"/>
          <p:cNvSpPr/>
          <p:nvPr/>
        </p:nvSpPr>
        <p:spPr bwMode="auto">
          <a:xfrm>
            <a:off x="3451180" y="4626396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635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1600" y="0"/>
                </a:lnTo>
                <a:lnTo>
                  <a:pt x="114300" y="12700"/>
                </a:lnTo>
                <a:lnTo>
                  <a:pt x="101600" y="50800"/>
                </a:lnTo>
                <a:lnTo>
                  <a:pt x="76200" y="76200"/>
                </a:lnTo>
                <a:lnTo>
                  <a:pt x="50800" y="101600"/>
                </a:lnTo>
                <a:lnTo>
                  <a:pt x="25400" y="127000"/>
                </a:lnTo>
                <a:lnTo>
                  <a:pt x="6350" y="146050"/>
                </a:lnTo>
                <a:lnTo>
                  <a:pt x="44450" y="146050"/>
                </a:lnTo>
                <a:lnTo>
                  <a:pt x="69850" y="146050"/>
                </a:lnTo>
                <a:lnTo>
                  <a:pt x="95250" y="139700"/>
                </a:lnTo>
                <a:lnTo>
                  <a:pt x="1143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2" name="SMARTINK"/>
          <p:cNvSpPr/>
          <p:nvPr/>
        </p:nvSpPr>
        <p:spPr bwMode="auto">
          <a:xfrm>
            <a:off x="3648030" y="4613696"/>
            <a:ext cx="82551" cy="165101"/>
          </a:xfrm>
          <a:custGeom>
            <a:avLst/>
            <a:gdLst/>
            <a:ahLst/>
            <a:cxnLst/>
            <a:rect l="0" t="0" r="0" b="0"/>
            <a:pathLst>
              <a:path w="82551" h="165101">
                <a:moveTo>
                  <a:pt x="57150" y="31750"/>
                </a:moveTo>
                <a:lnTo>
                  <a:pt x="57150" y="12700"/>
                </a:lnTo>
                <a:lnTo>
                  <a:pt x="44450" y="0"/>
                </a:lnTo>
                <a:lnTo>
                  <a:pt x="19050" y="0"/>
                </a:lnTo>
                <a:lnTo>
                  <a:pt x="6350" y="12700"/>
                </a:lnTo>
                <a:lnTo>
                  <a:pt x="0" y="38100"/>
                </a:lnTo>
                <a:lnTo>
                  <a:pt x="6350" y="63500"/>
                </a:lnTo>
                <a:lnTo>
                  <a:pt x="25400" y="88900"/>
                </a:lnTo>
                <a:lnTo>
                  <a:pt x="50800" y="114300"/>
                </a:lnTo>
                <a:lnTo>
                  <a:pt x="69850" y="133350"/>
                </a:lnTo>
                <a:lnTo>
                  <a:pt x="69850" y="152400"/>
                </a:lnTo>
                <a:lnTo>
                  <a:pt x="57150" y="165100"/>
                </a:lnTo>
                <a:lnTo>
                  <a:pt x="38100" y="165100"/>
                </a:lnTo>
                <a:lnTo>
                  <a:pt x="19050" y="165100"/>
                </a:lnTo>
                <a:lnTo>
                  <a:pt x="12700" y="152400"/>
                </a:lnTo>
                <a:lnTo>
                  <a:pt x="12700" y="133350"/>
                </a:lnTo>
                <a:lnTo>
                  <a:pt x="19050" y="120650"/>
                </a:lnTo>
                <a:lnTo>
                  <a:pt x="38100" y="88900"/>
                </a:lnTo>
                <a:lnTo>
                  <a:pt x="63500" y="63500"/>
                </a:lnTo>
                <a:lnTo>
                  <a:pt x="82550" y="44450"/>
                </a:lnTo>
                <a:lnTo>
                  <a:pt x="82550" y="2540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3" name="SMARTINK"/>
          <p:cNvSpPr/>
          <p:nvPr/>
        </p:nvSpPr>
        <p:spPr bwMode="auto">
          <a:xfrm>
            <a:off x="3813130" y="4677196"/>
            <a:ext cx="107951" cy="209551"/>
          </a:xfrm>
          <a:custGeom>
            <a:avLst/>
            <a:gdLst/>
            <a:ahLst/>
            <a:cxnLst/>
            <a:rect l="0" t="0" r="0" b="0"/>
            <a:pathLst>
              <a:path w="107951" h="209551">
                <a:moveTo>
                  <a:pt x="101600" y="12700"/>
                </a:moveTo>
                <a:lnTo>
                  <a:pt x="88900" y="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19050" y="31750"/>
                </a:lnTo>
                <a:lnTo>
                  <a:pt x="19050" y="50800"/>
                </a:lnTo>
                <a:lnTo>
                  <a:pt x="31750" y="63500"/>
                </a:lnTo>
                <a:lnTo>
                  <a:pt x="50800" y="82550"/>
                </a:lnTo>
                <a:lnTo>
                  <a:pt x="63500" y="88900"/>
                </a:lnTo>
                <a:lnTo>
                  <a:pt x="76200" y="82550"/>
                </a:lnTo>
                <a:lnTo>
                  <a:pt x="82550" y="69850"/>
                </a:lnTo>
                <a:lnTo>
                  <a:pt x="88900" y="50800"/>
                </a:lnTo>
                <a:lnTo>
                  <a:pt x="88900" y="31750"/>
                </a:lnTo>
                <a:lnTo>
                  <a:pt x="95250" y="57150"/>
                </a:lnTo>
                <a:lnTo>
                  <a:pt x="101600" y="82550"/>
                </a:lnTo>
                <a:lnTo>
                  <a:pt x="107950" y="107950"/>
                </a:lnTo>
                <a:lnTo>
                  <a:pt x="107950" y="133350"/>
                </a:lnTo>
                <a:lnTo>
                  <a:pt x="107950" y="158750"/>
                </a:lnTo>
                <a:lnTo>
                  <a:pt x="101600" y="177800"/>
                </a:lnTo>
                <a:lnTo>
                  <a:pt x="88900" y="196850"/>
                </a:lnTo>
                <a:lnTo>
                  <a:pt x="63500" y="209550"/>
                </a:lnTo>
                <a:lnTo>
                  <a:pt x="31750" y="203200"/>
                </a:lnTo>
                <a:lnTo>
                  <a:pt x="19050" y="190500"/>
                </a:lnTo>
                <a:lnTo>
                  <a:pt x="6350" y="177800"/>
                </a:lnTo>
                <a:lnTo>
                  <a:pt x="0" y="152400"/>
                </a:lnTo>
                <a:lnTo>
                  <a:pt x="6350" y="133350"/>
                </a:lnTo>
                <a:lnTo>
                  <a:pt x="12700" y="120650"/>
                </a:lnTo>
                <a:lnTo>
                  <a:pt x="31750" y="107950"/>
                </a:lnTo>
                <a:lnTo>
                  <a:pt x="635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4" name="SMARTINK"/>
          <p:cNvSpPr/>
          <p:nvPr/>
        </p:nvSpPr>
        <p:spPr bwMode="auto">
          <a:xfrm>
            <a:off x="4460830" y="2505496"/>
            <a:ext cx="1041401" cy="584201"/>
          </a:xfrm>
          <a:custGeom>
            <a:avLst/>
            <a:gdLst/>
            <a:ahLst/>
            <a:cxnLst/>
            <a:rect l="0" t="0" r="0" b="0"/>
            <a:pathLst>
              <a:path w="1041401" h="584201">
                <a:moveTo>
                  <a:pt x="933450" y="209550"/>
                </a:moveTo>
                <a:lnTo>
                  <a:pt x="946150" y="203200"/>
                </a:lnTo>
                <a:lnTo>
                  <a:pt x="965200" y="196850"/>
                </a:lnTo>
                <a:lnTo>
                  <a:pt x="971550" y="177800"/>
                </a:lnTo>
                <a:lnTo>
                  <a:pt x="958850" y="158750"/>
                </a:lnTo>
                <a:lnTo>
                  <a:pt x="939800" y="133350"/>
                </a:lnTo>
                <a:lnTo>
                  <a:pt x="908050" y="120650"/>
                </a:lnTo>
                <a:lnTo>
                  <a:pt x="895350" y="107950"/>
                </a:lnTo>
                <a:lnTo>
                  <a:pt x="876300" y="101600"/>
                </a:lnTo>
                <a:lnTo>
                  <a:pt x="857250" y="88900"/>
                </a:lnTo>
                <a:lnTo>
                  <a:pt x="838200" y="82550"/>
                </a:lnTo>
                <a:lnTo>
                  <a:pt x="812800" y="69850"/>
                </a:lnTo>
                <a:lnTo>
                  <a:pt x="793750" y="57150"/>
                </a:lnTo>
                <a:lnTo>
                  <a:pt x="768350" y="50800"/>
                </a:lnTo>
                <a:lnTo>
                  <a:pt x="742950" y="38100"/>
                </a:lnTo>
                <a:lnTo>
                  <a:pt x="717550" y="31750"/>
                </a:lnTo>
                <a:lnTo>
                  <a:pt x="692150" y="25400"/>
                </a:lnTo>
                <a:lnTo>
                  <a:pt x="666750" y="19050"/>
                </a:lnTo>
                <a:lnTo>
                  <a:pt x="641350" y="12700"/>
                </a:lnTo>
                <a:lnTo>
                  <a:pt x="615950" y="6350"/>
                </a:lnTo>
                <a:lnTo>
                  <a:pt x="590550" y="6350"/>
                </a:lnTo>
                <a:lnTo>
                  <a:pt x="565150" y="0"/>
                </a:lnTo>
                <a:lnTo>
                  <a:pt x="539750" y="0"/>
                </a:lnTo>
                <a:lnTo>
                  <a:pt x="508000" y="0"/>
                </a:lnTo>
                <a:lnTo>
                  <a:pt x="482600" y="0"/>
                </a:lnTo>
                <a:lnTo>
                  <a:pt x="457200" y="0"/>
                </a:lnTo>
                <a:lnTo>
                  <a:pt x="431800" y="6350"/>
                </a:lnTo>
                <a:lnTo>
                  <a:pt x="400050" y="6350"/>
                </a:lnTo>
                <a:lnTo>
                  <a:pt x="374650" y="6350"/>
                </a:lnTo>
                <a:lnTo>
                  <a:pt x="349250" y="12700"/>
                </a:lnTo>
                <a:lnTo>
                  <a:pt x="323850" y="19050"/>
                </a:lnTo>
                <a:lnTo>
                  <a:pt x="298450" y="25400"/>
                </a:lnTo>
                <a:lnTo>
                  <a:pt x="273050" y="38100"/>
                </a:lnTo>
                <a:lnTo>
                  <a:pt x="247650" y="44450"/>
                </a:lnTo>
                <a:lnTo>
                  <a:pt x="222250" y="57150"/>
                </a:lnTo>
                <a:lnTo>
                  <a:pt x="196850" y="63500"/>
                </a:lnTo>
                <a:lnTo>
                  <a:pt x="177800" y="82550"/>
                </a:lnTo>
                <a:lnTo>
                  <a:pt x="152400" y="95250"/>
                </a:lnTo>
                <a:lnTo>
                  <a:pt x="133350" y="107950"/>
                </a:lnTo>
                <a:lnTo>
                  <a:pt x="114300" y="127000"/>
                </a:lnTo>
                <a:lnTo>
                  <a:pt x="95250" y="146050"/>
                </a:lnTo>
                <a:lnTo>
                  <a:pt x="82550" y="165100"/>
                </a:lnTo>
                <a:lnTo>
                  <a:pt x="63500" y="184150"/>
                </a:lnTo>
                <a:lnTo>
                  <a:pt x="50800" y="203200"/>
                </a:lnTo>
                <a:lnTo>
                  <a:pt x="38100" y="222250"/>
                </a:lnTo>
                <a:lnTo>
                  <a:pt x="31750" y="241300"/>
                </a:lnTo>
                <a:lnTo>
                  <a:pt x="19050" y="260350"/>
                </a:lnTo>
                <a:lnTo>
                  <a:pt x="12700" y="285750"/>
                </a:lnTo>
                <a:lnTo>
                  <a:pt x="6350" y="304800"/>
                </a:lnTo>
                <a:lnTo>
                  <a:pt x="6350" y="330200"/>
                </a:lnTo>
                <a:lnTo>
                  <a:pt x="0" y="349250"/>
                </a:lnTo>
                <a:lnTo>
                  <a:pt x="0" y="368300"/>
                </a:lnTo>
                <a:lnTo>
                  <a:pt x="0" y="393700"/>
                </a:lnTo>
                <a:lnTo>
                  <a:pt x="6350" y="412750"/>
                </a:lnTo>
                <a:lnTo>
                  <a:pt x="12700" y="431800"/>
                </a:lnTo>
                <a:lnTo>
                  <a:pt x="25400" y="450850"/>
                </a:lnTo>
                <a:lnTo>
                  <a:pt x="38100" y="463550"/>
                </a:lnTo>
                <a:lnTo>
                  <a:pt x="50800" y="482600"/>
                </a:lnTo>
                <a:lnTo>
                  <a:pt x="69850" y="501650"/>
                </a:lnTo>
                <a:lnTo>
                  <a:pt x="88900" y="514350"/>
                </a:lnTo>
                <a:lnTo>
                  <a:pt x="114300" y="527050"/>
                </a:lnTo>
                <a:lnTo>
                  <a:pt x="139700" y="539750"/>
                </a:lnTo>
                <a:lnTo>
                  <a:pt x="171450" y="546100"/>
                </a:lnTo>
                <a:lnTo>
                  <a:pt x="203200" y="558800"/>
                </a:lnTo>
                <a:lnTo>
                  <a:pt x="241300" y="565150"/>
                </a:lnTo>
                <a:lnTo>
                  <a:pt x="279400" y="571500"/>
                </a:lnTo>
                <a:lnTo>
                  <a:pt x="323850" y="577850"/>
                </a:lnTo>
                <a:lnTo>
                  <a:pt x="361950" y="584200"/>
                </a:lnTo>
                <a:lnTo>
                  <a:pt x="406400" y="584200"/>
                </a:lnTo>
                <a:lnTo>
                  <a:pt x="450850" y="584200"/>
                </a:lnTo>
                <a:lnTo>
                  <a:pt x="495300" y="584200"/>
                </a:lnTo>
                <a:lnTo>
                  <a:pt x="539750" y="577850"/>
                </a:lnTo>
                <a:lnTo>
                  <a:pt x="584200" y="571500"/>
                </a:lnTo>
                <a:lnTo>
                  <a:pt x="628650" y="565150"/>
                </a:lnTo>
                <a:lnTo>
                  <a:pt x="673100" y="558800"/>
                </a:lnTo>
                <a:lnTo>
                  <a:pt x="717550" y="552450"/>
                </a:lnTo>
                <a:lnTo>
                  <a:pt x="762000" y="539750"/>
                </a:lnTo>
                <a:lnTo>
                  <a:pt x="800100" y="527050"/>
                </a:lnTo>
                <a:lnTo>
                  <a:pt x="838200" y="514350"/>
                </a:lnTo>
                <a:lnTo>
                  <a:pt x="869950" y="501650"/>
                </a:lnTo>
                <a:lnTo>
                  <a:pt x="901700" y="482600"/>
                </a:lnTo>
                <a:lnTo>
                  <a:pt x="933450" y="463550"/>
                </a:lnTo>
                <a:lnTo>
                  <a:pt x="958850" y="444500"/>
                </a:lnTo>
                <a:lnTo>
                  <a:pt x="984250" y="419100"/>
                </a:lnTo>
                <a:lnTo>
                  <a:pt x="1003300" y="393700"/>
                </a:lnTo>
                <a:lnTo>
                  <a:pt x="1016000" y="368300"/>
                </a:lnTo>
                <a:lnTo>
                  <a:pt x="1028700" y="342900"/>
                </a:lnTo>
                <a:lnTo>
                  <a:pt x="1035050" y="317500"/>
                </a:lnTo>
                <a:lnTo>
                  <a:pt x="1041400" y="292100"/>
                </a:lnTo>
                <a:lnTo>
                  <a:pt x="1035050" y="266700"/>
                </a:lnTo>
                <a:lnTo>
                  <a:pt x="1028700" y="241300"/>
                </a:lnTo>
                <a:lnTo>
                  <a:pt x="1016000" y="209550"/>
                </a:lnTo>
                <a:lnTo>
                  <a:pt x="990600" y="184150"/>
                </a:lnTo>
                <a:lnTo>
                  <a:pt x="958850" y="158750"/>
                </a:lnTo>
                <a:lnTo>
                  <a:pt x="920750" y="133350"/>
                </a:lnTo>
                <a:lnTo>
                  <a:pt x="895350" y="114300"/>
                </a:lnTo>
                <a:lnTo>
                  <a:pt x="869950" y="95250"/>
                </a:lnTo>
                <a:lnTo>
                  <a:pt x="8509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5" name="SMARTINK"/>
          <p:cNvSpPr/>
          <p:nvPr/>
        </p:nvSpPr>
        <p:spPr bwMode="auto">
          <a:xfrm>
            <a:off x="3432130" y="4962946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88900" y="19050"/>
                </a:moveTo>
                <a:lnTo>
                  <a:pt x="82550" y="0"/>
                </a:lnTo>
                <a:lnTo>
                  <a:pt x="44450" y="12700"/>
                </a:lnTo>
                <a:lnTo>
                  <a:pt x="25400" y="25400"/>
                </a:lnTo>
                <a:lnTo>
                  <a:pt x="12700" y="38100"/>
                </a:lnTo>
                <a:lnTo>
                  <a:pt x="0" y="50800"/>
                </a:lnTo>
                <a:lnTo>
                  <a:pt x="0" y="69850"/>
                </a:lnTo>
                <a:lnTo>
                  <a:pt x="19050" y="88900"/>
                </a:lnTo>
                <a:lnTo>
                  <a:pt x="44450" y="107950"/>
                </a:lnTo>
                <a:lnTo>
                  <a:pt x="69850" y="133350"/>
                </a:lnTo>
                <a:lnTo>
                  <a:pt x="69850" y="152400"/>
                </a:lnTo>
                <a:lnTo>
                  <a:pt x="63500" y="165100"/>
                </a:lnTo>
                <a:lnTo>
                  <a:pt x="50800" y="171450"/>
                </a:lnTo>
                <a:lnTo>
                  <a:pt x="38100" y="165100"/>
                </a:lnTo>
                <a:lnTo>
                  <a:pt x="31750" y="152400"/>
                </a:lnTo>
                <a:lnTo>
                  <a:pt x="38100" y="127000"/>
                </a:lnTo>
                <a:lnTo>
                  <a:pt x="50800" y="101600"/>
                </a:lnTo>
                <a:lnTo>
                  <a:pt x="69850" y="69850"/>
                </a:lnTo>
                <a:lnTo>
                  <a:pt x="82550" y="44450"/>
                </a:lnTo>
                <a:lnTo>
                  <a:pt x="88900" y="31750"/>
                </a:lnTo>
                <a:lnTo>
                  <a:pt x="82550" y="19050"/>
                </a:lnTo>
                <a:lnTo>
                  <a:pt x="698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6" name="SMARTINK"/>
          <p:cNvSpPr/>
          <p:nvPr/>
        </p:nvSpPr>
        <p:spPr bwMode="auto">
          <a:xfrm>
            <a:off x="3578180" y="4988346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57150" y="635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50800" y="127000"/>
                </a:lnTo>
                <a:lnTo>
                  <a:pt x="76200" y="120650"/>
                </a:lnTo>
                <a:lnTo>
                  <a:pt x="95250" y="107950"/>
                </a:lnTo>
                <a:lnTo>
                  <a:pt x="107950" y="82550"/>
                </a:lnTo>
                <a:lnTo>
                  <a:pt x="107950" y="57150"/>
                </a:lnTo>
                <a:lnTo>
                  <a:pt x="88900" y="3175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7" name="SMARTINK"/>
          <p:cNvSpPr/>
          <p:nvPr/>
        </p:nvSpPr>
        <p:spPr bwMode="auto">
          <a:xfrm>
            <a:off x="3794080" y="5013746"/>
            <a:ext cx="95251" cy="215901"/>
          </a:xfrm>
          <a:custGeom>
            <a:avLst/>
            <a:gdLst/>
            <a:ahLst/>
            <a:cxnLst/>
            <a:rect l="0" t="0" r="0" b="0"/>
            <a:pathLst>
              <a:path w="95251" h="215901">
                <a:moveTo>
                  <a:pt x="69850" y="12700"/>
                </a:moveTo>
                <a:lnTo>
                  <a:pt x="76200" y="0"/>
                </a:lnTo>
                <a:lnTo>
                  <a:pt x="44450" y="635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44450"/>
                </a:lnTo>
                <a:lnTo>
                  <a:pt x="0" y="57150"/>
                </a:lnTo>
                <a:lnTo>
                  <a:pt x="6350" y="69850"/>
                </a:lnTo>
                <a:lnTo>
                  <a:pt x="25400" y="82550"/>
                </a:lnTo>
                <a:lnTo>
                  <a:pt x="38100" y="76200"/>
                </a:lnTo>
                <a:lnTo>
                  <a:pt x="63500" y="69850"/>
                </a:lnTo>
                <a:lnTo>
                  <a:pt x="69850" y="57150"/>
                </a:lnTo>
                <a:lnTo>
                  <a:pt x="76200" y="44450"/>
                </a:lnTo>
                <a:lnTo>
                  <a:pt x="69850" y="25400"/>
                </a:lnTo>
                <a:lnTo>
                  <a:pt x="76200" y="50800"/>
                </a:lnTo>
                <a:lnTo>
                  <a:pt x="82550" y="69850"/>
                </a:lnTo>
                <a:lnTo>
                  <a:pt x="88900" y="101600"/>
                </a:lnTo>
                <a:lnTo>
                  <a:pt x="95250" y="127000"/>
                </a:lnTo>
                <a:lnTo>
                  <a:pt x="95250" y="152400"/>
                </a:lnTo>
                <a:lnTo>
                  <a:pt x="88900" y="171450"/>
                </a:lnTo>
                <a:lnTo>
                  <a:pt x="88900" y="196850"/>
                </a:lnTo>
                <a:lnTo>
                  <a:pt x="76200" y="209550"/>
                </a:lnTo>
                <a:lnTo>
                  <a:pt x="50800" y="215900"/>
                </a:lnTo>
                <a:lnTo>
                  <a:pt x="31750" y="215900"/>
                </a:lnTo>
                <a:lnTo>
                  <a:pt x="12700" y="190500"/>
                </a:lnTo>
                <a:lnTo>
                  <a:pt x="6350" y="158750"/>
                </a:lnTo>
                <a:lnTo>
                  <a:pt x="6350" y="139700"/>
                </a:lnTo>
                <a:lnTo>
                  <a:pt x="12700" y="120650"/>
                </a:lnTo>
                <a:lnTo>
                  <a:pt x="19050" y="107950"/>
                </a:lnTo>
                <a:lnTo>
                  <a:pt x="50800" y="82550"/>
                </a:lnTo>
                <a:lnTo>
                  <a:pt x="635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8" name="SMARTINK"/>
          <p:cNvSpPr/>
          <p:nvPr/>
        </p:nvSpPr>
        <p:spPr bwMode="auto">
          <a:xfrm>
            <a:off x="4340180" y="4702596"/>
            <a:ext cx="196851" cy="317501"/>
          </a:xfrm>
          <a:custGeom>
            <a:avLst/>
            <a:gdLst/>
            <a:ahLst/>
            <a:cxnLst/>
            <a:rect l="0" t="0" r="0" b="0"/>
            <a:pathLst>
              <a:path w="196851" h="317501">
                <a:moveTo>
                  <a:pt x="196850" y="0"/>
                </a:moveTo>
                <a:lnTo>
                  <a:pt x="177800" y="12700"/>
                </a:lnTo>
                <a:lnTo>
                  <a:pt x="165100" y="38100"/>
                </a:lnTo>
                <a:lnTo>
                  <a:pt x="146050" y="69850"/>
                </a:lnTo>
                <a:lnTo>
                  <a:pt x="139700" y="82550"/>
                </a:lnTo>
                <a:lnTo>
                  <a:pt x="127000" y="101600"/>
                </a:lnTo>
                <a:lnTo>
                  <a:pt x="114300" y="120650"/>
                </a:lnTo>
                <a:lnTo>
                  <a:pt x="101600" y="139700"/>
                </a:lnTo>
                <a:lnTo>
                  <a:pt x="82550" y="158750"/>
                </a:lnTo>
                <a:lnTo>
                  <a:pt x="69850" y="177800"/>
                </a:lnTo>
                <a:lnTo>
                  <a:pt x="57150" y="203200"/>
                </a:lnTo>
                <a:lnTo>
                  <a:pt x="44450" y="222250"/>
                </a:lnTo>
                <a:lnTo>
                  <a:pt x="31750" y="241300"/>
                </a:lnTo>
                <a:lnTo>
                  <a:pt x="12700" y="266700"/>
                </a:lnTo>
                <a:lnTo>
                  <a:pt x="0" y="298450"/>
                </a:lnTo>
                <a:lnTo>
                  <a:pt x="0" y="317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49" name="SMARTINK"/>
          <p:cNvSpPr/>
          <p:nvPr/>
        </p:nvSpPr>
        <p:spPr bwMode="auto">
          <a:xfrm>
            <a:off x="4327480" y="4772446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0"/>
                </a:moveTo>
                <a:lnTo>
                  <a:pt x="25400" y="19050"/>
                </a:lnTo>
                <a:lnTo>
                  <a:pt x="50800" y="50800"/>
                </a:lnTo>
                <a:lnTo>
                  <a:pt x="76200" y="69850"/>
                </a:lnTo>
                <a:lnTo>
                  <a:pt x="101600" y="95250"/>
                </a:lnTo>
                <a:lnTo>
                  <a:pt x="120650" y="120650"/>
                </a:lnTo>
                <a:lnTo>
                  <a:pt x="139700" y="139700"/>
                </a:lnTo>
                <a:lnTo>
                  <a:pt x="171450" y="171450"/>
                </a:lnTo>
                <a:lnTo>
                  <a:pt x="2032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0" name="SMARTINK"/>
          <p:cNvSpPr/>
          <p:nvPr/>
        </p:nvSpPr>
        <p:spPr bwMode="auto">
          <a:xfrm>
            <a:off x="4689430" y="4772446"/>
            <a:ext cx="57151" cy="203201"/>
          </a:xfrm>
          <a:custGeom>
            <a:avLst/>
            <a:gdLst/>
            <a:ahLst/>
            <a:cxnLst/>
            <a:rect l="0" t="0" r="0" b="0"/>
            <a:pathLst>
              <a:path w="57151" h="203201">
                <a:moveTo>
                  <a:pt x="0" y="0"/>
                </a:moveTo>
                <a:lnTo>
                  <a:pt x="0" y="2540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9050" y="120650"/>
                </a:lnTo>
                <a:lnTo>
                  <a:pt x="25400" y="139700"/>
                </a:lnTo>
                <a:lnTo>
                  <a:pt x="31750" y="171450"/>
                </a:lnTo>
                <a:lnTo>
                  <a:pt x="38100" y="18415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1" name="SMARTINK"/>
          <p:cNvSpPr/>
          <p:nvPr/>
        </p:nvSpPr>
        <p:spPr bwMode="auto">
          <a:xfrm>
            <a:off x="4803730" y="4747046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76200" y="19050"/>
                </a:moveTo>
                <a:lnTo>
                  <a:pt x="69850" y="6350"/>
                </a:lnTo>
                <a:lnTo>
                  <a:pt x="57150" y="12700"/>
                </a:lnTo>
                <a:lnTo>
                  <a:pt x="31750" y="31750"/>
                </a:lnTo>
                <a:lnTo>
                  <a:pt x="19050" y="57150"/>
                </a:lnTo>
                <a:lnTo>
                  <a:pt x="1270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25400" y="171450"/>
                </a:lnTo>
                <a:lnTo>
                  <a:pt x="44450" y="184150"/>
                </a:lnTo>
                <a:lnTo>
                  <a:pt x="69850" y="190500"/>
                </a:lnTo>
                <a:lnTo>
                  <a:pt x="82550" y="184150"/>
                </a:lnTo>
                <a:lnTo>
                  <a:pt x="95250" y="177800"/>
                </a:lnTo>
                <a:lnTo>
                  <a:pt x="107950" y="152400"/>
                </a:lnTo>
                <a:lnTo>
                  <a:pt x="107950" y="127000"/>
                </a:lnTo>
                <a:lnTo>
                  <a:pt x="101600" y="101600"/>
                </a:lnTo>
                <a:lnTo>
                  <a:pt x="95250" y="69850"/>
                </a:lnTo>
                <a:lnTo>
                  <a:pt x="76200" y="44450"/>
                </a:lnTo>
                <a:lnTo>
                  <a:pt x="5080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2" name="SMARTINK"/>
          <p:cNvSpPr/>
          <p:nvPr/>
        </p:nvSpPr>
        <p:spPr bwMode="auto">
          <a:xfrm>
            <a:off x="4968830" y="4753396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76200" y="31750"/>
                </a:moveTo>
                <a:lnTo>
                  <a:pt x="69850" y="12700"/>
                </a:lnTo>
                <a:lnTo>
                  <a:pt x="5080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25400" y="152400"/>
                </a:lnTo>
                <a:lnTo>
                  <a:pt x="50800" y="171450"/>
                </a:lnTo>
                <a:lnTo>
                  <a:pt x="69850" y="171450"/>
                </a:lnTo>
                <a:lnTo>
                  <a:pt x="88900" y="158750"/>
                </a:lnTo>
                <a:lnTo>
                  <a:pt x="101600" y="139700"/>
                </a:lnTo>
                <a:lnTo>
                  <a:pt x="101600" y="120650"/>
                </a:lnTo>
                <a:lnTo>
                  <a:pt x="101600" y="95250"/>
                </a:lnTo>
                <a:lnTo>
                  <a:pt x="95250" y="76200"/>
                </a:lnTo>
                <a:lnTo>
                  <a:pt x="88900" y="50800"/>
                </a:lnTo>
                <a:lnTo>
                  <a:pt x="698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3" name="SMARTINK"/>
          <p:cNvSpPr/>
          <p:nvPr/>
        </p:nvSpPr>
        <p:spPr bwMode="auto">
          <a:xfrm>
            <a:off x="5241880" y="4721646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0"/>
                </a:moveTo>
                <a:lnTo>
                  <a:pt x="0" y="1905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4" name="SMARTINK"/>
          <p:cNvSpPr/>
          <p:nvPr/>
        </p:nvSpPr>
        <p:spPr bwMode="auto">
          <a:xfrm>
            <a:off x="5235530" y="4683546"/>
            <a:ext cx="158751" cy="241301"/>
          </a:xfrm>
          <a:custGeom>
            <a:avLst/>
            <a:gdLst/>
            <a:ahLst/>
            <a:cxnLst/>
            <a:rect l="0" t="0" r="0" b="0"/>
            <a:pathLst>
              <a:path w="158751" h="241301">
                <a:moveTo>
                  <a:pt x="158750" y="0"/>
                </a:moveTo>
                <a:lnTo>
                  <a:pt x="152400" y="19050"/>
                </a:lnTo>
                <a:lnTo>
                  <a:pt x="127000" y="44450"/>
                </a:lnTo>
                <a:lnTo>
                  <a:pt x="101600" y="76200"/>
                </a:lnTo>
                <a:lnTo>
                  <a:pt x="82550" y="101600"/>
                </a:lnTo>
                <a:lnTo>
                  <a:pt x="63500" y="133350"/>
                </a:lnTo>
                <a:lnTo>
                  <a:pt x="38100" y="158750"/>
                </a:lnTo>
                <a:lnTo>
                  <a:pt x="25400" y="184150"/>
                </a:lnTo>
                <a:lnTo>
                  <a:pt x="6350" y="2095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5" name="SMARTINK"/>
          <p:cNvSpPr/>
          <p:nvPr/>
        </p:nvSpPr>
        <p:spPr bwMode="auto">
          <a:xfrm>
            <a:off x="5394280" y="4874046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254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6" name="SMARTINK"/>
          <p:cNvSpPr/>
          <p:nvPr/>
        </p:nvSpPr>
        <p:spPr bwMode="auto">
          <a:xfrm>
            <a:off x="5857830" y="4696246"/>
            <a:ext cx="234951" cy="31751"/>
          </a:xfrm>
          <a:custGeom>
            <a:avLst/>
            <a:gdLst/>
            <a:ahLst/>
            <a:cxnLst/>
            <a:rect l="0" t="0" r="0" b="0"/>
            <a:pathLst>
              <a:path w="234951" h="31751">
                <a:moveTo>
                  <a:pt x="0" y="31750"/>
                </a:moveTo>
                <a:lnTo>
                  <a:pt x="19050" y="1905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6350"/>
                </a:lnTo>
                <a:lnTo>
                  <a:pt x="127000" y="6350"/>
                </a:lnTo>
                <a:lnTo>
                  <a:pt x="14605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09550" y="0"/>
                </a:lnTo>
                <a:lnTo>
                  <a:pt x="228600" y="0"/>
                </a:lnTo>
                <a:lnTo>
                  <a:pt x="234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7" name="SMARTINK"/>
          <p:cNvSpPr/>
          <p:nvPr/>
        </p:nvSpPr>
        <p:spPr bwMode="auto">
          <a:xfrm>
            <a:off x="5883230" y="4791496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12700" y="19050"/>
                </a:lnTo>
                <a:lnTo>
                  <a:pt x="31750" y="12700"/>
                </a:lnTo>
                <a:lnTo>
                  <a:pt x="63500" y="6350"/>
                </a:lnTo>
                <a:lnTo>
                  <a:pt x="8255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0"/>
                </a:lnTo>
                <a:lnTo>
                  <a:pt x="177800" y="0"/>
                </a:lnTo>
                <a:lnTo>
                  <a:pt x="203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8" name="SMARTINK"/>
          <p:cNvSpPr/>
          <p:nvPr/>
        </p:nvSpPr>
        <p:spPr bwMode="auto">
          <a:xfrm>
            <a:off x="3755980" y="4620046"/>
            <a:ext cx="266701" cy="234951"/>
          </a:xfrm>
          <a:custGeom>
            <a:avLst/>
            <a:gdLst/>
            <a:ahLst/>
            <a:cxnLst/>
            <a:rect l="0" t="0" r="0" b="0"/>
            <a:pathLst>
              <a:path w="266701" h="234951">
                <a:moveTo>
                  <a:pt x="260350" y="12700"/>
                </a:moveTo>
                <a:lnTo>
                  <a:pt x="266700" y="0"/>
                </a:lnTo>
                <a:lnTo>
                  <a:pt x="241300" y="19050"/>
                </a:lnTo>
                <a:lnTo>
                  <a:pt x="209550" y="38100"/>
                </a:lnTo>
                <a:lnTo>
                  <a:pt x="196850" y="50800"/>
                </a:lnTo>
                <a:lnTo>
                  <a:pt x="177800" y="63500"/>
                </a:lnTo>
                <a:lnTo>
                  <a:pt x="158750" y="82550"/>
                </a:lnTo>
                <a:lnTo>
                  <a:pt x="133350" y="95250"/>
                </a:lnTo>
                <a:lnTo>
                  <a:pt x="114300" y="114300"/>
                </a:lnTo>
                <a:lnTo>
                  <a:pt x="88900" y="133350"/>
                </a:lnTo>
                <a:lnTo>
                  <a:pt x="69850" y="152400"/>
                </a:lnTo>
                <a:lnTo>
                  <a:pt x="50800" y="171450"/>
                </a:lnTo>
                <a:lnTo>
                  <a:pt x="31750" y="190500"/>
                </a:lnTo>
                <a:lnTo>
                  <a:pt x="6350" y="2222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59" name="SMARTINK"/>
          <p:cNvSpPr/>
          <p:nvPr/>
        </p:nvSpPr>
        <p:spPr bwMode="auto">
          <a:xfrm>
            <a:off x="3616280" y="5020096"/>
            <a:ext cx="355601" cy="215901"/>
          </a:xfrm>
          <a:custGeom>
            <a:avLst/>
            <a:gdLst/>
            <a:ahLst/>
            <a:cxnLst/>
            <a:rect l="0" t="0" r="0" b="0"/>
            <a:pathLst>
              <a:path w="355601" h="215901">
                <a:moveTo>
                  <a:pt x="349250" y="12700"/>
                </a:moveTo>
                <a:lnTo>
                  <a:pt x="355600" y="0"/>
                </a:lnTo>
                <a:lnTo>
                  <a:pt x="336550" y="6350"/>
                </a:lnTo>
                <a:lnTo>
                  <a:pt x="317500" y="12700"/>
                </a:lnTo>
                <a:lnTo>
                  <a:pt x="298450" y="19050"/>
                </a:lnTo>
                <a:lnTo>
                  <a:pt x="273050" y="31750"/>
                </a:lnTo>
                <a:lnTo>
                  <a:pt x="247650" y="50800"/>
                </a:lnTo>
                <a:lnTo>
                  <a:pt x="215900" y="69850"/>
                </a:lnTo>
                <a:lnTo>
                  <a:pt x="184150" y="88900"/>
                </a:lnTo>
                <a:lnTo>
                  <a:pt x="146050" y="107950"/>
                </a:lnTo>
                <a:lnTo>
                  <a:pt x="114300" y="133350"/>
                </a:lnTo>
                <a:lnTo>
                  <a:pt x="76200" y="158750"/>
                </a:lnTo>
                <a:lnTo>
                  <a:pt x="50800" y="177800"/>
                </a:lnTo>
                <a:lnTo>
                  <a:pt x="19050" y="1968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0" name="SMARTINK"/>
          <p:cNvSpPr/>
          <p:nvPr/>
        </p:nvSpPr>
        <p:spPr bwMode="auto">
          <a:xfrm>
            <a:off x="6391230" y="4569246"/>
            <a:ext cx="146051" cy="234951"/>
          </a:xfrm>
          <a:custGeom>
            <a:avLst/>
            <a:gdLst/>
            <a:ahLst/>
            <a:cxnLst/>
            <a:rect l="0" t="0" r="0" b="0"/>
            <a:pathLst>
              <a:path w="146051" h="234951">
                <a:moveTo>
                  <a:pt x="6350" y="50800"/>
                </a:moveTo>
                <a:lnTo>
                  <a:pt x="0" y="38100"/>
                </a:lnTo>
                <a:lnTo>
                  <a:pt x="12700" y="19050"/>
                </a:lnTo>
                <a:lnTo>
                  <a:pt x="38100" y="6350"/>
                </a:lnTo>
                <a:lnTo>
                  <a:pt x="63500" y="0"/>
                </a:lnTo>
                <a:lnTo>
                  <a:pt x="95250" y="6350"/>
                </a:lnTo>
                <a:lnTo>
                  <a:pt x="120650" y="12700"/>
                </a:lnTo>
                <a:lnTo>
                  <a:pt x="133350" y="25400"/>
                </a:lnTo>
                <a:lnTo>
                  <a:pt x="139700" y="38100"/>
                </a:lnTo>
                <a:lnTo>
                  <a:pt x="127000" y="57150"/>
                </a:lnTo>
                <a:lnTo>
                  <a:pt x="95250" y="76200"/>
                </a:lnTo>
                <a:lnTo>
                  <a:pt x="63500" y="95250"/>
                </a:lnTo>
                <a:lnTo>
                  <a:pt x="50800" y="101600"/>
                </a:lnTo>
                <a:lnTo>
                  <a:pt x="63500" y="114300"/>
                </a:lnTo>
                <a:lnTo>
                  <a:pt x="95250" y="120650"/>
                </a:lnTo>
                <a:lnTo>
                  <a:pt x="127000" y="133350"/>
                </a:lnTo>
                <a:lnTo>
                  <a:pt x="139700" y="146050"/>
                </a:lnTo>
                <a:lnTo>
                  <a:pt x="146050" y="158750"/>
                </a:lnTo>
                <a:lnTo>
                  <a:pt x="139700" y="171450"/>
                </a:lnTo>
                <a:lnTo>
                  <a:pt x="107950" y="203200"/>
                </a:lnTo>
                <a:lnTo>
                  <a:pt x="82550" y="215900"/>
                </a:lnTo>
                <a:lnTo>
                  <a:pt x="57150" y="234950"/>
                </a:lnTo>
                <a:lnTo>
                  <a:pt x="444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1" name="SMARTINK"/>
          <p:cNvSpPr/>
          <p:nvPr/>
        </p:nvSpPr>
        <p:spPr bwMode="auto">
          <a:xfrm>
            <a:off x="6619830" y="4594646"/>
            <a:ext cx="139701" cy="184151"/>
          </a:xfrm>
          <a:custGeom>
            <a:avLst/>
            <a:gdLst/>
            <a:ahLst/>
            <a:cxnLst/>
            <a:rect l="0" t="0" r="0" b="0"/>
            <a:pathLst>
              <a:path w="139701" h="184151">
                <a:moveTo>
                  <a:pt x="139700" y="19050"/>
                </a:moveTo>
                <a:lnTo>
                  <a:pt x="133350" y="6350"/>
                </a:lnTo>
                <a:lnTo>
                  <a:pt x="107950" y="6350"/>
                </a:lnTo>
                <a:lnTo>
                  <a:pt x="76200" y="6350"/>
                </a:lnTo>
                <a:lnTo>
                  <a:pt x="508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44450" y="82550"/>
                </a:lnTo>
                <a:lnTo>
                  <a:pt x="63500" y="101600"/>
                </a:lnTo>
                <a:lnTo>
                  <a:pt x="95250" y="120650"/>
                </a:lnTo>
                <a:lnTo>
                  <a:pt x="101600" y="133350"/>
                </a:lnTo>
                <a:lnTo>
                  <a:pt x="101600" y="158750"/>
                </a:lnTo>
                <a:lnTo>
                  <a:pt x="88900" y="171450"/>
                </a:lnTo>
                <a:lnTo>
                  <a:pt x="69850" y="184150"/>
                </a:lnTo>
                <a:lnTo>
                  <a:pt x="508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2" name="SMARTINK"/>
          <p:cNvSpPr/>
          <p:nvPr/>
        </p:nvSpPr>
        <p:spPr bwMode="auto">
          <a:xfrm>
            <a:off x="6918280" y="4600996"/>
            <a:ext cx="25401" cy="31751"/>
          </a:xfrm>
          <a:custGeom>
            <a:avLst/>
            <a:gdLst/>
            <a:ahLst/>
            <a:cxnLst/>
            <a:rect l="0" t="0" r="0" b="0"/>
            <a:pathLst>
              <a:path w="25401" h="31751">
                <a:moveTo>
                  <a:pt x="25400" y="19050"/>
                </a:moveTo>
                <a:lnTo>
                  <a:pt x="12700" y="31750"/>
                </a:lnTo>
                <a:lnTo>
                  <a:pt x="0" y="127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3" name="SMARTINK"/>
          <p:cNvSpPr/>
          <p:nvPr/>
        </p:nvSpPr>
        <p:spPr bwMode="auto">
          <a:xfrm>
            <a:off x="6981780" y="4600996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114300" y="0"/>
                </a:moveTo>
                <a:lnTo>
                  <a:pt x="101600" y="25400"/>
                </a:lnTo>
                <a:lnTo>
                  <a:pt x="88900" y="44450"/>
                </a:lnTo>
                <a:lnTo>
                  <a:pt x="76200" y="69850"/>
                </a:lnTo>
                <a:lnTo>
                  <a:pt x="63500" y="95250"/>
                </a:lnTo>
                <a:lnTo>
                  <a:pt x="50800" y="120650"/>
                </a:lnTo>
                <a:lnTo>
                  <a:pt x="31750" y="146050"/>
                </a:lnTo>
                <a:lnTo>
                  <a:pt x="12700" y="171450"/>
                </a:lnTo>
                <a:lnTo>
                  <a:pt x="0" y="1905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4" name="SMARTINK"/>
          <p:cNvSpPr/>
          <p:nvPr/>
        </p:nvSpPr>
        <p:spPr bwMode="auto">
          <a:xfrm>
            <a:off x="7153230" y="4791496"/>
            <a:ext cx="31751" cy="25401"/>
          </a:xfrm>
          <a:custGeom>
            <a:avLst/>
            <a:gdLst/>
            <a:ahLst/>
            <a:cxnLst/>
            <a:rect l="0" t="0" r="0" b="0"/>
            <a:pathLst>
              <a:path w="31751" h="25401">
                <a:moveTo>
                  <a:pt x="0" y="0"/>
                </a:moveTo>
                <a:lnTo>
                  <a:pt x="3175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5" name="SMARTINK"/>
          <p:cNvSpPr/>
          <p:nvPr/>
        </p:nvSpPr>
        <p:spPr bwMode="auto">
          <a:xfrm>
            <a:off x="879430" y="5489996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635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6" name="SMARTINK"/>
          <p:cNvSpPr/>
          <p:nvPr/>
        </p:nvSpPr>
        <p:spPr bwMode="auto">
          <a:xfrm>
            <a:off x="949280" y="5458246"/>
            <a:ext cx="165101" cy="215901"/>
          </a:xfrm>
          <a:custGeom>
            <a:avLst/>
            <a:gdLst/>
            <a:ahLst/>
            <a:cxnLst/>
            <a:rect l="0" t="0" r="0" b="0"/>
            <a:pathLst>
              <a:path w="165101" h="215901">
                <a:moveTo>
                  <a:pt x="165100" y="0"/>
                </a:moveTo>
                <a:lnTo>
                  <a:pt x="146050" y="0"/>
                </a:lnTo>
                <a:lnTo>
                  <a:pt x="133350" y="6350"/>
                </a:lnTo>
                <a:lnTo>
                  <a:pt x="114300" y="25400"/>
                </a:lnTo>
                <a:lnTo>
                  <a:pt x="95250" y="50800"/>
                </a:lnTo>
                <a:lnTo>
                  <a:pt x="76200" y="76200"/>
                </a:lnTo>
                <a:lnTo>
                  <a:pt x="50800" y="107950"/>
                </a:lnTo>
                <a:lnTo>
                  <a:pt x="31750" y="139700"/>
                </a:lnTo>
                <a:lnTo>
                  <a:pt x="12700" y="165100"/>
                </a:lnTo>
                <a:lnTo>
                  <a:pt x="0" y="1968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7" name="SMARTINK"/>
          <p:cNvSpPr/>
          <p:nvPr/>
        </p:nvSpPr>
        <p:spPr bwMode="auto">
          <a:xfrm>
            <a:off x="1082630" y="5572546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12700" y="0"/>
                </a:moveTo>
                <a:lnTo>
                  <a:pt x="0" y="19050"/>
                </a:lnTo>
                <a:lnTo>
                  <a:pt x="63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8" name="SMARTINK"/>
          <p:cNvSpPr/>
          <p:nvPr/>
        </p:nvSpPr>
        <p:spPr bwMode="auto">
          <a:xfrm>
            <a:off x="1482680" y="5458246"/>
            <a:ext cx="228601" cy="127001"/>
          </a:xfrm>
          <a:custGeom>
            <a:avLst/>
            <a:gdLst/>
            <a:ahLst/>
            <a:cxnLst/>
            <a:rect l="0" t="0" r="0" b="0"/>
            <a:pathLst>
              <a:path w="228601" h="1270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25400" y="50800"/>
                </a:lnTo>
                <a:lnTo>
                  <a:pt x="31750" y="76200"/>
                </a:lnTo>
                <a:lnTo>
                  <a:pt x="31750" y="107950"/>
                </a:lnTo>
                <a:lnTo>
                  <a:pt x="31750" y="127000"/>
                </a:lnTo>
                <a:lnTo>
                  <a:pt x="44450" y="101600"/>
                </a:lnTo>
                <a:lnTo>
                  <a:pt x="63500" y="76200"/>
                </a:lnTo>
                <a:lnTo>
                  <a:pt x="88900" y="76200"/>
                </a:lnTo>
                <a:lnTo>
                  <a:pt x="107950" y="107950"/>
                </a:lnTo>
                <a:lnTo>
                  <a:pt x="120650" y="101600"/>
                </a:lnTo>
                <a:lnTo>
                  <a:pt x="127000" y="88900"/>
                </a:lnTo>
                <a:lnTo>
                  <a:pt x="146050" y="76200"/>
                </a:lnTo>
                <a:lnTo>
                  <a:pt x="190500" y="95250"/>
                </a:lnTo>
                <a:lnTo>
                  <a:pt x="215900" y="101600"/>
                </a:lnTo>
                <a:lnTo>
                  <a:pt x="2286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69" name="SMARTINK"/>
          <p:cNvSpPr/>
          <p:nvPr/>
        </p:nvSpPr>
        <p:spPr bwMode="auto">
          <a:xfrm>
            <a:off x="1730330" y="5483646"/>
            <a:ext cx="133351" cy="76201"/>
          </a:xfrm>
          <a:custGeom>
            <a:avLst/>
            <a:gdLst/>
            <a:ahLst/>
            <a:cxnLst/>
            <a:rect l="0" t="0" r="0" b="0"/>
            <a:pathLst>
              <a:path w="133351" h="76201">
                <a:moveTo>
                  <a:pt x="69850" y="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2700" y="76200"/>
                </a:lnTo>
                <a:lnTo>
                  <a:pt x="25400" y="69850"/>
                </a:lnTo>
                <a:lnTo>
                  <a:pt x="38100" y="63500"/>
                </a:lnTo>
                <a:lnTo>
                  <a:pt x="50800" y="50800"/>
                </a:lnTo>
                <a:lnTo>
                  <a:pt x="88900" y="76200"/>
                </a:lnTo>
                <a:lnTo>
                  <a:pt x="120650" y="76200"/>
                </a:lnTo>
                <a:lnTo>
                  <a:pt x="1333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0" name="SMARTINK"/>
          <p:cNvSpPr/>
          <p:nvPr/>
        </p:nvSpPr>
        <p:spPr bwMode="auto">
          <a:xfrm>
            <a:off x="1895430" y="5464596"/>
            <a:ext cx="63501" cy="114301"/>
          </a:xfrm>
          <a:custGeom>
            <a:avLst/>
            <a:gdLst/>
            <a:ahLst/>
            <a:cxnLst/>
            <a:rect l="0" t="0" r="0" b="0"/>
            <a:pathLst>
              <a:path w="63501" h="114301">
                <a:moveTo>
                  <a:pt x="63500" y="12700"/>
                </a:moveTo>
                <a:lnTo>
                  <a:pt x="5080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7150"/>
                </a:lnTo>
                <a:lnTo>
                  <a:pt x="38100" y="82550"/>
                </a:lnTo>
                <a:lnTo>
                  <a:pt x="44450" y="95250"/>
                </a:lnTo>
                <a:lnTo>
                  <a:pt x="31750" y="107950"/>
                </a:lnTo>
                <a:lnTo>
                  <a:pt x="19050" y="114300"/>
                </a:lnTo>
                <a:lnTo>
                  <a:pt x="63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1" name="SMARTINK"/>
          <p:cNvSpPr/>
          <p:nvPr/>
        </p:nvSpPr>
        <p:spPr bwMode="auto">
          <a:xfrm>
            <a:off x="1990680" y="5451896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88900" y="31750"/>
                </a:moveTo>
                <a:lnTo>
                  <a:pt x="76200" y="12700"/>
                </a:lnTo>
                <a:lnTo>
                  <a:pt x="635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63500"/>
                </a:lnTo>
                <a:lnTo>
                  <a:pt x="38100" y="88900"/>
                </a:lnTo>
                <a:lnTo>
                  <a:pt x="44450" y="101600"/>
                </a:lnTo>
                <a:lnTo>
                  <a:pt x="44450" y="120650"/>
                </a:lnTo>
                <a:lnTo>
                  <a:pt x="19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2" name="SMARTINK"/>
          <p:cNvSpPr/>
          <p:nvPr/>
        </p:nvSpPr>
        <p:spPr bwMode="auto">
          <a:xfrm>
            <a:off x="2378030" y="5369346"/>
            <a:ext cx="25401" cy="241301"/>
          </a:xfrm>
          <a:custGeom>
            <a:avLst/>
            <a:gdLst/>
            <a:ahLst/>
            <a:cxnLst/>
            <a:rect l="0" t="0" r="0" b="0"/>
            <a:pathLst>
              <a:path w="25401" h="24130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63500"/>
                </a:lnTo>
                <a:lnTo>
                  <a:pt x="12700" y="95250"/>
                </a:lnTo>
                <a:lnTo>
                  <a:pt x="12700" y="139700"/>
                </a:lnTo>
                <a:lnTo>
                  <a:pt x="12700" y="171450"/>
                </a:lnTo>
                <a:lnTo>
                  <a:pt x="6350" y="196850"/>
                </a:lnTo>
                <a:lnTo>
                  <a:pt x="6350" y="222250"/>
                </a:lnTo>
                <a:lnTo>
                  <a:pt x="12700" y="234950"/>
                </a:lnTo>
                <a:lnTo>
                  <a:pt x="254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3" name="SMARTINK"/>
          <p:cNvSpPr/>
          <p:nvPr/>
        </p:nvSpPr>
        <p:spPr bwMode="auto">
          <a:xfrm>
            <a:off x="2479630" y="5388396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9050" y="82550"/>
                </a:lnTo>
                <a:lnTo>
                  <a:pt x="19050" y="107950"/>
                </a:lnTo>
                <a:lnTo>
                  <a:pt x="19050" y="133350"/>
                </a:lnTo>
                <a:lnTo>
                  <a:pt x="19050" y="158750"/>
                </a:lnTo>
                <a:lnTo>
                  <a:pt x="19050" y="18415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4" name="SMARTINK"/>
          <p:cNvSpPr/>
          <p:nvPr/>
        </p:nvSpPr>
        <p:spPr bwMode="auto">
          <a:xfrm>
            <a:off x="2384380" y="5483646"/>
            <a:ext cx="95251" cy="44451"/>
          </a:xfrm>
          <a:custGeom>
            <a:avLst/>
            <a:gdLst/>
            <a:ahLst/>
            <a:cxnLst/>
            <a:rect l="0" t="0" r="0" b="0"/>
            <a:pathLst>
              <a:path w="95251" h="44451">
                <a:moveTo>
                  <a:pt x="0" y="44450"/>
                </a:moveTo>
                <a:lnTo>
                  <a:pt x="12700" y="25400"/>
                </a:lnTo>
                <a:lnTo>
                  <a:pt x="31750" y="12700"/>
                </a:lnTo>
                <a:lnTo>
                  <a:pt x="63500" y="635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5" name="SMARTINK"/>
          <p:cNvSpPr/>
          <p:nvPr/>
        </p:nvSpPr>
        <p:spPr bwMode="auto">
          <a:xfrm>
            <a:off x="3006680" y="5451896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1270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7780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6" name="SMARTINK"/>
          <p:cNvSpPr/>
          <p:nvPr/>
        </p:nvSpPr>
        <p:spPr bwMode="auto">
          <a:xfrm>
            <a:off x="3038430" y="5540796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12700" y="0"/>
                </a:moveTo>
                <a:lnTo>
                  <a:pt x="0" y="6350"/>
                </a:lnTo>
                <a:lnTo>
                  <a:pt x="31750" y="12700"/>
                </a:lnTo>
                <a:lnTo>
                  <a:pt x="63500" y="12700"/>
                </a:lnTo>
                <a:lnTo>
                  <a:pt x="88900" y="6350"/>
                </a:lnTo>
                <a:lnTo>
                  <a:pt x="11430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7" name="SMARTINK"/>
          <p:cNvSpPr/>
          <p:nvPr/>
        </p:nvSpPr>
        <p:spPr bwMode="auto">
          <a:xfrm>
            <a:off x="3419430" y="5337596"/>
            <a:ext cx="146051" cy="152401"/>
          </a:xfrm>
          <a:custGeom>
            <a:avLst/>
            <a:gdLst/>
            <a:ahLst/>
            <a:cxnLst/>
            <a:rect l="0" t="0" r="0" b="0"/>
            <a:pathLst>
              <a:path w="146051" h="152401">
                <a:moveTo>
                  <a:pt x="69850" y="0"/>
                </a:moveTo>
                <a:lnTo>
                  <a:pt x="57150" y="25400"/>
                </a:lnTo>
                <a:lnTo>
                  <a:pt x="50800" y="38100"/>
                </a:lnTo>
                <a:lnTo>
                  <a:pt x="25400" y="69850"/>
                </a:lnTo>
                <a:lnTo>
                  <a:pt x="6350" y="82550"/>
                </a:lnTo>
                <a:lnTo>
                  <a:pt x="0" y="95250"/>
                </a:lnTo>
                <a:lnTo>
                  <a:pt x="12700" y="101600"/>
                </a:lnTo>
                <a:lnTo>
                  <a:pt x="31750" y="95250"/>
                </a:lnTo>
                <a:lnTo>
                  <a:pt x="63500" y="88900"/>
                </a:lnTo>
                <a:lnTo>
                  <a:pt x="95250" y="82550"/>
                </a:lnTo>
                <a:lnTo>
                  <a:pt x="120650" y="76200"/>
                </a:lnTo>
                <a:lnTo>
                  <a:pt x="127000" y="63500"/>
                </a:lnTo>
                <a:lnTo>
                  <a:pt x="120650" y="31750"/>
                </a:lnTo>
                <a:lnTo>
                  <a:pt x="133350" y="63500"/>
                </a:lnTo>
                <a:lnTo>
                  <a:pt x="133350" y="88900"/>
                </a:lnTo>
                <a:lnTo>
                  <a:pt x="133350" y="120650"/>
                </a:lnTo>
                <a:lnTo>
                  <a:pt x="139700" y="146050"/>
                </a:lnTo>
                <a:lnTo>
                  <a:pt x="146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8" name="SMARTINK"/>
          <p:cNvSpPr/>
          <p:nvPr/>
        </p:nvSpPr>
        <p:spPr bwMode="auto">
          <a:xfrm>
            <a:off x="3692480" y="5362996"/>
            <a:ext cx="57151" cy="177801"/>
          </a:xfrm>
          <a:custGeom>
            <a:avLst/>
            <a:gdLst/>
            <a:ahLst/>
            <a:cxnLst/>
            <a:rect l="0" t="0" r="0" b="0"/>
            <a:pathLst>
              <a:path w="57151" h="177801">
                <a:moveTo>
                  <a:pt x="5080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12700" y="57150"/>
                </a:lnTo>
                <a:lnTo>
                  <a:pt x="31750" y="57150"/>
                </a:lnTo>
                <a:lnTo>
                  <a:pt x="44450" y="44450"/>
                </a:lnTo>
                <a:lnTo>
                  <a:pt x="50800" y="31750"/>
                </a:lnTo>
                <a:lnTo>
                  <a:pt x="50800" y="6350"/>
                </a:lnTo>
                <a:lnTo>
                  <a:pt x="44450" y="19050"/>
                </a:lnTo>
                <a:lnTo>
                  <a:pt x="44450" y="44450"/>
                </a:lnTo>
                <a:lnTo>
                  <a:pt x="50800" y="69850"/>
                </a:lnTo>
                <a:lnTo>
                  <a:pt x="57150" y="95250"/>
                </a:lnTo>
                <a:lnTo>
                  <a:pt x="57150" y="120650"/>
                </a:lnTo>
                <a:lnTo>
                  <a:pt x="50800" y="146050"/>
                </a:lnTo>
                <a:lnTo>
                  <a:pt x="44450" y="165100"/>
                </a:lnTo>
                <a:lnTo>
                  <a:pt x="31750" y="171450"/>
                </a:lnTo>
                <a:lnTo>
                  <a:pt x="19050" y="177800"/>
                </a:lnTo>
                <a:lnTo>
                  <a:pt x="12700" y="158750"/>
                </a:lnTo>
                <a:lnTo>
                  <a:pt x="25400" y="120650"/>
                </a:lnTo>
                <a:lnTo>
                  <a:pt x="44450" y="101600"/>
                </a:lnTo>
                <a:lnTo>
                  <a:pt x="571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79" name="SMARTINK"/>
          <p:cNvSpPr/>
          <p:nvPr/>
        </p:nvSpPr>
        <p:spPr bwMode="auto">
          <a:xfrm>
            <a:off x="3241630" y="5509046"/>
            <a:ext cx="927101" cy="57151"/>
          </a:xfrm>
          <a:custGeom>
            <a:avLst/>
            <a:gdLst/>
            <a:ahLst/>
            <a:cxnLst/>
            <a:rect l="0" t="0" r="0" b="0"/>
            <a:pathLst>
              <a:path w="927101" h="57151">
                <a:moveTo>
                  <a:pt x="12700" y="57150"/>
                </a:moveTo>
                <a:lnTo>
                  <a:pt x="0" y="44450"/>
                </a:lnTo>
                <a:lnTo>
                  <a:pt x="12700" y="38100"/>
                </a:lnTo>
                <a:lnTo>
                  <a:pt x="44450" y="38100"/>
                </a:lnTo>
                <a:lnTo>
                  <a:pt x="63500" y="31750"/>
                </a:lnTo>
                <a:lnTo>
                  <a:pt x="88900" y="31750"/>
                </a:lnTo>
                <a:lnTo>
                  <a:pt x="120650" y="31750"/>
                </a:lnTo>
                <a:lnTo>
                  <a:pt x="152400" y="25400"/>
                </a:lnTo>
                <a:lnTo>
                  <a:pt x="190500" y="25400"/>
                </a:lnTo>
                <a:lnTo>
                  <a:pt x="234950" y="25400"/>
                </a:lnTo>
                <a:lnTo>
                  <a:pt x="279400" y="19050"/>
                </a:lnTo>
                <a:lnTo>
                  <a:pt x="323850" y="19050"/>
                </a:lnTo>
                <a:lnTo>
                  <a:pt x="374650" y="19050"/>
                </a:lnTo>
                <a:lnTo>
                  <a:pt x="425450" y="12700"/>
                </a:lnTo>
                <a:lnTo>
                  <a:pt x="476250" y="12700"/>
                </a:lnTo>
                <a:lnTo>
                  <a:pt x="527050" y="12700"/>
                </a:lnTo>
                <a:lnTo>
                  <a:pt x="577850" y="12700"/>
                </a:lnTo>
                <a:lnTo>
                  <a:pt x="628650" y="12700"/>
                </a:lnTo>
                <a:lnTo>
                  <a:pt x="679450" y="6350"/>
                </a:lnTo>
                <a:lnTo>
                  <a:pt x="723900" y="6350"/>
                </a:lnTo>
                <a:lnTo>
                  <a:pt x="768350" y="6350"/>
                </a:lnTo>
                <a:lnTo>
                  <a:pt x="806450" y="6350"/>
                </a:lnTo>
                <a:lnTo>
                  <a:pt x="844550" y="6350"/>
                </a:lnTo>
                <a:lnTo>
                  <a:pt x="876300" y="0"/>
                </a:lnTo>
                <a:lnTo>
                  <a:pt x="895350" y="0"/>
                </a:lnTo>
                <a:lnTo>
                  <a:pt x="927100" y="0"/>
                </a:lnTo>
                <a:lnTo>
                  <a:pt x="927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0" name="SMARTINK"/>
          <p:cNvSpPr/>
          <p:nvPr/>
        </p:nvSpPr>
        <p:spPr bwMode="auto">
          <a:xfrm>
            <a:off x="3438480" y="5604296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31750" y="6350"/>
                </a:moveTo>
                <a:lnTo>
                  <a:pt x="19050" y="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63500"/>
                </a:lnTo>
                <a:lnTo>
                  <a:pt x="38100" y="88900"/>
                </a:lnTo>
                <a:lnTo>
                  <a:pt x="69850" y="107950"/>
                </a:lnTo>
                <a:lnTo>
                  <a:pt x="76200" y="120650"/>
                </a:lnTo>
                <a:lnTo>
                  <a:pt x="69850" y="133350"/>
                </a:lnTo>
                <a:lnTo>
                  <a:pt x="57150" y="146050"/>
                </a:lnTo>
                <a:lnTo>
                  <a:pt x="31750" y="152400"/>
                </a:lnTo>
                <a:lnTo>
                  <a:pt x="19050" y="146050"/>
                </a:lnTo>
                <a:lnTo>
                  <a:pt x="12700" y="133350"/>
                </a:lnTo>
                <a:lnTo>
                  <a:pt x="12700" y="107950"/>
                </a:lnTo>
                <a:lnTo>
                  <a:pt x="38100" y="82550"/>
                </a:lnTo>
                <a:lnTo>
                  <a:pt x="63500" y="57150"/>
                </a:lnTo>
                <a:lnTo>
                  <a:pt x="69850" y="38100"/>
                </a:lnTo>
                <a:lnTo>
                  <a:pt x="698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1" name="SMARTINK"/>
          <p:cNvSpPr/>
          <p:nvPr/>
        </p:nvSpPr>
        <p:spPr bwMode="auto">
          <a:xfrm>
            <a:off x="3590880" y="5597946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44450" y="12700"/>
                </a:moveTo>
                <a:lnTo>
                  <a:pt x="2540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50800" y="114300"/>
                </a:lnTo>
                <a:lnTo>
                  <a:pt x="63500" y="107950"/>
                </a:lnTo>
                <a:lnTo>
                  <a:pt x="76200" y="95250"/>
                </a:lnTo>
                <a:lnTo>
                  <a:pt x="69850" y="50800"/>
                </a:lnTo>
                <a:lnTo>
                  <a:pt x="63500" y="25400"/>
                </a:lnTo>
                <a:lnTo>
                  <a:pt x="50800" y="127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2" name="SMARTINK"/>
          <p:cNvSpPr/>
          <p:nvPr/>
        </p:nvSpPr>
        <p:spPr bwMode="auto">
          <a:xfrm>
            <a:off x="3749630" y="5616996"/>
            <a:ext cx="44451" cy="171451"/>
          </a:xfrm>
          <a:custGeom>
            <a:avLst/>
            <a:gdLst/>
            <a:ahLst/>
            <a:cxnLst/>
            <a:rect l="0" t="0" r="0" b="0"/>
            <a:pathLst>
              <a:path w="44451" h="171451">
                <a:moveTo>
                  <a:pt x="25400" y="0"/>
                </a:move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57150"/>
                </a:lnTo>
                <a:lnTo>
                  <a:pt x="31750" y="57150"/>
                </a:lnTo>
                <a:lnTo>
                  <a:pt x="31750" y="38100"/>
                </a:lnTo>
                <a:lnTo>
                  <a:pt x="25400" y="50800"/>
                </a:lnTo>
                <a:lnTo>
                  <a:pt x="31750" y="76200"/>
                </a:lnTo>
                <a:lnTo>
                  <a:pt x="38100" y="101600"/>
                </a:lnTo>
                <a:lnTo>
                  <a:pt x="44450" y="120650"/>
                </a:lnTo>
                <a:lnTo>
                  <a:pt x="44450" y="139700"/>
                </a:lnTo>
                <a:lnTo>
                  <a:pt x="38100" y="152400"/>
                </a:lnTo>
                <a:lnTo>
                  <a:pt x="25400" y="165100"/>
                </a:lnTo>
                <a:lnTo>
                  <a:pt x="12700" y="171450"/>
                </a:lnTo>
                <a:lnTo>
                  <a:pt x="0" y="165100"/>
                </a:lnTo>
                <a:lnTo>
                  <a:pt x="0" y="146050"/>
                </a:lnTo>
                <a:lnTo>
                  <a:pt x="12700" y="101600"/>
                </a:lnTo>
                <a:lnTo>
                  <a:pt x="38100" y="69850"/>
                </a:lnTo>
                <a:lnTo>
                  <a:pt x="444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3" name="SMARTINK"/>
          <p:cNvSpPr/>
          <p:nvPr/>
        </p:nvSpPr>
        <p:spPr bwMode="auto">
          <a:xfrm>
            <a:off x="4257630" y="5356646"/>
            <a:ext cx="165101" cy="247651"/>
          </a:xfrm>
          <a:custGeom>
            <a:avLst/>
            <a:gdLst/>
            <a:ahLst/>
            <a:cxnLst/>
            <a:rect l="0" t="0" r="0" b="0"/>
            <a:pathLst>
              <a:path w="165101" h="247651">
                <a:moveTo>
                  <a:pt x="165100" y="0"/>
                </a:moveTo>
                <a:lnTo>
                  <a:pt x="152400" y="19050"/>
                </a:lnTo>
                <a:lnTo>
                  <a:pt x="133350" y="44450"/>
                </a:lnTo>
                <a:lnTo>
                  <a:pt x="114300" y="76200"/>
                </a:lnTo>
                <a:lnTo>
                  <a:pt x="101600" y="88900"/>
                </a:lnTo>
                <a:lnTo>
                  <a:pt x="88900" y="107950"/>
                </a:lnTo>
                <a:lnTo>
                  <a:pt x="76200" y="127000"/>
                </a:lnTo>
                <a:lnTo>
                  <a:pt x="63500" y="146050"/>
                </a:lnTo>
                <a:lnTo>
                  <a:pt x="57150" y="158750"/>
                </a:lnTo>
                <a:lnTo>
                  <a:pt x="31750" y="190500"/>
                </a:lnTo>
                <a:lnTo>
                  <a:pt x="19050" y="215900"/>
                </a:lnTo>
                <a:lnTo>
                  <a:pt x="0" y="2413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4" name="SMARTINK"/>
          <p:cNvSpPr/>
          <p:nvPr/>
        </p:nvSpPr>
        <p:spPr bwMode="auto">
          <a:xfrm>
            <a:off x="4200480" y="5375696"/>
            <a:ext cx="222251" cy="196851"/>
          </a:xfrm>
          <a:custGeom>
            <a:avLst/>
            <a:gdLst/>
            <a:ahLst/>
            <a:cxnLst/>
            <a:rect l="0" t="0" r="0" b="0"/>
            <a:pathLst>
              <a:path w="222251" h="196851">
                <a:moveTo>
                  <a:pt x="0" y="0"/>
                </a:moveTo>
                <a:lnTo>
                  <a:pt x="25400" y="25400"/>
                </a:lnTo>
                <a:lnTo>
                  <a:pt x="44450" y="44450"/>
                </a:lnTo>
                <a:lnTo>
                  <a:pt x="69850" y="69850"/>
                </a:lnTo>
                <a:lnTo>
                  <a:pt x="95250" y="95250"/>
                </a:lnTo>
                <a:lnTo>
                  <a:pt x="120650" y="120650"/>
                </a:lnTo>
                <a:lnTo>
                  <a:pt x="146050" y="146050"/>
                </a:lnTo>
                <a:lnTo>
                  <a:pt x="171450" y="165100"/>
                </a:lnTo>
                <a:lnTo>
                  <a:pt x="203200" y="184150"/>
                </a:lnTo>
                <a:lnTo>
                  <a:pt x="2222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5" name="SMARTINK"/>
          <p:cNvSpPr/>
          <p:nvPr/>
        </p:nvSpPr>
        <p:spPr bwMode="auto">
          <a:xfrm>
            <a:off x="4594180" y="5382046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6" name="SMARTINK"/>
          <p:cNvSpPr/>
          <p:nvPr/>
        </p:nvSpPr>
        <p:spPr bwMode="auto">
          <a:xfrm>
            <a:off x="4708480" y="5382046"/>
            <a:ext cx="63501" cy="139701"/>
          </a:xfrm>
          <a:custGeom>
            <a:avLst/>
            <a:gdLst/>
            <a:ahLst/>
            <a:cxnLst/>
            <a:rect l="0" t="0" r="0" b="0"/>
            <a:pathLst>
              <a:path w="63501" h="139701">
                <a:moveTo>
                  <a:pt x="57150" y="6350"/>
                </a:moveTo>
                <a:lnTo>
                  <a:pt x="44450" y="0"/>
                </a:lnTo>
                <a:lnTo>
                  <a:pt x="31750" y="12700"/>
                </a:lnTo>
                <a:lnTo>
                  <a:pt x="12700" y="44450"/>
                </a:lnTo>
                <a:lnTo>
                  <a:pt x="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3350"/>
                </a:lnTo>
                <a:lnTo>
                  <a:pt x="31750" y="139700"/>
                </a:lnTo>
                <a:lnTo>
                  <a:pt x="50800" y="120650"/>
                </a:lnTo>
                <a:lnTo>
                  <a:pt x="63500" y="95250"/>
                </a:lnTo>
                <a:lnTo>
                  <a:pt x="63500" y="76200"/>
                </a:lnTo>
                <a:lnTo>
                  <a:pt x="63500" y="50800"/>
                </a:lnTo>
                <a:lnTo>
                  <a:pt x="57150" y="25400"/>
                </a:lnTo>
                <a:lnTo>
                  <a:pt x="50800" y="12700"/>
                </a:lnTo>
                <a:lnTo>
                  <a:pt x="3810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7" name="SMARTINK"/>
          <p:cNvSpPr/>
          <p:nvPr/>
        </p:nvSpPr>
        <p:spPr bwMode="auto">
          <a:xfrm>
            <a:off x="4841830" y="5369346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44450" y="19050"/>
                </a:moveTo>
                <a:lnTo>
                  <a:pt x="25400" y="190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2700" y="95250"/>
                </a:lnTo>
                <a:lnTo>
                  <a:pt x="25400" y="107950"/>
                </a:lnTo>
                <a:lnTo>
                  <a:pt x="38100" y="114300"/>
                </a:lnTo>
                <a:lnTo>
                  <a:pt x="50800" y="120650"/>
                </a:lnTo>
                <a:lnTo>
                  <a:pt x="63500" y="114300"/>
                </a:lnTo>
                <a:lnTo>
                  <a:pt x="69850" y="101600"/>
                </a:lnTo>
                <a:lnTo>
                  <a:pt x="76200" y="88900"/>
                </a:lnTo>
                <a:lnTo>
                  <a:pt x="69850" y="69850"/>
                </a:lnTo>
                <a:lnTo>
                  <a:pt x="57150" y="44450"/>
                </a:lnTo>
                <a:lnTo>
                  <a:pt x="3175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8" name="SMARTINK"/>
          <p:cNvSpPr/>
          <p:nvPr/>
        </p:nvSpPr>
        <p:spPr bwMode="auto">
          <a:xfrm>
            <a:off x="5108530" y="533759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89" name="SMARTINK"/>
          <p:cNvSpPr/>
          <p:nvPr/>
        </p:nvSpPr>
        <p:spPr bwMode="auto">
          <a:xfrm>
            <a:off x="5089480" y="5305846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190500" y="0"/>
                </a:moveTo>
                <a:lnTo>
                  <a:pt x="171450" y="25400"/>
                </a:lnTo>
                <a:lnTo>
                  <a:pt x="158750" y="44450"/>
                </a:lnTo>
                <a:lnTo>
                  <a:pt x="133350" y="69850"/>
                </a:lnTo>
                <a:lnTo>
                  <a:pt x="107950" y="95250"/>
                </a:lnTo>
                <a:lnTo>
                  <a:pt x="76200" y="127000"/>
                </a:lnTo>
                <a:lnTo>
                  <a:pt x="50800" y="152400"/>
                </a:lnTo>
                <a:lnTo>
                  <a:pt x="19050" y="18415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0" name="SMARTINK"/>
          <p:cNvSpPr/>
          <p:nvPr/>
        </p:nvSpPr>
        <p:spPr bwMode="auto">
          <a:xfrm>
            <a:off x="5279980" y="5458246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1" name="SMARTINK"/>
          <p:cNvSpPr/>
          <p:nvPr/>
        </p:nvSpPr>
        <p:spPr bwMode="auto">
          <a:xfrm>
            <a:off x="5927680" y="5299496"/>
            <a:ext cx="241301" cy="6351"/>
          </a:xfrm>
          <a:custGeom>
            <a:avLst/>
            <a:gdLst/>
            <a:ahLst/>
            <a:cxnLst/>
            <a:rect l="0" t="0" r="0" b="0"/>
            <a:pathLst>
              <a:path w="24130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71450" y="6350"/>
                </a:lnTo>
                <a:lnTo>
                  <a:pt x="203200" y="6350"/>
                </a:lnTo>
                <a:lnTo>
                  <a:pt x="228600" y="6350"/>
                </a:lnTo>
                <a:lnTo>
                  <a:pt x="241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2" name="SMARTINK"/>
          <p:cNvSpPr/>
          <p:nvPr/>
        </p:nvSpPr>
        <p:spPr bwMode="auto">
          <a:xfrm>
            <a:off x="5959430" y="5394746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0"/>
                </a:lnTo>
                <a:lnTo>
                  <a:pt x="1587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3" name="SMARTINK"/>
          <p:cNvSpPr/>
          <p:nvPr/>
        </p:nvSpPr>
        <p:spPr bwMode="auto">
          <a:xfrm>
            <a:off x="6454730" y="5178846"/>
            <a:ext cx="203201" cy="222251"/>
          </a:xfrm>
          <a:custGeom>
            <a:avLst/>
            <a:gdLst/>
            <a:ahLst/>
            <a:cxnLst/>
            <a:rect l="0" t="0" r="0" b="0"/>
            <a:pathLst>
              <a:path w="203201" h="222251">
                <a:moveTo>
                  <a:pt x="203200" y="6350"/>
                </a:moveTo>
                <a:lnTo>
                  <a:pt x="171450" y="6350"/>
                </a:lnTo>
                <a:lnTo>
                  <a:pt x="146050" y="6350"/>
                </a:lnTo>
                <a:lnTo>
                  <a:pt x="127000" y="0"/>
                </a:lnTo>
                <a:lnTo>
                  <a:pt x="101600" y="0"/>
                </a:lnTo>
                <a:lnTo>
                  <a:pt x="76200" y="0"/>
                </a:lnTo>
                <a:lnTo>
                  <a:pt x="5715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95250"/>
                </a:lnTo>
                <a:lnTo>
                  <a:pt x="19050" y="107950"/>
                </a:lnTo>
                <a:lnTo>
                  <a:pt x="38100" y="120650"/>
                </a:lnTo>
                <a:lnTo>
                  <a:pt x="57150" y="127000"/>
                </a:lnTo>
                <a:lnTo>
                  <a:pt x="82550" y="127000"/>
                </a:lnTo>
                <a:lnTo>
                  <a:pt x="107950" y="133350"/>
                </a:lnTo>
                <a:lnTo>
                  <a:pt x="127000" y="133350"/>
                </a:lnTo>
                <a:lnTo>
                  <a:pt x="139700" y="139700"/>
                </a:lnTo>
                <a:lnTo>
                  <a:pt x="133350" y="165100"/>
                </a:lnTo>
                <a:lnTo>
                  <a:pt x="127000" y="184150"/>
                </a:lnTo>
                <a:lnTo>
                  <a:pt x="101600" y="203200"/>
                </a:lnTo>
                <a:lnTo>
                  <a:pt x="76200" y="222250"/>
                </a:lnTo>
                <a:lnTo>
                  <a:pt x="57150" y="222250"/>
                </a:lnTo>
                <a:lnTo>
                  <a:pt x="571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4" name="SMARTINK"/>
          <p:cNvSpPr/>
          <p:nvPr/>
        </p:nvSpPr>
        <p:spPr bwMode="auto">
          <a:xfrm>
            <a:off x="6803980" y="5235996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38100" y="0"/>
                </a:moveTo>
                <a:lnTo>
                  <a:pt x="19050" y="0"/>
                </a:ln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5" name="SMARTINK"/>
          <p:cNvSpPr/>
          <p:nvPr/>
        </p:nvSpPr>
        <p:spPr bwMode="auto">
          <a:xfrm>
            <a:off x="6816680" y="5153446"/>
            <a:ext cx="215901" cy="279401"/>
          </a:xfrm>
          <a:custGeom>
            <a:avLst/>
            <a:gdLst/>
            <a:ahLst/>
            <a:cxnLst/>
            <a:rect l="0" t="0" r="0" b="0"/>
            <a:pathLst>
              <a:path w="215901" h="279401">
                <a:moveTo>
                  <a:pt x="215900" y="0"/>
                </a:moveTo>
                <a:lnTo>
                  <a:pt x="184150" y="25400"/>
                </a:lnTo>
                <a:lnTo>
                  <a:pt x="158750" y="50800"/>
                </a:lnTo>
                <a:lnTo>
                  <a:pt x="133350" y="76200"/>
                </a:lnTo>
                <a:lnTo>
                  <a:pt x="107950" y="107950"/>
                </a:lnTo>
                <a:lnTo>
                  <a:pt x="82550" y="139700"/>
                </a:lnTo>
                <a:lnTo>
                  <a:pt x="57150" y="171450"/>
                </a:lnTo>
                <a:lnTo>
                  <a:pt x="38100" y="196850"/>
                </a:lnTo>
                <a:lnTo>
                  <a:pt x="19050" y="228600"/>
                </a:lnTo>
                <a:lnTo>
                  <a:pt x="6350" y="254000"/>
                </a:lnTo>
                <a:lnTo>
                  <a:pt x="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6" name="SMARTINK"/>
          <p:cNvSpPr/>
          <p:nvPr/>
        </p:nvSpPr>
        <p:spPr bwMode="auto">
          <a:xfrm>
            <a:off x="7077030" y="5369346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1270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7" name="SMARTINK"/>
          <p:cNvSpPr/>
          <p:nvPr/>
        </p:nvSpPr>
        <p:spPr bwMode="auto">
          <a:xfrm>
            <a:off x="1069930" y="607419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0"/>
                </a:moveTo>
                <a:lnTo>
                  <a:pt x="0" y="6350"/>
                </a:lnTo>
                <a:lnTo>
                  <a:pt x="6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8" name="SMARTINK"/>
          <p:cNvSpPr/>
          <p:nvPr/>
        </p:nvSpPr>
        <p:spPr bwMode="auto">
          <a:xfrm>
            <a:off x="1050880" y="5991646"/>
            <a:ext cx="184151" cy="273051"/>
          </a:xfrm>
          <a:custGeom>
            <a:avLst/>
            <a:gdLst/>
            <a:ahLst/>
            <a:cxnLst/>
            <a:rect l="0" t="0" r="0" b="0"/>
            <a:pathLst>
              <a:path w="184151" h="273051">
                <a:moveTo>
                  <a:pt x="184150" y="0"/>
                </a:moveTo>
                <a:lnTo>
                  <a:pt x="158750" y="19050"/>
                </a:lnTo>
                <a:lnTo>
                  <a:pt x="133350" y="38100"/>
                </a:lnTo>
                <a:lnTo>
                  <a:pt x="107950" y="63500"/>
                </a:lnTo>
                <a:lnTo>
                  <a:pt x="95250" y="82550"/>
                </a:lnTo>
                <a:lnTo>
                  <a:pt x="82550" y="95250"/>
                </a:lnTo>
                <a:lnTo>
                  <a:pt x="69850" y="114300"/>
                </a:lnTo>
                <a:lnTo>
                  <a:pt x="44450" y="146050"/>
                </a:lnTo>
                <a:lnTo>
                  <a:pt x="38100" y="158750"/>
                </a:lnTo>
                <a:lnTo>
                  <a:pt x="25400" y="177800"/>
                </a:lnTo>
                <a:lnTo>
                  <a:pt x="12700" y="203200"/>
                </a:lnTo>
                <a:lnTo>
                  <a:pt x="0" y="228600"/>
                </a:lnTo>
                <a:lnTo>
                  <a:pt x="63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99" name="SMARTINK"/>
          <p:cNvSpPr/>
          <p:nvPr/>
        </p:nvSpPr>
        <p:spPr bwMode="auto">
          <a:xfrm>
            <a:off x="1235030" y="6163096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0" name="SMARTINK"/>
          <p:cNvSpPr/>
          <p:nvPr/>
        </p:nvSpPr>
        <p:spPr bwMode="auto">
          <a:xfrm>
            <a:off x="1577930" y="5959896"/>
            <a:ext cx="165101" cy="120651"/>
          </a:xfrm>
          <a:custGeom>
            <a:avLst/>
            <a:gdLst/>
            <a:ahLst/>
            <a:cxnLst/>
            <a:rect l="0" t="0" r="0" b="0"/>
            <a:pathLst>
              <a:path w="165101" h="1206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07950"/>
                </a:lnTo>
                <a:lnTo>
                  <a:pt x="25400" y="82550"/>
                </a:lnTo>
                <a:lnTo>
                  <a:pt x="31750" y="69850"/>
                </a:lnTo>
                <a:lnTo>
                  <a:pt x="50800" y="69850"/>
                </a:lnTo>
                <a:lnTo>
                  <a:pt x="57150" y="82550"/>
                </a:lnTo>
                <a:lnTo>
                  <a:pt x="63500" y="107950"/>
                </a:lnTo>
                <a:lnTo>
                  <a:pt x="88900" y="76200"/>
                </a:lnTo>
                <a:lnTo>
                  <a:pt x="107950" y="76200"/>
                </a:lnTo>
                <a:lnTo>
                  <a:pt x="133350" y="76200"/>
                </a:lnTo>
                <a:lnTo>
                  <a:pt x="1651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1" name="SMARTINK"/>
          <p:cNvSpPr/>
          <p:nvPr/>
        </p:nvSpPr>
        <p:spPr bwMode="auto">
          <a:xfrm>
            <a:off x="1762080" y="5997996"/>
            <a:ext cx="127001" cy="69851"/>
          </a:xfrm>
          <a:custGeom>
            <a:avLst/>
            <a:gdLst/>
            <a:ahLst/>
            <a:cxnLst/>
            <a:rect l="0" t="0" r="0" b="0"/>
            <a:pathLst>
              <a:path w="127001" h="69851">
                <a:moveTo>
                  <a:pt x="50800" y="0"/>
                </a:move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9850"/>
                </a:lnTo>
                <a:lnTo>
                  <a:pt x="31750" y="69850"/>
                </a:lnTo>
                <a:lnTo>
                  <a:pt x="44450" y="57150"/>
                </a:lnTo>
                <a:lnTo>
                  <a:pt x="50800" y="44450"/>
                </a:lnTo>
                <a:lnTo>
                  <a:pt x="57150" y="31750"/>
                </a:lnTo>
                <a:lnTo>
                  <a:pt x="69850" y="38100"/>
                </a:lnTo>
                <a:lnTo>
                  <a:pt x="88900" y="44450"/>
                </a:lnTo>
                <a:lnTo>
                  <a:pt x="120650" y="44450"/>
                </a:lnTo>
                <a:lnTo>
                  <a:pt x="1270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2" name="SMARTINK"/>
          <p:cNvSpPr/>
          <p:nvPr/>
        </p:nvSpPr>
        <p:spPr bwMode="auto">
          <a:xfrm>
            <a:off x="1908130" y="5953546"/>
            <a:ext cx="69851" cy="133351"/>
          </a:xfrm>
          <a:custGeom>
            <a:avLst/>
            <a:gdLst/>
            <a:ahLst/>
            <a:cxnLst/>
            <a:rect l="0" t="0" r="0" b="0"/>
            <a:pathLst>
              <a:path w="69851" h="133351">
                <a:moveTo>
                  <a:pt x="69850" y="31750"/>
                </a:moveTo>
                <a:lnTo>
                  <a:pt x="63500" y="1270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31750" y="88900"/>
                </a:lnTo>
                <a:lnTo>
                  <a:pt x="38100" y="101600"/>
                </a:lnTo>
                <a:lnTo>
                  <a:pt x="44450" y="120650"/>
                </a:lnTo>
                <a:lnTo>
                  <a:pt x="381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3" name="SMARTINK"/>
          <p:cNvSpPr/>
          <p:nvPr/>
        </p:nvSpPr>
        <p:spPr bwMode="auto">
          <a:xfrm>
            <a:off x="2028780" y="5940846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6350"/>
                </a:moveTo>
                <a:lnTo>
                  <a:pt x="63500" y="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25400" y="63500"/>
                </a:lnTo>
                <a:lnTo>
                  <a:pt x="44450" y="88900"/>
                </a:lnTo>
                <a:lnTo>
                  <a:pt x="50800" y="101600"/>
                </a:lnTo>
                <a:lnTo>
                  <a:pt x="44450" y="127000"/>
                </a:lnTo>
                <a:lnTo>
                  <a:pt x="19050" y="1397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4" name="SMARTINK"/>
          <p:cNvSpPr/>
          <p:nvPr/>
        </p:nvSpPr>
        <p:spPr bwMode="auto">
          <a:xfrm>
            <a:off x="2371680" y="5877346"/>
            <a:ext cx="165101" cy="215901"/>
          </a:xfrm>
          <a:custGeom>
            <a:avLst/>
            <a:gdLst/>
            <a:ahLst/>
            <a:cxnLst/>
            <a:rect l="0" t="0" r="0" b="0"/>
            <a:pathLst>
              <a:path w="165101" h="215901">
                <a:moveTo>
                  <a:pt x="101600" y="25400"/>
                </a:moveTo>
                <a:lnTo>
                  <a:pt x="88900" y="12700"/>
                </a:lnTo>
                <a:lnTo>
                  <a:pt x="69850" y="19050"/>
                </a:lnTo>
                <a:lnTo>
                  <a:pt x="44450" y="38100"/>
                </a:lnTo>
                <a:lnTo>
                  <a:pt x="25400" y="57150"/>
                </a:lnTo>
                <a:lnTo>
                  <a:pt x="635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58750"/>
                </a:lnTo>
                <a:lnTo>
                  <a:pt x="19050" y="184150"/>
                </a:lnTo>
                <a:lnTo>
                  <a:pt x="44450" y="203200"/>
                </a:lnTo>
                <a:lnTo>
                  <a:pt x="69850" y="215900"/>
                </a:lnTo>
                <a:lnTo>
                  <a:pt x="95250" y="215900"/>
                </a:lnTo>
                <a:lnTo>
                  <a:pt x="114300" y="209550"/>
                </a:lnTo>
                <a:lnTo>
                  <a:pt x="133350" y="203200"/>
                </a:lnTo>
                <a:lnTo>
                  <a:pt x="152400" y="184150"/>
                </a:lnTo>
                <a:lnTo>
                  <a:pt x="158750" y="158750"/>
                </a:lnTo>
                <a:lnTo>
                  <a:pt x="165100" y="127000"/>
                </a:lnTo>
                <a:lnTo>
                  <a:pt x="158750" y="101600"/>
                </a:lnTo>
                <a:lnTo>
                  <a:pt x="139700" y="69850"/>
                </a:lnTo>
                <a:lnTo>
                  <a:pt x="114300" y="44450"/>
                </a:lnTo>
                <a:lnTo>
                  <a:pt x="88900" y="19050"/>
                </a:lnTo>
                <a:lnTo>
                  <a:pt x="63500" y="63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5" name="SMARTINK"/>
          <p:cNvSpPr/>
          <p:nvPr/>
        </p:nvSpPr>
        <p:spPr bwMode="auto">
          <a:xfrm>
            <a:off x="2993980" y="5934496"/>
            <a:ext cx="184151" cy="19051"/>
          </a:xfrm>
          <a:custGeom>
            <a:avLst/>
            <a:gdLst/>
            <a:ahLst/>
            <a:cxnLst/>
            <a:rect l="0" t="0" r="0" b="0"/>
            <a:pathLst>
              <a:path w="184151" h="19051">
                <a:moveTo>
                  <a:pt x="0" y="190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905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8750" y="63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6" name="SMARTINK"/>
          <p:cNvSpPr/>
          <p:nvPr/>
        </p:nvSpPr>
        <p:spPr bwMode="auto">
          <a:xfrm>
            <a:off x="3025730" y="6017046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12700" y="0"/>
                </a:moveTo>
                <a:lnTo>
                  <a:pt x="0" y="6350"/>
                </a:lnTo>
                <a:lnTo>
                  <a:pt x="6350" y="19050"/>
                </a:lnTo>
                <a:lnTo>
                  <a:pt x="31750" y="12700"/>
                </a:lnTo>
                <a:lnTo>
                  <a:pt x="5715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7" name="SMARTINK"/>
          <p:cNvSpPr/>
          <p:nvPr/>
        </p:nvSpPr>
        <p:spPr bwMode="auto">
          <a:xfrm>
            <a:off x="3463880" y="5813846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12700" y="0"/>
                </a:moveTo>
                <a:lnTo>
                  <a:pt x="25400" y="635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38100" y="76200"/>
                </a:lnTo>
                <a:lnTo>
                  <a:pt x="63500" y="69850"/>
                </a:lnTo>
                <a:lnTo>
                  <a:pt x="69850" y="38100"/>
                </a:lnTo>
                <a:lnTo>
                  <a:pt x="69850" y="63500"/>
                </a:lnTo>
                <a:lnTo>
                  <a:pt x="76200" y="88900"/>
                </a:lnTo>
                <a:lnTo>
                  <a:pt x="76200" y="114300"/>
                </a:lnTo>
                <a:lnTo>
                  <a:pt x="82550" y="133350"/>
                </a:lnTo>
                <a:lnTo>
                  <a:pt x="889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8" name="SMARTINK"/>
          <p:cNvSpPr/>
          <p:nvPr/>
        </p:nvSpPr>
        <p:spPr bwMode="auto">
          <a:xfrm>
            <a:off x="3590880" y="5820196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50800" y="1270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9050" y="69850"/>
                </a:lnTo>
                <a:lnTo>
                  <a:pt x="50800" y="82550"/>
                </a:lnTo>
                <a:lnTo>
                  <a:pt x="76200" y="101600"/>
                </a:lnTo>
                <a:lnTo>
                  <a:pt x="82550" y="114300"/>
                </a:lnTo>
                <a:lnTo>
                  <a:pt x="76200" y="127000"/>
                </a:lnTo>
                <a:lnTo>
                  <a:pt x="57150" y="133350"/>
                </a:lnTo>
                <a:lnTo>
                  <a:pt x="38100" y="139700"/>
                </a:lnTo>
                <a:lnTo>
                  <a:pt x="25400" y="133350"/>
                </a:lnTo>
                <a:lnTo>
                  <a:pt x="31750" y="107950"/>
                </a:lnTo>
                <a:lnTo>
                  <a:pt x="44450" y="82550"/>
                </a:lnTo>
                <a:lnTo>
                  <a:pt x="63500" y="57150"/>
                </a:lnTo>
                <a:lnTo>
                  <a:pt x="69850" y="38100"/>
                </a:lnTo>
                <a:lnTo>
                  <a:pt x="63500" y="25400"/>
                </a:lnTo>
                <a:lnTo>
                  <a:pt x="44450" y="1270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09" name="SMARTINK"/>
          <p:cNvSpPr/>
          <p:nvPr/>
        </p:nvSpPr>
        <p:spPr bwMode="auto">
          <a:xfrm>
            <a:off x="3762330" y="5858296"/>
            <a:ext cx="63501" cy="158751"/>
          </a:xfrm>
          <a:custGeom>
            <a:avLst/>
            <a:gdLst/>
            <a:ahLst/>
            <a:cxnLst/>
            <a:rect l="0" t="0" r="0" b="0"/>
            <a:pathLst>
              <a:path w="63501" h="158751">
                <a:moveTo>
                  <a:pt x="63500" y="12700"/>
                </a:moveTo>
                <a:lnTo>
                  <a:pt x="57150" y="0"/>
                </a:lnTo>
                <a:lnTo>
                  <a:pt x="25400" y="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57150"/>
                </a:lnTo>
                <a:lnTo>
                  <a:pt x="38100" y="50800"/>
                </a:lnTo>
                <a:lnTo>
                  <a:pt x="50800" y="44450"/>
                </a:lnTo>
                <a:lnTo>
                  <a:pt x="57150" y="25400"/>
                </a:lnTo>
                <a:lnTo>
                  <a:pt x="57150" y="6350"/>
                </a:lnTo>
                <a:lnTo>
                  <a:pt x="57150" y="44450"/>
                </a:lnTo>
                <a:lnTo>
                  <a:pt x="63500" y="76200"/>
                </a:lnTo>
                <a:lnTo>
                  <a:pt x="63500" y="101600"/>
                </a:lnTo>
                <a:lnTo>
                  <a:pt x="63500" y="133350"/>
                </a:lnTo>
                <a:lnTo>
                  <a:pt x="57150" y="158750"/>
                </a:lnTo>
                <a:lnTo>
                  <a:pt x="38100" y="152400"/>
                </a:lnTo>
                <a:lnTo>
                  <a:pt x="31750" y="133350"/>
                </a:lnTo>
                <a:lnTo>
                  <a:pt x="38100" y="95250"/>
                </a:lnTo>
                <a:lnTo>
                  <a:pt x="444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0" name="SMARTINK"/>
          <p:cNvSpPr/>
          <p:nvPr/>
        </p:nvSpPr>
        <p:spPr bwMode="auto">
          <a:xfrm>
            <a:off x="3286080" y="5953546"/>
            <a:ext cx="939801" cy="88901"/>
          </a:xfrm>
          <a:custGeom>
            <a:avLst/>
            <a:gdLst/>
            <a:ahLst/>
            <a:cxnLst/>
            <a:rect l="0" t="0" r="0" b="0"/>
            <a:pathLst>
              <a:path w="939801" h="88901">
                <a:moveTo>
                  <a:pt x="0" y="88900"/>
                </a:moveTo>
                <a:lnTo>
                  <a:pt x="25400" y="76200"/>
                </a:lnTo>
                <a:lnTo>
                  <a:pt x="50800" y="69850"/>
                </a:lnTo>
                <a:lnTo>
                  <a:pt x="69850" y="69850"/>
                </a:lnTo>
                <a:lnTo>
                  <a:pt x="95250" y="63500"/>
                </a:lnTo>
                <a:lnTo>
                  <a:pt x="120650" y="63500"/>
                </a:lnTo>
                <a:lnTo>
                  <a:pt x="146050" y="57150"/>
                </a:lnTo>
                <a:lnTo>
                  <a:pt x="177800" y="57150"/>
                </a:lnTo>
                <a:lnTo>
                  <a:pt x="215900" y="50800"/>
                </a:lnTo>
                <a:lnTo>
                  <a:pt x="254000" y="50800"/>
                </a:lnTo>
                <a:lnTo>
                  <a:pt x="298450" y="44450"/>
                </a:lnTo>
                <a:lnTo>
                  <a:pt x="342900" y="38100"/>
                </a:lnTo>
                <a:lnTo>
                  <a:pt x="393700" y="31750"/>
                </a:lnTo>
                <a:lnTo>
                  <a:pt x="438150" y="31750"/>
                </a:lnTo>
                <a:lnTo>
                  <a:pt x="488950" y="25400"/>
                </a:lnTo>
                <a:lnTo>
                  <a:pt x="546100" y="25400"/>
                </a:lnTo>
                <a:lnTo>
                  <a:pt x="596900" y="25400"/>
                </a:lnTo>
                <a:lnTo>
                  <a:pt x="647700" y="19050"/>
                </a:lnTo>
                <a:lnTo>
                  <a:pt x="698500" y="19050"/>
                </a:lnTo>
                <a:lnTo>
                  <a:pt x="742950" y="19050"/>
                </a:lnTo>
                <a:lnTo>
                  <a:pt x="781050" y="12700"/>
                </a:lnTo>
                <a:lnTo>
                  <a:pt x="819150" y="12700"/>
                </a:lnTo>
                <a:lnTo>
                  <a:pt x="850900" y="12700"/>
                </a:lnTo>
                <a:lnTo>
                  <a:pt x="876300" y="6350"/>
                </a:lnTo>
                <a:lnTo>
                  <a:pt x="895350" y="6350"/>
                </a:lnTo>
                <a:lnTo>
                  <a:pt x="920750" y="0"/>
                </a:lnTo>
                <a:lnTo>
                  <a:pt x="939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1" name="SMARTINK"/>
          <p:cNvSpPr/>
          <p:nvPr/>
        </p:nvSpPr>
        <p:spPr bwMode="auto">
          <a:xfrm>
            <a:off x="3476580" y="6093246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69850" y="12700"/>
                </a:moveTo>
                <a:lnTo>
                  <a:pt x="57150" y="0"/>
                </a:lnTo>
                <a:lnTo>
                  <a:pt x="2540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38100" y="63500"/>
                </a:lnTo>
                <a:lnTo>
                  <a:pt x="63500" y="82550"/>
                </a:lnTo>
                <a:lnTo>
                  <a:pt x="82550" y="95250"/>
                </a:lnTo>
                <a:lnTo>
                  <a:pt x="82550" y="114300"/>
                </a:lnTo>
                <a:lnTo>
                  <a:pt x="76200" y="127000"/>
                </a:lnTo>
                <a:lnTo>
                  <a:pt x="57150" y="139700"/>
                </a:lnTo>
                <a:lnTo>
                  <a:pt x="38100" y="133350"/>
                </a:lnTo>
                <a:lnTo>
                  <a:pt x="38100" y="114300"/>
                </a:lnTo>
                <a:lnTo>
                  <a:pt x="50800" y="88900"/>
                </a:lnTo>
                <a:lnTo>
                  <a:pt x="63500" y="63500"/>
                </a:lnTo>
                <a:lnTo>
                  <a:pt x="69850" y="44450"/>
                </a:lnTo>
                <a:lnTo>
                  <a:pt x="635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2" name="SMARTINK"/>
          <p:cNvSpPr/>
          <p:nvPr/>
        </p:nvSpPr>
        <p:spPr bwMode="auto">
          <a:xfrm>
            <a:off x="3622630" y="6086896"/>
            <a:ext cx="82551" cy="120651"/>
          </a:xfrm>
          <a:custGeom>
            <a:avLst/>
            <a:gdLst/>
            <a:ahLst/>
            <a:cxnLst/>
            <a:rect l="0" t="0" r="0" b="0"/>
            <a:pathLst>
              <a:path w="82551" h="120651">
                <a:moveTo>
                  <a:pt x="44450" y="0"/>
                </a:moveTo>
                <a:lnTo>
                  <a:pt x="12700" y="19050"/>
                </a:lnTo>
                <a:lnTo>
                  <a:pt x="6350" y="44450"/>
                </a:lnTo>
                <a:lnTo>
                  <a:pt x="0" y="76200"/>
                </a:lnTo>
                <a:lnTo>
                  <a:pt x="12700" y="95250"/>
                </a:lnTo>
                <a:lnTo>
                  <a:pt x="19050" y="107950"/>
                </a:lnTo>
                <a:lnTo>
                  <a:pt x="31750" y="114300"/>
                </a:lnTo>
                <a:lnTo>
                  <a:pt x="50800" y="120650"/>
                </a:lnTo>
                <a:lnTo>
                  <a:pt x="69850" y="114300"/>
                </a:lnTo>
                <a:lnTo>
                  <a:pt x="82550" y="95250"/>
                </a:lnTo>
                <a:lnTo>
                  <a:pt x="76200" y="57150"/>
                </a:lnTo>
                <a:lnTo>
                  <a:pt x="63500" y="3175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3" name="SMARTINK"/>
          <p:cNvSpPr/>
          <p:nvPr/>
        </p:nvSpPr>
        <p:spPr bwMode="auto">
          <a:xfrm>
            <a:off x="3768680" y="6086896"/>
            <a:ext cx="107951" cy="209551"/>
          </a:xfrm>
          <a:custGeom>
            <a:avLst/>
            <a:gdLst/>
            <a:ahLst/>
            <a:cxnLst/>
            <a:rect l="0" t="0" r="0" b="0"/>
            <a:pathLst>
              <a:path w="107951" h="209551">
                <a:moveTo>
                  <a:pt x="88900" y="19050"/>
                </a:moveTo>
                <a:lnTo>
                  <a:pt x="82550" y="6350"/>
                </a:lnTo>
                <a:lnTo>
                  <a:pt x="57150" y="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88900"/>
                </a:lnTo>
                <a:lnTo>
                  <a:pt x="63500" y="88900"/>
                </a:lnTo>
                <a:lnTo>
                  <a:pt x="76200" y="82550"/>
                </a:lnTo>
                <a:lnTo>
                  <a:pt x="88900" y="63500"/>
                </a:lnTo>
                <a:lnTo>
                  <a:pt x="88900" y="38100"/>
                </a:lnTo>
                <a:lnTo>
                  <a:pt x="82550" y="57150"/>
                </a:lnTo>
                <a:lnTo>
                  <a:pt x="82550" y="88900"/>
                </a:lnTo>
                <a:lnTo>
                  <a:pt x="82550" y="120650"/>
                </a:lnTo>
                <a:lnTo>
                  <a:pt x="82550" y="146050"/>
                </a:lnTo>
                <a:lnTo>
                  <a:pt x="82550" y="177800"/>
                </a:lnTo>
                <a:lnTo>
                  <a:pt x="76200" y="190500"/>
                </a:lnTo>
                <a:lnTo>
                  <a:pt x="63500" y="203200"/>
                </a:lnTo>
                <a:lnTo>
                  <a:pt x="50800" y="209550"/>
                </a:lnTo>
                <a:lnTo>
                  <a:pt x="38100" y="196850"/>
                </a:lnTo>
                <a:lnTo>
                  <a:pt x="31750" y="171450"/>
                </a:lnTo>
                <a:lnTo>
                  <a:pt x="44450" y="139700"/>
                </a:lnTo>
                <a:lnTo>
                  <a:pt x="50800" y="127000"/>
                </a:lnTo>
                <a:lnTo>
                  <a:pt x="82550" y="101600"/>
                </a:lnTo>
                <a:lnTo>
                  <a:pt x="1079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4" name="SMARTINK"/>
          <p:cNvSpPr/>
          <p:nvPr/>
        </p:nvSpPr>
        <p:spPr bwMode="auto">
          <a:xfrm>
            <a:off x="4314780" y="5826546"/>
            <a:ext cx="127001" cy="241301"/>
          </a:xfrm>
          <a:custGeom>
            <a:avLst/>
            <a:gdLst/>
            <a:ahLst/>
            <a:cxnLst/>
            <a:rect l="0" t="0" r="0" b="0"/>
            <a:pathLst>
              <a:path w="127001" h="241301">
                <a:moveTo>
                  <a:pt x="114300" y="6350"/>
                </a:moveTo>
                <a:lnTo>
                  <a:pt x="127000" y="0"/>
                </a:lnTo>
                <a:lnTo>
                  <a:pt x="120650" y="38100"/>
                </a:lnTo>
                <a:lnTo>
                  <a:pt x="101600" y="63500"/>
                </a:lnTo>
                <a:lnTo>
                  <a:pt x="82550" y="88900"/>
                </a:lnTo>
                <a:lnTo>
                  <a:pt x="63500" y="120650"/>
                </a:lnTo>
                <a:lnTo>
                  <a:pt x="38100" y="152400"/>
                </a:lnTo>
                <a:lnTo>
                  <a:pt x="25400" y="177800"/>
                </a:lnTo>
                <a:lnTo>
                  <a:pt x="6350" y="203200"/>
                </a:lnTo>
                <a:lnTo>
                  <a:pt x="0" y="215900"/>
                </a:lnTo>
                <a:lnTo>
                  <a:pt x="63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5" name="SMARTINK"/>
          <p:cNvSpPr/>
          <p:nvPr/>
        </p:nvSpPr>
        <p:spPr bwMode="auto">
          <a:xfrm>
            <a:off x="4302080" y="5845596"/>
            <a:ext cx="177801" cy="184151"/>
          </a:xfrm>
          <a:custGeom>
            <a:avLst/>
            <a:gdLst/>
            <a:ahLst/>
            <a:cxnLst/>
            <a:rect l="0" t="0" r="0" b="0"/>
            <a:pathLst>
              <a:path w="177801" h="184151">
                <a:moveTo>
                  <a:pt x="0" y="0"/>
                </a:moveTo>
                <a:lnTo>
                  <a:pt x="19050" y="25400"/>
                </a:lnTo>
                <a:lnTo>
                  <a:pt x="38100" y="44450"/>
                </a:lnTo>
                <a:lnTo>
                  <a:pt x="57150" y="69850"/>
                </a:lnTo>
                <a:lnTo>
                  <a:pt x="82550" y="88900"/>
                </a:lnTo>
                <a:lnTo>
                  <a:pt x="107950" y="120650"/>
                </a:lnTo>
                <a:lnTo>
                  <a:pt x="133350" y="146050"/>
                </a:lnTo>
                <a:lnTo>
                  <a:pt x="165100" y="171450"/>
                </a:lnTo>
                <a:lnTo>
                  <a:pt x="1778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6" name="SMARTINK"/>
          <p:cNvSpPr/>
          <p:nvPr/>
        </p:nvSpPr>
        <p:spPr bwMode="auto">
          <a:xfrm>
            <a:off x="4695780" y="5801146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7" name="SMARTINK"/>
          <p:cNvSpPr/>
          <p:nvPr/>
        </p:nvSpPr>
        <p:spPr bwMode="auto">
          <a:xfrm>
            <a:off x="4765630" y="5820196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50800" y="6350"/>
                </a:moveTo>
                <a:lnTo>
                  <a:pt x="3810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50800"/>
                </a:lnTo>
                <a:lnTo>
                  <a:pt x="0" y="69850"/>
                </a:lnTo>
                <a:lnTo>
                  <a:pt x="6350" y="95250"/>
                </a:lnTo>
                <a:lnTo>
                  <a:pt x="12700" y="114300"/>
                </a:lnTo>
                <a:lnTo>
                  <a:pt x="44450" y="133350"/>
                </a:lnTo>
                <a:lnTo>
                  <a:pt x="63500" y="146050"/>
                </a:lnTo>
                <a:lnTo>
                  <a:pt x="82550" y="146050"/>
                </a:lnTo>
                <a:lnTo>
                  <a:pt x="101600" y="139700"/>
                </a:lnTo>
                <a:lnTo>
                  <a:pt x="114300" y="133350"/>
                </a:lnTo>
                <a:lnTo>
                  <a:pt x="114300" y="101600"/>
                </a:lnTo>
                <a:lnTo>
                  <a:pt x="107950" y="82550"/>
                </a:lnTo>
                <a:lnTo>
                  <a:pt x="95250" y="63500"/>
                </a:lnTo>
                <a:lnTo>
                  <a:pt x="69850" y="31750"/>
                </a:lnTo>
                <a:lnTo>
                  <a:pt x="50800" y="19050"/>
                </a:lnTo>
                <a:lnTo>
                  <a:pt x="44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8" name="SMARTINK"/>
          <p:cNvSpPr/>
          <p:nvPr/>
        </p:nvSpPr>
        <p:spPr bwMode="auto">
          <a:xfrm>
            <a:off x="4918030" y="5832896"/>
            <a:ext cx="69851" cy="107951"/>
          </a:xfrm>
          <a:custGeom>
            <a:avLst/>
            <a:gdLst/>
            <a:ahLst/>
            <a:cxnLst/>
            <a:rect l="0" t="0" r="0" b="0"/>
            <a:pathLst>
              <a:path w="69851" h="107951">
                <a:moveTo>
                  <a:pt x="38100" y="0"/>
                </a:move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44450" y="107950"/>
                </a:lnTo>
                <a:lnTo>
                  <a:pt x="63500" y="101600"/>
                </a:lnTo>
                <a:lnTo>
                  <a:pt x="69850" y="88900"/>
                </a:lnTo>
                <a:lnTo>
                  <a:pt x="69850" y="69850"/>
                </a:lnTo>
                <a:lnTo>
                  <a:pt x="57150" y="44450"/>
                </a:lnTo>
                <a:lnTo>
                  <a:pt x="25400" y="1270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19" name="SMARTINK"/>
          <p:cNvSpPr/>
          <p:nvPr/>
        </p:nvSpPr>
        <p:spPr bwMode="auto">
          <a:xfrm>
            <a:off x="5102180" y="5794796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0" name="SMARTINK"/>
          <p:cNvSpPr/>
          <p:nvPr/>
        </p:nvSpPr>
        <p:spPr bwMode="auto">
          <a:xfrm>
            <a:off x="5133930" y="5705896"/>
            <a:ext cx="184151" cy="298451"/>
          </a:xfrm>
          <a:custGeom>
            <a:avLst/>
            <a:gdLst/>
            <a:ahLst/>
            <a:cxnLst/>
            <a:rect l="0" t="0" r="0" b="0"/>
            <a:pathLst>
              <a:path w="184151" h="298451">
                <a:moveTo>
                  <a:pt x="184150" y="0"/>
                </a:moveTo>
                <a:lnTo>
                  <a:pt x="171450" y="19050"/>
                </a:lnTo>
                <a:lnTo>
                  <a:pt x="158750" y="44450"/>
                </a:lnTo>
                <a:lnTo>
                  <a:pt x="139700" y="76200"/>
                </a:lnTo>
                <a:lnTo>
                  <a:pt x="127000" y="88900"/>
                </a:lnTo>
                <a:lnTo>
                  <a:pt x="114300" y="107950"/>
                </a:lnTo>
                <a:lnTo>
                  <a:pt x="101600" y="127000"/>
                </a:lnTo>
                <a:lnTo>
                  <a:pt x="88900" y="139700"/>
                </a:lnTo>
                <a:lnTo>
                  <a:pt x="82550" y="158750"/>
                </a:lnTo>
                <a:lnTo>
                  <a:pt x="69850" y="177800"/>
                </a:lnTo>
                <a:lnTo>
                  <a:pt x="57150" y="190500"/>
                </a:lnTo>
                <a:lnTo>
                  <a:pt x="38100" y="222250"/>
                </a:lnTo>
                <a:lnTo>
                  <a:pt x="19050" y="247650"/>
                </a:lnTo>
                <a:lnTo>
                  <a:pt x="0" y="266700"/>
                </a:lnTo>
                <a:lnTo>
                  <a:pt x="6350" y="279400"/>
                </a:lnTo>
                <a:lnTo>
                  <a:pt x="190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1" name="SMARTINK"/>
          <p:cNvSpPr/>
          <p:nvPr/>
        </p:nvSpPr>
        <p:spPr bwMode="auto">
          <a:xfrm>
            <a:off x="5375230" y="5947196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2" name="SMARTINK"/>
          <p:cNvSpPr/>
          <p:nvPr/>
        </p:nvSpPr>
        <p:spPr bwMode="auto">
          <a:xfrm>
            <a:off x="5991180" y="5731296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6350"/>
                </a:lnTo>
                <a:lnTo>
                  <a:pt x="1651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3" name="SMARTINK"/>
          <p:cNvSpPr/>
          <p:nvPr/>
        </p:nvSpPr>
        <p:spPr bwMode="auto">
          <a:xfrm>
            <a:off x="5953080" y="5820196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0" y="38100"/>
                </a:moveTo>
                <a:lnTo>
                  <a:pt x="25400" y="25400"/>
                </a:lnTo>
                <a:lnTo>
                  <a:pt x="50800" y="19050"/>
                </a:lnTo>
                <a:lnTo>
                  <a:pt x="69850" y="12700"/>
                </a:lnTo>
                <a:lnTo>
                  <a:pt x="101600" y="6350"/>
                </a:lnTo>
                <a:lnTo>
                  <a:pt x="1270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4" name="SMARTINK"/>
          <p:cNvSpPr/>
          <p:nvPr/>
        </p:nvSpPr>
        <p:spPr bwMode="auto">
          <a:xfrm>
            <a:off x="6422980" y="5623346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139700" y="6350"/>
                </a:moveTo>
                <a:lnTo>
                  <a:pt x="127000" y="0"/>
                </a:lnTo>
                <a:lnTo>
                  <a:pt x="101600" y="6350"/>
                </a:lnTo>
                <a:lnTo>
                  <a:pt x="69850" y="38100"/>
                </a:lnTo>
                <a:lnTo>
                  <a:pt x="57150" y="63500"/>
                </a:lnTo>
                <a:lnTo>
                  <a:pt x="38100" y="95250"/>
                </a:lnTo>
                <a:lnTo>
                  <a:pt x="19050" y="120650"/>
                </a:lnTo>
                <a:lnTo>
                  <a:pt x="6350" y="146050"/>
                </a:lnTo>
                <a:lnTo>
                  <a:pt x="0" y="165100"/>
                </a:lnTo>
                <a:lnTo>
                  <a:pt x="0" y="184150"/>
                </a:lnTo>
                <a:lnTo>
                  <a:pt x="19050" y="196850"/>
                </a:lnTo>
                <a:lnTo>
                  <a:pt x="44450" y="203200"/>
                </a:lnTo>
                <a:lnTo>
                  <a:pt x="69850" y="196850"/>
                </a:lnTo>
                <a:lnTo>
                  <a:pt x="82550" y="190500"/>
                </a:lnTo>
                <a:lnTo>
                  <a:pt x="88900" y="171450"/>
                </a:lnTo>
                <a:lnTo>
                  <a:pt x="76200" y="152400"/>
                </a:lnTo>
                <a:lnTo>
                  <a:pt x="57150" y="146050"/>
                </a:lnTo>
                <a:lnTo>
                  <a:pt x="38100" y="146050"/>
                </a:lnTo>
                <a:lnTo>
                  <a:pt x="1270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5" name="SMARTINK"/>
          <p:cNvSpPr/>
          <p:nvPr/>
        </p:nvSpPr>
        <p:spPr bwMode="auto">
          <a:xfrm>
            <a:off x="6613480" y="5648746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82550" y="12700"/>
                </a:moveTo>
                <a:lnTo>
                  <a:pt x="76200" y="0"/>
                </a:lnTo>
                <a:lnTo>
                  <a:pt x="57150" y="6350"/>
                </a:lnTo>
                <a:lnTo>
                  <a:pt x="44450" y="25400"/>
                </a:lnTo>
                <a:lnTo>
                  <a:pt x="2540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46050"/>
                </a:lnTo>
                <a:lnTo>
                  <a:pt x="25400" y="165100"/>
                </a:lnTo>
                <a:lnTo>
                  <a:pt x="57150" y="171450"/>
                </a:lnTo>
                <a:lnTo>
                  <a:pt x="76200" y="177800"/>
                </a:lnTo>
                <a:lnTo>
                  <a:pt x="101600" y="171450"/>
                </a:lnTo>
                <a:lnTo>
                  <a:pt x="120650" y="165100"/>
                </a:lnTo>
                <a:lnTo>
                  <a:pt x="133350" y="152400"/>
                </a:lnTo>
                <a:lnTo>
                  <a:pt x="139700" y="120650"/>
                </a:lnTo>
                <a:lnTo>
                  <a:pt x="146050" y="95250"/>
                </a:lnTo>
                <a:lnTo>
                  <a:pt x="139700" y="69850"/>
                </a:lnTo>
                <a:lnTo>
                  <a:pt x="133350" y="50800"/>
                </a:lnTo>
                <a:lnTo>
                  <a:pt x="120650" y="31750"/>
                </a:lnTo>
                <a:lnTo>
                  <a:pt x="95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6" name="SMARTINK"/>
          <p:cNvSpPr/>
          <p:nvPr/>
        </p:nvSpPr>
        <p:spPr bwMode="auto">
          <a:xfrm>
            <a:off x="6854780" y="5674146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7" name="SMARTINK"/>
          <p:cNvSpPr/>
          <p:nvPr/>
        </p:nvSpPr>
        <p:spPr bwMode="auto">
          <a:xfrm>
            <a:off x="6873830" y="5591596"/>
            <a:ext cx="215901" cy="266701"/>
          </a:xfrm>
          <a:custGeom>
            <a:avLst/>
            <a:gdLst/>
            <a:ahLst/>
            <a:cxnLst/>
            <a:rect l="0" t="0" r="0" b="0"/>
            <a:pathLst>
              <a:path w="215901" h="266701">
                <a:moveTo>
                  <a:pt x="215900" y="0"/>
                </a:moveTo>
                <a:lnTo>
                  <a:pt x="203200" y="6350"/>
                </a:lnTo>
                <a:lnTo>
                  <a:pt x="184150" y="31750"/>
                </a:lnTo>
                <a:lnTo>
                  <a:pt x="165100" y="50800"/>
                </a:lnTo>
                <a:lnTo>
                  <a:pt x="139700" y="76200"/>
                </a:lnTo>
                <a:lnTo>
                  <a:pt x="114300" y="101600"/>
                </a:lnTo>
                <a:lnTo>
                  <a:pt x="82550" y="133350"/>
                </a:lnTo>
                <a:lnTo>
                  <a:pt x="57150" y="158750"/>
                </a:lnTo>
                <a:lnTo>
                  <a:pt x="38100" y="184150"/>
                </a:lnTo>
                <a:lnTo>
                  <a:pt x="19050" y="209550"/>
                </a:lnTo>
                <a:lnTo>
                  <a:pt x="0" y="23495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8" name="SMARTINK"/>
          <p:cNvSpPr/>
          <p:nvPr/>
        </p:nvSpPr>
        <p:spPr bwMode="auto">
          <a:xfrm>
            <a:off x="7153230" y="5794796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1905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29" name="SMARTINK"/>
          <p:cNvSpPr/>
          <p:nvPr/>
        </p:nvSpPr>
        <p:spPr bwMode="auto">
          <a:xfrm>
            <a:off x="5457780" y="5839246"/>
            <a:ext cx="2819401" cy="171451"/>
          </a:xfrm>
          <a:custGeom>
            <a:avLst/>
            <a:gdLst/>
            <a:ahLst/>
            <a:cxnLst/>
            <a:rect l="0" t="0" r="0" b="0"/>
            <a:pathLst>
              <a:path w="2819401" h="171451">
                <a:moveTo>
                  <a:pt x="0" y="171450"/>
                </a:moveTo>
                <a:lnTo>
                  <a:pt x="19050" y="152400"/>
                </a:lnTo>
                <a:lnTo>
                  <a:pt x="44450" y="146050"/>
                </a:lnTo>
                <a:lnTo>
                  <a:pt x="63500" y="139700"/>
                </a:lnTo>
                <a:lnTo>
                  <a:pt x="82550" y="139700"/>
                </a:lnTo>
                <a:lnTo>
                  <a:pt x="101600" y="133350"/>
                </a:lnTo>
                <a:lnTo>
                  <a:pt x="127000" y="133350"/>
                </a:lnTo>
                <a:lnTo>
                  <a:pt x="152400" y="127000"/>
                </a:lnTo>
                <a:lnTo>
                  <a:pt x="184150" y="120650"/>
                </a:lnTo>
                <a:lnTo>
                  <a:pt x="209550" y="120650"/>
                </a:lnTo>
                <a:lnTo>
                  <a:pt x="241300" y="114300"/>
                </a:lnTo>
                <a:lnTo>
                  <a:pt x="279400" y="107950"/>
                </a:lnTo>
                <a:lnTo>
                  <a:pt x="317500" y="107950"/>
                </a:lnTo>
                <a:lnTo>
                  <a:pt x="355600" y="101600"/>
                </a:lnTo>
                <a:lnTo>
                  <a:pt x="400050" y="95250"/>
                </a:lnTo>
                <a:lnTo>
                  <a:pt x="444500" y="95250"/>
                </a:lnTo>
                <a:lnTo>
                  <a:pt x="488950" y="88900"/>
                </a:lnTo>
                <a:lnTo>
                  <a:pt x="539750" y="82550"/>
                </a:lnTo>
                <a:lnTo>
                  <a:pt x="590550" y="82550"/>
                </a:lnTo>
                <a:lnTo>
                  <a:pt x="641350" y="76200"/>
                </a:lnTo>
                <a:lnTo>
                  <a:pt x="698500" y="69850"/>
                </a:lnTo>
                <a:lnTo>
                  <a:pt x="762000" y="69850"/>
                </a:lnTo>
                <a:lnTo>
                  <a:pt x="825500" y="63500"/>
                </a:lnTo>
                <a:lnTo>
                  <a:pt x="889000" y="57150"/>
                </a:lnTo>
                <a:lnTo>
                  <a:pt x="952500" y="50800"/>
                </a:lnTo>
                <a:lnTo>
                  <a:pt x="1022350" y="50800"/>
                </a:lnTo>
                <a:lnTo>
                  <a:pt x="1092200" y="44450"/>
                </a:lnTo>
                <a:lnTo>
                  <a:pt x="1162050" y="44450"/>
                </a:lnTo>
                <a:lnTo>
                  <a:pt x="1231900" y="38100"/>
                </a:lnTo>
                <a:lnTo>
                  <a:pt x="1308100" y="38100"/>
                </a:lnTo>
                <a:lnTo>
                  <a:pt x="1384300" y="31750"/>
                </a:lnTo>
                <a:lnTo>
                  <a:pt x="1460500" y="31750"/>
                </a:lnTo>
                <a:lnTo>
                  <a:pt x="1536700" y="25400"/>
                </a:lnTo>
                <a:lnTo>
                  <a:pt x="1612900" y="25400"/>
                </a:lnTo>
                <a:lnTo>
                  <a:pt x="1689100" y="19050"/>
                </a:lnTo>
                <a:lnTo>
                  <a:pt x="1771650" y="19050"/>
                </a:lnTo>
                <a:lnTo>
                  <a:pt x="1847850" y="12700"/>
                </a:lnTo>
                <a:lnTo>
                  <a:pt x="1924050" y="12700"/>
                </a:lnTo>
                <a:lnTo>
                  <a:pt x="1993900" y="12700"/>
                </a:lnTo>
                <a:lnTo>
                  <a:pt x="2063750" y="12700"/>
                </a:lnTo>
                <a:lnTo>
                  <a:pt x="2133600" y="12700"/>
                </a:lnTo>
                <a:lnTo>
                  <a:pt x="2197100" y="6350"/>
                </a:lnTo>
                <a:lnTo>
                  <a:pt x="2266950" y="6350"/>
                </a:lnTo>
                <a:lnTo>
                  <a:pt x="2324100" y="6350"/>
                </a:lnTo>
                <a:lnTo>
                  <a:pt x="2387600" y="6350"/>
                </a:lnTo>
                <a:lnTo>
                  <a:pt x="2444750" y="6350"/>
                </a:lnTo>
                <a:lnTo>
                  <a:pt x="2495550" y="6350"/>
                </a:lnTo>
                <a:lnTo>
                  <a:pt x="2540000" y="6350"/>
                </a:lnTo>
                <a:lnTo>
                  <a:pt x="2584450" y="6350"/>
                </a:lnTo>
                <a:lnTo>
                  <a:pt x="2628900" y="0"/>
                </a:lnTo>
                <a:lnTo>
                  <a:pt x="2660650" y="0"/>
                </a:lnTo>
                <a:lnTo>
                  <a:pt x="2698750" y="0"/>
                </a:lnTo>
                <a:lnTo>
                  <a:pt x="2724150" y="0"/>
                </a:lnTo>
                <a:lnTo>
                  <a:pt x="2749550" y="0"/>
                </a:lnTo>
                <a:lnTo>
                  <a:pt x="2774950" y="0"/>
                </a:lnTo>
                <a:lnTo>
                  <a:pt x="2800350" y="0"/>
                </a:lnTo>
                <a:lnTo>
                  <a:pt x="281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0" name="SMARTINK"/>
          <p:cNvSpPr/>
          <p:nvPr/>
        </p:nvSpPr>
        <p:spPr bwMode="auto">
          <a:xfrm>
            <a:off x="6327730" y="6042446"/>
            <a:ext cx="19051" cy="304801"/>
          </a:xfrm>
          <a:custGeom>
            <a:avLst/>
            <a:gdLst/>
            <a:ahLst/>
            <a:cxnLst/>
            <a:rect l="0" t="0" r="0" b="0"/>
            <a:pathLst>
              <a:path w="19051" h="304801">
                <a:moveTo>
                  <a:pt x="19050" y="0"/>
                </a:moveTo>
                <a:lnTo>
                  <a:pt x="19050" y="25400"/>
                </a:lnTo>
                <a:lnTo>
                  <a:pt x="19050" y="50800"/>
                </a:lnTo>
                <a:lnTo>
                  <a:pt x="12700" y="82550"/>
                </a:lnTo>
                <a:lnTo>
                  <a:pt x="12700" y="101600"/>
                </a:lnTo>
                <a:lnTo>
                  <a:pt x="6350" y="133350"/>
                </a:lnTo>
                <a:lnTo>
                  <a:pt x="6350" y="152400"/>
                </a:lnTo>
                <a:lnTo>
                  <a:pt x="0" y="165100"/>
                </a:lnTo>
                <a:lnTo>
                  <a:pt x="0" y="196850"/>
                </a:lnTo>
                <a:lnTo>
                  <a:pt x="0" y="222250"/>
                </a:lnTo>
                <a:lnTo>
                  <a:pt x="0" y="247650"/>
                </a:lnTo>
                <a:lnTo>
                  <a:pt x="0" y="279400"/>
                </a:lnTo>
                <a:lnTo>
                  <a:pt x="190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1" name="SMARTINK"/>
          <p:cNvSpPr/>
          <p:nvPr/>
        </p:nvSpPr>
        <p:spPr bwMode="auto">
          <a:xfrm>
            <a:off x="6467430" y="6086896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101600" y="38100"/>
                </a:moveTo>
                <a:lnTo>
                  <a:pt x="9525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63500" y="6350"/>
                </a:lnTo>
                <a:lnTo>
                  <a:pt x="38100" y="3810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3350"/>
                </a:lnTo>
                <a:lnTo>
                  <a:pt x="6350" y="158750"/>
                </a:lnTo>
                <a:lnTo>
                  <a:pt x="31750" y="177800"/>
                </a:lnTo>
                <a:lnTo>
                  <a:pt x="50800" y="184150"/>
                </a:lnTo>
                <a:lnTo>
                  <a:pt x="69850" y="184150"/>
                </a:lnTo>
                <a:lnTo>
                  <a:pt x="88900" y="177800"/>
                </a:lnTo>
                <a:lnTo>
                  <a:pt x="95250" y="165100"/>
                </a:lnTo>
                <a:lnTo>
                  <a:pt x="107950" y="152400"/>
                </a:lnTo>
                <a:lnTo>
                  <a:pt x="114300" y="127000"/>
                </a:lnTo>
                <a:lnTo>
                  <a:pt x="114300" y="95250"/>
                </a:lnTo>
                <a:lnTo>
                  <a:pt x="107950" y="69850"/>
                </a:lnTo>
                <a:lnTo>
                  <a:pt x="101600" y="57150"/>
                </a:lnTo>
                <a:lnTo>
                  <a:pt x="889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2" name="SMARTINK"/>
          <p:cNvSpPr/>
          <p:nvPr/>
        </p:nvSpPr>
        <p:spPr bwMode="auto">
          <a:xfrm>
            <a:off x="6670630" y="6074196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88900" y="12700"/>
                </a:moveTo>
                <a:lnTo>
                  <a:pt x="82550" y="0"/>
                </a:lnTo>
                <a:lnTo>
                  <a:pt x="63500" y="6350"/>
                </a:lnTo>
                <a:lnTo>
                  <a:pt x="38100" y="38100"/>
                </a:lnTo>
                <a:lnTo>
                  <a:pt x="19050" y="635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9050" y="190500"/>
                </a:lnTo>
                <a:lnTo>
                  <a:pt x="38100" y="196850"/>
                </a:lnTo>
                <a:lnTo>
                  <a:pt x="50800" y="203200"/>
                </a:lnTo>
                <a:lnTo>
                  <a:pt x="88900" y="190500"/>
                </a:lnTo>
                <a:lnTo>
                  <a:pt x="107950" y="171450"/>
                </a:lnTo>
                <a:lnTo>
                  <a:pt x="120650" y="139700"/>
                </a:lnTo>
                <a:lnTo>
                  <a:pt x="127000" y="114300"/>
                </a:lnTo>
                <a:lnTo>
                  <a:pt x="127000" y="95250"/>
                </a:lnTo>
                <a:lnTo>
                  <a:pt x="127000" y="76200"/>
                </a:lnTo>
                <a:lnTo>
                  <a:pt x="120650" y="57150"/>
                </a:lnTo>
                <a:lnTo>
                  <a:pt x="1079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3" name="SMARTINK"/>
          <p:cNvSpPr/>
          <p:nvPr/>
        </p:nvSpPr>
        <p:spPr bwMode="auto">
          <a:xfrm>
            <a:off x="6943680" y="6093246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4" name="SMARTINK"/>
          <p:cNvSpPr/>
          <p:nvPr/>
        </p:nvSpPr>
        <p:spPr bwMode="auto">
          <a:xfrm>
            <a:off x="6950030" y="6010696"/>
            <a:ext cx="260351" cy="273051"/>
          </a:xfrm>
          <a:custGeom>
            <a:avLst/>
            <a:gdLst/>
            <a:ahLst/>
            <a:cxnLst/>
            <a:rect l="0" t="0" r="0" b="0"/>
            <a:pathLst>
              <a:path w="260351" h="273051">
                <a:moveTo>
                  <a:pt x="260350" y="0"/>
                </a:moveTo>
                <a:lnTo>
                  <a:pt x="247650" y="19050"/>
                </a:lnTo>
                <a:lnTo>
                  <a:pt x="228600" y="44450"/>
                </a:lnTo>
                <a:lnTo>
                  <a:pt x="203200" y="69850"/>
                </a:lnTo>
                <a:lnTo>
                  <a:pt x="171450" y="95250"/>
                </a:lnTo>
                <a:lnTo>
                  <a:pt x="158750" y="107950"/>
                </a:lnTo>
                <a:lnTo>
                  <a:pt x="139700" y="127000"/>
                </a:lnTo>
                <a:lnTo>
                  <a:pt x="120650" y="139700"/>
                </a:lnTo>
                <a:lnTo>
                  <a:pt x="101600" y="158750"/>
                </a:lnTo>
                <a:lnTo>
                  <a:pt x="88900" y="171450"/>
                </a:lnTo>
                <a:lnTo>
                  <a:pt x="57150" y="196850"/>
                </a:lnTo>
                <a:lnTo>
                  <a:pt x="31750" y="228600"/>
                </a:lnTo>
                <a:lnTo>
                  <a:pt x="6350" y="260350"/>
                </a:lnTo>
                <a:lnTo>
                  <a:pt x="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5" name="SMARTINK"/>
          <p:cNvSpPr/>
          <p:nvPr/>
        </p:nvSpPr>
        <p:spPr bwMode="auto">
          <a:xfrm>
            <a:off x="7229430" y="6207546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36" name="SMARTINK"/>
          <p:cNvSpPr/>
          <p:nvPr/>
        </p:nvSpPr>
        <p:spPr bwMode="auto">
          <a:xfrm>
            <a:off x="6213430" y="4353346"/>
            <a:ext cx="1333501" cy="1720851"/>
          </a:xfrm>
          <a:custGeom>
            <a:avLst/>
            <a:gdLst/>
            <a:ahLst/>
            <a:cxnLst/>
            <a:rect l="0" t="0" r="0" b="0"/>
            <a:pathLst>
              <a:path w="1333501" h="1720851">
                <a:moveTo>
                  <a:pt x="1092200" y="260350"/>
                </a:moveTo>
                <a:lnTo>
                  <a:pt x="1085850" y="247650"/>
                </a:lnTo>
                <a:lnTo>
                  <a:pt x="1079500" y="222250"/>
                </a:lnTo>
                <a:lnTo>
                  <a:pt x="1041400" y="190500"/>
                </a:lnTo>
                <a:lnTo>
                  <a:pt x="1016000" y="177800"/>
                </a:lnTo>
                <a:lnTo>
                  <a:pt x="984250" y="158750"/>
                </a:lnTo>
                <a:lnTo>
                  <a:pt x="952500" y="146050"/>
                </a:lnTo>
                <a:lnTo>
                  <a:pt x="927100" y="139700"/>
                </a:lnTo>
                <a:lnTo>
                  <a:pt x="895350" y="133350"/>
                </a:lnTo>
                <a:lnTo>
                  <a:pt x="869950" y="120650"/>
                </a:lnTo>
                <a:lnTo>
                  <a:pt x="838200" y="114300"/>
                </a:lnTo>
                <a:lnTo>
                  <a:pt x="812800" y="107950"/>
                </a:lnTo>
                <a:lnTo>
                  <a:pt x="787400" y="95250"/>
                </a:lnTo>
                <a:lnTo>
                  <a:pt x="755650" y="88900"/>
                </a:lnTo>
                <a:lnTo>
                  <a:pt x="723900" y="76200"/>
                </a:lnTo>
                <a:lnTo>
                  <a:pt x="692150" y="69850"/>
                </a:lnTo>
                <a:lnTo>
                  <a:pt x="666750" y="63500"/>
                </a:lnTo>
                <a:lnTo>
                  <a:pt x="641350" y="57150"/>
                </a:lnTo>
                <a:lnTo>
                  <a:pt x="622300" y="50800"/>
                </a:lnTo>
                <a:lnTo>
                  <a:pt x="596900" y="44450"/>
                </a:lnTo>
                <a:lnTo>
                  <a:pt x="577850" y="38100"/>
                </a:lnTo>
                <a:lnTo>
                  <a:pt x="552450" y="31750"/>
                </a:lnTo>
                <a:lnTo>
                  <a:pt x="527050" y="25400"/>
                </a:lnTo>
                <a:lnTo>
                  <a:pt x="501650" y="19050"/>
                </a:lnTo>
                <a:lnTo>
                  <a:pt x="476250" y="12700"/>
                </a:lnTo>
                <a:lnTo>
                  <a:pt x="450850" y="6350"/>
                </a:lnTo>
                <a:lnTo>
                  <a:pt x="419100" y="0"/>
                </a:lnTo>
                <a:lnTo>
                  <a:pt x="387350" y="0"/>
                </a:lnTo>
                <a:lnTo>
                  <a:pt x="361950" y="0"/>
                </a:lnTo>
                <a:lnTo>
                  <a:pt x="330200" y="0"/>
                </a:lnTo>
                <a:lnTo>
                  <a:pt x="304800" y="12700"/>
                </a:lnTo>
                <a:lnTo>
                  <a:pt x="273050" y="25400"/>
                </a:lnTo>
                <a:lnTo>
                  <a:pt x="247650" y="44450"/>
                </a:lnTo>
                <a:lnTo>
                  <a:pt x="222250" y="69850"/>
                </a:lnTo>
                <a:lnTo>
                  <a:pt x="196850" y="95250"/>
                </a:lnTo>
                <a:lnTo>
                  <a:pt x="177800" y="120650"/>
                </a:lnTo>
                <a:lnTo>
                  <a:pt x="158750" y="146050"/>
                </a:lnTo>
                <a:lnTo>
                  <a:pt x="146050" y="171450"/>
                </a:lnTo>
                <a:lnTo>
                  <a:pt x="139700" y="196850"/>
                </a:lnTo>
                <a:lnTo>
                  <a:pt x="127000" y="222250"/>
                </a:lnTo>
                <a:lnTo>
                  <a:pt x="120650" y="247650"/>
                </a:lnTo>
                <a:lnTo>
                  <a:pt x="107950" y="273050"/>
                </a:lnTo>
                <a:lnTo>
                  <a:pt x="101600" y="304800"/>
                </a:lnTo>
                <a:lnTo>
                  <a:pt x="95250" y="336550"/>
                </a:lnTo>
                <a:lnTo>
                  <a:pt x="82550" y="361950"/>
                </a:lnTo>
                <a:lnTo>
                  <a:pt x="76200" y="393700"/>
                </a:lnTo>
                <a:lnTo>
                  <a:pt x="69850" y="425450"/>
                </a:lnTo>
                <a:lnTo>
                  <a:pt x="63500" y="438150"/>
                </a:lnTo>
                <a:lnTo>
                  <a:pt x="63500" y="457200"/>
                </a:lnTo>
                <a:lnTo>
                  <a:pt x="57150" y="476250"/>
                </a:lnTo>
                <a:lnTo>
                  <a:pt x="50800" y="508000"/>
                </a:lnTo>
                <a:lnTo>
                  <a:pt x="44450" y="539750"/>
                </a:lnTo>
                <a:lnTo>
                  <a:pt x="38100" y="552450"/>
                </a:lnTo>
                <a:lnTo>
                  <a:pt x="38100" y="571500"/>
                </a:lnTo>
                <a:lnTo>
                  <a:pt x="31750" y="584200"/>
                </a:lnTo>
                <a:lnTo>
                  <a:pt x="31750" y="603250"/>
                </a:lnTo>
                <a:lnTo>
                  <a:pt x="25400" y="622300"/>
                </a:lnTo>
                <a:lnTo>
                  <a:pt x="19050" y="654050"/>
                </a:lnTo>
                <a:lnTo>
                  <a:pt x="12700" y="685800"/>
                </a:lnTo>
                <a:lnTo>
                  <a:pt x="12700" y="711200"/>
                </a:lnTo>
                <a:lnTo>
                  <a:pt x="6350" y="742950"/>
                </a:lnTo>
                <a:lnTo>
                  <a:pt x="0" y="774700"/>
                </a:lnTo>
                <a:lnTo>
                  <a:pt x="0" y="800100"/>
                </a:lnTo>
                <a:lnTo>
                  <a:pt x="0" y="831850"/>
                </a:lnTo>
                <a:lnTo>
                  <a:pt x="0" y="863600"/>
                </a:lnTo>
                <a:lnTo>
                  <a:pt x="0" y="889000"/>
                </a:lnTo>
                <a:lnTo>
                  <a:pt x="0" y="914400"/>
                </a:lnTo>
                <a:lnTo>
                  <a:pt x="0" y="946150"/>
                </a:lnTo>
                <a:lnTo>
                  <a:pt x="0" y="971550"/>
                </a:lnTo>
                <a:lnTo>
                  <a:pt x="0" y="996950"/>
                </a:lnTo>
                <a:lnTo>
                  <a:pt x="0" y="1022350"/>
                </a:lnTo>
                <a:lnTo>
                  <a:pt x="6350" y="1047750"/>
                </a:lnTo>
                <a:lnTo>
                  <a:pt x="6350" y="1073150"/>
                </a:lnTo>
                <a:lnTo>
                  <a:pt x="12700" y="1098550"/>
                </a:lnTo>
                <a:lnTo>
                  <a:pt x="12700" y="1123950"/>
                </a:lnTo>
                <a:lnTo>
                  <a:pt x="19050" y="1149350"/>
                </a:lnTo>
                <a:lnTo>
                  <a:pt x="25400" y="1174750"/>
                </a:lnTo>
                <a:lnTo>
                  <a:pt x="31750" y="1193800"/>
                </a:lnTo>
                <a:lnTo>
                  <a:pt x="38100" y="1219200"/>
                </a:lnTo>
                <a:lnTo>
                  <a:pt x="44450" y="1244600"/>
                </a:lnTo>
                <a:lnTo>
                  <a:pt x="50800" y="1263650"/>
                </a:lnTo>
                <a:lnTo>
                  <a:pt x="57150" y="1289050"/>
                </a:lnTo>
                <a:lnTo>
                  <a:pt x="63500" y="1308100"/>
                </a:lnTo>
                <a:lnTo>
                  <a:pt x="76200" y="1327150"/>
                </a:lnTo>
                <a:lnTo>
                  <a:pt x="82550" y="1352550"/>
                </a:lnTo>
                <a:lnTo>
                  <a:pt x="95250" y="1384300"/>
                </a:lnTo>
                <a:lnTo>
                  <a:pt x="107950" y="1409700"/>
                </a:lnTo>
                <a:lnTo>
                  <a:pt x="127000" y="1435100"/>
                </a:lnTo>
                <a:lnTo>
                  <a:pt x="152400" y="1466850"/>
                </a:lnTo>
                <a:lnTo>
                  <a:pt x="177800" y="1492250"/>
                </a:lnTo>
                <a:lnTo>
                  <a:pt x="209550" y="1524000"/>
                </a:lnTo>
                <a:lnTo>
                  <a:pt x="234950" y="1549400"/>
                </a:lnTo>
                <a:lnTo>
                  <a:pt x="266700" y="1568450"/>
                </a:lnTo>
                <a:lnTo>
                  <a:pt x="292100" y="1581150"/>
                </a:lnTo>
                <a:lnTo>
                  <a:pt x="317500" y="1593850"/>
                </a:lnTo>
                <a:lnTo>
                  <a:pt x="342900" y="1606550"/>
                </a:lnTo>
                <a:lnTo>
                  <a:pt x="368300" y="1619250"/>
                </a:lnTo>
                <a:lnTo>
                  <a:pt x="400050" y="1631950"/>
                </a:lnTo>
                <a:lnTo>
                  <a:pt x="431800" y="1638300"/>
                </a:lnTo>
                <a:lnTo>
                  <a:pt x="450850" y="1644650"/>
                </a:lnTo>
                <a:lnTo>
                  <a:pt x="476250" y="1651000"/>
                </a:lnTo>
                <a:lnTo>
                  <a:pt x="501650" y="1663700"/>
                </a:lnTo>
                <a:lnTo>
                  <a:pt x="520700" y="1670050"/>
                </a:lnTo>
                <a:lnTo>
                  <a:pt x="546100" y="1676400"/>
                </a:lnTo>
                <a:lnTo>
                  <a:pt x="571500" y="1682750"/>
                </a:lnTo>
                <a:lnTo>
                  <a:pt x="596900" y="1689100"/>
                </a:lnTo>
                <a:lnTo>
                  <a:pt x="622300" y="1695450"/>
                </a:lnTo>
                <a:lnTo>
                  <a:pt x="647700" y="1695450"/>
                </a:lnTo>
                <a:lnTo>
                  <a:pt x="673100" y="1701800"/>
                </a:lnTo>
                <a:lnTo>
                  <a:pt x="698500" y="1708150"/>
                </a:lnTo>
                <a:lnTo>
                  <a:pt x="717550" y="1708150"/>
                </a:lnTo>
                <a:lnTo>
                  <a:pt x="742950" y="1714500"/>
                </a:lnTo>
                <a:lnTo>
                  <a:pt x="768350" y="1714500"/>
                </a:lnTo>
                <a:lnTo>
                  <a:pt x="787400" y="1720850"/>
                </a:lnTo>
                <a:lnTo>
                  <a:pt x="812800" y="1720850"/>
                </a:lnTo>
                <a:lnTo>
                  <a:pt x="838200" y="1720850"/>
                </a:lnTo>
                <a:lnTo>
                  <a:pt x="857250" y="1720850"/>
                </a:lnTo>
                <a:lnTo>
                  <a:pt x="882650" y="1714500"/>
                </a:lnTo>
                <a:lnTo>
                  <a:pt x="901700" y="1714500"/>
                </a:lnTo>
                <a:lnTo>
                  <a:pt x="927100" y="1708150"/>
                </a:lnTo>
                <a:lnTo>
                  <a:pt x="952500" y="1708150"/>
                </a:lnTo>
                <a:lnTo>
                  <a:pt x="971550" y="1701800"/>
                </a:lnTo>
                <a:lnTo>
                  <a:pt x="996950" y="1689100"/>
                </a:lnTo>
                <a:lnTo>
                  <a:pt x="1022350" y="1676400"/>
                </a:lnTo>
                <a:lnTo>
                  <a:pt x="1054100" y="1657350"/>
                </a:lnTo>
                <a:lnTo>
                  <a:pt x="1079500" y="1631950"/>
                </a:lnTo>
                <a:lnTo>
                  <a:pt x="1104900" y="1612900"/>
                </a:lnTo>
                <a:lnTo>
                  <a:pt x="1130300" y="1593850"/>
                </a:lnTo>
                <a:lnTo>
                  <a:pt x="1149350" y="1562100"/>
                </a:lnTo>
                <a:lnTo>
                  <a:pt x="1174750" y="1530350"/>
                </a:lnTo>
                <a:lnTo>
                  <a:pt x="1187450" y="1511300"/>
                </a:lnTo>
                <a:lnTo>
                  <a:pt x="1200150" y="1485900"/>
                </a:lnTo>
                <a:lnTo>
                  <a:pt x="1212850" y="1460500"/>
                </a:lnTo>
                <a:lnTo>
                  <a:pt x="1225550" y="1435100"/>
                </a:lnTo>
                <a:lnTo>
                  <a:pt x="1238250" y="1409700"/>
                </a:lnTo>
                <a:lnTo>
                  <a:pt x="1244600" y="1384300"/>
                </a:lnTo>
                <a:lnTo>
                  <a:pt x="1257300" y="1358900"/>
                </a:lnTo>
                <a:lnTo>
                  <a:pt x="1263650" y="1333500"/>
                </a:lnTo>
                <a:lnTo>
                  <a:pt x="1276350" y="1301750"/>
                </a:lnTo>
                <a:lnTo>
                  <a:pt x="1282700" y="1276350"/>
                </a:lnTo>
                <a:lnTo>
                  <a:pt x="1289050" y="1244600"/>
                </a:lnTo>
                <a:lnTo>
                  <a:pt x="1295400" y="1231900"/>
                </a:lnTo>
                <a:lnTo>
                  <a:pt x="1295400" y="1212850"/>
                </a:lnTo>
                <a:lnTo>
                  <a:pt x="1301750" y="1193800"/>
                </a:lnTo>
                <a:lnTo>
                  <a:pt x="1308100" y="1149350"/>
                </a:lnTo>
                <a:lnTo>
                  <a:pt x="1308100" y="1117600"/>
                </a:lnTo>
                <a:lnTo>
                  <a:pt x="1308100" y="1098550"/>
                </a:lnTo>
                <a:lnTo>
                  <a:pt x="1314450" y="1066800"/>
                </a:lnTo>
                <a:lnTo>
                  <a:pt x="1314450" y="1047750"/>
                </a:lnTo>
                <a:lnTo>
                  <a:pt x="1314450" y="1016000"/>
                </a:lnTo>
                <a:lnTo>
                  <a:pt x="1320800" y="996950"/>
                </a:lnTo>
                <a:lnTo>
                  <a:pt x="1320800" y="977900"/>
                </a:lnTo>
                <a:lnTo>
                  <a:pt x="1320800" y="958850"/>
                </a:lnTo>
                <a:lnTo>
                  <a:pt x="1320800" y="927100"/>
                </a:lnTo>
                <a:lnTo>
                  <a:pt x="1320800" y="908050"/>
                </a:lnTo>
                <a:lnTo>
                  <a:pt x="1320800" y="876300"/>
                </a:lnTo>
                <a:lnTo>
                  <a:pt x="1327150" y="857250"/>
                </a:lnTo>
                <a:lnTo>
                  <a:pt x="1327150" y="838200"/>
                </a:lnTo>
                <a:lnTo>
                  <a:pt x="1333500" y="819150"/>
                </a:lnTo>
                <a:lnTo>
                  <a:pt x="1333500" y="800100"/>
                </a:lnTo>
                <a:lnTo>
                  <a:pt x="1333500" y="781050"/>
                </a:lnTo>
                <a:lnTo>
                  <a:pt x="1333500" y="762000"/>
                </a:lnTo>
                <a:lnTo>
                  <a:pt x="1333500" y="730250"/>
                </a:lnTo>
                <a:lnTo>
                  <a:pt x="1333500" y="711200"/>
                </a:lnTo>
                <a:lnTo>
                  <a:pt x="1333500" y="692150"/>
                </a:lnTo>
                <a:lnTo>
                  <a:pt x="1333500" y="673100"/>
                </a:lnTo>
                <a:lnTo>
                  <a:pt x="1333500" y="654050"/>
                </a:lnTo>
                <a:lnTo>
                  <a:pt x="1333500" y="635000"/>
                </a:lnTo>
                <a:lnTo>
                  <a:pt x="1333500" y="615950"/>
                </a:lnTo>
                <a:lnTo>
                  <a:pt x="1333500" y="596900"/>
                </a:lnTo>
                <a:lnTo>
                  <a:pt x="1327150" y="565150"/>
                </a:lnTo>
                <a:lnTo>
                  <a:pt x="1327150" y="546100"/>
                </a:lnTo>
                <a:lnTo>
                  <a:pt x="1320800" y="527050"/>
                </a:lnTo>
                <a:lnTo>
                  <a:pt x="1314450" y="508000"/>
                </a:lnTo>
                <a:lnTo>
                  <a:pt x="1308100" y="488950"/>
                </a:lnTo>
                <a:lnTo>
                  <a:pt x="1301750" y="469900"/>
                </a:lnTo>
                <a:lnTo>
                  <a:pt x="1295400" y="450850"/>
                </a:lnTo>
                <a:lnTo>
                  <a:pt x="1289050" y="431800"/>
                </a:lnTo>
                <a:lnTo>
                  <a:pt x="1282700" y="412750"/>
                </a:lnTo>
                <a:lnTo>
                  <a:pt x="1276350" y="393700"/>
                </a:lnTo>
                <a:lnTo>
                  <a:pt x="1263650" y="374650"/>
                </a:lnTo>
                <a:lnTo>
                  <a:pt x="1250950" y="355600"/>
                </a:lnTo>
                <a:lnTo>
                  <a:pt x="1231900" y="336550"/>
                </a:lnTo>
                <a:lnTo>
                  <a:pt x="1219200" y="317500"/>
                </a:lnTo>
                <a:lnTo>
                  <a:pt x="1200150" y="298450"/>
                </a:lnTo>
                <a:lnTo>
                  <a:pt x="1174750" y="279400"/>
                </a:lnTo>
                <a:lnTo>
                  <a:pt x="1149350" y="260350"/>
                </a:lnTo>
                <a:lnTo>
                  <a:pt x="1117600" y="241300"/>
                </a:lnTo>
                <a:lnTo>
                  <a:pt x="1079500" y="222250"/>
                </a:lnTo>
                <a:lnTo>
                  <a:pt x="1041400" y="203200"/>
                </a:lnTo>
                <a:lnTo>
                  <a:pt x="990600" y="184150"/>
                </a:lnTo>
                <a:lnTo>
                  <a:pt x="939800" y="165100"/>
                </a:lnTo>
                <a:lnTo>
                  <a:pt x="876300" y="146050"/>
                </a:lnTo>
                <a:lnTo>
                  <a:pt x="838200" y="139700"/>
                </a:lnTo>
                <a:lnTo>
                  <a:pt x="812800" y="127000"/>
                </a:lnTo>
                <a:lnTo>
                  <a:pt x="781050" y="120650"/>
                </a:lnTo>
                <a:lnTo>
                  <a:pt x="76200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277347" y="1607862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24576" grpId="0" animBg="1"/>
      <p:bldP spid="24577" grpId="0" animBg="1"/>
      <p:bldP spid="24581" grpId="0" animBg="1"/>
      <p:bldP spid="24582" grpId="0" animBg="1"/>
      <p:bldP spid="24583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0" grpId="0" animBg="1"/>
      <p:bldP spid="24611" grpId="0" animBg="1"/>
      <p:bldP spid="24612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  <p:bldP spid="24625" grpId="0" animBg="1"/>
      <p:bldP spid="24626" grpId="0" animBg="1"/>
      <p:bldP spid="24627" grpId="0" animBg="1"/>
      <p:bldP spid="24628" grpId="0" animBg="1"/>
      <p:bldP spid="24629" grpId="0" animBg="1"/>
      <p:bldP spid="24630" grpId="0" animBg="1"/>
      <p:bldP spid="24631" grpId="0" animBg="1"/>
      <p:bldP spid="24632" grpId="0" animBg="1"/>
      <p:bldP spid="24633" grpId="0" animBg="1"/>
      <p:bldP spid="24634" grpId="0" animBg="1"/>
      <p:bldP spid="24635" grpId="0" animBg="1"/>
      <p:bldP spid="24636" grpId="0" animBg="1"/>
      <p:bldP spid="24637" grpId="0" animBg="1"/>
      <p:bldP spid="24638" grpId="0" animBg="1"/>
      <p:bldP spid="24639" grpId="0" animBg="1"/>
      <p:bldP spid="24640" grpId="0" animBg="1"/>
      <p:bldP spid="24641" grpId="0" animBg="1"/>
      <p:bldP spid="24642" grpId="0" animBg="1"/>
      <p:bldP spid="24643" grpId="0" animBg="1"/>
      <p:bldP spid="24644" grpId="0" animBg="1"/>
      <p:bldP spid="24645" grpId="0" animBg="1"/>
      <p:bldP spid="24646" grpId="0" animBg="1"/>
      <p:bldP spid="24647" grpId="0" animBg="1"/>
      <p:bldP spid="24648" grpId="0" animBg="1"/>
      <p:bldP spid="24649" grpId="0" animBg="1"/>
      <p:bldP spid="24650" grpId="0" animBg="1"/>
      <p:bldP spid="24651" grpId="0" animBg="1"/>
      <p:bldP spid="24652" grpId="0" animBg="1"/>
      <p:bldP spid="24653" grpId="0" animBg="1"/>
      <p:bldP spid="24654" grpId="0" animBg="1"/>
      <p:bldP spid="24655" grpId="0" animBg="1"/>
      <p:bldP spid="24656" grpId="0" animBg="1"/>
      <p:bldP spid="24657" grpId="0" animBg="1"/>
      <p:bldP spid="24658" grpId="0" animBg="1"/>
      <p:bldP spid="24659" grpId="0" animBg="1"/>
      <p:bldP spid="24660" grpId="0" animBg="1"/>
      <p:bldP spid="24661" grpId="0" animBg="1"/>
      <p:bldP spid="24662" grpId="0" animBg="1"/>
      <p:bldP spid="24663" grpId="0" animBg="1"/>
      <p:bldP spid="24664" grpId="0" animBg="1"/>
      <p:bldP spid="24665" grpId="0" animBg="1"/>
      <p:bldP spid="24666" grpId="0" animBg="1"/>
      <p:bldP spid="24667" grpId="0" animBg="1"/>
      <p:bldP spid="24668" grpId="0" animBg="1"/>
      <p:bldP spid="24669" grpId="0" animBg="1"/>
      <p:bldP spid="24670" grpId="0" animBg="1"/>
      <p:bldP spid="24671" grpId="0" animBg="1"/>
      <p:bldP spid="24672" grpId="0" animBg="1"/>
      <p:bldP spid="24673" grpId="0" animBg="1"/>
      <p:bldP spid="24674" grpId="0" animBg="1"/>
      <p:bldP spid="24675" grpId="0" animBg="1"/>
      <p:bldP spid="24676" grpId="0" animBg="1"/>
      <p:bldP spid="24677" grpId="0" animBg="1"/>
      <p:bldP spid="24678" grpId="0" animBg="1"/>
      <p:bldP spid="24679" grpId="0" animBg="1"/>
      <p:bldP spid="24680" grpId="0" animBg="1"/>
      <p:bldP spid="24681" grpId="0" animBg="1"/>
      <p:bldP spid="24682" grpId="0" animBg="1"/>
      <p:bldP spid="24683" grpId="0" animBg="1"/>
      <p:bldP spid="24684" grpId="0" animBg="1"/>
      <p:bldP spid="24685" grpId="0" animBg="1"/>
      <p:bldP spid="24686" grpId="0" animBg="1"/>
      <p:bldP spid="24687" grpId="0" animBg="1"/>
      <p:bldP spid="24688" grpId="0" animBg="1"/>
      <p:bldP spid="24689" grpId="0" animBg="1"/>
      <p:bldP spid="24690" grpId="0" animBg="1"/>
      <p:bldP spid="24691" grpId="0" animBg="1"/>
      <p:bldP spid="24692" grpId="0" animBg="1"/>
      <p:bldP spid="24693" grpId="0" animBg="1"/>
      <p:bldP spid="24694" grpId="0" animBg="1"/>
      <p:bldP spid="24695" grpId="0" animBg="1"/>
      <p:bldP spid="24696" grpId="0" animBg="1"/>
      <p:bldP spid="24697" grpId="0" animBg="1"/>
      <p:bldP spid="24698" grpId="0" animBg="1"/>
      <p:bldP spid="24699" grpId="0" animBg="1"/>
      <p:bldP spid="24700" grpId="0" animBg="1"/>
      <p:bldP spid="24701" grpId="0" animBg="1"/>
      <p:bldP spid="24702" grpId="0" animBg="1"/>
      <p:bldP spid="24703" grpId="0" animBg="1"/>
      <p:bldP spid="24704" grpId="0" animBg="1"/>
      <p:bldP spid="24705" grpId="0" animBg="1"/>
      <p:bldP spid="24706" grpId="0" animBg="1"/>
      <p:bldP spid="24707" grpId="0" animBg="1"/>
      <p:bldP spid="24708" grpId="0" animBg="1"/>
      <p:bldP spid="24709" grpId="0" animBg="1"/>
      <p:bldP spid="24710" grpId="0" animBg="1"/>
      <p:bldP spid="24711" grpId="0" animBg="1"/>
      <p:bldP spid="24712" grpId="0" animBg="1"/>
      <p:bldP spid="24713" grpId="0" animBg="1"/>
      <p:bldP spid="24714" grpId="0" animBg="1"/>
      <p:bldP spid="24715" grpId="0" animBg="1"/>
      <p:bldP spid="24716" grpId="0" animBg="1"/>
      <p:bldP spid="24717" grpId="0" animBg="1"/>
      <p:bldP spid="24718" grpId="0" animBg="1"/>
      <p:bldP spid="24719" grpId="0" animBg="1"/>
      <p:bldP spid="24720" grpId="0" animBg="1"/>
      <p:bldP spid="24721" grpId="0" animBg="1"/>
      <p:bldP spid="24722" grpId="0" animBg="1"/>
      <p:bldP spid="24723" grpId="0" animBg="1"/>
      <p:bldP spid="24724" grpId="0" animBg="1"/>
      <p:bldP spid="24725" grpId="0" animBg="1"/>
      <p:bldP spid="24726" grpId="0" animBg="1"/>
      <p:bldP spid="24727" grpId="0" animBg="1"/>
      <p:bldP spid="24728" grpId="0" animBg="1"/>
      <p:bldP spid="24729" grpId="0" animBg="1"/>
      <p:bldP spid="24730" grpId="0" animBg="1"/>
      <p:bldP spid="24731" grpId="0" animBg="1"/>
      <p:bldP spid="24732" grpId="0" animBg="1"/>
      <p:bldP spid="24733" grpId="0" animBg="1"/>
      <p:bldP spid="24734" grpId="0" animBg="1"/>
      <p:bldP spid="24735" grpId="0" animBg="1"/>
      <p:bldP spid="24736" grpId="0" animBg="1"/>
      <p:bldP spid="24737" grpId="0" animBg="1"/>
      <p:bldP spid="24738" grpId="0" animBg="1"/>
      <p:bldP spid="24739" grpId="0" animBg="1"/>
      <p:bldP spid="24740" grpId="0" animBg="1"/>
      <p:bldP spid="24741" grpId="0" animBg="1"/>
      <p:bldP spid="24742" grpId="0" animBg="1"/>
      <p:bldP spid="24743" grpId="0" animBg="1"/>
      <p:bldP spid="24744" grpId="0" animBg="1"/>
      <p:bldP spid="24745" grpId="0" animBg="1"/>
      <p:bldP spid="24746" grpId="0" animBg="1"/>
      <p:bldP spid="24747" grpId="0" animBg="1"/>
      <p:bldP spid="24748" grpId="0" animBg="1"/>
      <p:bldP spid="24749" grpId="0" animBg="1"/>
      <p:bldP spid="24750" grpId="0" animBg="1"/>
      <p:bldP spid="24751" grpId="0" animBg="1"/>
      <p:bldP spid="24752" grpId="0" animBg="1"/>
      <p:bldP spid="24753" grpId="0" animBg="1"/>
      <p:bldP spid="24754" grpId="0" animBg="1"/>
      <p:bldP spid="24755" grpId="0" animBg="1"/>
      <p:bldP spid="24756" grpId="0" animBg="1"/>
      <p:bldP spid="24757" grpId="0" animBg="1"/>
      <p:bldP spid="24758" grpId="0" animBg="1"/>
      <p:bldP spid="24759" grpId="0" animBg="1"/>
      <p:bldP spid="24760" grpId="0" animBg="1"/>
      <p:bldP spid="24761" grpId="0" animBg="1"/>
      <p:bldP spid="24762" grpId="0" animBg="1"/>
      <p:bldP spid="24763" grpId="0" animBg="1"/>
      <p:bldP spid="24764" grpId="0" animBg="1"/>
      <p:bldP spid="24765" grpId="0" animBg="1"/>
      <p:bldP spid="24766" grpId="0" animBg="1"/>
      <p:bldP spid="24767" grpId="0" animBg="1"/>
      <p:bldP spid="24768" grpId="0" animBg="1"/>
      <p:bldP spid="24769" grpId="0" animBg="1"/>
      <p:bldP spid="24770" grpId="0" animBg="1"/>
      <p:bldP spid="24771" grpId="0" animBg="1"/>
      <p:bldP spid="24772" grpId="0" animBg="1"/>
      <p:bldP spid="24773" grpId="0" animBg="1"/>
      <p:bldP spid="24774" grpId="0" animBg="1"/>
      <p:bldP spid="24775" grpId="0" animBg="1"/>
      <p:bldP spid="24776" grpId="0" animBg="1"/>
      <p:bldP spid="24777" grpId="0" animBg="1"/>
      <p:bldP spid="24778" grpId="0" animBg="1"/>
      <p:bldP spid="24779" grpId="0" animBg="1"/>
      <p:bldP spid="24780" grpId="0" animBg="1"/>
      <p:bldP spid="24781" grpId="0" animBg="1"/>
      <p:bldP spid="24782" grpId="0" animBg="1"/>
      <p:bldP spid="24783" grpId="0" animBg="1"/>
      <p:bldP spid="24784" grpId="0" animBg="1"/>
      <p:bldP spid="24785" grpId="0" animBg="1"/>
      <p:bldP spid="24786" grpId="0" animBg="1"/>
      <p:bldP spid="24787" grpId="0" animBg="1"/>
      <p:bldP spid="24788" grpId="0" animBg="1"/>
      <p:bldP spid="24789" grpId="0" animBg="1"/>
      <p:bldP spid="24790" grpId="0" animBg="1"/>
      <p:bldP spid="24791" grpId="0" animBg="1"/>
      <p:bldP spid="24792" grpId="0" animBg="1"/>
      <p:bldP spid="24793" grpId="0" animBg="1"/>
      <p:bldP spid="24794" grpId="0" animBg="1"/>
      <p:bldP spid="24795" grpId="0" animBg="1"/>
      <p:bldP spid="24796" grpId="0" animBg="1"/>
      <p:bldP spid="24797" grpId="0" animBg="1"/>
      <p:bldP spid="24798" grpId="0" animBg="1"/>
      <p:bldP spid="24799" grpId="0" animBg="1"/>
      <p:bldP spid="24800" grpId="0" animBg="1"/>
      <p:bldP spid="24801" grpId="0" animBg="1"/>
      <p:bldP spid="24802" grpId="0" animBg="1"/>
      <p:bldP spid="24803" grpId="0" animBg="1"/>
      <p:bldP spid="24804" grpId="0" animBg="1"/>
      <p:bldP spid="24805" grpId="0" animBg="1"/>
      <p:bldP spid="24806" grpId="0" animBg="1"/>
      <p:bldP spid="24807" grpId="0" animBg="1"/>
      <p:bldP spid="24808" grpId="0" animBg="1"/>
      <p:bldP spid="24809" grpId="0" animBg="1"/>
      <p:bldP spid="24810" grpId="0" animBg="1"/>
      <p:bldP spid="24811" grpId="0" animBg="1"/>
      <p:bldP spid="24812" grpId="0" animBg="1"/>
      <p:bldP spid="24813" grpId="0" animBg="1"/>
      <p:bldP spid="24814" grpId="0" animBg="1"/>
      <p:bldP spid="24815" grpId="0" animBg="1"/>
      <p:bldP spid="24816" grpId="0" animBg="1"/>
      <p:bldP spid="24817" grpId="0" animBg="1"/>
      <p:bldP spid="24818" grpId="0" animBg="1"/>
      <p:bldP spid="24819" grpId="0" animBg="1"/>
      <p:bldP spid="24820" grpId="0" animBg="1"/>
      <p:bldP spid="24821" grpId="0" animBg="1"/>
      <p:bldP spid="24822" grpId="0" animBg="1"/>
      <p:bldP spid="24823" grpId="0" animBg="1"/>
      <p:bldP spid="24824" grpId="0" animBg="1"/>
      <p:bldP spid="24825" grpId="0" animBg="1"/>
      <p:bldP spid="24826" grpId="0" animBg="1"/>
      <p:bldP spid="24827" grpId="0" animBg="1"/>
      <p:bldP spid="24828" grpId="0" animBg="1"/>
      <p:bldP spid="24829" grpId="0" animBg="1"/>
      <p:bldP spid="24830" grpId="0" animBg="1"/>
      <p:bldP spid="24831" grpId="0" animBg="1"/>
      <p:bldP spid="24832" grpId="0" animBg="1"/>
      <p:bldP spid="24833" grpId="0" animBg="1"/>
      <p:bldP spid="24834" grpId="0" animBg="1"/>
      <p:bldP spid="24835" grpId="0" animBg="1"/>
      <p:bldP spid="24836" grpId="0" animBg="1"/>
      <p:bldP spid="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760" y="2467099"/>
            <a:ext cx="59410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 smtClean="0"/>
              <a:t>Molecular Formula and </a:t>
            </a:r>
          </a:p>
          <a:p>
            <a:pPr algn="ctr">
              <a:spcBef>
                <a:spcPts val="0"/>
              </a:spcBef>
            </a:pPr>
            <a:r>
              <a:rPr lang="en-US" sz="4000" b="1" dirty="0" smtClean="0"/>
              <a:t>Empirical Formula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51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79560" y="426488"/>
            <a:ext cx="6447279" cy="551433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000" b="1" dirty="0" smtClean="0"/>
              <a:t>Molecular and Empirical Formulas</a:t>
            </a:r>
            <a:endParaRPr lang="en-US" altLang="en-US" sz="3000" b="1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536" y="2693851"/>
            <a:ext cx="8789154" cy="10130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000" b="1" dirty="0"/>
              <a:t>The empirical formula </a:t>
            </a:r>
            <a:r>
              <a:rPr lang="en-US" altLang="en-US" sz="2000" dirty="0"/>
              <a:t>is the simplest formula for a </a:t>
            </a:r>
            <a:r>
              <a:rPr lang="en-US" altLang="en-US" sz="2000" dirty="0" smtClean="0"/>
              <a:t>molecule </a:t>
            </a:r>
            <a:r>
              <a:rPr lang="en-US" altLang="en-US" sz="2000" dirty="0" smtClean="0">
                <a:latin typeface="Times New Roman"/>
                <a:cs typeface="Times New Roman"/>
              </a:rPr>
              <a:t>—</a:t>
            </a:r>
            <a:r>
              <a:rPr lang="en-US" altLang="en-US" sz="2000" dirty="0" smtClean="0"/>
              <a:t> it </a:t>
            </a:r>
            <a:r>
              <a:rPr lang="en-US" altLang="en-US" sz="2000" dirty="0"/>
              <a:t>shows the </a:t>
            </a:r>
            <a:r>
              <a:rPr lang="en-US" altLang="en-US" sz="2000" b="1" i="1" dirty="0">
                <a:solidFill>
                  <a:srgbClr val="FF0000"/>
                </a:solidFill>
              </a:rPr>
              <a:t>lowest whole number of moles</a:t>
            </a:r>
            <a:r>
              <a:rPr lang="en-US" altLang="en-US" sz="2000" dirty="0"/>
              <a:t> and gives the </a:t>
            </a:r>
            <a:r>
              <a:rPr lang="en-US" altLang="en-US" sz="2000" b="1" i="1" dirty="0"/>
              <a:t>relative</a:t>
            </a:r>
            <a:r>
              <a:rPr lang="en-US" altLang="en-US" sz="2000" dirty="0"/>
              <a:t> number of atoms of each element </a:t>
            </a:r>
            <a:r>
              <a:rPr lang="en-US" altLang="en-US" sz="2000" dirty="0" smtClean="0"/>
              <a:t>present.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9181" y="1553570"/>
            <a:ext cx="866177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000" b="1" dirty="0"/>
              <a:t>The molecular formula </a:t>
            </a:r>
            <a:r>
              <a:rPr lang="en-US" altLang="en-US" sz="2000" dirty="0"/>
              <a:t>shows the </a:t>
            </a:r>
            <a:r>
              <a:rPr lang="en-US" altLang="en-US" sz="2000" b="1" i="1" dirty="0"/>
              <a:t>actual</a:t>
            </a:r>
            <a:r>
              <a:rPr lang="en-US" altLang="en-US" sz="2000" dirty="0"/>
              <a:t> number of atoms of each element in a </a:t>
            </a:r>
            <a:r>
              <a:rPr lang="en-US" altLang="en-US" sz="2000" dirty="0" smtClean="0"/>
              <a:t>molecule.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85800" y="2971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9798" y="4189282"/>
            <a:ext cx="7754338" cy="3206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500" dirty="0"/>
              <a:t>The </a:t>
            </a:r>
            <a:r>
              <a:rPr lang="en-US" altLang="en-US" sz="1500" b="1" dirty="0" smtClean="0"/>
              <a:t>molecular formula</a:t>
            </a:r>
            <a:r>
              <a:rPr lang="en-US" altLang="en-US" sz="1500" dirty="0" smtClean="0"/>
              <a:t> for glucose is </a:t>
            </a:r>
            <a:r>
              <a:rPr lang="en-US" altLang="en-US" sz="1500" b="1" dirty="0" smtClean="0"/>
              <a:t>C</a:t>
            </a:r>
            <a:r>
              <a:rPr lang="en-US" altLang="en-US" sz="1500" b="1" baseline="-25000" dirty="0" smtClean="0"/>
              <a:t>6</a:t>
            </a:r>
            <a:r>
              <a:rPr lang="en-US" altLang="en-US" sz="1500" b="1" dirty="0" smtClean="0"/>
              <a:t>H</a:t>
            </a:r>
            <a:r>
              <a:rPr lang="en-US" altLang="en-US" sz="1500" b="1" baseline="-25000" dirty="0" smtClean="0"/>
              <a:t>12</a:t>
            </a:r>
            <a:r>
              <a:rPr lang="en-US" altLang="en-US" sz="1500" b="1" dirty="0" smtClean="0"/>
              <a:t>O</a:t>
            </a:r>
            <a:r>
              <a:rPr lang="en-US" altLang="en-US" sz="1500" b="1" baseline="-25000" dirty="0" smtClean="0"/>
              <a:t>6</a:t>
            </a:r>
            <a:r>
              <a:rPr lang="en-US" altLang="en-US" sz="1500" dirty="0" smtClean="0"/>
              <a:t> while its </a:t>
            </a:r>
            <a:r>
              <a:rPr lang="en-US" altLang="en-US" sz="1500" b="1" dirty="0" smtClean="0"/>
              <a:t>empirical </a:t>
            </a:r>
            <a:r>
              <a:rPr lang="en-US" altLang="en-US" sz="1500" b="1" dirty="0"/>
              <a:t>formula</a:t>
            </a:r>
            <a:r>
              <a:rPr lang="en-US" altLang="en-US" sz="1500" dirty="0"/>
              <a:t> </a:t>
            </a:r>
            <a:r>
              <a:rPr lang="en-US" altLang="en-US" sz="1500" dirty="0" smtClean="0"/>
              <a:t>is </a:t>
            </a:r>
            <a:r>
              <a:rPr lang="en-US" altLang="en-US" sz="1500" b="1" dirty="0" smtClean="0"/>
              <a:t>CH</a:t>
            </a:r>
            <a:r>
              <a:rPr lang="en-US" altLang="en-US" sz="1500" b="1" baseline="-25000" dirty="0" smtClean="0"/>
              <a:t>2</a:t>
            </a:r>
            <a:r>
              <a:rPr lang="en-US" altLang="en-US" sz="1500" b="1" dirty="0" smtClean="0"/>
              <a:t>O</a:t>
            </a:r>
            <a:r>
              <a:rPr lang="en-US" altLang="en-US" sz="1500" dirty="0" smtClean="0"/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5718" y="5024082"/>
            <a:ext cx="8236714" cy="3206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500" dirty="0" smtClean="0"/>
              <a:t>The </a:t>
            </a:r>
            <a:r>
              <a:rPr lang="en-US" altLang="en-US" sz="1500" b="1" dirty="0"/>
              <a:t>molecular formula</a:t>
            </a:r>
            <a:r>
              <a:rPr lang="en-US" altLang="en-US" sz="1500" dirty="0"/>
              <a:t> for </a:t>
            </a:r>
            <a:r>
              <a:rPr lang="en-US" altLang="en-US" sz="1500" dirty="0" smtClean="0"/>
              <a:t>hydrogen </a:t>
            </a:r>
            <a:r>
              <a:rPr lang="en-US" altLang="en-US" sz="1500" smtClean="0"/>
              <a:t>peroxide is </a:t>
            </a:r>
            <a:r>
              <a:rPr lang="en-US" altLang="en-US" sz="1500" b="1" dirty="0" smtClean="0"/>
              <a:t>H</a:t>
            </a:r>
            <a:r>
              <a:rPr lang="en-US" altLang="en-US" sz="1500" b="1" baseline="-25000" dirty="0" smtClean="0"/>
              <a:t>2</a:t>
            </a:r>
            <a:r>
              <a:rPr lang="en-US" altLang="en-US" sz="1500" b="1" dirty="0" smtClean="0"/>
              <a:t>O</a:t>
            </a:r>
            <a:r>
              <a:rPr lang="en-US" altLang="en-US" sz="1500" b="1" baseline="-25000" dirty="0" smtClean="0"/>
              <a:t>2</a:t>
            </a:r>
            <a:r>
              <a:rPr lang="en-US" altLang="en-US" sz="1500" dirty="0" smtClean="0"/>
              <a:t> </a:t>
            </a:r>
            <a:r>
              <a:rPr lang="en-US" altLang="en-US" sz="1500" dirty="0"/>
              <a:t>while its </a:t>
            </a:r>
            <a:r>
              <a:rPr lang="en-US" altLang="en-US" sz="1500" b="1" dirty="0"/>
              <a:t>empirical formula</a:t>
            </a:r>
            <a:r>
              <a:rPr lang="en-US" altLang="en-US" sz="1500" dirty="0"/>
              <a:t> is </a:t>
            </a:r>
            <a:r>
              <a:rPr lang="en-US" altLang="en-US" sz="1500" b="1" dirty="0" smtClean="0"/>
              <a:t>HO</a:t>
            </a:r>
            <a:r>
              <a:rPr lang="en-US" altLang="en-US" sz="1500" dirty="0" smtClean="0"/>
              <a:t>.</a:t>
            </a: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9994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1" name="Text Box 12"/>
          <p:cNvSpPr txBox="1">
            <a:spLocks noChangeArrowheads="1"/>
          </p:cNvSpPr>
          <p:nvPr/>
        </p:nvSpPr>
        <p:spPr bwMode="auto">
          <a:xfrm>
            <a:off x="209550" y="225188"/>
            <a:ext cx="87024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3.8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A </a:t>
            </a:r>
            <a:r>
              <a:rPr lang="en-US" altLang="en-US" sz="2000" dirty="0"/>
              <a:t>sample of an unknown compound contains 0.21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zinc, 0.14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phosphorus, and 0.56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oxygen. What is its empirical formula?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33799" name="SMARTINK"/>
          <p:cNvSpPr/>
          <p:nvPr/>
        </p:nvSpPr>
        <p:spPr bwMode="auto">
          <a:xfrm>
            <a:off x="660400" y="2635250"/>
            <a:ext cx="146051" cy="222251"/>
          </a:xfrm>
          <a:custGeom>
            <a:avLst/>
            <a:gdLst/>
            <a:ahLst/>
            <a:cxnLst/>
            <a:rect l="0" t="0" r="0" b="0"/>
            <a:pathLst>
              <a:path w="146051" h="222251">
                <a:moveTo>
                  <a:pt x="0" y="0"/>
                </a:moveTo>
                <a:lnTo>
                  <a:pt x="4445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33350" y="6350"/>
                </a:lnTo>
                <a:lnTo>
                  <a:pt x="146050" y="12700"/>
                </a:lnTo>
                <a:lnTo>
                  <a:pt x="139700" y="44450"/>
                </a:lnTo>
                <a:lnTo>
                  <a:pt x="120650" y="69850"/>
                </a:lnTo>
                <a:lnTo>
                  <a:pt x="101600" y="95250"/>
                </a:lnTo>
                <a:lnTo>
                  <a:pt x="76200" y="120650"/>
                </a:lnTo>
                <a:lnTo>
                  <a:pt x="57150" y="139700"/>
                </a:lnTo>
                <a:lnTo>
                  <a:pt x="31750" y="171450"/>
                </a:lnTo>
                <a:lnTo>
                  <a:pt x="12700" y="196850"/>
                </a:lnTo>
                <a:lnTo>
                  <a:pt x="0" y="209550"/>
                </a:lnTo>
                <a:lnTo>
                  <a:pt x="6350" y="222250"/>
                </a:lnTo>
                <a:lnTo>
                  <a:pt x="31750" y="222250"/>
                </a:lnTo>
                <a:lnTo>
                  <a:pt x="57150" y="222250"/>
                </a:lnTo>
                <a:lnTo>
                  <a:pt x="88900" y="215900"/>
                </a:lnTo>
                <a:lnTo>
                  <a:pt x="114300" y="209550"/>
                </a:lnTo>
                <a:lnTo>
                  <a:pt x="146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0" name="SMARTINK"/>
          <p:cNvSpPr/>
          <p:nvPr/>
        </p:nvSpPr>
        <p:spPr bwMode="auto">
          <a:xfrm>
            <a:off x="914400" y="2724150"/>
            <a:ext cx="152401" cy="95251"/>
          </a:xfrm>
          <a:custGeom>
            <a:avLst/>
            <a:gdLst/>
            <a:ahLst/>
            <a:cxnLst/>
            <a:rect l="0" t="0" r="0" b="0"/>
            <a:pathLst>
              <a:path w="152401" h="95251">
                <a:moveTo>
                  <a:pt x="12700" y="0"/>
                </a:moveTo>
                <a:lnTo>
                  <a:pt x="6350" y="19050"/>
                </a:lnTo>
                <a:lnTo>
                  <a:pt x="0" y="50800"/>
                </a:lnTo>
                <a:lnTo>
                  <a:pt x="0" y="76200"/>
                </a:lnTo>
                <a:lnTo>
                  <a:pt x="19050" y="38100"/>
                </a:lnTo>
                <a:lnTo>
                  <a:pt x="31750" y="12700"/>
                </a:lnTo>
                <a:lnTo>
                  <a:pt x="50800" y="19050"/>
                </a:lnTo>
                <a:lnTo>
                  <a:pt x="76200" y="44450"/>
                </a:lnTo>
                <a:lnTo>
                  <a:pt x="95250" y="76200"/>
                </a:lnTo>
                <a:lnTo>
                  <a:pt x="101600" y="88900"/>
                </a:lnTo>
                <a:lnTo>
                  <a:pt x="120650" y="95250"/>
                </a:lnTo>
                <a:lnTo>
                  <a:pt x="133350" y="88900"/>
                </a:lnTo>
                <a:lnTo>
                  <a:pt x="152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1" name="SMARTINK"/>
          <p:cNvSpPr/>
          <p:nvPr/>
        </p:nvSpPr>
        <p:spPr bwMode="auto">
          <a:xfrm>
            <a:off x="1790700" y="2578100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6350" y="889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0" y="19050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2" name="SMARTINK"/>
          <p:cNvSpPr/>
          <p:nvPr/>
        </p:nvSpPr>
        <p:spPr bwMode="auto">
          <a:xfrm>
            <a:off x="1778000" y="2546350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12700" y="25400"/>
                </a:moveTo>
                <a:lnTo>
                  <a:pt x="0" y="12700"/>
                </a:ln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6350"/>
                </a:lnTo>
                <a:lnTo>
                  <a:pt x="127000" y="12700"/>
                </a:lnTo>
                <a:lnTo>
                  <a:pt x="158750" y="25400"/>
                </a:lnTo>
                <a:lnTo>
                  <a:pt x="165100" y="50800"/>
                </a:lnTo>
                <a:lnTo>
                  <a:pt x="146050" y="69850"/>
                </a:lnTo>
                <a:lnTo>
                  <a:pt x="120650" y="82550"/>
                </a:lnTo>
                <a:lnTo>
                  <a:pt x="95250" y="95250"/>
                </a:lnTo>
                <a:lnTo>
                  <a:pt x="69850" y="95250"/>
                </a:lnTo>
                <a:lnTo>
                  <a:pt x="571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3" name="SMARTINK"/>
          <p:cNvSpPr/>
          <p:nvPr/>
        </p:nvSpPr>
        <p:spPr bwMode="auto">
          <a:xfrm>
            <a:off x="2660650" y="2508250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146050" y="31750"/>
                </a:moveTo>
                <a:lnTo>
                  <a:pt x="139700" y="12700"/>
                </a:lnTo>
                <a:lnTo>
                  <a:pt x="120650" y="0"/>
                </a:lnTo>
                <a:lnTo>
                  <a:pt x="101600" y="0"/>
                </a:lnTo>
                <a:lnTo>
                  <a:pt x="76200" y="19050"/>
                </a:lnTo>
                <a:lnTo>
                  <a:pt x="44450" y="44450"/>
                </a:lnTo>
                <a:lnTo>
                  <a:pt x="25400" y="6985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8750"/>
                </a:lnTo>
                <a:lnTo>
                  <a:pt x="6350" y="184150"/>
                </a:lnTo>
                <a:lnTo>
                  <a:pt x="12700" y="209550"/>
                </a:lnTo>
                <a:lnTo>
                  <a:pt x="31750" y="228600"/>
                </a:lnTo>
                <a:lnTo>
                  <a:pt x="50800" y="247650"/>
                </a:lnTo>
                <a:lnTo>
                  <a:pt x="76200" y="254000"/>
                </a:lnTo>
                <a:lnTo>
                  <a:pt x="101600" y="254000"/>
                </a:lnTo>
                <a:lnTo>
                  <a:pt x="127000" y="247650"/>
                </a:lnTo>
                <a:lnTo>
                  <a:pt x="152400" y="241300"/>
                </a:lnTo>
                <a:lnTo>
                  <a:pt x="177800" y="222250"/>
                </a:lnTo>
                <a:lnTo>
                  <a:pt x="190500" y="196850"/>
                </a:lnTo>
                <a:lnTo>
                  <a:pt x="203200" y="165100"/>
                </a:lnTo>
                <a:lnTo>
                  <a:pt x="203200" y="133350"/>
                </a:lnTo>
                <a:lnTo>
                  <a:pt x="203200" y="114300"/>
                </a:lnTo>
                <a:lnTo>
                  <a:pt x="196850" y="95250"/>
                </a:lnTo>
                <a:lnTo>
                  <a:pt x="190500" y="82550"/>
                </a:lnTo>
                <a:lnTo>
                  <a:pt x="171450" y="50800"/>
                </a:lnTo>
                <a:lnTo>
                  <a:pt x="146050" y="31750"/>
                </a:lnTo>
                <a:lnTo>
                  <a:pt x="127000" y="25400"/>
                </a:lnTo>
                <a:lnTo>
                  <a:pt x="101600" y="19050"/>
                </a:lnTo>
                <a:lnTo>
                  <a:pt x="76200" y="12700"/>
                </a:lnTo>
                <a:lnTo>
                  <a:pt x="44450" y="12700"/>
                </a:lnTo>
                <a:lnTo>
                  <a:pt x="25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4" name="SMARTINK"/>
          <p:cNvSpPr/>
          <p:nvPr/>
        </p:nvSpPr>
        <p:spPr bwMode="auto">
          <a:xfrm>
            <a:off x="3327400" y="25527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12700"/>
                </a:moveTo>
                <a:lnTo>
                  <a:pt x="3175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27000" y="0"/>
                </a:lnTo>
                <a:lnTo>
                  <a:pt x="1206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5" name="SMARTINK"/>
          <p:cNvSpPr/>
          <p:nvPr/>
        </p:nvSpPr>
        <p:spPr bwMode="auto">
          <a:xfrm>
            <a:off x="3327400" y="266065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0"/>
                </a:moveTo>
                <a:lnTo>
                  <a:pt x="12700" y="6350"/>
                </a:lnTo>
                <a:lnTo>
                  <a:pt x="3810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4605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6" name="SMARTINK"/>
          <p:cNvSpPr/>
          <p:nvPr/>
        </p:nvSpPr>
        <p:spPr bwMode="auto">
          <a:xfrm>
            <a:off x="1365250" y="26098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19050"/>
                </a:moveTo>
                <a:lnTo>
                  <a:pt x="12700" y="6350"/>
                </a:lnTo>
                <a:lnTo>
                  <a:pt x="0" y="19050"/>
                </a:lnTo>
                <a:lnTo>
                  <a:pt x="6350" y="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7" name="SMARTINK"/>
          <p:cNvSpPr/>
          <p:nvPr/>
        </p:nvSpPr>
        <p:spPr bwMode="auto">
          <a:xfrm>
            <a:off x="1365250" y="2730500"/>
            <a:ext cx="31751" cy="25401"/>
          </a:xfrm>
          <a:custGeom>
            <a:avLst/>
            <a:gdLst/>
            <a:ahLst/>
            <a:cxnLst/>
            <a:rect l="0" t="0" r="0" b="0"/>
            <a:pathLst>
              <a:path w="31751" h="25401">
                <a:moveTo>
                  <a:pt x="6350" y="25400"/>
                </a:moveTo>
                <a:lnTo>
                  <a:pt x="31750" y="0"/>
                </a:lnTo>
                <a:lnTo>
                  <a:pt x="31750" y="19050"/>
                </a:lnTo>
                <a:lnTo>
                  <a:pt x="12700" y="25400"/>
                </a:lnTo>
                <a:lnTo>
                  <a:pt x="0" y="1270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8" name="SMARTINK"/>
          <p:cNvSpPr/>
          <p:nvPr/>
        </p:nvSpPr>
        <p:spPr bwMode="auto">
          <a:xfrm>
            <a:off x="2241550" y="2565400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12700" y="6350"/>
                </a:moveTo>
                <a:lnTo>
                  <a:pt x="0" y="12700"/>
                </a:lnTo>
                <a:lnTo>
                  <a:pt x="12700" y="0"/>
                </a:lnTo>
                <a:lnTo>
                  <a:pt x="2540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09" name="SMARTINK"/>
          <p:cNvSpPr/>
          <p:nvPr/>
        </p:nvSpPr>
        <p:spPr bwMode="auto">
          <a:xfrm>
            <a:off x="2273300" y="26987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6350" y="6350"/>
                </a:moveTo>
                <a:lnTo>
                  <a:pt x="19050" y="0"/>
                </a:lnTo>
                <a:lnTo>
                  <a:pt x="19050" y="19050"/>
                </a:lnTo>
                <a:lnTo>
                  <a:pt x="6350" y="25400"/>
                </a:lnTo>
                <a:lnTo>
                  <a:pt x="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2" name="SMARTINK"/>
          <p:cNvSpPr/>
          <p:nvPr/>
        </p:nvSpPr>
        <p:spPr bwMode="auto">
          <a:xfrm>
            <a:off x="3867150" y="2489200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07950" y="25400"/>
                </a:moveTo>
                <a:lnTo>
                  <a:pt x="101600" y="6350"/>
                </a:lnTo>
                <a:lnTo>
                  <a:pt x="82550" y="0"/>
                </a:lnTo>
                <a:lnTo>
                  <a:pt x="57150" y="12700"/>
                </a:lnTo>
                <a:lnTo>
                  <a:pt x="44450" y="19050"/>
                </a:lnTo>
                <a:lnTo>
                  <a:pt x="190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52400"/>
                </a:lnTo>
                <a:lnTo>
                  <a:pt x="31750" y="165100"/>
                </a:lnTo>
                <a:lnTo>
                  <a:pt x="44450" y="171450"/>
                </a:lnTo>
                <a:lnTo>
                  <a:pt x="63500" y="177800"/>
                </a:lnTo>
                <a:lnTo>
                  <a:pt x="82550" y="171450"/>
                </a:lnTo>
                <a:lnTo>
                  <a:pt x="101600" y="165100"/>
                </a:lnTo>
                <a:lnTo>
                  <a:pt x="114300" y="152400"/>
                </a:lnTo>
                <a:lnTo>
                  <a:pt x="120650" y="133350"/>
                </a:lnTo>
                <a:lnTo>
                  <a:pt x="127000" y="114300"/>
                </a:lnTo>
                <a:lnTo>
                  <a:pt x="127000" y="88900"/>
                </a:lnTo>
                <a:lnTo>
                  <a:pt x="120650" y="57150"/>
                </a:lnTo>
                <a:lnTo>
                  <a:pt x="107950" y="38100"/>
                </a:lnTo>
                <a:lnTo>
                  <a:pt x="82550" y="19050"/>
                </a:lnTo>
                <a:lnTo>
                  <a:pt x="69850" y="25400"/>
                </a:lnTo>
                <a:lnTo>
                  <a:pt x="635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3" name="SMARTINK"/>
          <p:cNvSpPr/>
          <p:nvPr/>
        </p:nvSpPr>
        <p:spPr bwMode="auto">
          <a:xfrm>
            <a:off x="4070350" y="26352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4" name="SMARTINK"/>
          <p:cNvSpPr/>
          <p:nvPr/>
        </p:nvSpPr>
        <p:spPr bwMode="auto">
          <a:xfrm>
            <a:off x="4146550" y="2495550"/>
            <a:ext cx="146051" cy="165101"/>
          </a:xfrm>
          <a:custGeom>
            <a:avLst/>
            <a:gdLst/>
            <a:ahLst/>
            <a:cxnLst/>
            <a:rect l="0" t="0" r="0" b="0"/>
            <a:pathLst>
              <a:path w="146051" h="165101">
                <a:moveTo>
                  <a:pt x="0" y="38100"/>
                </a:moveTo>
                <a:lnTo>
                  <a:pt x="0" y="19050"/>
                </a:lnTo>
                <a:lnTo>
                  <a:pt x="6350" y="6350"/>
                </a:lnTo>
                <a:lnTo>
                  <a:pt x="44450" y="0"/>
                </a:lnTo>
                <a:lnTo>
                  <a:pt x="57150" y="6350"/>
                </a:lnTo>
                <a:lnTo>
                  <a:pt x="76200" y="12700"/>
                </a:lnTo>
                <a:lnTo>
                  <a:pt x="88900" y="25400"/>
                </a:lnTo>
                <a:lnTo>
                  <a:pt x="88900" y="63500"/>
                </a:lnTo>
                <a:lnTo>
                  <a:pt x="82550" y="82550"/>
                </a:lnTo>
                <a:lnTo>
                  <a:pt x="69850" y="101600"/>
                </a:lnTo>
                <a:lnTo>
                  <a:pt x="50800" y="133350"/>
                </a:lnTo>
                <a:lnTo>
                  <a:pt x="38100" y="158750"/>
                </a:lnTo>
                <a:lnTo>
                  <a:pt x="50800" y="165100"/>
                </a:lnTo>
                <a:lnTo>
                  <a:pt x="76200" y="158750"/>
                </a:lnTo>
                <a:lnTo>
                  <a:pt x="107950" y="152400"/>
                </a:lnTo>
                <a:lnTo>
                  <a:pt x="139700" y="146050"/>
                </a:lnTo>
                <a:lnTo>
                  <a:pt x="146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5" name="SMARTINK"/>
          <p:cNvSpPr/>
          <p:nvPr/>
        </p:nvSpPr>
        <p:spPr bwMode="auto">
          <a:xfrm>
            <a:off x="4381500" y="250190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6" name="SMARTINK"/>
          <p:cNvSpPr/>
          <p:nvPr/>
        </p:nvSpPr>
        <p:spPr bwMode="auto">
          <a:xfrm>
            <a:off x="4610100" y="2597150"/>
            <a:ext cx="171451" cy="57151"/>
          </a:xfrm>
          <a:custGeom>
            <a:avLst/>
            <a:gdLst/>
            <a:ahLst/>
            <a:cxnLst/>
            <a:rect l="0" t="0" r="0" b="0"/>
            <a:pathLst>
              <a:path w="171451" h="5715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25400" y="31750"/>
                </a:lnTo>
                <a:lnTo>
                  <a:pt x="44450" y="31750"/>
                </a:lnTo>
                <a:lnTo>
                  <a:pt x="50800" y="44450"/>
                </a:lnTo>
                <a:lnTo>
                  <a:pt x="63500" y="50800"/>
                </a:lnTo>
                <a:lnTo>
                  <a:pt x="82550" y="31750"/>
                </a:lnTo>
                <a:lnTo>
                  <a:pt x="101600" y="25400"/>
                </a:lnTo>
                <a:lnTo>
                  <a:pt x="133350" y="44450"/>
                </a:lnTo>
                <a:lnTo>
                  <a:pt x="158750" y="50800"/>
                </a:lnTo>
                <a:lnTo>
                  <a:pt x="1714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7" name="SMARTINK"/>
          <p:cNvSpPr/>
          <p:nvPr/>
        </p:nvSpPr>
        <p:spPr bwMode="auto">
          <a:xfrm>
            <a:off x="4800600" y="2603500"/>
            <a:ext cx="38101" cy="69851"/>
          </a:xfrm>
          <a:custGeom>
            <a:avLst/>
            <a:gdLst/>
            <a:ahLst/>
            <a:cxnLst/>
            <a:rect l="0" t="0" r="0" b="0"/>
            <a:pathLst>
              <a:path w="38101" h="69851">
                <a:moveTo>
                  <a:pt x="38100" y="12700"/>
                </a:move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2700" y="69850"/>
                </a:lnTo>
                <a:lnTo>
                  <a:pt x="25400" y="57150"/>
                </a:lnTo>
                <a:lnTo>
                  <a:pt x="25400" y="38100"/>
                </a:lnTo>
                <a:lnTo>
                  <a:pt x="25400" y="127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8" name="SMARTINK"/>
          <p:cNvSpPr/>
          <p:nvPr/>
        </p:nvSpPr>
        <p:spPr bwMode="auto">
          <a:xfrm>
            <a:off x="4921250" y="24574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27000"/>
                </a:lnTo>
                <a:lnTo>
                  <a:pt x="19050" y="158750"/>
                </a:lnTo>
                <a:lnTo>
                  <a:pt x="25400" y="177800"/>
                </a:lnTo>
                <a:lnTo>
                  <a:pt x="38100" y="184150"/>
                </a:lnTo>
                <a:lnTo>
                  <a:pt x="63500" y="184150"/>
                </a:lnTo>
                <a:lnTo>
                  <a:pt x="889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19" name="SMARTINK"/>
          <p:cNvSpPr/>
          <p:nvPr/>
        </p:nvSpPr>
        <p:spPr bwMode="auto">
          <a:xfrm>
            <a:off x="5270500" y="24828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0" name="SMARTINK"/>
          <p:cNvSpPr/>
          <p:nvPr/>
        </p:nvSpPr>
        <p:spPr bwMode="auto">
          <a:xfrm>
            <a:off x="5264150" y="2597150"/>
            <a:ext cx="31751" cy="38101"/>
          </a:xfrm>
          <a:custGeom>
            <a:avLst/>
            <a:gdLst/>
            <a:ahLst/>
            <a:cxnLst/>
            <a:rect l="0" t="0" r="0" b="0"/>
            <a:pathLst>
              <a:path w="31751" h="38101">
                <a:moveTo>
                  <a:pt x="31750" y="6350"/>
                </a:moveTo>
                <a:lnTo>
                  <a:pt x="19050" y="0"/>
                </a:lnTo>
                <a:lnTo>
                  <a:pt x="31750" y="6350"/>
                </a:lnTo>
                <a:lnTo>
                  <a:pt x="25400" y="25400"/>
                </a:lnTo>
                <a:lnTo>
                  <a:pt x="19050" y="38100"/>
                </a:lnTo>
                <a:lnTo>
                  <a:pt x="0" y="31750"/>
                </a:lnTo>
                <a:lnTo>
                  <a:pt x="6350" y="19050"/>
                </a:lnTo>
                <a:lnTo>
                  <a:pt x="190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1" name="SMARTINK"/>
          <p:cNvSpPr/>
          <p:nvPr/>
        </p:nvSpPr>
        <p:spPr bwMode="auto">
          <a:xfrm>
            <a:off x="5245100" y="2476500"/>
            <a:ext cx="25401" cy="19051"/>
          </a:xfrm>
          <a:custGeom>
            <a:avLst/>
            <a:gdLst/>
            <a:ahLst/>
            <a:cxnLst/>
            <a:rect l="0" t="0" r="0" b="0"/>
            <a:pathLst>
              <a:path w="25401" h="19051">
                <a:moveTo>
                  <a:pt x="6350" y="19050"/>
                </a:moveTo>
                <a:lnTo>
                  <a:pt x="12700" y="6350"/>
                </a:lnTo>
                <a:lnTo>
                  <a:pt x="6350" y="1905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2" name="SMARTINK"/>
          <p:cNvSpPr/>
          <p:nvPr/>
        </p:nvSpPr>
        <p:spPr bwMode="auto">
          <a:xfrm>
            <a:off x="5549900" y="245110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101600" y="31750"/>
                </a:moveTo>
                <a:lnTo>
                  <a:pt x="88900" y="12700"/>
                </a:lnTo>
                <a:lnTo>
                  <a:pt x="76200" y="0"/>
                </a:lnTo>
                <a:lnTo>
                  <a:pt x="63500" y="6350"/>
                </a:lnTo>
                <a:lnTo>
                  <a:pt x="50800" y="12700"/>
                </a:lnTo>
                <a:lnTo>
                  <a:pt x="2540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12700" y="133350"/>
                </a:lnTo>
                <a:lnTo>
                  <a:pt x="31750" y="152400"/>
                </a:lnTo>
                <a:lnTo>
                  <a:pt x="50800" y="152400"/>
                </a:lnTo>
                <a:lnTo>
                  <a:pt x="76200" y="146050"/>
                </a:lnTo>
                <a:lnTo>
                  <a:pt x="95250" y="139700"/>
                </a:lnTo>
                <a:lnTo>
                  <a:pt x="101600" y="120650"/>
                </a:lnTo>
                <a:lnTo>
                  <a:pt x="107950" y="95250"/>
                </a:lnTo>
                <a:lnTo>
                  <a:pt x="101600" y="63500"/>
                </a:lnTo>
                <a:lnTo>
                  <a:pt x="88900" y="31750"/>
                </a:lnTo>
                <a:lnTo>
                  <a:pt x="76200" y="19050"/>
                </a:lnTo>
                <a:lnTo>
                  <a:pt x="63500" y="12700"/>
                </a:lnTo>
                <a:lnTo>
                  <a:pt x="50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3" name="SMARTINK"/>
          <p:cNvSpPr/>
          <p:nvPr/>
        </p:nvSpPr>
        <p:spPr bwMode="auto">
          <a:xfrm>
            <a:off x="5721350" y="25717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317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4" name="SMARTINK"/>
          <p:cNvSpPr/>
          <p:nvPr/>
        </p:nvSpPr>
        <p:spPr bwMode="auto">
          <a:xfrm>
            <a:off x="5829300" y="2432050"/>
            <a:ext cx="12701" cy="190501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0" y="0"/>
                </a:move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52400"/>
                </a:lnTo>
                <a:lnTo>
                  <a:pt x="6350" y="1714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5" name="SMARTINK"/>
          <p:cNvSpPr/>
          <p:nvPr/>
        </p:nvSpPr>
        <p:spPr bwMode="auto">
          <a:xfrm>
            <a:off x="5899150" y="2425700"/>
            <a:ext cx="146051" cy="215901"/>
          </a:xfrm>
          <a:custGeom>
            <a:avLst/>
            <a:gdLst/>
            <a:ahLst/>
            <a:cxnLst/>
            <a:rect l="0" t="0" r="0" b="0"/>
            <a:pathLst>
              <a:path w="146051" h="215901">
                <a:moveTo>
                  <a:pt x="50800" y="0"/>
                </a:moveTo>
                <a:lnTo>
                  <a:pt x="44450" y="25400"/>
                </a:lnTo>
                <a:lnTo>
                  <a:pt x="31750" y="50800"/>
                </a:lnTo>
                <a:lnTo>
                  <a:pt x="12700" y="82550"/>
                </a:lnTo>
                <a:lnTo>
                  <a:pt x="0" y="101600"/>
                </a:lnTo>
                <a:lnTo>
                  <a:pt x="6350" y="114300"/>
                </a:lnTo>
                <a:lnTo>
                  <a:pt x="44450" y="120650"/>
                </a:lnTo>
                <a:lnTo>
                  <a:pt x="63500" y="120650"/>
                </a:lnTo>
                <a:lnTo>
                  <a:pt x="95250" y="114300"/>
                </a:lnTo>
                <a:lnTo>
                  <a:pt x="120650" y="107950"/>
                </a:lnTo>
                <a:lnTo>
                  <a:pt x="120650" y="76200"/>
                </a:lnTo>
                <a:lnTo>
                  <a:pt x="120650" y="50800"/>
                </a:lnTo>
                <a:lnTo>
                  <a:pt x="114300" y="82550"/>
                </a:lnTo>
                <a:lnTo>
                  <a:pt x="114300" y="114300"/>
                </a:lnTo>
                <a:lnTo>
                  <a:pt x="114300" y="146050"/>
                </a:lnTo>
                <a:lnTo>
                  <a:pt x="114300" y="171450"/>
                </a:lnTo>
                <a:lnTo>
                  <a:pt x="114300" y="196850"/>
                </a:lnTo>
                <a:lnTo>
                  <a:pt x="146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6" name="SMARTINK"/>
          <p:cNvSpPr/>
          <p:nvPr/>
        </p:nvSpPr>
        <p:spPr bwMode="auto">
          <a:xfrm>
            <a:off x="6229350" y="2527300"/>
            <a:ext cx="190501" cy="82551"/>
          </a:xfrm>
          <a:custGeom>
            <a:avLst/>
            <a:gdLst/>
            <a:ahLst/>
            <a:cxnLst/>
            <a:rect l="0" t="0" r="0" b="0"/>
            <a:pathLst>
              <a:path w="190501" h="82551">
                <a:moveTo>
                  <a:pt x="635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12700" y="63500"/>
                </a:lnTo>
                <a:lnTo>
                  <a:pt x="31750" y="31750"/>
                </a:lnTo>
                <a:lnTo>
                  <a:pt x="44450" y="25400"/>
                </a:lnTo>
                <a:lnTo>
                  <a:pt x="57150" y="38100"/>
                </a:lnTo>
                <a:lnTo>
                  <a:pt x="69850" y="69850"/>
                </a:lnTo>
                <a:lnTo>
                  <a:pt x="114300" y="44450"/>
                </a:lnTo>
                <a:lnTo>
                  <a:pt x="127000" y="38100"/>
                </a:lnTo>
                <a:lnTo>
                  <a:pt x="165100" y="63500"/>
                </a:lnTo>
                <a:lnTo>
                  <a:pt x="177800" y="76200"/>
                </a:lnTo>
                <a:lnTo>
                  <a:pt x="1905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7" name="SMARTINK"/>
          <p:cNvSpPr/>
          <p:nvPr/>
        </p:nvSpPr>
        <p:spPr bwMode="auto">
          <a:xfrm>
            <a:off x="6438900" y="2546350"/>
            <a:ext cx="57151" cy="63501"/>
          </a:xfrm>
          <a:custGeom>
            <a:avLst/>
            <a:gdLst/>
            <a:ahLst/>
            <a:cxnLst/>
            <a:rect l="0" t="0" r="0" b="0"/>
            <a:pathLst>
              <a:path w="57151" h="63501">
                <a:moveTo>
                  <a:pt x="57150" y="19050"/>
                </a:moveTo>
                <a:lnTo>
                  <a:pt x="444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63500"/>
                </a:lnTo>
                <a:lnTo>
                  <a:pt x="50800" y="50800"/>
                </a:lnTo>
                <a:lnTo>
                  <a:pt x="57150" y="31750"/>
                </a:lnTo>
                <a:lnTo>
                  <a:pt x="4445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8" name="SMARTINK"/>
          <p:cNvSpPr/>
          <p:nvPr/>
        </p:nvSpPr>
        <p:spPr bwMode="auto">
          <a:xfrm>
            <a:off x="6578600" y="2374900"/>
            <a:ext cx="82551" cy="228601"/>
          </a:xfrm>
          <a:custGeom>
            <a:avLst/>
            <a:gdLst/>
            <a:ahLst/>
            <a:cxnLst/>
            <a:rect l="0" t="0" r="0" b="0"/>
            <a:pathLst>
              <a:path w="82551" h="228601">
                <a:moveTo>
                  <a:pt x="0" y="19050"/>
                </a:moveTo>
                <a:lnTo>
                  <a:pt x="0" y="0"/>
                </a:lnTo>
                <a:lnTo>
                  <a:pt x="6350" y="12700"/>
                </a:lnTo>
                <a:lnTo>
                  <a:pt x="6350" y="3810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52400"/>
                </a:lnTo>
                <a:lnTo>
                  <a:pt x="12700" y="177800"/>
                </a:lnTo>
                <a:lnTo>
                  <a:pt x="19050" y="209550"/>
                </a:lnTo>
                <a:lnTo>
                  <a:pt x="31750" y="228600"/>
                </a:lnTo>
                <a:lnTo>
                  <a:pt x="50800" y="228600"/>
                </a:lnTo>
                <a:lnTo>
                  <a:pt x="825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29" name="SMARTINK"/>
          <p:cNvSpPr/>
          <p:nvPr/>
        </p:nvSpPr>
        <p:spPr bwMode="auto">
          <a:xfrm>
            <a:off x="6908800" y="24003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30" name="SMARTINK"/>
          <p:cNvSpPr/>
          <p:nvPr/>
        </p:nvSpPr>
        <p:spPr bwMode="auto">
          <a:xfrm>
            <a:off x="6927850" y="25273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6350" y="1905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1" name="SMARTINK"/>
          <p:cNvSpPr/>
          <p:nvPr/>
        </p:nvSpPr>
        <p:spPr bwMode="auto">
          <a:xfrm>
            <a:off x="6877050" y="2400300"/>
            <a:ext cx="69851" cy="25401"/>
          </a:xfrm>
          <a:custGeom>
            <a:avLst/>
            <a:gdLst/>
            <a:ahLst/>
            <a:cxnLst/>
            <a:rect l="0" t="0" r="0" b="0"/>
            <a:pathLst>
              <a:path w="69851" h="25401">
                <a:moveTo>
                  <a:pt x="0" y="12700"/>
                </a:moveTo>
                <a:lnTo>
                  <a:pt x="12700" y="0"/>
                </a:lnTo>
                <a:lnTo>
                  <a:pt x="25400" y="6350"/>
                </a:lnTo>
                <a:lnTo>
                  <a:pt x="19050" y="25400"/>
                </a:lnTo>
                <a:lnTo>
                  <a:pt x="25400" y="6350"/>
                </a:lnTo>
                <a:lnTo>
                  <a:pt x="44450" y="6350"/>
                </a:lnTo>
                <a:lnTo>
                  <a:pt x="31750" y="19050"/>
                </a:lnTo>
                <a:lnTo>
                  <a:pt x="25400" y="6350"/>
                </a:lnTo>
                <a:lnTo>
                  <a:pt x="44450" y="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2" name="SMARTINK"/>
          <p:cNvSpPr/>
          <p:nvPr/>
        </p:nvSpPr>
        <p:spPr bwMode="auto">
          <a:xfrm>
            <a:off x="7118350" y="238125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88900" y="12700"/>
                </a:moveTo>
                <a:lnTo>
                  <a:pt x="76200" y="0"/>
                </a:lnTo>
                <a:lnTo>
                  <a:pt x="57150" y="6350"/>
                </a:lnTo>
                <a:lnTo>
                  <a:pt x="38100" y="25400"/>
                </a:lnTo>
                <a:lnTo>
                  <a:pt x="19050" y="57150"/>
                </a:lnTo>
                <a:lnTo>
                  <a:pt x="635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19050" y="171450"/>
                </a:lnTo>
                <a:lnTo>
                  <a:pt x="44450" y="177800"/>
                </a:lnTo>
                <a:lnTo>
                  <a:pt x="69850" y="171450"/>
                </a:lnTo>
                <a:lnTo>
                  <a:pt x="88900" y="165100"/>
                </a:lnTo>
                <a:lnTo>
                  <a:pt x="120650" y="139700"/>
                </a:lnTo>
                <a:lnTo>
                  <a:pt x="133350" y="120650"/>
                </a:lnTo>
                <a:lnTo>
                  <a:pt x="139700" y="95250"/>
                </a:lnTo>
                <a:lnTo>
                  <a:pt x="139700" y="69850"/>
                </a:lnTo>
                <a:lnTo>
                  <a:pt x="133350" y="44450"/>
                </a:lnTo>
                <a:lnTo>
                  <a:pt x="114300" y="25400"/>
                </a:lnTo>
                <a:lnTo>
                  <a:pt x="101600" y="19050"/>
                </a:lnTo>
                <a:lnTo>
                  <a:pt x="762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3" name="SMARTINK"/>
          <p:cNvSpPr/>
          <p:nvPr/>
        </p:nvSpPr>
        <p:spPr bwMode="auto">
          <a:xfrm>
            <a:off x="7315200" y="2514600"/>
            <a:ext cx="1" cy="50801"/>
          </a:xfrm>
          <a:custGeom>
            <a:avLst/>
            <a:gdLst/>
            <a:ahLst/>
            <a:cxnLst/>
            <a:rect l="0" t="0" r="0" b="0"/>
            <a:pathLst>
              <a:path w="1" h="508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4" name="SMARTINK"/>
          <p:cNvSpPr/>
          <p:nvPr/>
        </p:nvSpPr>
        <p:spPr bwMode="auto">
          <a:xfrm>
            <a:off x="7391400" y="2362200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27000" y="0"/>
                </a:moveTo>
                <a:lnTo>
                  <a:pt x="107950" y="6350"/>
                </a:lnTo>
                <a:lnTo>
                  <a:pt x="82550" y="6350"/>
                </a:lnTo>
                <a:lnTo>
                  <a:pt x="57150" y="6350"/>
                </a:lnTo>
                <a:lnTo>
                  <a:pt x="2540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57150"/>
                </a:lnTo>
                <a:lnTo>
                  <a:pt x="31750" y="88900"/>
                </a:lnTo>
                <a:lnTo>
                  <a:pt x="57150" y="101600"/>
                </a:lnTo>
                <a:lnTo>
                  <a:pt x="82550" y="127000"/>
                </a:lnTo>
                <a:lnTo>
                  <a:pt x="88900" y="152400"/>
                </a:lnTo>
                <a:lnTo>
                  <a:pt x="69850" y="165100"/>
                </a:lnTo>
                <a:lnTo>
                  <a:pt x="50800" y="1778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5" name="SMARTINK"/>
          <p:cNvSpPr/>
          <p:nvPr/>
        </p:nvSpPr>
        <p:spPr bwMode="auto">
          <a:xfrm>
            <a:off x="7658100" y="2451100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6" name="SMARTINK"/>
          <p:cNvSpPr/>
          <p:nvPr/>
        </p:nvSpPr>
        <p:spPr bwMode="auto">
          <a:xfrm>
            <a:off x="7499350" y="2349500"/>
            <a:ext cx="69851" cy="184151"/>
          </a:xfrm>
          <a:custGeom>
            <a:avLst/>
            <a:gdLst/>
            <a:ahLst/>
            <a:cxnLst/>
            <a:rect l="0" t="0" r="0" b="0"/>
            <a:pathLst>
              <a:path w="69851" h="184151">
                <a:moveTo>
                  <a:pt x="69850" y="0"/>
                </a:moveTo>
                <a:lnTo>
                  <a:pt x="38100" y="12700"/>
                </a:lnTo>
                <a:lnTo>
                  <a:pt x="25400" y="4445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65100"/>
                </a:lnTo>
                <a:lnTo>
                  <a:pt x="19050" y="177800"/>
                </a:lnTo>
                <a:lnTo>
                  <a:pt x="38100" y="184150"/>
                </a:lnTo>
                <a:lnTo>
                  <a:pt x="50800" y="177800"/>
                </a:lnTo>
                <a:lnTo>
                  <a:pt x="63500" y="158750"/>
                </a:lnTo>
                <a:lnTo>
                  <a:pt x="50800" y="13970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7" name="SMARTINK"/>
          <p:cNvSpPr/>
          <p:nvPr/>
        </p:nvSpPr>
        <p:spPr bwMode="auto">
          <a:xfrm>
            <a:off x="7645400" y="2463800"/>
            <a:ext cx="209551" cy="69851"/>
          </a:xfrm>
          <a:custGeom>
            <a:avLst/>
            <a:gdLst/>
            <a:ahLst/>
            <a:cxnLst/>
            <a:rect l="0" t="0" r="0" b="0"/>
            <a:pathLst>
              <a:path w="209551" h="69851">
                <a:moveTo>
                  <a:pt x="0" y="12700"/>
                </a:moveTo>
                <a:lnTo>
                  <a:pt x="12700" y="6350"/>
                </a:lnTo>
                <a:lnTo>
                  <a:pt x="38100" y="0"/>
                </a:lnTo>
                <a:lnTo>
                  <a:pt x="63500" y="6350"/>
                </a:lnTo>
                <a:lnTo>
                  <a:pt x="76200" y="25400"/>
                </a:lnTo>
                <a:lnTo>
                  <a:pt x="76200" y="44450"/>
                </a:lnTo>
                <a:lnTo>
                  <a:pt x="76200" y="63500"/>
                </a:lnTo>
                <a:lnTo>
                  <a:pt x="101600" y="25400"/>
                </a:lnTo>
                <a:lnTo>
                  <a:pt x="120650" y="12700"/>
                </a:lnTo>
                <a:lnTo>
                  <a:pt x="158750" y="44450"/>
                </a:lnTo>
                <a:lnTo>
                  <a:pt x="171450" y="57150"/>
                </a:lnTo>
                <a:lnTo>
                  <a:pt x="203200" y="63500"/>
                </a:lnTo>
                <a:lnTo>
                  <a:pt x="2095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8" name="SMARTINK"/>
          <p:cNvSpPr/>
          <p:nvPr/>
        </p:nvSpPr>
        <p:spPr bwMode="auto">
          <a:xfrm>
            <a:off x="7861300" y="2470150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44450" y="6350"/>
                </a:moveTo>
                <a:lnTo>
                  <a:pt x="12700" y="12700"/>
                </a:ln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69850"/>
                </a:lnTo>
                <a:lnTo>
                  <a:pt x="31750" y="63500"/>
                </a:lnTo>
                <a:lnTo>
                  <a:pt x="50800" y="57150"/>
                </a:lnTo>
                <a:lnTo>
                  <a:pt x="50800" y="25400"/>
                </a:lnTo>
                <a:lnTo>
                  <a:pt x="4445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39" name="SMARTINK"/>
          <p:cNvSpPr/>
          <p:nvPr/>
        </p:nvSpPr>
        <p:spPr bwMode="auto">
          <a:xfrm>
            <a:off x="7981950" y="232410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20650"/>
                </a:lnTo>
                <a:lnTo>
                  <a:pt x="12700" y="139700"/>
                </a:lnTo>
                <a:lnTo>
                  <a:pt x="25400" y="171450"/>
                </a:lnTo>
                <a:lnTo>
                  <a:pt x="38100" y="196850"/>
                </a:lnTo>
                <a:lnTo>
                  <a:pt x="50800" y="209550"/>
                </a:lnTo>
                <a:lnTo>
                  <a:pt x="63500" y="222250"/>
                </a:lnTo>
                <a:lnTo>
                  <a:pt x="952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58" name="SMARTINK"/>
          <p:cNvSpPr/>
          <p:nvPr/>
        </p:nvSpPr>
        <p:spPr bwMode="auto">
          <a:xfrm>
            <a:off x="3397250" y="3092450"/>
            <a:ext cx="165101" cy="31751"/>
          </a:xfrm>
          <a:custGeom>
            <a:avLst/>
            <a:gdLst/>
            <a:ahLst/>
            <a:cxnLst/>
            <a:rect l="0" t="0" r="0" b="0"/>
            <a:pathLst>
              <a:path w="165101" h="31751">
                <a:moveTo>
                  <a:pt x="0" y="31750"/>
                </a:moveTo>
                <a:lnTo>
                  <a:pt x="2540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65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59" name="SMARTINK"/>
          <p:cNvSpPr/>
          <p:nvPr/>
        </p:nvSpPr>
        <p:spPr bwMode="auto">
          <a:xfrm>
            <a:off x="3441700" y="320040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27000" y="0"/>
                </a:lnTo>
                <a:lnTo>
                  <a:pt x="139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0" name="SMARTINK"/>
          <p:cNvSpPr/>
          <p:nvPr/>
        </p:nvSpPr>
        <p:spPr bwMode="auto">
          <a:xfrm>
            <a:off x="4064000" y="264160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1270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1" name="SMARTINK"/>
          <p:cNvSpPr/>
          <p:nvPr/>
        </p:nvSpPr>
        <p:spPr bwMode="auto">
          <a:xfrm>
            <a:off x="3898900" y="2959100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76200" y="25400"/>
                </a:moveTo>
                <a:lnTo>
                  <a:pt x="69850" y="6350"/>
                </a:lnTo>
                <a:lnTo>
                  <a:pt x="57150" y="0"/>
                </a:lnTo>
                <a:lnTo>
                  <a:pt x="38100" y="12700"/>
                </a:lnTo>
                <a:lnTo>
                  <a:pt x="25400" y="19050"/>
                </a:lnTo>
                <a:lnTo>
                  <a:pt x="6350" y="381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7150" y="127000"/>
                </a:lnTo>
                <a:lnTo>
                  <a:pt x="76200" y="120650"/>
                </a:lnTo>
                <a:lnTo>
                  <a:pt x="88900" y="101600"/>
                </a:lnTo>
                <a:lnTo>
                  <a:pt x="101600" y="76200"/>
                </a:lnTo>
                <a:lnTo>
                  <a:pt x="101600" y="50800"/>
                </a:lnTo>
                <a:lnTo>
                  <a:pt x="95250" y="25400"/>
                </a:lnTo>
                <a:lnTo>
                  <a:pt x="82550" y="1270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62" name="SMARTINK"/>
          <p:cNvSpPr/>
          <p:nvPr/>
        </p:nvSpPr>
        <p:spPr bwMode="auto">
          <a:xfrm>
            <a:off x="4064000" y="30289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3" name="SMARTINK"/>
          <p:cNvSpPr/>
          <p:nvPr/>
        </p:nvSpPr>
        <p:spPr bwMode="auto">
          <a:xfrm>
            <a:off x="4146550" y="294640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0" y="31750"/>
                </a:moveTo>
                <a:lnTo>
                  <a:pt x="0" y="12700"/>
                </a:lnTo>
                <a:lnTo>
                  <a:pt x="19050" y="0"/>
                </a:lnTo>
                <a:lnTo>
                  <a:pt x="44450" y="6350"/>
                </a:lnTo>
                <a:lnTo>
                  <a:pt x="69850" y="19050"/>
                </a:lnTo>
                <a:lnTo>
                  <a:pt x="76200" y="31750"/>
                </a:lnTo>
                <a:lnTo>
                  <a:pt x="69850" y="44450"/>
                </a:lnTo>
                <a:lnTo>
                  <a:pt x="57150" y="69850"/>
                </a:lnTo>
                <a:lnTo>
                  <a:pt x="25400" y="101600"/>
                </a:lnTo>
                <a:lnTo>
                  <a:pt x="12700" y="114300"/>
                </a:lnTo>
                <a:lnTo>
                  <a:pt x="38100" y="133350"/>
                </a:lnTo>
                <a:lnTo>
                  <a:pt x="63500" y="127000"/>
                </a:lnTo>
                <a:lnTo>
                  <a:pt x="88900" y="120650"/>
                </a:lnTo>
                <a:lnTo>
                  <a:pt x="120650" y="114300"/>
                </a:lnTo>
                <a:lnTo>
                  <a:pt x="1333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4" name="SMARTINK"/>
          <p:cNvSpPr/>
          <p:nvPr/>
        </p:nvSpPr>
        <p:spPr bwMode="auto">
          <a:xfrm>
            <a:off x="4343400" y="2946400"/>
            <a:ext cx="19051" cy="146051"/>
          </a:xfrm>
          <a:custGeom>
            <a:avLst/>
            <a:gdLst/>
            <a:ahLst/>
            <a:cxnLst/>
            <a:rect l="0" t="0" r="0" b="0"/>
            <a:pathLst>
              <a:path w="19051" h="1460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  <a:lnTo>
                  <a:pt x="6350" y="101600"/>
                </a:lnTo>
                <a:lnTo>
                  <a:pt x="12700" y="13335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5" name="SMARTINK"/>
          <p:cNvSpPr/>
          <p:nvPr/>
        </p:nvSpPr>
        <p:spPr bwMode="auto">
          <a:xfrm>
            <a:off x="4584700" y="2997200"/>
            <a:ext cx="158751" cy="76201"/>
          </a:xfrm>
          <a:custGeom>
            <a:avLst/>
            <a:gdLst/>
            <a:ahLst/>
            <a:cxnLst/>
            <a:rect l="0" t="0" r="0" b="0"/>
            <a:pathLst>
              <a:path w="158751" h="76201">
                <a:moveTo>
                  <a:pt x="0" y="0"/>
                </a:moveTo>
                <a:lnTo>
                  <a:pt x="12700" y="19050"/>
                </a:lnTo>
                <a:lnTo>
                  <a:pt x="12700" y="38100"/>
                </a:lnTo>
                <a:lnTo>
                  <a:pt x="12700" y="69850"/>
                </a:lnTo>
                <a:lnTo>
                  <a:pt x="25400" y="44450"/>
                </a:lnTo>
                <a:lnTo>
                  <a:pt x="44450" y="50800"/>
                </a:lnTo>
                <a:lnTo>
                  <a:pt x="63500" y="76200"/>
                </a:lnTo>
                <a:lnTo>
                  <a:pt x="76200" y="69850"/>
                </a:lnTo>
                <a:lnTo>
                  <a:pt x="88900" y="57150"/>
                </a:lnTo>
                <a:lnTo>
                  <a:pt x="107950" y="50800"/>
                </a:lnTo>
                <a:lnTo>
                  <a:pt x="139700" y="63500"/>
                </a:lnTo>
                <a:lnTo>
                  <a:pt x="1587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6" name="SMARTINK"/>
          <p:cNvSpPr/>
          <p:nvPr/>
        </p:nvSpPr>
        <p:spPr bwMode="auto">
          <a:xfrm>
            <a:off x="4768850" y="3035300"/>
            <a:ext cx="38101" cy="50801"/>
          </a:xfrm>
          <a:custGeom>
            <a:avLst/>
            <a:gdLst/>
            <a:ahLst/>
            <a:cxnLst/>
            <a:rect l="0" t="0" r="0" b="0"/>
            <a:pathLst>
              <a:path w="38101" h="50801">
                <a:moveTo>
                  <a:pt x="38100" y="6350"/>
                </a:move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19050" y="50800"/>
                </a:lnTo>
                <a:lnTo>
                  <a:pt x="31750" y="38100"/>
                </a:lnTo>
                <a:lnTo>
                  <a:pt x="2540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7" name="SMARTINK"/>
          <p:cNvSpPr/>
          <p:nvPr/>
        </p:nvSpPr>
        <p:spPr bwMode="auto">
          <a:xfrm>
            <a:off x="4876800" y="29210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7950"/>
                </a:lnTo>
                <a:lnTo>
                  <a:pt x="12700" y="139700"/>
                </a:lnTo>
                <a:lnTo>
                  <a:pt x="19050" y="152400"/>
                </a:lnTo>
                <a:lnTo>
                  <a:pt x="31750" y="158750"/>
                </a:lnTo>
                <a:lnTo>
                  <a:pt x="69850" y="146050"/>
                </a:lnTo>
                <a:lnTo>
                  <a:pt x="952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8" name="SMARTINK"/>
          <p:cNvSpPr/>
          <p:nvPr/>
        </p:nvSpPr>
        <p:spPr bwMode="auto">
          <a:xfrm>
            <a:off x="5403850" y="29464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12700" y="0"/>
                </a:moveTo>
                <a:lnTo>
                  <a:pt x="0" y="12700"/>
                </a:lnTo>
                <a:lnTo>
                  <a:pt x="254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69" name="SMARTINK"/>
          <p:cNvSpPr/>
          <p:nvPr/>
        </p:nvSpPr>
        <p:spPr bwMode="auto">
          <a:xfrm>
            <a:off x="5429250" y="3124200"/>
            <a:ext cx="31751" cy="31751"/>
          </a:xfrm>
          <a:custGeom>
            <a:avLst/>
            <a:gdLst/>
            <a:ahLst/>
            <a:cxnLst/>
            <a:rect l="0" t="0" r="0" b="0"/>
            <a:pathLst>
              <a:path w="31751" h="31751">
                <a:moveTo>
                  <a:pt x="19050" y="12700"/>
                </a:moveTo>
                <a:lnTo>
                  <a:pt x="25400" y="0"/>
                </a:lnTo>
                <a:lnTo>
                  <a:pt x="31750" y="12700"/>
                </a:lnTo>
                <a:lnTo>
                  <a:pt x="12700" y="31750"/>
                </a:lnTo>
                <a:lnTo>
                  <a:pt x="0" y="2540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0" name="SMARTINK"/>
          <p:cNvSpPr/>
          <p:nvPr/>
        </p:nvSpPr>
        <p:spPr bwMode="auto">
          <a:xfrm>
            <a:off x="5734050" y="286385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50800" y="1905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19050" y="101600"/>
                </a:lnTo>
                <a:lnTo>
                  <a:pt x="31750" y="107950"/>
                </a:lnTo>
                <a:lnTo>
                  <a:pt x="50800" y="114300"/>
                </a:lnTo>
                <a:lnTo>
                  <a:pt x="63500" y="107950"/>
                </a:lnTo>
                <a:lnTo>
                  <a:pt x="76200" y="95250"/>
                </a:lnTo>
                <a:lnTo>
                  <a:pt x="76200" y="69850"/>
                </a:lnTo>
                <a:lnTo>
                  <a:pt x="69850" y="38100"/>
                </a:lnTo>
                <a:lnTo>
                  <a:pt x="57150" y="12700"/>
                </a:lnTo>
                <a:lnTo>
                  <a:pt x="4445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1" name="SMARTINK"/>
          <p:cNvSpPr/>
          <p:nvPr/>
        </p:nvSpPr>
        <p:spPr bwMode="auto">
          <a:xfrm>
            <a:off x="5873750" y="297180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0" y="0"/>
                </a:moveTo>
                <a:lnTo>
                  <a:pt x="1905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2" name="SMARTINK"/>
          <p:cNvSpPr/>
          <p:nvPr/>
        </p:nvSpPr>
        <p:spPr bwMode="auto">
          <a:xfrm>
            <a:off x="5981700" y="2857500"/>
            <a:ext cx="19051" cy="120651"/>
          </a:xfrm>
          <a:custGeom>
            <a:avLst/>
            <a:gdLst/>
            <a:ahLst/>
            <a:cxnLst/>
            <a:rect l="0" t="0" r="0" b="0"/>
            <a:pathLst>
              <a:path w="19051" h="1206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9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3" name="SMARTINK"/>
          <p:cNvSpPr/>
          <p:nvPr/>
        </p:nvSpPr>
        <p:spPr bwMode="auto">
          <a:xfrm>
            <a:off x="6045200" y="286385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31750" y="0"/>
                </a:moveTo>
                <a:lnTo>
                  <a:pt x="1270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88900"/>
                </a:lnTo>
                <a:lnTo>
                  <a:pt x="44450" y="82550"/>
                </a:lnTo>
                <a:lnTo>
                  <a:pt x="63500" y="76200"/>
                </a:lnTo>
                <a:lnTo>
                  <a:pt x="76200" y="63500"/>
                </a:lnTo>
                <a:lnTo>
                  <a:pt x="76200" y="44450"/>
                </a:lnTo>
                <a:lnTo>
                  <a:pt x="76200" y="76200"/>
                </a:lnTo>
                <a:lnTo>
                  <a:pt x="76200" y="101600"/>
                </a:lnTo>
                <a:lnTo>
                  <a:pt x="82550" y="127000"/>
                </a:lnTo>
                <a:lnTo>
                  <a:pt x="88900" y="158750"/>
                </a:lnTo>
                <a:lnTo>
                  <a:pt x="1079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4" name="SMARTINK"/>
          <p:cNvSpPr/>
          <p:nvPr/>
        </p:nvSpPr>
        <p:spPr bwMode="auto">
          <a:xfrm>
            <a:off x="6267450" y="2933700"/>
            <a:ext cx="158751" cy="63501"/>
          </a:xfrm>
          <a:custGeom>
            <a:avLst/>
            <a:gdLst/>
            <a:ahLst/>
            <a:cxnLst/>
            <a:rect l="0" t="0" r="0" b="0"/>
            <a:pathLst>
              <a:path w="158751" h="63501">
                <a:moveTo>
                  <a:pt x="0" y="0"/>
                </a:moveTo>
                <a:lnTo>
                  <a:pt x="12700" y="6350"/>
                </a:lnTo>
                <a:lnTo>
                  <a:pt x="19050" y="19050"/>
                </a:lnTo>
                <a:lnTo>
                  <a:pt x="12700" y="63500"/>
                </a:lnTo>
                <a:lnTo>
                  <a:pt x="31750" y="44450"/>
                </a:lnTo>
                <a:lnTo>
                  <a:pt x="44450" y="38100"/>
                </a:lnTo>
                <a:lnTo>
                  <a:pt x="57150" y="44450"/>
                </a:lnTo>
                <a:lnTo>
                  <a:pt x="69850" y="57150"/>
                </a:lnTo>
                <a:lnTo>
                  <a:pt x="101600" y="31750"/>
                </a:lnTo>
                <a:lnTo>
                  <a:pt x="114300" y="25400"/>
                </a:lnTo>
                <a:lnTo>
                  <a:pt x="146050" y="38100"/>
                </a:lnTo>
                <a:lnTo>
                  <a:pt x="1587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5" name="SMARTINK"/>
          <p:cNvSpPr/>
          <p:nvPr/>
        </p:nvSpPr>
        <p:spPr bwMode="auto">
          <a:xfrm>
            <a:off x="6432550" y="2946400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50800" y="19050"/>
                </a:moveTo>
                <a:lnTo>
                  <a:pt x="19050" y="1905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69850"/>
                </a:lnTo>
                <a:lnTo>
                  <a:pt x="31750" y="76200"/>
                </a:lnTo>
                <a:lnTo>
                  <a:pt x="44450" y="69850"/>
                </a:lnTo>
                <a:lnTo>
                  <a:pt x="44450" y="44450"/>
                </a:lnTo>
                <a:lnTo>
                  <a:pt x="44450" y="254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6" name="SMARTINK"/>
          <p:cNvSpPr/>
          <p:nvPr/>
        </p:nvSpPr>
        <p:spPr bwMode="auto">
          <a:xfrm>
            <a:off x="6546850" y="28384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12700" y="0"/>
                </a:move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6350" y="127000"/>
                </a:lnTo>
                <a:lnTo>
                  <a:pt x="19050" y="146050"/>
                </a:lnTo>
                <a:lnTo>
                  <a:pt x="31750" y="152400"/>
                </a:lnTo>
                <a:lnTo>
                  <a:pt x="69850" y="146050"/>
                </a:lnTo>
                <a:lnTo>
                  <a:pt x="825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7" name="SMARTINK"/>
          <p:cNvSpPr/>
          <p:nvPr/>
        </p:nvSpPr>
        <p:spPr bwMode="auto">
          <a:xfrm>
            <a:off x="6953250" y="29146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12700" y="19050"/>
                </a:lnTo>
                <a:lnTo>
                  <a:pt x="190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8" name="SMARTINK"/>
          <p:cNvSpPr/>
          <p:nvPr/>
        </p:nvSpPr>
        <p:spPr bwMode="auto">
          <a:xfrm>
            <a:off x="6959600" y="30988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6350" y="1270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79" name="SMARTINK"/>
          <p:cNvSpPr/>
          <p:nvPr/>
        </p:nvSpPr>
        <p:spPr bwMode="auto">
          <a:xfrm>
            <a:off x="7245350" y="2813050"/>
            <a:ext cx="76201" cy="107951"/>
          </a:xfrm>
          <a:custGeom>
            <a:avLst/>
            <a:gdLst/>
            <a:ahLst/>
            <a:cxnLst/>
            <a:rect l="0" t="0" r="0" b="0"/>
            <a:pathLst>
              <a:path w="76201" h="107951">
                <a:moveTo>
                  <a:pt x="57150" y="12700"/>
                </a:moveTo>
                <a:lnTo>
                  <a:pt x="508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25400" y="101600"/>
                </a:lnTo>
                <a:lnTo>
                  <a:pt x="38100" y="107950"/>
                </a:lnTo>
                <a:lnTo>
                  <a:pt x="63500" y="101600"/>
                </a:lnTo>
                <a:lnTo>
                  <a:pt x="76200" y="82550"/>
                </a:lnTo>
                <a:lnTo>
                  <a:pt x="76200" y="50800"/>
                </a:lnTo>
                <a:lnTo>
                  <a:pt x="63500" y="25400"/>
                </a:lnTo>
                <a:lnTo>
                  <a:pt x="50800" y="63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80" name="SMARTINK"/>
          <p:cNvSpPr/>
          <p:nvPr/>
        </p:nvSpPr>
        <p:spPr bwMode="auto">
          <a:xfrm>
            <a:off x="7397750" y="2914650"/>
            <a:ext cx="25401" cy="19051"/>
          </a:xfrm>
          <a:custGeom>
            <a:avLst/>
            <a:gdLst/>
            <a:ahLst/>
            <a:cxnLst/>
            <a:rect l="0" t="0" r="0" b="0"/>
            <a:pathLst>
              <a:path w="25401" h="19051">
                <a:moveTo>
                  <a:pt x="12700" y="0"/>
                </a:moveTo>
                <a:lnTo>
                  <a:pt x="0" y="6350"/>
                </a:lnTo>
                <a:lnTo>
                  <a:pt x="6350" y="19050"/>
                </a:lnTo>
                <a:lnTo>
                  <a:pt x="254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1" name="SMARTINK"/>
          <p:cNvSpPr/>
          <p:nvPr/>
        </p:nvSpPr>
        <p:spPr bwMode="auto">
          <a:xfrm>
            <a:off x="7505700" y="2794000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107950" y="25400"/>
                </a:moveTo>
                <a:lnTo>
                  <a:pt x="107950" y="6350"/>
                </a:lnTo>
                <a:lnTo>
                  <a:pt x="82550" y="0"/>
                </a:lnTo>
                <a:lnTo>
                  <a:pt x="5715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12700" y="50800"/>
                </a:lnTo>
                <a:lnTo>
                  <a:pt x="38100" y="76200"/>
                </a:lnTo>
                <a:lnTo>
                  <a:pt x="69850" y="101600"/>
                </a:lnTo>
                <a:lnTo>
                  <a:pt x="63500" y="120650"/>
                </a:lnTo>
                <a:lnTo>
                  <a:pt x="31750" y="12700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2" name="SMARTINK"/>
          <p:cNvSpPr/>
          <p:nvPr/>
        </p:nvSpPr>
        <p:spPr bwMode="auto">
          <a:xfrm>
            <a:off x="7639050" y="280035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76200" y="12700"/>
                </a:move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12700" y="127000"/>
                </a:lnTo>
                <a:lnTo>
                  <a:pt x="19050" y="139700"/>
                </a:lnTo>
                <a:lnTo>
                  <a:pt x="38100" y="139700"/>
                </a:lnTo>
                <a:lnTo>
                  <a:pt x="44450" y="120650"/>
                </a:lnTo>
                <a:lnTo>
                  <a:pt x="38100" y="107950"/>
                </a:lnTo>
                <a:lnTo>
                  <a:pt x="12700" y="101600"/>
                </a:lnTo>
                <a:lnTo>
                  <a:pt x="63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3" name="SMARTINK"/>
          <p:cNvSpPr/>
          <p:nvPr/>
        </p:nvSpPr>
        <p:spPr bwMode="auto">
          <a:xfrm>
            <a:off x="7842250" y="2863850"/>
            <a:ext cx="222251" cy="76201"/>
          </a:xfrm>
          <a:custGeom>
            <a:avLst/>
            <a:gdLst/>
            <a:ahLst/>
            <a:cxnLst/>
            <a:rect l="0" t="0" r="0" b="0"/>
            <a:pathLst>
              <a:path w="222251" h="76201">
                <a:moveTo>
                  <a:pt x="1270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19050" y="44450"/>
                </a:lnTo>
                <a:lnTo>
                  <a:pt x="31750" y="25400"/>
                </a:lnTo>
                <a:lnTo>
                  <a:pt x="50800" y="25400"/>
                </a:lnTo>
                <a:lnTo>
                  <a:pt x="57150" y="38100"/>
                </a:lnTo>
                <a:lnTo>
                  <a:pt x="76200" y="31750"/>
                </a:lnTo>
                <a:lnTo>
                  <a:pt x="101600" y="31750"/>
                </a:lnTo>
                <a:lnTo>
                  <a:pt x="133350" y="38100"/>
                </a:lnTo>
                <a:lnTo>
                  <a:pt x="158750" y="44450"/>
                </a:lnTo>
                <a:lnTo>
                  <a:pt x="184150" y="50800"/>
                </a:lnTo>
                <a:lnTo>
                  <a:pt x="203200" y="50800"/>
                </a:lnTo>
                <a:lnTo>
                  <a:pt x="215900" y="44450"/>
                </a:lnTo>
                <a:lnTo>
                  <a:pt x="222250" y="31750"/>
                </a:lnTo>
                <a:lnTo>
                  <a:pt x="203200" y="31750"/>
                </a:lnTo>
                <a:lnTo>
                  <a:pt x="203200" y="57150"/>
                </a:lnTo>
                <a:lnTo>
                  <a:pt x="209550" y="69850"/>
                </a:lnTo>
                <a:lnTo>
                  <a:pt x="222250" y="63500"/>
                </a:lnTo>
                <a:lnTo>
                  <a:pt x="222250" y="44450"/>
                </a:lnTo>
                <a:lnTo>
                  <a:pt x="203200" y="1270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4" name="SMARTINK"/>
          <p:cNvSpPr/>
          <p:nvPr/>
        </p:nvSpPr>
        <p:spPr bwMode="auto">
          <a:xfrm>
            <a:off x="8166100" y="2736850"/>
            <a:ext cx="107951" cy="228601"/>
          </a:xfrm>
          <a:custGeom>
            <a:avLst/>
            <a:gdLst/>
            <a:ahLst/>
            <a:cxnLst/>
            <a:rect l="0" t="0" r="0" b="0"/>
            <a:pathLst>
              <a:path w="107951" h="2286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6350" y="95250"/>
                </a:lnTo>
                <a:lnTo>
                  <a:pt x="12700" y="127000"/>
                </a:lnTo>
                <a:lnTo>
                  <a:pt x="25400" y="158750"/>
                </a:lnTo>
                <a:lnTo>
                  <a:pt x="31750" y="184150"/>
                </a:lnTo>
                <a:lnTo>
                  <a:pt x="50800" y="215900"/>
                </a:lnTo>
                <a:lnTo>
                  <a:pt x="88900" y="222250"/>
                </a:lnTo>
                <a:lnTo>
                  <a:pt x="1079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5" name="SMARTINK"/>
          <p:cNvSpPr/>
          <p:nvPr/>
        </p:nvSpPr>
        <p:spPr bwMode="auto">
          <a:xfrm>
            <a:off x="3829050" y="3143250"/>
            <a:ext cx="1187451" cy="57151"/>
          </a:xfrm>
          <a:custGeom>
            <a:avLst/>
            <a:gdLst/>
            <a:ahLst/>
            <a:cxnLst/>
            <a:rect l="0" t="0" r="0" b="0"/>
            <a:pathLst>
              <a:path w="1187451" h="57151">
                <a:moveTo>
                  <a:pt x="0" y="57150"/>
                </a:moveTo>
                <a:lnTo>
                  <a:pt x="25400" y="50800"/>
                </a:lnTo>
                <a:lnTo>
                  <a:pt x="50800" y="44450"/>
                </a:lnTo>
                <a:lnTo>
                  <a:pt x="76200" y="38100"/>
                </a:lnTo>
                <a:lnTo>
                  <a:pt x="95250" y="31750"/>
                </a:lnTo>
                <a:lnTo>
                  <a:pt x="114300" y="31750"/>
                </a:lnTo>
                <a:lnTo>
                  <a:pt x="139700" y="31750"/>
                </a:lnTo>
                <a:lnTo>
                  <a:pt x="158750" y="25400"/>
                </a:lnTo>
                <a:lnTo>
                  <a:pt x="184150" y="25400"/>
                </a:lnTo>
                <a:lnTo>
                  <a:pt x="215900" y="25400"/>
                </a:lnTo>
                <a:lnTo>
                  <a:pt x="241300" y="19050"/>
                </a:lnTo>
                <a:lnTo>
                  <a:pt x="273050" y="19050"/>
                </a:lnTo>
                <a:lnTo>
                  <a:pt x="304800" y="19050"/>
                </a:lnTo>
                <a:lnTo>
                  <a:pt x="342900" y="12700"/>
                </a:lnTo>
                <a:lnTo>
                  <a:pt x="381000" y="12700"/>
                </a:lnTo>
                <a:lnTo>
                  <a:pt x="419100" y="12700"/>
                </a:lnTo>
                <a:lnTo>
                  <a:pt x="457200" y="6350"/>
                </a:lnTo>
                <a:lnTo>
                  <a:pt x="495300" y="6350"/>
                </a:lnTo>
                <a:lnTo>
                  <a:pt x="539750" y="6350"/>
                </a:lnTo>
                <a:lnTo>
                  <a:pt x="577850" y="6350"/>
                </a:lnTo>
                <a:lnTo>
                  <a:pt x="615950" y="6350"/>
                </a:lnTo>
                <a:lnTo>
                  <a:pt x="654050" y="6350"/>
                </a:lnTo>
                <a:lnTo>
                  <a:pt x="692150" y="6350"/>
                </a:lnTo>
                <a:lnTo>
                  <a:pt x="723900" y="6350"/>
                </a:lnTo>
                <a:lnTo>
                  <a:pt x="762000" y="6350"/>
                </a:lnTo>
                <a:lnTo>
                  <a:pt x="793750" y="6350"/>
                </a:lnTo>
                <a:lnTo>
                  <a:pt x="825500" y="0"/>
                </a:lnTo>
                <a:lnTo>
                  <a:pt x="857250" y="0"/>
                </a:lnTo>
                <a:lnTo>
                  <a:pt x="889000" y="0"/>
                </a:lnTo>
                <a:lnTo>
                  <a:pt x="914400" y="0"/>
                </a:lnTo>
                <a:lnTo>
                  <a:pt x="946150" y="0"/>
                </a:lnTo>
                <a:lnTo>
                  <a:pt x="977900" y="0"/>
                </a:lnTo>
                <a:lnTo>
                  <a:pt x="1003300" y="0"/>
                </a:lnTo>
                <a:lnTo>
                  <a:pt x="1028700" y="0"/>
                </a:lnTo>
                <a:lnTo>
                  <a:pt x="1054100" y="0"/>
                </a:lnTo>
                <a:lnTo>
                  <a:pt x="1073150" y="0"/>
                </a:lnTo>
                <a:lnTo>
                  <a:pt x="1092200" y="0"/>
                </a:lnTo>
                <a:lnTo>
                  <a:pt x="1111250" y="0"/>
                </a:lnTo>
                <a:lnTo>
                  <a:pt x="1143000" y="0"/>
                </a:lnTo>
                <a:lnTo>
                  <a:pt x="1168400" y="0"/>
                </a:lnTo>
                <a:lnTo>
                  <a:pt x="1187450" y="0"/>
                </a:lnTo>
                <a:lnTo>
                  <a:pt x="1187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6" name="SMARTINK"/>
          <p:cNvSpPr/>
          <p:nvPr/>
        </p:nvSpPr>
        <p:spPr bwMode="auto">
          <a:xfrm>
            <a:off x="4064000" y="326390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88900" y="25400"/>
                </a:moveTo>
                <a:lnTo>
                  <a:pt x="76200" y="6350"/>
                </a:lnTo>
                <a:lnTo>
                  <a:pt x="50800" y="6350"/>
                </a:lnTo>
                <a:lnTo>
                  <a:pt x="38100" y="1905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33350"/>
                </a:lnTo>
                <a:lnTo>
                  <a:pt x="31750" y="139700"/>
                </a:lnTo>
                <a:lnTo>
                  <a:pt x="50800" y="139700"/>
                </a:lnTo>
                <a:lnTo>
                  <a:pt x="69850" y="127000"/>
                </a:lnTo>
                <a:lnTo>
                  <a:pt x="82550" y="107950"/>
                </a:lnTo>
                <a:lnTo>
                  <a:pt x="88900" y="82550"/>
                </a:lnTo>
                <a:lnTo>
                  <a:pt x="95250" y="57150"/>
                </a:lnTo>
                <a:lnTo>
                  <a:pt x="95250" y="38100"/>
                </a:lnTo>
                <a:lnTo>
                  <a:pt x="88900" y="19050"/>
                </a:lnTo>
                <a:lnTo>
                  <a:pt x="76200" y="63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7" name="SMARTINK"/>
          <p:cNvSpPr/>
          <p:nvPr/>
        </p:nvSpPr>
        <p:spPr bwMode="auto">
          <a:xfrm>
            <a:off x="4248150" y="336550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8" name="SMARTINK"/>
          <p:cNvSpPr/>
          <p:nvPr/>
        </p:nvSpPr>
        <p:spPr bwMode="auto">
          <a:xfrm>
            <a:off x="4311650" y="3257550"/>
            <a:ext cx="19051" cy="158751"/>
          </a:xfrm>
          <a:custGeom>
            <a:avLst/>
            <a:gdLst/>
            <a:ahLst/>
            <a:cxnLst/>
            <a:rect l="0" t="0" r="0" b="0"/>
            <a:pathLst>
              <a:path w="19051" h="1587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4605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89" name="SMARTINK"/>
          <p:cNvSpPr/>
          <p:nvPr/>
        </p:nvSpPr>
        <p:spPr bwMode="auto">
          <a:xfrm>
            <a:off x="4394200" y="3257550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25400" y="0"/>
                </a:moveTo>
                <a:lnTo>
                  <a:pt x="19050" y="12700"/>
                </a:lnTo>
                <a:lnTo>
                  <a:pt x="12700" y="38100"/>
                </a:lnTo>
                <a:lnTo>
                  <a:pt x="0" y="69850"/>
                </a:lnTo>
                <a:lnTo>
                  <a:pt x="0" y="88900"/>
                </a:lnTo>
                <a:lnTo>
                  <a:pt x="31750" y="88900"/>
                </a:lnTo>
                <a:lnTo>
                  <a:pt x="50800" y="88900"/>
                </a:lnTo>
                <a:lnTo>
                  <a:pt x="69850" y="82550"/>
                </a:lnTo>
                <a:lnTo>
                  <a:pt x="82550" y="57150"/>
                </a:lnTo>
                <a:lnTo>
                  <a:pt x="82550" y="31750"/>
                </a:lnTo>
                <a:lnTo>
                  <a:pt x="82550" y="69850"/>
                </a:lnTo>
                <a:lnTo>
                  <a:pt x="82550" y="95250"/>
                </a:lnTo>
                <a:lnTo>
                  <a:pt x="82550" y="120650"/>
                </a:lnTo>
                <a:lnTo>
                  <a:pt x="82550" y="146050"/>
                </a:lnTo>
                <a:lnTo>
                  <a:pt x="8890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0" name="SMARTINK"/>
          <p:cNvSpPr/>
          <p:nvPr/>
        </p:nvSpPr>
        <p:spPr bwMode="auto">
          <a:xfrm>
            <a:off x="4629150" y="3327400"/>
            <a:ext cx="165101" cy="63501"/>
          </a:xfrm>
          <a:custGeom>
            <a:avLst/>
            <a:gdLst/>
            <a:ahLst/>
            <a:cxnLst/>
            <a:rect l="0" t="0" r="0" b="0"/>
            <a:pathLst>
              <a:path w="165101" h="63501">
                <a:moveTo>
                  <a:pt x="1270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0" y="63500"/>
                </a:lnTo>
                <a:lnTo>
                  <a:pt x="25400" y="38100"/>
                </a:lnTo>
                <a:lnTo>
                  <a:pt x="38100" y="25400"/>
                </a:lnTo>
                <a:lnTo>
                  <a:pt x="57150" y="31750"/>
                </a:lnTo>
                <a:lnTo>
                  <a:pt x="69850" y="44450"/>
                </a:lnTo>
                <a:lnTo>
                  <a:pt x="101600" y="19050"/>
                </a:lnTo>
                <a:lnTo>
                  <a:pt x="114300" y="12700"/>
                </a:lnTo>
                <a:lnTo>
                  <a:pt x="127000" y="19050"/>
                </a:lnTo>
                <a:lnTo>
                  <a:pt x="146050" y="25400"/>
                </a:lnTo>
                <a:lnTo>
                  <a:pt x="165100" y="38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1" name="SMARTINK"/>
          <p:cNvSpPr/>
          <p:nvPr/>
        </p:nvSpPr>
        <p:spPr bwMode="auto">
          <a:xfrm>
            <a:off x="4813300" y="3314700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50800" y="19050"/>
                </a:moveTo>
                <a:lnTo>
                  <a:pt x="44450" y="635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69850"/>
                </a:lnTo>
                <a:lnTo>
                  <a:pt x="31750" y="57150"/>
                </a:lnTo>
                <a:lnTo>
                  <a:pt x="38100" y="38100"/>
                </a:lnTo>
                <a:lnTo>
                  <a:pt x="254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2" name="SMARTINK"/>
          <p:cNvSpPr/>
          <p:nvPr/>
        </p:nvSpPr>
        <p:spPr bwMode="auto">
          <a:xfrm>
            <a:off x="4902200" y="3219450"/>
            <a:ext cx="114301" cy="177801"/>
          </a:xfrm>
          <a:custGeom>
            <a:avLst/>
            <a:gdLst/>
            <a:ahLst/>
            <a:cxnLst/>
            <a:rect l="0" t="0" r="0" b="0"/>
            <a:pathLst>
              <a:path w="114301" h="1778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25400" y="146050"/>
                </a:lnTo>
                <a:lnTo>
                  <a:pt x="38100" y="165100"/>
                </a:lnTo>
                <a:lnTo>
                  <a:pt x="50800" y="171450"/>
                </a:lnTo>
                <a:lnTo>
                  <a:pt x="69850" y="177800"/>
                </a:lnTo>
                <a:lnTo>
                  <a:pt x="101600" y="177800"/>
                </a:lnTo>
                <a:lnTo>
                  <a:pt x="11430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3" name="SMARTINK"/>
          <p:cNvSpPr/>
          <p:nvPr/>
        </p:nvSpPr>
        <p:spPr bwMode="auto">
          <a:xfrm>
            <a:off x="5645150" y="3079750"/>
            <a:ext cx="971551" cy="25401"/>
          </a:xfrm>
          <a:custGeom>
            <a:avLst/>
            <a:gdLst/>
            <a:ahLst/>
            <a:cxnLst/>
            <a:rect l="0" t="0" r="0" b="0"/>
            <a:pathLst>
              <a:path w="971551" h="25401">
                <a:moveTo>
                  <a:pt x="12700" y="25400"/>
                </a:moveTo>
                <a:lnTo>
                  <a:pt x="0" y="19050"/>
                </a:lnTo>
                <a:lnTo>
                  <a:pt x="254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2700"/>
                </a:lnTo>
                <a:lnTo>
                  <a:pt x="139700" y="12700"/>
                </a:lnTo>
                <a:lnTo>
                  <a:pt x="165100" y="12700"/>
                </a:lnTo>
                <a:lnTo>
                  <a:pt x="196850" y="12700"/>
                </a:lnTo>
                <a:lnTo>
                  <a:pt x="228600" y="6350"/>
                </a:lnTo>
                <a:lnTo>
                  <a:pt x="266700" y="6350"/>
                </a:lnTo>
                <a:lnTo>
                  <a:pt x="304800" y="6350"/>
                </a:lnTo>
                <a:lnTo>
                  <a:pt x="349250" y="0"/>
                </a:lnTo>
                <a:lnTo>
                  <a:pt x="393700" y="0"/>
                </a:lnTo>
                <a:lnTo>
                  <a:pt x="438150" y="0"/>
                </a:lnTo>
                <a:lnTo>
                  <a:pt x="482600" y="0"/>
                </a:lnTo>
                <a:lnTo>
                  <a:pt x="527050" y="0"/>
                </a:lnTo>
                <a:lnTo>
                  <a:pt x="565150" y="0"/>
                </a:lnTo>
                <a:lnTo>
                  <a:pt x="609600" y="0"/>
                </a:lnTo>
                <a:lnTo>
                  <a:pt x="647700" y="0"/>
                </a:lnTo>
                <a:lnTo>
                  <a:pt x="685800" y="0"/>
                </a:lnTo>
                <a:lnTo>
                  <a:pt x="717550" y="0"/>
                </a:lnTo>
                <a:lnTo>
                  <a:pt x="749300" y="0"/>
                </a:lnTo>
                <a:lnTo>
                  <a:pt x="774700" y="6350"/>
                </a:lnTo>
                <a:lnTo>
                  <a:pt x="800100" y="6350"/>
                </a:lnTo>
                <a:lnTo>
                  <a:pt x="819150" y="6350"/>
                </a:lnTo>
                <a:lnTo>
                  <a:pt x="838200" y="6350"/>
                </a:lnTo>
                <a:lnTo>
                  <a:pt x="869950" y="6350"/>
                </a:lnTo>
                <a:lnTo>
                  <a:pt x="895350" y="6350"/>
                </a:lnTo>
                <a:lnTo>
                  <a:pt x="914400" y="6350"/>
                </a:lnTo>
                <a:lnTo>
                  <a:pt x="946150" y="6350"/>
                </a:lnTo>
                <a:lnTo>
                  <a:pt x="965200" y="6350"/>
                </a:lnTo>
                <a:lnTo>
                  <a:pt x="9715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4" name="SMARTINK"/>
          <p:cNvSpPr/>
          <p:nvPr/>
        </p:nvSpPr>
        <p:spPr bwMode="auto">
          <a:xfrm>
            <a:off x="5816600" y="318770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69850" y="19050"/>
                </a:moveTo>
                <a:lnTo>
                  <a:pt x="57150" y="6350"/>
                </a:lnTo>
                <a:lnTo>
                  <a:pt x="44450" y="1270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82550"/>
                </a:lnTo>
                <a:lnTo>
                  <a:pt x="0" y="101600"/>
                </a:lnTo>
                <a:lnTo>
                  <a:pt x="12700" y="114300"/>
                </a:lnTo>
                <a:lnTo>
                  <a:pt x="31750" y="107950"/>
                </a:lnTo>
                <a:lnTo>
                  <a:pt x="50800" y="88900"/>
                </a:lnTo>
                <a:lnTo>
                  <a:pt x="63500" y="63500"/>
                </a:lnTo>
                <a:lnTo>
                  <a:pt x="63500" y="31750"/>
                </a:lnTo>
                <a:lnTo>
                  <a:pt x="50800" y="12700"/>
                </a:lnTo>
                <a:lnTo>
                  <a:pt x="4445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5" name="SMARTINK"/>
          <p:cNvSpPr/>
          <p:nvPr/>
        </p:nvSpPr>
        <p:spPr bwMode="auto">
          <a:xfrm>
            <a:off x="5969000" y="32893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6" name="SMARTINK"/>
          <p:cNvSpPr/>
          <p:nvPr/>
        </p:nvSpPr>
        <p:spPr bwMode="auto">
          <a:xfrm>
            <a:off x="6013450" y="3175000"/>
            <a:ext cx="31751" cy="127001"/>
          </a:xfrm>
          <a:custGeom>
            <a:avLst/>
            <a:gdLst/>
            <a:ahLst/>
            <a:cxnLst/>
            <a:rect l="0" t="0" r="0" b="0"/>
            <a:pathLst>
              <a:path w="31751" h="1270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9050" y="120650"/>
                </a:lnTo>
                <a:lnTo>
                  <a:pt x="317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7" name="SMARTINK"/>
          <p:cNvSpPr/>
          <p:nvPr/>
        </p:nvSpPr>
        <p:spPr bwMode="auto">
          <a:xfrm>
            <a:off x="6108700" y="3168650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12700" y="0"/>
                </a:moveTo>
                <a:lnTo>
                  <a:pt x="12700" y="19050"/>
                </a:lnTo>
                <a:lnTo>
                  <a:pt x="0" y="38100"/>
                </a:lnTo>
                <a:lnTo>
                  <a:pt x="0" y="69850"/>
                </a:lnTo>
                <a:lnTo>
                  <a:pt x="19050" y="82550"/>
                </a:lnTo>
                <a:lnTo>
                  <a:pt x="57150" y="82550"/>
                </a:lnTo>
                <a:lnTo>
                  <a:pt x="69850" y="76200"/>
                </a:lnTo>
                <a:lnTo>
                  <a:pt x="82550" y="63500"/>
                </a:lnTo>
                <a:lnTo>
                  <a:pt x="95250" y="31750"/>
                </a:lnTo>
                <a:lnTo>
                  <a:pt x="101600" y="19050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107950"/>
                </a:lnTo>
                <a:lnTo>
                  <a:pt x="101600" y="133350"/>
                </a:lnTo>
                <a:lnTo>
                  <a:pt x="11430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8" name="SMARTINK"/>
          <p:cNvSpPr/>
          <p:nvPr/>
        </p:nvSpPr>
        <p:spPr bwMode="auto">
          <a:xfrm>
            <a:off x="6381750" y="3200400"/>
            <a:ext cx="146051" cy="69851"/>
          </a:xfrm>
          <a:custGeom>
            <a:avLst/>
            <a:gdLst/>
            <a:ahLst/>
            <a:cxnLst/>
            <a:rect l="0" t="0" r="0" b="0"/>
            <a:pathLst>
              <a:path w="146051" h="698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9050" y="44450"/>
                </a:lnTo>
                <a:lnTo>
                  <a:pt x="31750" y="38100"/>
                </a:lnTo>
                <a:lnTo>
                  <a:pt x="50800" y="57150"/>
                </a:lnTo>
                <a:lnTo>
                  <a:pt x="69850" y="57150"/>
                </a:lnTo>
                <a:lnTo>
                  <a:pt x="95250" y="50800"/>
                </a:lnTo>
                <a:lnTo>
                  <a:pt x="133350" y="57150"/>
                </a:lnTo>
                <a:lnTo>
                  <a:pt x="146050" y="63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99" name="SMARTINK"/>
          <p:cNvSpPr/>
          <p:nvPr/>
        </p:nvSpPr>
        <p:spPr bwMode="auto">
          <a:xfrm>
            <a:off x="6553200" y="3225800"/>
            <a:ext cx="50801" cy="57151"/>
          </a:xfrm>
          <a:custGeom>
            <a:avLst/>
            <a:gdLst/>
            <a:ahLst/>
            <a:cxnLst/>
            <a:rect l="0" t="0" r="0" b="0"/>
            <a:pathLst>
              <a:path w="50801" h="57151">
                <a:moveTo>
                  <a:pt x="50800" y="635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2700" y="44450"/>
                </a:lnTo>
                <a:lnTo>
                  <a:pt x="12700" y="254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0" name="SMARTINK"/>
          <p:cNvSpPr/>
          <p:nvPr/>
        </p:nvSpPr>
        <p:spPr bwMode="auto">
          <a:xfrm>
            <a:off x="6623050" y="3168650"/>
            <a:ext cx="44451" cy="127001"/>
          </a:xfrm>
          <a:custGeom>
            <a:avLst/>
            <a:gdLst/>
            <a:ahLst/>
            <a:cxnLst/>
            <a:rect l="0" t="0" r="0" b="0"/>
            <a:pathLst>
              <a:path w="44451" h="1270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  <a:lnTo>
                  <a:pt x="12700" y="101600"/>
                </a:lnTo>
                <a:lnTo>
                  <a:pt x="444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1" name="SMARTINK"/>
          <p:cNvSpPr/>
          <p:nvPr/>
        </p:nvSpPr>
        <p:spPr bwMode="auto">
          <a:xfrm>
            <a:off x="7219950" y="3060700"/>
            <a:ext cx="1206501" cy="19051"/>
          </a:xfrm>
          <a:custGeom>
            <a:avLst/>
            <a:gdLst/>
            <a:ahLst/>
            <a:cxnLst/>
            <a:rect l="0" t="0" r="0" b="0"/>
            <a:pathLst>
              <a:path w="1206501" h="19051">
                <a:moveTo>
                  <a:pt x="0" y="12700"/>
                </a:moveTo>
                <a:lnTo>
                  <a:pt x="25400" y="6350"/>
                </a:lnTo>
                <a:lnTo>
                  <a:pt x="4445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96850" y="0"/>
                </a:lnTo>
                <a:lnTo>
                  <a:pt x="241300" y="0"/>
                </a:lnTo>
                <a:lnTo>
                  <a:pt x="292100" y="0"/>
                </a:lnTo>
                <a:lnTo>
                  <a:pt x="342900" y="0"/>
                </a:lnTo>
                <a:lnTo>
                  <a:pt x="393700" y="0"/>
                </a:lnTo>
                <a:lnTo>
                  <a:pt x="450850" y="0"/>
                </a:lnTo>
                <a:lnTo>
                  <a:pt x="514350" y="0"/>
                </a:lnTo>
                <a:lnTo>
                  <a:pt x="571500" y="6350"/>
                </a:lnTo>
                <a:lnTo>
                  <a:pt x="635000" y="6350"/>
                </a:lnTo>
                <a:lnTo>
                  <a:pt x="698500" y="6350"/>
                </a:lnTo>
                <a:lnTo>
                  <a:pt x="755650" y="12700"/>
                </a:lnTo>
                <a:lnTo>
                  <a:pt x="819150" y="12700"/>
                </a:lnTo>
                <a:lnTo>
                  <a:pt x="869950" y="12700"/>
                </a:lnTo>
                <a:lnTo>
                  <a:pt x="927100" y="19050"/>
                </a:lnTo>
                <a:lnTo>
                  <a:pt x="977900" y="19050"/>
                </a:lnTo>
                <a:lnTo>
                  <a:pt x="1022350" y="19050"/>
                </a:lnTo>
                <a:lnTo>
                  <a:pt x="1060450" y="19050"/>
                </a:lnTo>
                <a:lnTo>
                  <a:pt x="1098550" y="19050"/>
                </a:lnTo>
                <a:lnTo>
                  <a:pt x="1130300" y="19050"/>
                </a:lnTo>
                <a:lnTo>
                  <a:pt x="1155700" y="19050"/>
                </a:lnTo>
                <a:lnTo>
                  <a:pt x="1174750" y="19050"/>
                </a:lnTo>
                <a:lnTo>
                  <a:pt x="1206500" y="12700"/>
                </a:lnTo>
                <a:lnTo>
                  <a:pt x="1187450" y="6350"/>
                </a:lnTo>
                <a:lnTo>
                  <a:pt x="11874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2" name="SMARTINK"/>
          <p:cNvSpPr/>
          <p:nvPr/>
        </p:nvSpPr>
        <p:spPr bwMode="auto">
          <a:xfrm>
            <a:off x="7372350" y="3162300"/>
            <a:ext cx="120651" cy="139701"/>
          </a:xfrm>
          <a:custGeom>
            <a:avLst/>
            <a:gdLst/>
            <a:ahLst/>
            <a:cxnLst/>
            <a:rect l="0" t="0" r="0" b="0"/>
            <a:pathLst>
              <a:path w="120651" h="139701">
                <a:moveTo>
                  <a:pt x="88900" y="19050"/>
                </a:moveTo>
                <a:lnTo>
                  <a:pt x="88900" y="0"/>
                </a:lnTo>
                <a:lnTo>
                  <a:pt x="50800" y="25400"/>
                </a:lnTo>
                <a:lnTo>
                  <a:pt x="2540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25400" y="139700"/>
                </a:lnTo>
                <a:lnTo>
                  <a:pt x="50800" y="139700"/>
                </a:lnTo>
                <a:lnTo>
                  <a:pt x="76200" y="133350"/>
                </a:lnTo>
                <a:lnTo>
                  <a:pt x="95250" y="127000"/>
                </a:lnTo>
                <a:lnTo>
                  <a:pt x="107950" y="107950"/>
                </a:lnTo>
                <a:lnTo>
                  <a:pt x="120650" y="88900"/>
                </a:lnTo>
                <a:lnTo>
                  <a:pt x="120650" y="63500"/>
                </a:lnTo>
                <a:lnTo>
                  <a:pt x="114300" y="31750"/>
                </a:lnTo>
                <a:lnTo>
                  <a:pt x="107950" y="12700"/>
                </a:lnTo>
                <a:close/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903" name="SMARTINK"/>
          <p:cNvSpPr/>
          <p:nvPr/>
        </p:nvSpPr>
        <p:spPr bwMode="auto">
          <a:xfrm>
            <a:off x="7581900" y="3251200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6350" y="0"/>
                </a:moveTo>
                <a:lnTo>
                  <a:pt x="0" y="1905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4" name="SMARTINK"/>
          <p:cNvSpPr/>
          <p:nvPr/>
        </p:nvSpPr>
        <p:spPr bwMode="auto">
          <a:xfrm>
            <a:off x="7664450" y="31432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46050"/>
                </a:lnTo>
                <a:lnTo>
                  <a:pt x="0" y="16510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5" name="SMARTINK"/>
          <p:cNvSpPr/>
          <p:nvPr/>
        </p:nvSpPr>
        <p:spPr bwMode="auto">
          <a:xfrm>
            <a:off x="7727950" y="3162300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50800" y="0"/>
                </a:moveTo>
                <a:lnTo>
                  <a:pt x="19050" y="25400"/>
                </a:lnTo>
                <a:lnTo>
                  <a:pt x="12700" y="4445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88900"/>
                </a:lnTo>
                <a:lnTo>
                  <a:pt x="50800" y="88900"/>
                </a:lnTo>
                <a:lnTo>
                  <a:pt x="76200" y="88900"/>
                </a:lnTo>
                <a:lnTo>
                  <a:pt x="101600" y="88900"/>
                </a:lnTo>
                <a:lnTo>
                  <a:pt x="114300" y="82550"/>
                </a:lnTo>
                <a:lnTo>
                  <a:pt x="133350" y="69850"/>
                </a:lnTo>
                <a:lnTo>
                  <a:pt x="133350" y="44450"/>
                </a:lnTo>
                <a:lnTo>
                  <a:pt x="120650" y="76200"/>
                </a:lnTo>
                <a:lnTo>
                  <a:pt x="120650" y="101600"/>
                </a:lnTo>
                <a:lnTo>
                  <a:pt x="120650" y="127000"/>
                </a:lnTo>
                <a:lnTo>
                  <a:pt x="127000" y="15875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6" name="SMARTINK"/>
          <p:cNvSpPr/>
          <p:nvPr/>
        </p:nvSpPr>
        <p:spPr bwMode="auto">
          <a:xfrm>
            <a:off x="8064500" y="3251200"/>
            <a:ext cx="177801" cy="69851"/>
          </a:xfrm>
          <a:custGeom>
            <a:avLst/>
            <a:gdLst/>
            <a:ahLst/>
            <a:cxnLst/>
            <a:rect l="0" t="0" r="0" b="0"/>
            <a:pathLst>
              <a:path w="177801" h="69851">
                <a:moveTo>
                  <a:pt x="12700" y="0"/>
                </a:moveTo>
                <a:lnTo>
                  <a:pt x="0" y="31750"/>
                </a:lnTo>
                <a:lnTo>
                  <a:pt x="0" y="57150"/>
                </a:lnTo>
                <a:lnTo>
                  <a:pt x="25400" y="31750"/>
                </a:lnTo>
                <a:lnTo>
                  <a:pt x="44450" y="25400"/>
                </a:lnTo>
                <a:lnTo>
                  <a:pt x="57150" y="31750"/>
                </a:lnTo>
                <a:lnTo>
                  <a:pt x="63500" y="50800"/>
                </a:lnTo>
                <a:lnTo>
                  <a:pt x="76200" y="31750"/>
                </a:lnTo>
                <a:lnTo>
                  <a:pt x="88900" y="25400"/>
                </a:lnTo>
                <a:lnTo>
                  <a:pt x="127000" y="44450"/>
                </a:lnTo>
                <a:lnTo>
                  <a:pt x="158750" y="63500"/>
                </a:lnTo>
                <a:lnTo>
                  <a:pt x="17780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7" name="SMARTINK"/>
          <p:cNvSpPr/>
          <p:nvPr/>
        </p:nvSpPr>
        <p:spPr bwMode="auto">
          <a:xfrm>
            <a:off x="8248650" y="3263900"/>
            <a:ext cx="38101" cy="57151"/>
          </a:xfrm>
          <a:custGeom>
            <a:avLst/>
            <a:gdLst/>
            <a:ahLst/>
            <a:cxnLst/>
            <a:rect l="0" t="0" r="0" b="0"/>
            <a:pathLst>
              <a:path w="38101" h="5715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0800"/>
                </a:lnTo>
                <a:lnTo>
                  <a:pt x="25400" y="57150"/>
                </a:lnTo>
                <a:lnTo>
                  <a:pt x="38100" y="50800"/>
                </a:lnTo>
                <a:lnTo>
                  <a:pt x="31750" y="38100"/>
                </a:lnTo>
                <a:lnTo>
                  <a:pt x="25400" y="1905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8" name="SMARTINK"/>
          <p:cNvSpPr/>
          <p:nvPr/>
        </p:nvSpPr>
        <p:spPr bwMode="auto">
          <a:xfrm>
            <a:off x="8382000" y="3175000"/>
            <a:ext cx="63501" cy="152401"/>
          </a:xfrm>
          <a:custGeom>
            <a:avLst/>
            <a:gdLst/>
            <a:ahLst/>
            <a:cxnLst/>
            <a:rect l="0" t="0" r="0" b="0"/>
            <a:pathLst>
              <a:path w="63501" h="1524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25400" y="127000"/>
                </a:lnTo>
                <a:lnTo>
                  <a:pt x="44450" y="146050"/>
                </a:lnTo>
                <a:lnTo>
                  <a:pt x="6350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09" name="SMARTINK"/>
          <p:cNvSpPr/>
          <p:nvPr/>
        </p:nvSpPr>
        <p:spPr bwMode="auto">
          <a:xfrm>
            <a:off x="3492500" y="3937000"/>
            <a:ext cx="177801" cy="31751"/>
          </a:xfrm>
          <a:custGeom>
            <a:avLst/>
            <a:gdLst/>
            <a:ahLst/>
            <a:cxnLst/>
            <a:rect l="0" t="0" r="0" b="0"/>
            <a:pathLst>
              <a:path w="177801" h="31751">
                <a:moveTo>
                  <a:pt x="0" y="31750"/>
                </a:moveTo>
                <a:lnTo>
                  <a:pt x="25400" y="25400"/>
                </a:lnTo>
                <a:lnTo>
                  <a:pt x="50800" y="25400"/>
                </a:lnTo>
                <a:lnTo>
                  <a:pt x="76200" y="19050"/>
                </a:lnTo>
                <a:lnTo>
                  <a:pt x="101600" y="19050"/>
                </a:lnTo>
                <a:lnTo>
                  <a:pt x="127000" y="12700"/>
                </a:lnTo>
                <a:lnTo>
                  <a:pt x="146050" y="6350"/>
                </a:lnTo>
                <a:lnTo>
                  <a:pt x="165100" y="0"/>
                </a:lnTo>
                <a:lnTo>
                  <a:pt x="177800" y="6350"/>
                </a:lnTo>
                <a:lnTo>
                  <a:pt x="1714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0" name="SMARTINK"/>
          <p:cNvSpPr/>
          <p:nvPr/>
        </p:nvSpPr>
        <p:spPr bwMode="auto">
          <a:xfrm>
            <a:off x="3530600" y="405130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12700" y="0"/>
                </a:moveTo>
                <a:lnTo>
                  <a:pt x="0" y="6350"/>
                </a:lnTo>
                <a:lnTo>
                  <a:pt x="12700" y="19050"/>
                </a:lnTo>
                <a:lnTo>
                  <a:pt x="31750" y="19050"/>
                </a:lnTo>
                <a:lnTo>
                  <a:pt x="57150" y="19050"/>
                </a:lnTo>
                <a:lnTo>
                  <a:pt x="88900" y="19050"/>
                </a:lnTo>
                <a:lnTo>
                  <a:pt x="120650" y="12700"/>
                </a:lnTo>
                <a:lnTo>
                  <a:pt x="152400" y="635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1" name="SMARTINK"/>
          <p:cNvSpPr/>
          <p:nvPr/>
        </p:nvSpPr>
        <p:spPr bwMode="auto">
          <a:xfrm>
            <a:off x="4108450" y="3803650"/>
            <a:ext cx="6351" cy="273051"/>
          </a:xfrm>
          <a:custGeom>
            <a:avLst/>
            <a:gdLst/>
            <a:ahLst/>
            <a:cxnLst/>
            <a:rect l="0" t="0" r="0" b="0"/>
            <a:pathLst>
              <a:path w="6351" h="273051">
                <a:moveTo>
                  <a:pt x="6350" y="25400"/>
                </a:moveTo>
                <a:lnTo>
                  <a:pt x="0" y="0"/>
                </a:lnTo>
                <a:lnTo>
                  <a:pt x="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0" y="209550"/>
                </a:lnTo>
                <a:lnTo>
                  <a:pt x="0" y="241300"/>
                </a:lnTo>
                <a:lnTo>
                  <a:pt x="0" y="260350"/>
                </a:lnTo>
                <a:lnTo>
                  <a:pt x="63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2" name="SMARTINK"/>
          <p:cNvSpPr/>
          <p:nvPr/>
        </p:nvSpPr>
        <p:spPr bwMode="auto">
          <a:xfrm>
            <a:off x="4229100" y="3987800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6350" y="0"/>
                </a:moveTo>
                <a:lnTo>
                  <a:pt x="0" y="12700"/>
                </a:lnTo>
                <a:lnTo>
                  <a:pt x="6350" y="2540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3" name="SMARTINK"/>
          <p:cNvSpPr/>
          <p:nvPr/>
        </p:nvSpPr>
        <p:spPr bwMode="auto">
          <a:xfrm>
            <a:off x="4349750" y="3822700"/>
            <a:ext cx="158751" cy="196851"/>
          </a:xfrm>
          <a:custGeom>
            <a:avLst/>
            <a:gdLst/>
            <a:ahLst/>
            <a:cxnLst/>
            <a:rect l="0" t="0" r="0" b="0"/>
            <a:pathLst>
              <a:path w="158751" h="196851">
                <a:moveTo>
                  <a:pt x="158750" y="6350"/>
                </a:moveTo>
                <a:lnTo>
                  <a:pt x="133350" y="6350"/>
                </a:lnTo>
                <a:lnTo>
                  <a:pt x="107950" y="6350"/>
                </a:lnTo>
                <a:lnTo>
                  <a:pt x="82550" y="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63500"/>
                </a:lnTo>
                <a:lnTo>
                  <a:pt x="50800" y="76200"/>
                </a:lnTo>
                <a:lnTo>
                  <a:pt x="76200" y="88900"/>
                </a:lnTo>
                <a:lnTo>
                  <a:pt x="101600" y="101600"/>
                </a:lnTo>
                <a:lnTo>
                  <a:pt x="127000" y="120650"/>
                </a:lnTo>
                <a:lnTo>
                  <a:pt x="133350" y="133350"/>
                </a:lnTo>
                <a:lnTo>
                  <a:pt x="139700" y="146050"/>
                </a:lnTo>
                <a:lnTo>
                  <a:pt x="133350" y="158750"/>
                </a:lnTo>
                <a:lnTo>
                  <a:pt x="127000" y="171450"/>
                </a:lnTo>
                <a:lnTo>
                  <a:pt x="120650" y="184150"/>
                </a:lnTo>
                <a:lnTo>
                  <a:pt x="107950" y="190500"/>
                </a:lnTo>
                <a:lnTo>
                  <a:pt x="82550" y="196850"/>
                </a:lnTo>
                <a:lnTo>
                  <a:pt x="63500" y="196850"/>
                </a:lnTo>
                <a:lnTo>
                  <a:pt x="44450" y="19050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4" name="SMARTINK"/>
          <p:cNvSpPr/>
          <p:nvPr/>
        </p:nvSpPr>
        <p:spPr bwMode="auto">
          <a:xfrm>
            <a:off x="5219700" y="37973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2700" y="6350"/>
                </a:moveTo>
                <a:lnTo>
                  <a:pt x="6350" y="19050"/>
                </a:lnTo>
                <a:lnTo>
                  <a:pt x="0" y="6350"/>
                </a:lnTo>
                <a:lnTo>
                  <a:pt x="12700" y="12700"/>
                </a:lnTo>
                <a:lnTo>
                  <a:pt x="0" y="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5" name="SMARTINK"/>
          <p:cNvSpPr/>
          <p:nvPr/>
        </p:nvSpPr>
        <p:spPr bwMode="auto">
          <a:xfrm>
            <a:off x="5238750" y="402590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0"/>
                </a:moveTo>
                <a:lnTo>
                  <a:pt x="6350" y="1270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6" name="SMARTINK"/>
          <p:cNvSpPr/>
          <p:nvPr/>
        </p:nvSpPr>
        <p:spPr bwMode="auto">
          <a:xfrm>
            <a:off x="5848350" y="3765550"/>
            <a:ext cx="25401" cy="260351"/>
          </a:xfrm>
          <a:custGeom>
            <a:avLst/>
            <a:gdLst/>
            <a:ahLst/>
            <a:cxnLst/>
            <a:rect l="0" t="0" r="0" b="0"/>
            <a:pathLst>
              <a:path w="25401" h="260351">
                <a:moveTo>
                  <a:pt x="25400" y="25400"/>
                </a:moveTo>
                <a:lnTo>
                  <a:pt x="19050" y="12700"/>
                </a:lnTo>
                <a:lnTo>
                  <a:pt x="12700" y="0"/>
                </a:ln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9550"/>
                </a:lnTo>
                <a:lnTo>
                  <a:pt x="12700" y="234950"/>
                </a:lnTo>
                <a:lnTo>
                  <a:pt x="19050" y="260350"/>
                </a:lnTo>
                <a:lnTo>
                  <a:pt x="254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7" name="SMARTINK"/>
          <p:cNvSpPr/>
          <p:nvPr/>
        </p:nvSpPr>
        <p:spPr bwMode="auto">
          <a:xfrm>
            <a:off x="6388100" y="375920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6350"/>
                </a:moveTo>
                <a:lnTo>
                  <a:pt x="12700" y="25400"/>
                </a:lnTo>
                <a:lnTo>
                  <a:pt x="0" y="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8" name="SMARTINK"/>
          <p:cNvSpPr/>
          <p:nvPr/>
        </p:nvSpPr>
        <p:spPr bwMode="auto">
          <a:xfrm>
            <a:off x="6369050" y="3968750"/>
            <a:ext cx="19051" cy="44451"/>
          </a:xfrm>
          <a:custGeom>
            <a:avLst/>
            <a:gdLst/>
            <a:ahLst/>
            <a:cxnLst/>
            <a:rect l="0" t="0" r="0" b="0"/>
            <a:pathLst>
              <a:path w="19051" h="44451">
                <a:moveTo>
                  <a:pt x="12700" y="0"/>
                </a:moveTo>
                <a:lnTo>
                  <a:pt x="0" y="6350"/>
                </a:lnTo>
                <a:lnTo>
                  <a:pt x="6350" y="19050"/>
                </a:lnTo>
                <a:lnTo>
                  <a:pt x="190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19" name="SMARTINK"/>
          <p:cNvSpPr/>
          <p:nvPr/>
        </p:nvSpPr>
        <p:spPr bwMode="auto">
          <a:xfrm>
            <a:off x="6915150" y="3740150"/>
            <a:ext cx="177801" cy="298451"/>
          </a:xfrm>
          <a:custGeom>
            <a:avLst/>
            <a:gdLst/>
            <a:ahLst/>
            <a:cxnLst/>
            <a:rect l="0" t="0" r="0" b="0"/>
            <a:pathLst>
              <a:path w="177801" h="298451">
                <a:moveTo>
                  <a:pt x="114300" y="0"/>
                </a:moveTo>
                <a:lnTo>
                  <a:pt x="95250" y="25400"/>
                </a:lnTo>
                <a:lnTo>
                  <a:pt x="69850" y="50800"/>
                </a:lnTo>
                <a:lnTo>
                  <a:pt x="44450" y="76200"/>
                </a:lnTo>
                <a:lnTo>
                  <a:pt x="1905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38100" y="133350"/>
                </a:lnTo>
                <a:lnTo>
                  <a:pt x="63500" y="133350"/>
                </a:lnTo>
                <a:lnTo>
                  <a:pt x="95250" y="133350"/>
                </a:lnTo>
                <a:lnTo>
                  <a:pt x="114300" y="127000"/>
                </a:lnTo>
                <a:lnTo>
                  <a:pt x="127000" y="114300"/>
                </a:lnTo>
                <a:lnTo>
                  <a:pt x="133350" y="101600"/>
                </a:lnTo>
                <a:lnTo>
                  <a:pt x="139700" y="69850"/>
                </a:lnTo>
                <a:lnTo>
                  <a:pt x="139700" y="44450"/>
                </a:lnTo>
                <a:lnTo>
                  <a:pt x="146050" y="76200"/>
                </a:lnTo>
                <a:lnTo>
                  <a:pt x="152400" y="107950"/>
                </a:lnTo>
                <a:lnTo>
                  <a:pt x="152400" y="127000"/>
                </a:lnTo>
                <a:lnTo>
                  <a:pt x="152400" y="146050"/>
                </a:lnTo>
                <a:lnTo>
                  <a:pt x="152400" y="165100"/>
                </a:lnTo>
                <a:lnTo>
                  <a:pt x="152400" y="184150"/>
                </a:lnTo>
                <a:lnTo>
                  <a:pt x="152400" y="215900"/>
                </a:lnTo>
                <a:lnTo>
                  <a:pt x="152400" y="247650"/>
                </a:lnTo>
                <a:lnTo>
                  <a:pt x="152400" y="273050"/>
                </a:lnTo>
                <a:lnTo>
                  <a:pt x="158750" y="298450"/>
                </a:lnTo>
                <a:lnTo>
                  <a:pt x="17780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0" name="SMARTINK"/>
          <p:cNvSpPr/>
          <p:nvPr/>
        </p:nvSpPr>
        <p:spPr bwMode="auto">
          <a:xfrm>
            <a:off x="3873500" y="3644900"/>
            <a:ext cx="196851" cy="615951"/>
          </a:xfrm>
          <a:custGeom>
            <a:avLst/>
            <a:gdLst/>
            <a:ahLst/>
            <a:cxnLst/>
            <a:rect l="0" t="0" r="0" b="0"/>
            <a:pathLst>
              <a:path w="196851" h="615951">
                <a:moveTo>
                  <a:pt x="190500" y="31750"/>
                </a:moveTo>
                <a:lnTo>
                  <a:pt x="196850" y="19050"/>
                </a:lnTo>
                <a:lnTo>
                  <a:pt x="196850" y="0"/>
                </a:lnTo>
                <a:lnTo>
                  <a:pt x="171450" y="25400"/>
                </a:lnTo>
                <a:lnTo>
                  <a:pt x="152400" y="50800"/>
                </a:lnTo>
                <a:lnTo>
                  <a:pt x="146050" y="63500"/>
                </a:lnTo>
                <a:lnTo>
                  <a:pt x="133350" y="82550"/>
                </a:lnTo>
                <a:lnTo>
                  <a:pt x="120650" y="101600"/>
                </a:lnTo>
                <a:lnTo>
                  <a:pt x="107950" y="127000"/>
                </a:lnTo>
                <a:lnTo>
                  <a:pt x="95250" y="152400"/>
                </a:lnTo>
                <a:lnTo>
                  <a:pt x="82550" y="177800"/>
                </a:lnTo>
                <a:lnTo>
                  <a:pt x="69850" y="203200"/>
                </a:lnTo>
                <a:lnTo>
                  <a:pt x="57150" y="228600"/>
                </a:lnTo>
                <a:lnTo>
                  <a:pt x="44450" y="260350"/>
                </a:lnTo>
                <a:lnTo>
                  <a:pt x="38100" y="292100"/>
                </a:lnTo>
                <a:lnTo>
                  <a:pt x="25400" y="317500"/>
                </a:lnTo>
                <a:lnTo>
                  <a:pt x="19050" y="349250"/>
                </a:lnTo>
                <a:lnTo>
                  <a:pt x="6350" y="374650"/>
                </a:lnTo>
                <a:lnTo>
                  <a:pt x="6350" y="400050"/>
                </a:lnTo>
                <a:lnTo>
                  <a:pt x="0" y="419100"/>
                </a:lnTo>
                <a:lnTo>
                  <a:pt x="0" y="444500"/>
                </a:lnTo>
                <a:lnTo>
                  <a:pt x="0" y="463550"/>
                </a:lnTo>
                <a:lnTo>
                  <a:pt x="0" y="482600"/>
                </a:lnTo>
                <a:lnTo>
                  <a:pt x="12700" y="501650"/>
                </a:lnTo>
                <a:lnTo>
                  <a:pt x="19050" y="520700"/>
                </a:lnTo>
                <a:lnTo>
                  <a:pt x="31750" y="539750"/>
                </a:lnTo>
                <a:lnTo>
                  <a:pt x="50800" y="552450"/>
                </a:lnTo>
                <a:lnTo>
                  <a:pt x="69850" y="571500"/>
                </a:lnTo>
                <a:lnTo>
                  <a:pt x="88900" y="584200"/>
                </a:lnTo>
                <a:lnTo>
                  <a:pt x="114300" y="603250"/>
                </a:lnTo>
                <a:lnTo>
                  <a:pt x="139700" y="615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1" name="SMARTINK"/>
          <p:cNvSpPr/>
          <p:nvPr/>
        </p:nvSpPr>
        <p:spPr bwMode="auto">
          <a:xfrm>
            <a:off x="7061200" y="3644900"/>
            <a:ext cx="190501" cy="488951"/>
          </a:xfrm>
          <a:custGeom>
            <a:avLst/>
            <a:gdLst/>
            <a:ahLst/>
            <a:cxnLst/>
            <a:rect l="0" t="0" r="0" b="0"/>
            <a:pathLst>
              <a:path w="190501" h="488951">
                <a:moveTo>
                  <a:pt x="0" y="0"/>
                </a:moveTo>
                <a:lnTo>
                  <a:pt x="25400" y="6350"/>
                </a:lnTo>
                <a:lnTo>
                  <a:pt x="57150" y="19050"/>
                </a:lnTo>
                <a:lnTo>
                  <a:pt x="69850" y="31750"/>
                </a:lnTo>
                <a:lnTo>
                  <a:pt x="88900" y="44450"/>
                </a:lnTo>
                <a:lnTo>
                  <a:pt x="107950" y="63500"/>
                </a:lnTo>
                <a:lnTo>
                  <a:pt x="120650" y="82550"/>
                </a:lnTo>
                <a:lnTo>
                  <a:pt x="139700" y="101600"/>
                </a:lnTo>
                <a:lnTo>
                  <a:pt x="152400" y="120650"/>
                </a:lnTo>
                <a:lnTo>
                  <a:pt x="165100" y="139700"/>
                </a:lnTo>
                <a:lnTo>
                  <a:pt x="177800" y="165100"/>
                </a:lnTo>
                <a:lnTo>
                  <a:pt x="184150" y="190500"/>
                </a:lnTo>
                <a:lnTo>
                  <a:pt x="190500" y="215900"/>
                </a:lnTo>
                <a:lnTo>
                  <a:pt x="190500" y="241300"/>
                </a:lnTo>
                <a:lnTo>
                  <a:pt x="190500" y="260350"/>
                </a:lnTo>
                <a:lnTo>
                  <a:pt x="184150" y="285750"/>
                </a:lnTo>
                <a:lnTo>
                  <a:pt x="177800" y="304800"/>
                </a:lnTo>
                <a:lnTo>
                  <a:pt x="171450" y="330200"/>
                </a:lnTo>
                <a:lnTo>
                  <a:pt x="158750" y="349250"/>
                </a:lnTo>
                <a:lnTo>
                  <a:pt x="146050" y="368300"/>
                </a:lnTo>
                <a:lnTo>
                  <a:pt x="133350" y="387350"/>
                </a:lnTo>
                <a:lnTo>
                  <a:pt x="107950" y="419100"/>
                </a:lnTo>
                <a:lnTo>
                  <a:pt x="82550" y="444500"/>
                </a:lnTo>
                <a:lnTo>
                  <a:pt x="63500" y="469900"/>
                </a:lnTo>
                <a:lnTo>
                  <a:pt x="57150" y="488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2" name="SMARTINK"/>
          <p:cNvSpPr/>
          <p:nvPr/>
        </p:nvSpPr>
        <p:spPr bwMode="auto">
          <a:xfrm>
            <a:off x="7442200" y="3778250"/>
            <a:ext cx="247651" cy="222251"/>
          </a:xfrm>
          <a:custGeom>
            <a:avLst/>
            <a:gdLst/>
            <a:ahLst/>
            <a:cxnLst/>
            <a:rect l="0" t="0" r="0" b="0"/>
            <a:pathLst>
              <a:path w="247651" h="222251">
                <a:moveTo>
                  <a:pt x="38100" y="19050"/>
                </a:moveTo>
                <a:lnTo>
                  <a:pt x="44450" y="6350"/>
                </a:lnTo>
                <a:lnTo>
                  <a:pt x="76200" y="0"/>
                </a:lnTo>
                <a:lnTo>
                  <a:pt x="101600" y="6350"/>
                </a:lnTo>
                <a:lnTo>
                  <a:pt x="114300" y="25400"/>
                </a:lnTo>
                <a:lnTo>
                  <a:pt x="120650" y="50800"/>
                </a:lnTo>
                <a:lnTo>
                  <a:pt x="107950" y="88900"/>
                </a:lnTo>
                <a:lnTo>
                  <a:pt x="88900" y="114300"/>
                </a:lnTo>
                <a:lnTo>
                  <a:pt x="69850" y="139700"/>
                </a:lnTo>
                <a:lnTo>
                  <a:pt x="50800" y="165100"/>
                </a:lnTo>
                <a:lnTo>
                  <a:pt x="19050" y="190500"/>
                </a:lnTo>
                <a:lnTo>
                  <a:pt x="6350" y="196850"/>
                </a:lnTo>
                <a:lnTo>
                  <a:pt x="0" y="209550"/>
                </a:lnTo>
                <a:lnTo>
                  <a:pt x="31750" y="215900"/>
                </a:lnTo>
                <a:lnTo>
                  <a:pt x="63500" y="215900"/>
                </a:lnTo>
                <a:lnTo>
                  <a:pt x="82550" y="209550"/>
                </a:lnTo>
                <a:lnTo>
                  <a:pt x="101600" y="209550"/>
                </a:lnTo>
                <a:lnTo>
                  <a:pt x="120650" y="209550"/>
                </a:lnTo>
                <a:lnTo>
                  <a:pt x="139700" y="209550"/>
                </a:lnTo>
                <a:lnTo>
                  <a:pt x="171450" y="209550"/>
                </a:lnTo>
                <a:lnTo>
                  <a:pt x="203200" y="209550"/>
                </a:lnTo>
                <a:lnTo>
                  <a:pt x="228600" y="215900"/>
                </a:lnTo>
                <a:lnTo>
                  <a:pt x="2476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3" name="SMARTINK"/>
          <p:cNvSpPr/>
          <p:nvPr/>
        </p:nvSpPr>
        <p:spPr bwMode="auto">
          <a:xfrm>
            <a:off x="3556000" y="4749800"/>
            <a:ext cx="165101" cy="31751"/>
          </a:xfrm>
          <a:custGeom>
            <a:avLst/>
            <a:gdLst/>
            <a:ahLst/>
            <a:cxnLst/>
            <a:rect l="0" t="0" r="0" b="0"/>
            <a:pathLst>
              <a:path w="165101" h="31751">
                <a:moveTo>
                  <a:pt x="12700" y="31750"/>
                </a:moveTo>
                <a:lnTo>
                  <a:pt x="0" y="25400"/>
                </a:lnTo>
                <a:lnTo>
                  <a:pt x="38100" y="25400"/>
                </a:lnTo>
                <a:lnTo>
                  <a:pt x="63500" y="19050"/>
                </a:lnTo>
                <a:lnTo>
                  <a:pt x="88900" y="19050"/>
                </a:lnTo>
                <a:lnTo>
                  <a:pt x="114300" y="12700"/>
                </a:lnTo>
                <a:lnTo>
                  <a:pt x="146050" y="6350"/>
                </a:lnTo>
                <a:lnTo>
                  <a:pt x="1651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4" name="SMARTINK"/>
          <p:cNvSpPr/>
          <p:nvPr/>
        </p:nvSpPr>
        <p:spPr bwMode="auto">
          <a:xfrm>
            <a:off x="3556000" y="4876800"/>
            <a:ext cx="222251" cy="25401"/>
          </a:xfrm>
          <a:custGeom>
            <a:avLst/>
            <a:gdLst/>
            <a:ahLst/>
            <a:cxnLst/>
            <a:rect l="0" t="0" r="0" b="0"/>
            <a:pathLst>
              <a:path w="222251" h="25401">
                <a:moveTo>
                  <a:pt x="0" y="25400"/>
                </a:moveTo>
                <a:lnTo>
                  <a:pt x="2540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77800" y="0"/>
                </a:lnTo>
                <a:lnTo>
                  <a:pt x="203200" y="0"/>
                </a:lnTo>
                <a:lnTo>
                  <a:pt x="222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5" name="SMARTINK"/>
          <p:cNvSpPr/>
          <p:nvPr/>
        </p:nvSpPr>
        <p:spPr bwMode="auto">
          <a:xfrm>
            <a:off x="4305300" y="4616450"/>
            <a:ext cx="184151" cy="260351"/>
          </a:xfrm>
          <a:custGeom>
            <a:avLst/>
            <a:gdLst/>
            <a:ahLst/>
            <a:cxnLst/>
            <a:rect l="0" t="0" r="0" b="0"/>
            <a:pathLst>
              <a:path w="184151" h="260351">
                <a:moveTo>
                  <a:pt x="0" y="38100"/>
                </a:moveTo>
                <a:lnTo>
                  <a:pt x="6350" y="19050"/>
                </a:lnTo>
                <a:lnTo>
                  <a:pt x="1905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6350"/>
                </a:lnTo>
                <a:lnTo>
                  <a:pt x="139700" y="19050"/>
                </a:lnTo>
                <a:lnTo>
                  <a:pt x="127000" y="57150"/>
                </a:lnTo>
                <a:lnTo>
                  <a:pt x="114300" y="69850"/>
                </a:lnTo>
                <a:lnTo>
                  <a:pt x="82550" y="95250"/>
                </a:lnTo>
                <a:lnTo>
                  <a:pt x="63500" y="114300"/>
                </a:lnTo>
                <a:lnTo>
                  <a:pt x="88900" y="107950"/>
                </a:lnTo>
                <a:lnTo>
                  <a:pt x="114300" y="107950"/>
                </a:lnTo>
                <a:lnTo>
                  <a:pt x="146050" y="107950"/>
                </a:lnTo>
                <a:lnTo>
                  <a:pt x="158750" y="114300"/>
                </a:lnTo>
                <a:lnTo>
                  <a:pt x="177800" y="133350"/>
                </a:lnTo>
                <a:lnTo>
                  <a:pt x="184150" y="158750"/>
                </a:lnTo>
                <a:lnTo>
                  <a:pt x="177800" y="177800"/>
                </a:lnTo>
                <a:lnTo>
                  <a:pt x="171450" y="196850"/>
                </a:lnTo>
                <a:lnTo>
                  <a:pt x="146050" y="215900"/>
                </a:lnTo>
                <a:lnTo>
                  <a:pt x="120650" y="234950"/>
                </a:lnTo>
                <a:lnTo>
                  <a:pt x="95250" y="254000"/>
                </a:lnTo>
                <a:lnTo>
                  <a:pt x="76200" y="260350"/>
                </a:lnTo>
                <a:lnTo>
                  <a:pt x="63500" y="254000"/>
                </a:lnTo>
                <a:lnTo>
                  <a:pt x="571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6" name="SMARTINK"/>
          <p:cNvSpPr/>
          <p:nvPr/>
        </p:nvSpPr>
        <p:spPr bwMode="auto">
          <a:xfrm>
            <a:off x="5283200" y="46164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7" name="SMARTINK"/>
          <p:cNvSpPr/>
          <p:nvPr/>
        </p:nvSpPr>
        <p:spPr bwMode="auto">
          <a:xfrm>
            <a:off x="5257800" y="48069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0" y="0"/>
                </a:moveTo>
                <a:lnTo>
                  <a:pt x="12700" y="635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8" name="SMARTINK"/>
          <p:cNvSpPr/>
          <p:nvPr/>
        </p:nvSpPr>
        <p:spPr bwMode="auto">
          <a:xfrm>
            <a:off x="5784850" y="4572000"/>
            <a:ext cx="215901" cy="260351"/>
          </a:xfrm>
          <a:custGeom>
            <a:avLst/>
            <a:gdLst/>
            <a:ahLst/>
            <a:cxnLst/>
            <a:rect l="0" t="0" r="0" b="0"/>
            <a:pathLst>
              <a:path w="215901" h="260351">
                <a:moveTo>
                  <a:pt x="31750" y="25400"/>
                </a:moveTo>
                <a:lnTo>
                  <a:pt x="38100" y="1270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6350"/>
                </a:lnTo>
                <a:lnTo>
                  <a:pt x="133350" y="19050"/>
                </a:lnTo>
                <a:lnTo>
                  <a:pt x="139700" y="44450"/>
                </a:lnTo>
                <a:lnTo>
                  <a:pt x="139700" y="69850"/>
                </a:lnTo>
                <a:lnTo>
                  <a:pt x="127000" y="101600"/>
                </a:lnTo>
                <a:lnTo>
                  <a:pt x="114300" y="127000"/>
                </a:lnTo>
                <a:lnTo>
                  <a:pt x="88900" y="158750"/>
                </a:lnTo>
                <a:lnTo>
                  <a:pt x="63500" y="184150"/>
                </a:lnTo>
                <a:lnTo>
                  <a:pt x="44450" y="209550"/>
                </a:lnTo>
                <a:lnTo>
                  <a:pt x="12700" y="241300"/>
                </a:lnTo>
                <a:lnTo>
                  <a:pt x="0" y="247650"/>
                </a:lnTo>
                <a:lnTo>
                  <a:pt x="6350" y="260350"/>
                </a:lnTo>
                <a:lnTo>
                  <a:pt x="31750" y="260350"/>
                </a:lnTo>
                <a:lnTo>
                  <a:pt x="63500" y="254000"/>
                </a:lnTo>
                <a:lnTo>
                  <a:pt x="95250" y="247650"/>
                </a:lnTo>
                <a:lnTo>
                  <a:pt x="114300" y="247650"/>
                </a:lnTo>
                <a:lnTo>
                  <a:pt x="127000" y="241300"/>
                </a:lnTo>
                <a:lnTo>
                  <a:pt x="158750" y="234950"/>
                </a:lnTo>
                <a:lnTo>
                  <a:pt x="190500" y="228600"/>
                </a:lnTo>
                <a:lnTo>
                  <a:pt x="2159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29" name="SMARTINK"/>
          <p:cNvSpPr/>
          <p:nvPr/>
        </p:nvSpPr>
        <p:spPr bwMode="auto">
          <a:xfrm>
            <a:off x="6362700" y="45783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0"/>
                </a:moveTo>
                <a:lnTo>
                  <a:pt x="6350" y="12700"/>
                </a:lnTo>
                <a:lnTo>
                  <a:pt x="0" y="25400"/>
                </a:lnTo>
                <a:lnTo>
                  <a:pt x="0" y="635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0" name="SMARTINK"/>
          <p:cNvSpPr/>
          <p:nvPr/>
        </p:nvSpPr>
        <p:spPr bwMode="auto">
          <a:xfrm>
            <a:off x="6362700" y="47625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6350" y="1905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1" name="SMARTINK"/>
          <p:cNvSpPr/>
          <p:nvPr/>
        </p:nvSpPr>
        <p:spPr bwMode="auto">
          <a:xfrm>
            <a:off x="6870700" y="4540250"/>
            <a:ext cx="177801" cy="260351"/>
          </a:xfrm>
          <a:custGeom>
            <a:avLst/>
            <a:gdLst/>
            <a:ahLst/>
            <a:cxnLst/>
            <a:rect l="0" t="0" r="0" b="0"/>
            <a:pathLst>
              <a:path w="177801" h="260351">
                <a:moveTo>
                  <a:pt x="107950" y="25400"/>
                </a:moveTo>
                <a:lnTo>
                  <a:pt x="107950" y="6350"/>
                </a:lnTo>
                <a:lnTo>
                  <a:pt x="88900" y="0"/>
                </a:lnTo>
                <a:lnTo>
                  <a:pt x="63500" y="12700"/>
                </a:lnTo>
                <a:lnTo>
                  <a:pt x="31750" y="25400"/>
                </a:lnTo>
                <a:lnTo>
                  <a:pt x="12700" y="44450"/>
                </a:lnTo>
                <a:lnTo>
                  <a:pt x="0" y="63500"/>
                </a:lnTo>
                <a:lnTo>
                  <a:pt x="6350" y="95250"/>
                </a:lnTo>
                <a:lnTo>
                  <a:pt x="44450" y="133350"/>
                </a:lnTo>
                <a:lnTo>
                  <a:pt x="69850" y="146050"/>
                </a:lnTo>
                <a:lnTo>
                  <a:pt x="95250" y="165100"/>
                </a:lnTo>
                <a:lnTo>
                  <a:pt x="120650" y="184150"/>
                </a:lnTo>
                <a:lnTo>
                  <a:pt x="146050" y="203200"/>
                </a:lnTo>
                <a:lnTo>
                  <a:pt x="146050" y="228600"/>
                </a:lnTo>
                <a:lnTo>
                  <a:pt x="127000" y="241300"/>
                </a:lnTo>
                <a:lnTo>
                  <a:pt x="107950" y="247650"/>
                </a:lnTo>
                <a:lnTo>
                  <a:pt x="82550" y="260350"/>
                </a:lnTo>
                <a:lnTo>
                  <a:pt x="57150" y="260350"/>
                </a:lnTo>
                <a:lnTo>
                  <a:pt x="38100" y="260350"/>
                </a:lnTo>
                <a:lnTo>
                  <a:pt x="25400" y="254000"/>
                </a:lnTo>
                <a:lnTo>
                  <a:pt x="19050" y="241300"/>
                </a:lnTo>
                <a:lnTo>
                  <a:pt x="25400" y="222250"/>
                </a:lnTo>
                <a:lnTo>
                  <a:pt x="50800" y="190500"/>
                </a:lnTo>
                <a:lnTo>
                  <a:pt x="76200" y="165100"/>
                </a:lnTo>
                <a:lnTo>
                  <a:pt x="101600" y="146050"/>
                </a:lnTo>
                <a:lnTo>
                  <a:pt x="127000" y="127000"/>
                </a:lnTo>
                <a:lnTo>
                  <a:pt x="158750" y="95250"/>
                </a:lnTo>
                <a:lnTo>
                  <a:pt x="171450" y="76200"/>
                </a:lnTo>
                <a:lnTo>
                  <a:pt x="177800" y="57150"/>
                </a:lnTo>
                <a:lnTo>
                  <a:pt x="171450" y="44450"/>
                </a:lnTo>
                <a:lnTo>
                  <a:pt x="165100" y="25400"/>
                </a:lnTo>
                <a:lnTo>
                  <a:pt x="146050" y="19050"/>
                </a:lnTo>
                <a:lnTo>
                  <a:pt x="127000" y="19050"/>
                </a:lnTo>
                <a:lnTo>
                  <a:pt x="95250" y="19050"/>
                </a:lnTo>
                <a:lnTo>
                  <a:pt x="63500" y="19050"/>
                </a:lnTo>
                <a:lnTo>
                  <a:pt x="571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2" name="SMARTINK"/>
          <p:cNvSpPr/>
          <p:nvPr/>
        </p:nvSpPr>
        <p:spPr bwMode="auto">
          <a:xfrm>
            <a:off x="4362450" y="5549900"/>
            <a:ext cx="247651" cy="336551"/>
          </a:xfrm>
          <a:custGeom>
            <a:avLst/>
            <a:gdLst/>
            <a:ahLst/>
            <a:cxnLst/>
            <a:rect l="0" t="0" r="0" b="0"/>
            <a:pathLst>
              <a:path w="247651" h="3365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65100" y="0"/>
                </a:lnTo>
                <a:lnTo>
                  <a:pt x="190500" y="0"/>
                </a:lnTo>
                <a:lnTo>
                  <a:pt x="215900" y="0"/>
                </a:lnTo>
                <a:lnTo>
                  <a:pt x="234950" y="0"/>
                </a:lnTo>
                <a:lnTo>
                  <a:pt x="247650" y="6350"/>
                </a:lnTo>
                <a:lnTo>
                  <a:pt x="241300" y="31750"/>
                </a:lnTo>
                <a:lnTo>
                  <a:pt x="222250" y="57150"/>
                </a:lnTo>
                <a:lnTo>
                  <a:pt x="203200" y="88900"/>
                </a:lnTo>
                <a:lnTo>
                  <a:pt x="190500" y="101600"/>
                </a:lnTo>
                <a:lnTo>
                  <a:pt x="177800" y="120650"/>
                </a:lnTo>
                <a:lnTo>
                  <a:pt x="165100" y="139700"/>
                </a:lnTo>
                <a:lnTo>
                  <a:pt x="152400" y="158750"/>
                </a:lnTo>
                <a:lnTo>
                  <a:pt x="139700" y="171450"/>
                </a:lnTo>
                <a:lnTo>
                  <a:pt x="127000" y="190500"/>
                </a:lnTo>
                <a:lnTo>
                  <a:pt x="114300" y="209550"/>
                </a:lnTo>
                <a:lnTo>
                  <a:pt x="88900" y="241300"/>
                </a:lnTo>
                <a:lnTo>
                  <a:pt x="69850" y="266700"/>
                </a:lnTo>
                <a:lnTo>
                  <a:pt x="50800" y="285750"/>
                </a:lnTo>
                <a:lnTo>
                  <a:pt x="31750" y="317500"/>
                </a:lnTo>
                <a:lnTo>
                  <a:pt x="25400" y="330200"/>
                </a:lnTo>
                <a:lnTo>
                  <a:pt x="50800" y="336550"/>
                </a:lnTo>
                <a:lnTo>
                  <a:pt x="69850" y="330200"/>
                </a:lnTo>
                <a:lnTo>
                  <a:pt x="95250" y="323850"/>
                </a:lnTo>
                <a:lnTo>
                  <a:pt x="120650" y="317500"/>
                </a:lnTo>
                <a:lnTo>
                  <a:pt x="152400" y="311150"/>
                </a:lnTo>
                <a:lnTo>
                  <a:pt x="184150" y="311150"/>
                </a:lnTo>
                <a:lnTo>
                  <a:pt x="196850" y="311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3" name="SMARTINK"/>
          <p:cNvSpPr/>
          <p:nvPr/>
        </p:nvSpPr>
        <p:spPr bwMode="auto">
          <a:xfrm>
            <a:off x="4667250" y="5715000"/>
            <a:ext cx="165101" cy="139701"/>
          </a:xfrm>
          <a:custGeom>
            <a:avLst/>
            <a:gdLst/>
            <a:ahLst/>
            <a:cxnLst/>
            <a:rect l="0" t="0" r="0" b="0"/>
            <a:pathLst>
              <a:path w="165101" h="1397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12700" y="76200"/>
                </a:lnTo>
                <a:lnTo>
                  <a:pt x="19050" y="50800"/>
                </a:lnTo>
                <a:lnTo>
                  <a:pt x="25400" y="25400"/>
                </a:lnTo>
                <a:lnTo>
                  <a:pt x="38100" y="6350"/>
                </a:lnTo>
                <a:lnTo>
                  <a:pt x="50800" y="0"/>
                </a:lnTo>
                <a:lnTo>
                  <a:pt x="63500" y="12700"/>
                </a:lnTo>
                <a:lnTo>
                  <a:pt x="69850" y="38100"/>
                </a:lnTo>
                <a:lnTo>
                  <a:pt x="76200" y="63500"/>
                </a:lnTo>
                <a:lnTo>
                  <a:pt x="82550" y="88900"/>
                </a:lnTo>
                <a:lnTo>
                  <a:pt x="88900" y="107950"/>
                </a:lnTo>
                <a:lnTo>
                  <a:pt x="95250" y="127000"/>
                </a:lnTo>
                <a:lnTo>
                  <a:pt x="114300" y="139700"/>
                </a:lnTo>
                <a:lnTo>
                  <a:pt x="146050" y="139700"/>
                </a:lnTo>
                <a:lnTo>
                  <a:pt x="1651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4" name="SMARTINK"/>
          <p:cNvSpPr/>
          <p:nvPr/>
        </p:nvSpPr>
        <p:spPr bwMode="auto">
          <a:xfrm>
            <a:off x="4953000" y="5854700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12700" y="19050"/>
                </a:move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95250" y="19050"/>
                </a:lnTo>
                <a:lnTo>
                  <a:pt x="101600" y="31750"/>
                </a:lnTo>
                <a:lnTo>
                  <a:pt x="95250" y="44450"/>
                </a:lnTo>
                <a:lnTo>
                  <a:pt x="82550" y="69850"/>
                </a:lnTo>
                <a:lnTo>
                  <a:pt x="76200" y="82550"/>
                </a:lnTo>
                <a:lnTo>
                  <a:pt x="63500" y="88900"/>
                </a:lnTo>
                <a:lnTo>
                  <a:pt x="95250" y="95250"/>
                </a:lnTo>
                <a:lnTo>
                  <a:pt x="114300" y="95250"/>
                </a:lnTo>
                <a:lnTo>
                  <a:pt x="127000" y="101600"/>
                </a:lnTo>
                <a:lnTo>
                  <a:pt x="133350" y="114300"/>
                </a:lnTo>
                <a:lnTo>
                  <a:pt x="139700" y="127000"/>
                </a:lnTo>
                <a:lnTo>
                  <a:pt x="133350" y="146050"/>
                </a:lnTo>
                <a:lnTo>
                  <a:pt x="120650" y="158750"/>
                </a:lnTo>
                <a:lnTo>
                  <a:pt x="95250" y="171450"/>
                </a:lnTo>
                <a:lnTo>
                  <a:pt x="69850" y="190500"/>
                </a:lnTo>
                <a:lnTo>
                  <a:pt x="44450" y="203200"/>
                </a:lnTo>
                <a:lnTo>
                  <a:pt x="25400" y="2032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5" name="SMARTINK"/>
          <p:cNvSpPr/>
          <p:nvPr/>
        </p:nvSpPr>
        <p:spPr bwMode="auto">
          <a:xfrm>
            <a:off x="5264150" y="5537200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19050"/>
                </a:moveTo>
                <a:lnTo>
                  <a:pt x="0" y="0"/>
                </a:lnTo>
                <a:lnTo>
                  <a:pt x="635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12700" y="158750"/>
                </a:lnTo>
                <a:lnTo>
                  <a:pt x="12700" y="177800"/>
                </a:lnTo>
                <a:lnTo>
                  <a:pt x="12700" y="196850"/>
                </a:lnTo>
                <a:lnTo>
                  <a:pt x="12700" y="215900"/>
                </a:lnTo>
                <a:lnTo>
                  <a:pt x="12700" y="247650"/>
                </a:lnTo>
                <a:lnTo>
                  <a:pt x="12700" y="273050"/>
                </a:lnTo>
                <a:lnTo>
                  <a:pt x="6350" y="298450"/>
                </a:lnTo>
                <a:lnTo>
                  <a:pt x="25400" y="304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6" name="SMARTINK"/>
          <p:cNvSpPr/>
          <p:nvPr/>
        </p:nvSpPr>
        <p:spPr bwMode="auto">
          <a:xfrm>
            <a:off x="5219700" y="5505450"/>
            <a:ext cx="241301" cy="158751"/>
          </a:xfrm>
          <a:custGeom>
            <a:avLst/>
            <a:gdLst/>
            <a:ahLst/>
            <a:cxnLst/>
            <a:rect l="0" t="0" r="0" b="0"/>
            <a:pathLst>
              <a:path w="241301" h="158751">
                <a:moveTo>
                  <a:pt x="6350" y="31750"/>
                </a:moveTo>
                <a:lnTo>
                  <a:pt x="0" y="19050"/>
                </a:lnTo>
                <a:lnTo>
                  <a:pt x="12700" y="12700"/>
                </a:lnTo>
                <a:lnTo>
                  <a:pt x="44450" y="6350"/>
                </a:lnTo>
                <a:lnTo>
                  <a:pt x="69850" y="0"/>
                </a:lnTo>
                <a:lnTo>
                  <a:pt x="88900" y="0"/>
                </a:lnTo>
                <a:lnTo>
                  <a:pt x="107950" y="0"/>
                </a:lnTo>
                <a:lnTo>
                  <a:pt x="139700" y="0"/>
                </a:lnTo>
                <a:lnTo>
                  <a:pt x="158750" y="6350"/>
                </a:lnTo>
                <a:lnTo>
                  <a:pt x="190500" y="12700"/>
                </a:lnTo>
                <a:lnTo>
                  <a:pt x="215900" y="25400"/>
                </a:lnTo>
                <a:lnTo>
                  <a:pt x="228600" y="38100"/>
                </a:lnTo>
                <a:lnTo>
                  <a:pt x="241300" y="50800"/>
                </a:lnTo>
                <a:lnTo>
                  <a:pt x="234950" y="69850"/>
                </a:lnTo>
                <a:lnTo>
                  <a:pt x="222250" y="95250"/>
                </a:lnTo>
                <a:lnTo>
                  <a:pt x="203200" y="107950"/>
                </a:lnTo>
                <a:lnTo>
                  <a:pt x="171450" y="127000"/>
                </a:lnTo>
                <a:lnTo>
                  <a:pt x="152400" y="133350"/>
                </a:lnTo>
                <a:lnTo>
                  <a:pt x="133350" y="139700"/>
                </a:lnTo>
                <a:lnTo>
                  <a:pt x="120650" y="146050"/>
                </a:lnTo>
                <a:lnTo>
                  <a:pt x="88900" y="152400"/>
                </a:lnTo>
                <a:lnTo>
                  <a:pt x="63500" y="158750"/>
                </a:lnTo>
                <a:lnTo>
                  <a:pt x="38100" y="158750"/>
                </a:lnTo>
                <a:lnTo>
                  <a:pt x="25400" y="152400"/>
                </a:lnTo>
                <a:lnTo>
                  <a:pt x="12700" y="14605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7" name="SMARTINK"/>
          <p:cNvSpPr/>
          <p:nvPr/>
        </p:nvSpPr>
        <p:spPr bwMode="auto">
          <a:xfrm>
            <a:off x="5461000" y="5842000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25400" y="31750"/>
                </a:moveTo>
                <a:lnTo>
                  <a:pt x="19050" y="19050"/>
                </a:lnTo>
                <a:lnTo>
                  <a:pt x="6350" y="25400"/>
                </a:lnTo>
                <a:lnTo>
                  <a:pt x="0" y="12700"/>
                </a:ln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76200" y="12700"/>
                </a:lnTo>
                <a:lnTo>
                  <a:pt x="82550" y="31750"/>
                </a:lnTo>
                <a:lnTo>
                  <a:pt x="76200" y="57150"/>
                </a:lnTo>
                <a:lnTo>
                  <a:pt x="63500" y="88900"/>
                </a:lnTo>
                <a:lnTo>
                  <a:pt x="50800" y="107950"/>
                </a:lnTo>
                <a:lnTo>
                  <a:pt x="38100" y="139700"/>
                </a:lnTo>
                <a:lnTo>
                  <a:pt x="19050" y="165100"/>
                </a:lnTo>
                <a:lnTo>
                  <a:pt x="44450" y="171450"/>
                </a:lnTo>
                <a:lnTo>
                  <a:pt x="76200" y="171450"/>
                </a:lnTo>
                <a:lnTo>
                  <a:pt x="101600" y="16510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8" name="SMARTINK"/>
          <p:cNvSpPr/>
          <p:nvPr/>
        </p:nvSpPr>
        <p:spPr bwMode="auto">
          <a:xfrm>
            <a:off x="5772150" y="5461000"/>
            <a:ext cx="292101" cy="374651"/>
          </a:xfrm>
          <a:custGeom>
            <a:avLst/>
            <a:gdLst/>
            <a:ahLst/>
            <a:cxnLst/>
            <a:rect l="0" t="0" r="0" b="0"/>
            <a:pathLst>
              <a:path w="292101" h="374651">
                <a:moveTo>
                  <a:pt x="165100" y="19050"/>
                </a:moveTo>
                <a:lnTo>
                  <a:pt x="165100" y="0"/>
                </a:lnTo>
                <a:lnTo>
                  <a:pt x="139700" y="0"/>
                </a:lnTo>
                <a:lnTo>
                  <a:pt x="114300" y="12700"/>
                </a:lnTo>
                <a:lnTo>
                  <a:pt x="88900" y="44450"/>
                </a:lnTo>
                <a:lnTo>
                  <a:pt x="63500" y="76200"/>
                </a:lnTo>
                <a:lnTo>
                  <a:pt x="57150" y="88900"/>
                </a:lnTo>
                <a:lnTo>
                  <a:pt x="44450" y="107950"/>
                </a:lnTo>
                <a:lnTo>
                  <a:pt x="38100" y="127000"/>
                </a:lnTo>
                <a:lnTo>
                  <a:pt x="31750" y="152400"/>
                </a:lnTo>
                <a:lnTo>
                  <a:pt x="25400" y="171450"/>
                </a:lnTo>
                <a:lnTo>
                  <a:pt x="19050" y="196850"/>
                </a:lnTo>
                <a:lnTo>
                  <a:pt x="12700" y="215900"/>
                </a:lnTo>
                <a:lnTo>
                  <a:pt x="6350" y="241300"/>
                </a:lnTo>
                <a:lnTo>
                  <a:pt x="0" y="260350"/>
                </a:lnTo>
                <a:lnTo>
                  <a:pt x="0" y="279400"/>
                </a:lnTo>
                <a:lnTo>
                  <a:pt x="0" y="298450"/>
                </a:lnTo>
                <a:lnTo>
                  <a:pt x="6350" y="330200"/>
                </a:lnTo>
                <a:lnTo>
                  <a:pt x="25400" y="349250"/>
                </a:lnTo>
                <a:lnTo>
                  <a:pt x="31750" y="361950"/>
                </a:lnTo>
                <a:lnTo>
                  <a:pt x="63500" y="368300"/>
                </a:lnTo>
                <a:lnTo>
                  <a:pt x="76200" y="374650"/>
                </a:lnTo>
                <a:lnTo>
                  <a:pt x="95250" y="374650"/>
                </a:lnTo>
                <a:lnTo>
                  <a:pt x="114300" y="368300"/>
                </a:lnTo>
                <a:lnTo>
                  <a:pt x="133350" y="361950"/>
                </a:lnTo>
                <a:lnTo>
                  <a:pt x="152400" y="355600"/>
                </a:lnTo>
                <a:lnTo>
                  <a:pt x="171450" y="342900"/>
                </a:lnTo>
                <a:lnTo>
                  <a:pt x="190500" y="336550"/>
                </a:lnTo>
                <a:lnTo>
                  <a:pt x="209550" y="323850"/>
                </a:lnTo>
                <a:lnTo>
                  <a:pt x="241300" y="292100"/>
                </a:lnTo>
                <a:lnTo>
                  <a:pt x="254000" y="279400"/>
                </a:lnTo>
                <a:lnTo>
                  <a:pt x="266700" y="260350"/>
                </a:lnTo>
                <a:lnTo>
                  <a:pt x="273050" y="241300"/>
                </a:lnTo>
                <a:lnTo>
                  <a:pt x="279400" y="215900"/>
                </a:lnTo>
                <a:lnTo>
                  <a:pt x="285750" y="196850"/>
                </a:lnTo>
                <a:lnTo>
                  <a:pt x="292100" y="177800"/>
                </a:lnTo>
                <a:lnTo>
                  <a:pt x="285750" y="158750"/>
                </a:lnTo>
                <a:lnTo>
                  <a:pt x="285750" y="139700"/>
                </a:lnTo>
                <a:lnTo>
                  <a:pt x="279400" y="120650"/>
                </a:lnTo>
                <a:lnTo>
                  <a:pt x="266700" y="95250"/>
                </a:lnTo>
                <a:lnTo>
                  <a:pt x="247650" y="69850"/>
                </a:lnTo>
                <a:lnTo>
                  <a:pt x="222250" y="50800"/>
                </a:lnTo>
                <a:lnTo>
                  <a:pt x="203200" y="44450"/>
                </a:lnTo>
                <a:lnTo>
                  <a:pt x="171450" y="50800"/>
                </a:lnTo>
                <a:lnTo>
                  <a:pt x="158750" y="57150"/>
                </a:lnTo>
                <a:lnTo>
                  <a:pt x="139700" y="76200"/>
                </a:lnTo>
                <a:lnTo>
                  <a:pt x="114300" y="1079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39" name="SMARTINK"/>
          <p:cNvSpPr/>
          <p:nvPr/>
        </p:nvSpPr>
        <p:spPr bwMode="auto">
          <a:xfrm>
            <a:off x="6102350" y="5721350"/>
            <a:ext cx="133351" cy="234951"/>
          </a:xfrm>
          <a:custGeom>
            <a:avLst/>
            <a:gdLst/>
            <a:ahLst/>
            <a:cxnLst/>
            <a:rect l="0" t="0" r="0" b="0"/>
            <a:pathLst>
              <a:path w="133351" h="234951">
                <a:moveTo>
                  <a:pt x="120650" y="31750"/>
                </a:moveTo>
                <a:lnTo>
                  <a:pt x="120650" y="12700"/>
                </a:lnTo>
                <a:lnTo>
                  <a:pt x="114300" y="0"/>
                </a:lnTo>
                <a:lnTo>
                  <a:pt x="95250" y="6350"/>
                </a:lnTo>
                <a:lnTo>
                  <a:pt x="69850" y="19050"/>
                </a:lnTo>
                <a:lnTo>
                  <a:pt x="57150" y="25400"/>
                </a:lnTo>
                <a:lnTo>
                  <a:pt x="44450" y="38100"/>
                </a:lnTo>
                <a:lnTo>
                  <a:pt x="38100" y="63500"/>
                </a:lnTo>
                <a:lnTo>
                  <a:pt x="44450" y="95250"/>
                </a:lnTo>
                <a:lnTo>
                  <a:pt x="69850" y="120650"/>
                </a:lnTo>
                <a:lnTo>
                  <a:pt x="101600" y="146050"/>
                </a:lnTo>
                <a:lnTo>
                  <a:pt x="120650" y="171450"/>
                </a:lnTo>
                <a:lnTo>
                  <a:pt x="133350" y="190500"/>
                </a:lnTo>
                <a:lnTo>
                  <a:pt x="127000" y="203200"/>
                </a:lnTo>
                <a:lnTo>
                  <a:pt x="107950" y="215900"/>
                </a:lnTo>
                <a:lnTo>
                  <a:pt x="88900" y="228600"/>
                </a:lnTo>
                <a:lnTo>
                  <a:pt x="63500" y="234950"/>
                </a:lnTo>
                <a:lnTo>
                  <a:pt x="38100" y="234950"/>
                </a:lnTo>
                <a:lnTo>
                  <a:pt x="12700" y="222250"/>
                </a:lnTo>
                <a:lnTo>
                  <a:pt x="0" y="203200"/>
                </a:lnTo>
                <a:lnTo>
                  <a:pt x="6350" y="184150"/>
                </a:lnTo>
                <a:lnTo>
                  <a:pt x="19050" y="158750"/>
                </a:lnTo>
                <a:lnTo>
                  <a:pt x="38100" y="133350"/>
                </a:lnTo>
                <a:lnTo>
                  <a:pt x="63500" y="114300"/>
                </a:lnTo>
                <a:lnTo>
                  <a:pt x="88900" y="95250"/>
                </a:lnTo>
                <a:lnTo>
                  <a:pt x="120650" y="69850"/>
                </a:lnTo>
                <a:lnTo>
                  <a:pt x="127000" y="57150"/>
                </a:lnTo>
                <a:lnTo>
                  <a:pt x="114300" y="31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40" name="SMARTINK"/>
          <p:cNvSpPr/>
          <p:nvPr/>
        </p:nvSpPr>
        <p:spPr bwMode="auto">
          <a:xfrm>
            <a:off x="3987800" y="5270500"/>
            <a:ext cx="95251" cy="869951"/>
          </a:xfrm>
          <a:custGeom>
            <a:avLst/>
            <a:gdLst/>
            <a:ahLst/>
            <a:cxnLst/>
            <a:rect l="0" t="0" r="0" b="0"/>
            <a:pathLst>
              <a:path w="95251" h="869951">
                <a:moveTo>
                  <a:pt x="44450" y="6350"/>
                </a:moveTo>
                <a:lnTo>
                  <a:pt x="63500" y="0"/>
                </a:lnTo>
                <a:lnTo>
                  <a:pt x="82550" y="12700"/>
                </a:lnTo>
                <a:lnTo>
                  <a:pt x="95250" y="38100"/>
                </a:lnTo>
                <a:lnTo>
                  <a:pt x="95250" y="63500"/>
                </a:lnTo>
                <a:lnTo>
                  <a:pt x="95250" y="82550"/>
                </a:lnTo>
                <a:lnTo>
                  <a:pt x="95250" y="107950"/>
                </a:lnTo>
                <a:lnTo>
                  <a:pt x="88900" y="133350"/>
                </a:lnTo>
                <a:lnTo>
                  <a:pt x="88900" y="158750"/>
                </a:lnTo>
                <a:lnTo>
                  <a:pt x="88900" y="184150"/>
                </a:lnTo>
                <a:lnTo>
                  <a:pt x="88900" y="215900"/>
                </a:lnTo>
                <a:lnTo>
                  <a:pt x="82550" y="241300"/>
                </a:lnTo>
                <a:lnTo>
                  <a:pt x="82550" y="273050"/>
                </a:lnTo>
                <a:lnTo>
                  <a:pt x="76200" y="311150"/>
                </a:lnTo>
                <a:lnTo>
                  <a:pt x="69850" y="342900"/>
                </a:lnTo>
                <a:lnTo>
                  <a:pt x="69850" y="381000"/>
                </a:lnTo>
                <a:lnTo>
                  <a:pt x="63500" y="412750"/>
                </a:lnTo>
                <a:lnTo>
                  <a:pt x="57150" y="444500"/>
                </a:lnTo>
                <a:lnTo>
                  <a:pt x="50800" y="476250"/>
                </a:lnTo>
                <a:lnTo>
                  <a:pt x="44450" y="508000"/>
                </a:lnTo>
                <a:lnTo>
                  <a:pt x="44450" y="539750"/>
                </a:lnTo>
                <a:lnTo>
                  <a:pt x="38100" y="571500"/>
                </a:lnTo>
                <a:lnTo>
                  <a:pt x="31750" y="603250"/>
                </a:lnTo>
                <a:lnTo>
                  <a:pt x="31750" y="635000"/>
                </a:lnTo>
                <a:lnTo>
                  <a:pt x="25400" y="660400"/>
                </a:lnTo>
                <a:lnTo>
                  <a:pt x="19050" y="685800"/>
                </a:lnTo>
                <a:lnTo>
                  <a:pt x="19050" y="711200"/>
                </a:lnTo>
                <a:lnTo>
                  <a:pt x="12700" y="736600"/>
                </a:lnTo>
                <a:lnTo>
                  <a:pt x="12700" y="755650"/>
                </a:lnTo>
                <a:lnTo>
                  <a:pt x="6350" y="774700"/>
                </a:lnTo>
                <a:lnTo>
                  <a:pt x="6350" y="793750"/>
                </a:lnTo>
                <a:lnTo>
                  <a:pt x="0" y="825500"/>
                </a:lnTo>
                <a:lnTo>
                  <a:pt x="0" y="857250"/>
                </a:lnTo>
                <a:lnTo>
                  <a:pt x="0" y="869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41" name="SMARTINK"/>
          <p:cNvSpPr/>
          <p:nvPr/>
        </p:nvSpPr>
        <p:spPr bwMode="auto">
          <a:xfrm>
            <a:off x="3956050" y="5168900"/>
            <a:ext cx="2768601" cy="1098551"/>
          </a:xfrm>
          <a:custGeom>
            <a:avLst/>
            <a:gdLst/>
            <a:ahLst/>
            <a:cxnLst/>
            <a:rect l="0" t="0" r="0" b="0"/>
            <a:pathLst>
              <a:path w="2768601" h="1098551">
                <a:moveTo>
                  <a:pt x="25400" y="203200"/>
                </a:moveTo>
                <a:lnTo>
                  <a:pt x="19050" y="190500"/>
                </a:lnTo>
                <a:lnTo>
                  <a:pt x="50800" y="177800"/>
                </a:lnTo>
                <a:lnTo>
                  <a:pt x="82550" y="177800"/>
                </a:lnTo>
                <a:lnTo>
                  <a:pt x="101600" y="171450"/>
                </a:lnTo>
                <a:lnTo>
                  <a:pt x="120650" y="171450"/>
                </a:lnTo>
                <a:lnTo>
                  <a:pt x="146050" y="165100"/>
                </a:lnTo>
                <a:lnTo>
                  <a:pt x="171450" y="165100"/>
                </a:lnTo>
                <a:lnTo>
                  <a:pt x="203200" y="158750"/>
                </a:lnTo>
                <a:lnTo>
                  <a:pt x="234950" y="152400"/>
                </a:lnTo>
                <a:lnTo>
                  <a:pt x="273050" y="146050"/>
                </a:lnTo>
                <a:lnTo>
                  <a:pt x="317500" y="139700"/>
                </a:lnTo>
                <a:lnTo>
                  <a:pt x="361950" y="133350"/>
                </a:lnTo>
                <a:lnTo>
                  <a:pt x="406400" y="127000"/>
                </a:lnTo>
                <a:lnTo>
                  <a:pt x="463550" y="120650"/>
                </a:lnTo>
                <a:lnTo>
                  <a:pt x="520700" y="114300"/>
                </a:lnTo>
                <a:lnTo>
                  <a:pt x="584200" y="107950"/>
                </a:lnTo>
                <a:lnTo>
                  <a:pt x="654050" y="101600"/>
                </a:lnTo>
                <a:lnTo>
                  <a:pt x="723900" y="95250"/>
                </a:lnTo>
                <a:lnTo>
                  <a:pt x="793750" y="88900"/>
                </a:lnTo>
                <a:lnTo>
                  <a:pt x="869950" y="82550"/>
                </a:lnTo>
                <a:lnTo>
                  <a:pt x="946150" y="76200"/>
                </a:lnTo>
                <a:lnTo>
                  <a:pt x="1022350" y="69850"/>
                </a:lnTo>
                <a:lnTo>
                  <a:pt x="1098550" y="63500"/>
                </a:lnTo>
                <a:lnTo>
                  <a:pt x="1181100" y="57150"/>
                </a:lnTo>
                <a:lnTo>
                  <a:pt x="1257300" y="50800"/>
                </a:lnTo>
                <a:lnTo>
                  <a:pt x="1333500" y="44450"/>
                </a:lnTo>
                <a:lnTo>
                  <a:pt x="1409700" y="38100"/>
                </a:lnTo>
                <a:lnTo>
                  <a:pt x="1485900" y="31750"/>
                </a:lnTo>
                <a:lnTo>
                  <a:pt x="1555750" y="25400"/>
                </a:lnTo>
                <a:lnTo>
                  <a:pt x="1625600" y="25400"/>
                </a:lnTo>
                <a:lnTo>
                  <a:pt x="1695450" y="19050"/>
                </a:lnTo>
                <a:lnTo>
                  <a:pt x="1758950" y="12700"/>
                </a:lnTo>
                <a:lnTo>
                  <a:pt x="1822450" y="12700"/>
                </a:lnTo>
                <a:lnTo>
                  <a:pt x="1885950" y="6350"/>
                </a:lnTo>
                <a:lnTo>
                  <a:pt x="1943100" y="6350"/>
                </a:lnTo>
                <a:lnTo>
                  <a:pt x="2000250" y="6350"/>
                </a:lnTo>
                <a:lnTo>
                  <a:pt x="2051050" y="6350"/>
                </a:lnTo>
                <a:lnTo>
                  <a:pt x="2101850" y="6350"/>
                </a:lnTo>
                <a:lnTo>
                  <a:pt x="2152650" y="0"/>
                </a:lnTo>
                <a:lnTo>
                  <a:pt x="2197100" y="0"/>
                </a:lnTo>
                <a:lnTo>
                  <a:pt x="2235200" y="0"/>
                </a:lnTo>
                <a:lnTo>
                  <a:pt x="2273300" y="0"/>
                </a:lnTo>
                <a:lnTo>
                  <a:pt x="2311400" y="0"/>
                </a:lnTo>
                <a:lnTo>
                  <a:pt x="2343150" y="0"/>
                </a:lnTo>
                <a:lnTo>
                  <a:pt x="2374900" y="0"/>
                </a:lnTo>
                <a:lnTo>
                  <a:pt x="2406650" y="0"/>
                </a:lnTo>
                <a:lnTo>
                  <a:pt x="2432050" y="0"/>
                </a:lnTo>
                <a:lnTo>
                  <a:pt x="2463800" y="0"/>
                </a:lnTo>
                <a:lnTo>
                  <a:pt x="2489200" y="0"/>
                </a:lnTo>
                <a:lnTo>
                  <a:pt x="2514600" y="6350"/>
                </a:lnTo>
                <a:lnTo>
                  <a:pt x="2533650" y="6350"/>
                </a:lnTo>
                <a:lnTo>
                  <a:pt x="2552700" y="12700"/>
                </a:lnTo>
                <a:lnTo>
                  <a:pt x="2584450" y="19050"/>
                </a:lnTo>
                <a:lnTo>
                  <a:pt x="2609850" y="25400"/>
                </a:lnTo>
                <a:lnTo>
                  <a:pt x="2628900" y="38100"/>
                </a:lnTo>
                <a:lnTo>
                  <a:pt x="2654300" y="63500"/>
                </a:lnTo>
                <a:lnTo>
                  <a:pt x="2667000" y="95250"/>
                </a:lnTo>
                <a:lnTo>
                  <a:pt x="2673350" y="107950"/>
                </a:lnTo>
                <a:lnTo>
                  <a:pt x="2673350" y="127000"/>
                </a:lnTo>
                <a:lnTo>
                  <a:pt x="2679700" y="146050"/>
                </a:lnTo>
                <a:lnTo>
                  <a:pt x="2686050" y="165100"/>
                </a:lnTo>
                <a:lnTo>
                  <a:pt x="2692400" y="190500"/>
                </a:lnTo>
                <a:lnTo>
                  <a:pt x="2698750" y="215900"/>
                </a:lnTo>
                <a:lnTo>
                  <a:pt x="2705100" y="241300"/>
                </a:lnTo>
                <a:lnTo>
                  <a:pt x="2705100" y="266700"/>
                </a:lnTo>
                <a:lnTo>
                  <a:pt x="2711450" y="298450"/>
                </a:lnTo>
                <a:lnTo>
                  <a:pt x="2717800" y="323850"/>
                </a:lnTo>
                <a:lnTo>
                  <a:pt x="2724150" y="355600"/>
                </a:lnTo>
                <a:lnTo>
                  <a:pt x="2724150" y="387350"/>
                </a:lnTo>
                <a:lnTo>
                  <a:pt x="2730500" y="419100"/>
                </a:lnTo>
                <a:lnTo>
                  <a:pt x="2736850" y="450850"/>
                </a:lnTo>
                <a:lnTo>
                  <a:pt x="2736850" y="482600"/>
                </a:lnTo>
                <a:lnTo>
                  <a:pt x="2743200" y="514350"/>
                </a:lnTo>
                <a:lnTo>
                  <a:pt x="2749550" y="539750"/>
                </a:lnTo>
                <a:lnTo>
                  <a:pt x="2749550" y="571500"/>
                </a:lnTo>
                <a:lnTo>
                  <a:pt x="2755900" y="603250"/>
                </a:lnTo>
                <a:lnTo>
                  <a:pt x="2755900" y="635000"/>
                </a:lnTo>
                <a:lnTo>
                  <a:pt x="2755900" y="660400"/>
                </a:lnTo>
                <a:lnTo>
                  <a:pt x="2762250" y="692150"/>
                </a:lnTo>
                <a:lnTo>
                  <a:pt x="2762250" y="723900"/>
                </a:lnTo>
                <a:lnTo>
                  <a:pt x="2762250" y="749300"/>
                </a:lnTo>
                <a:lnTo>
                  <a:pt x="2762250" y="781050"/>
                </a:lnTo>
                <a:lnTo>
                  <a:pt x="2762250" y="806450"/>
                </a:lnTo>
                <a:lnTo>
                  <a:pt x="2762250" y="831850"/>
                </a:lnTo>
                <a:lnTo>
                  <a:pt x="2762250" y="857250"/>
                </a:lnTo>
                <a:lnTo>
                  <a:pt x="2762250" y="876300"/>
                </a:lnTo>
                <a:lnTo>
                  <a:pt x="2762250" y="901700"/>
                </a:lnTo>
                <a:lnTo>
                  <a:pt x="2762250" y="920750"/>
                </a:lnTo>
                <a:lnTo>
                  <a:pt x="2768600" y="939800"/>
                </a:lnTo>
                <a:lnTo>
                  <a:pt x="2768600" y="971550"/>
                </a:lnTo>
                <a:lnTo>
                  <a:pt x="2768600" y="996950"/>
                </a:lnTo>
                <a:lnTo>
                  <a:pt x="2768600" y="1016000"/>
                </a:lnTo>
                <a:lnTo>
                  <a:pt x="2768600" y="1047750"/>
                </a:lnTo>
                <a:lnTo>
                  <a:pt x="2755900" y="1066800"/>
                </a:lnTo>
                <a:lnTo>
                  <a:pt x="2743200" y="1079500"/>
                </a:lnTo>
                <a:lnTo>
                  <a:pt x="2730500" y="1092200"/>
                </a:lnTo>
                <a:lnTo>
                  <a:pt x="2705100" y="1092200"/>
                </a:lnTo>
                <a:lnTo>
                  <a:pt x="2679700" y="1092200"/>
                </a:lnTo>
                <a:lnTo>
                  <a:pt x="2654300" y="1092200"/>
                </a:lnTo>
                <a:lnTo>
                  <a:pt x="2635250" y="1092200"/>
                </a:lnTo>
                <a:lnTo>
                  <a:pt x="2609850" y="1092200"/>
                </a:lnTo>
                <a:lnTo>
                  <a:pt x="2584450" y="1092200"/>
                </a:lnTo>
                <a:lnTo>
                  <a:pt x="2552700" y="1092200"/>
                </a:lnTo>
                <a:lnTo>
                  <a:pt x="2527300" y="1092200"/>
                </a:lnTo>
                <a:lnTo>
                  <a:pt x="2495550" y="1092200"/>
                </a:lnTo>
                <a:lnTo>
                  <a:pt x="2457450" y="1092200"/>
                </a:lnTo>
                <a:lnTo>
                  <a:pt x="2425700" y="1092200"/>
                </a:lnTo>
                <a:lnTo>
                  <a:pt x="2387600" y="1092200"/>
                </a:lnTo>
                <a:lnTo>
                  <a:pt x="2343150" y="1092200"/>
                </a:lnTo>
                <a:lnTo>
                  <a:pt x="2298700" y="1092200"/>
                </a:lnTo>
                <a:lnTo>
                  <a:pt x="2254250" y="1092200"/>
                </a:lnTo>
                <a:lnTo>
                  <a:pt x="2203450" y="1092200"/>
                </a:lnTo>
                <a:lnTo>
                  <a:pt x="2159000" y="1092200"/>
                </a:lnTo>
                <a:lnTo>
                  <a:pt x="2108200" y="1092200"/>
                </a:lnTo>
                <a:lnTo>
                  <a:pt x="2051050" y="1092200"/>
                </a:lnTo>
                <a:lnTo>
                  <a:pt x="2000250" y="1092200"/>
                </a:lnTo>
                <a:lnTo>
                  <a:pt x="1943100" y="1092200"/>
                </a:lnTo>
                <a:lnTo>
                  <a:pt x="1885950" y="1092200"/>
                </a:lnTo>
                <a:lnTo>
                  <a:pt x="1822450" y="1092200"/>
                </a:lnTo>
                <a:lnTo>
                  <a:pt x="1765300" y="1092200"/>
                </a:lnTo>
                <a:lnTo>
                  <a:pt x="1708150" y="1092200"/>
                </a:lnTo>
                <a:lnTo>
                  <a:pt x="1644650" y="1092200"/>
                </a:lnTo>
                <a:lnTo>
                  <a:pt x="1587500" y="1098550"/>
                </a:lnTo>
                <a:lnTo>
                  <a:pt x="1524000" y="1098550"/>
                </a:lnTo>
                <a:lnTo>
                  <a:pt x="1460500" y="1098550"/>
                </a:lnTo>
                <a:lnTo>
                  <a:pt x="1397000" y="1098550"/>
                </a:lnTo>
                <a:lnTo>
                  <a:pt x="1339850" y="1098550"/>
                </a:lnTo>
                <a:lnTo>
                  <a:pt x="1276350" y="1098550"/>
                </a:lnTo>
                <a:lnTo>
                  <a:pt x="1212850" y="1098550"/>
                </a:lnTo>
                <a:lnTo>
                  <a:pt x="1155700" y="1098550"/>
                </a:lnTo>
                <a:lnTo>
                  <a:pt x="1092200" y="1098550"/>
                </a:lnTo>
                <a:lnTo>
                  <a:pt x="1035050" y="1098550"/>
                </a:lnTo>
                <a:lnTo>
                  <a:pt x="977900" y="1098550"/>
                </a:lnTo>
                <a:lnTo>
                  <a:pt x="920750" y="1098550"/>
                </a:lnTo>
                <a:lnTo>
                  <a:pt x="863600" y="1098550"/>
                </a:lnTo>
                <a:lnTo>
                  <a:pt x="812800" y="1098550"/>
                </a:lnTo>
                <a:lnTo>
                  <a:pt x="755650" y="1098550"/>
                </a:lnTo>
                <a:lnTo>
                  <a:pt x="704850" y="1098550"/>
                </a:lnTo>
                <a:lnTo>
                  <a:pt x="647700" y="1098550"/>
                </a:lnTo>
                <a:lnTo>
                  <a:pt x="596900" y="1098550"/>
                </a:lnTo>
                <a:lnTo>
                  <a:pt x="552450" y="1098550"/>
                </a:lnTo>
                <a:lnTo>
                  <a:pt x="501650" y="1098550"/>
                </a:lnTo>
                <a:lnTo>
                  <a:pt x="457200" y="1098550"/>
                </a:lnTo>
                <a:lnTo>
                  <a:pt x="406400" y="1098550"/>
                </a:lnTo>
                <a:lnTo>
                  <a:pt x="368300" y="1098550"/>
                </a:lnTo>
                <a:lnTo>
                  <a:pt x="323850" y="1098550"/>
                </a:lnTo>
                <a:lnTo>
                  <a:pt x="285750" y="1098550"/>
                </a:lnTo>
                <a:lnTo>
                  <a:pt x="247650" y="1098550"/>
                </a:lnTo>
                <a:lnTo>
                  <a:pt x="209550" y="1098550"/>
                </a:lnTo>
                <a:lnTo>
                  <a:pt x="177800" y="1098550"/>
                </a:lnTo>
                <a:lnTo>
                  <a:pt x="152400" y="1098550"/>
                </a:lnTo>
                <a:lnTo>
                  <a:pt x="120650" y="1098550"/>
                </a:lnTo>
                <a:lnTo>
                  <a:pt x="101600" y="1092200"/>
                </a:lnTo>
                <a:lnTo>
                  <a:pt x="76200" y="1092200"/>
                </a:lnTo>
                <a:lnTo>
                  <a:pt x="57150" y="1092200"/>
                </a:lnTo>
                <a:lnTo>
                  <a:pt x="31750" y="1085850"/>
                </a:lnTo>
                <a:lnTo>
                  <a:pt x="12700" y="1085850"/>
                </a:lnTo>
                <a:lnTo>
                  <a:pt x="0" y="1079500"/>
                </a:lnTo>
                <a:lnTo>
                  <a:pt x="6350" y="1066800"/>
                </a:lnTo>
                <a:lnTo>
                  <a:pt x="6350" y="1041400"/>
                </a:lnTo>
                <a:lnTo>
                  <a:pt x="6350" y="1016000"/>
                </a:lnTo>
                <a:lnTo>
                  <a:pt x="0" y="984250"/>
                </a:lnTo>
                <a:lnTo>
                  <a:pt x="0" y="939800"/>
                </a:lnTo>
                <a:lnTo>
                  <a:pt x="0" y="920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6403" y="1757990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2" grpId="0" animBg="1"/>
      <p:bldP spid="33813" grpId="0" animBg="1"/>
      <p:bldP spid="33814" grpId="0" animBg="1"/>
      <p:bldP spid="33815" grpId="0" animBg="1"/>
      <p:bldP spid="33816" grpId="0" animBg="1"/>
      <p:bldP spid="33817" grpId="0" animBg="1"/>
      <p:bldP spid="33818" grpId="0" animBg="1"/>
      <p:bldP spid="33819" grpId="0" animBg="1"/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26" grpId="0" animBg="1"/>
      <p:bldP spid="33827" grpId="0" animBg="1"/>
      <p:bldP spid="33828" grpId="0" animBg="1"/>
      <p:bldP spid="33829" grpId="0" animBg="1"/>
      <p:bldP spid="33830" grpId="0" animBg="1"/>
      <p:bldP spid="33831" grpId="0" animBg="1"/>
      <p:bldP spid="33832" grpId="0" animBg="1"/>
      <p:bldP spid="33833" grpId="0" animBg="1"/>
      <p:bldP spid="33834" grpId="0" animBg="1"/>
      <p:bldP spid="33835" grpId="0" animBg="1"/>
      <p:bldP spid="33836" grpId="0" animBg="1"/>
      <p:bldP spid="33837" grpId="0" animBg="1"/>
      <p:bldP spid="33838" grpId="0" animBg="1"/>
      <p:bldP spid="33839" grpId="0" animBg="1"/>
      <p:bldP spid="33858" grpId="0" animBg="1"/>
      <p:bldP spid="33859" grpId="0" animBg="1"/>
      <p:bldP spid="33860" grpId="0" animBg="1"/>
      <p:bldP spid="33861" grpId="0" animBg="1"/>
      <p:bldP spid="33862" grpId="0" animBg="1"/>
      <p:bldP spid="33863" grpId="0" animBg="1"/>
      <p:bldP spid="33864" grpId="0" animBg="1"/>
      <p:bldP spid="33865" grpId="0" animBg="1"/>
      <p:bldP spid="33866" grpId="0" animBg="1"/>
      <p:bldP spid="33867" grpId="0" animBg="1"/>
      <p:bldP spid="33868" grpId="0" animBg="1"/>
      <p:bldP spid="33869" grpId="0" animBg="1"/>
      <p:bldP spid="33870" grpId="0" animBg="1"/>
      <p:bldP spid="33871" grpId="0" animBg="1"/>
      <p:bldP spid="33872" grpId="0" animBg="1"/>
      <p:bldP spid="33873" grpId="0" animBg="1"/>
      <p:bldP spid="33874" grpId="0" animBg="1"/>
      <p:bldP spid="33875" grpId="0" animBg="1"/>
      <p:bldP spid="33876" grpId="0" animBg="1"/>
      <p:bldP spid="33877" grpId="0" animBg="1"/>
      <p:bldP spid="33878" grpId="0" animBg="1"/>
      <p:bldP spid="33879" grpId="0" animBg="1"/>
      <p:bldP spid="33880" grpId="0" animBg="1"/>
      <p:bldP spid="33881" grpId="0" animBg="1"/>
      <p:bldP spid="33882" grpId="0" animBg="1"/>
      <p:bldP spid="33883" grpId="0" animBg="1"/>
      <p:bldP spid="33884" grpId="0" animBg="1"/>
      <p:bldP spid="33885" grpId="0" animBg="1"/>
      <p:bldP spid="33886" grpId="0" animBg="1"/>
      <p:bldP spid="33887" grpId="0" animBg="1"/>
      <p:bldP spid="33888" grpId="0" animBg="1"/>
      <p:bldP spid="33889" grpId="0" animBg="1"/>
      <p:bldP spid="33890" grpId="0" animBg="1"/>
      <p:bldP spid="33891" grpId="0" animBg="1"/>
      <p:bldP spid="33892" grpId="0" animBg="1"/>
      <p:bldP spid="33893" grpId="0" animBg="1"/>
      <p:bldP spid="33894" grpId="0" animBg="1"/>
      <p:bldP spid="33895" grpId="0" animBg="1"/>
      <p:bldP spid="33896" grpId="0" animBg="1"/>
      <p:bldP spid="33897" grpId="0" animBg="1"/>
      <p:bldP spid="33898" grpId="0" animBg="1"/>
      <p:bldP spid="33899" grpId="0" animBg="1"/>
      <p:bldP spid="33900" grpId="0" animBg="1"/>
      <p:bldP spid="33901" grpId="0" animBg="1"/>
      <p:bldP spid="33902" grpId="0" animBg="1"/>
      <p:bldP spid="33903" grpId="0" animBg="1"/>
      <p:bldP spid="33904" grpId="0" animBg="1"/>
      <p:bldP spid="33905" grpId="0" animBg="1"/>
      <p:bldP spid="33906" grpId="0" animBg="1"/>
      <p:bldP spid="33907" grpId="0" animBg="1"/>
      <p:bldP spid="33908" grpId="0" animBg="1"/>
      <p:bldP spid="33909" grpId="0" animBg="1"/>
      <p:bldP spid="33910" grpId="0" animBg="1"/>
      <p:bldP spid="33911" grpId="0" animBg="1"/>
      <p:bldP spid="33912" grpId="0" animBg="1"/>
      <p:bldP spid="33913" grpId="0" animBg="1"/>
      <p:bldP spid="33914" grpId="0" animBg="1"/>
      <p:bldP spid="33915" grpId="0" animBg="1"/>
      <p:bldP spid="33916" grpId="0" animBg="1"/>
      <p:bldP spid="33917" grpId="0" animBg="1"/>
      <p:bldP spid="33918" grpId="0" animBg="1"/>
      <p:bldP spid="33919" grpId="0" animBg="1"/>
      <p:bldP spid="33920" grpId="0" animBg="1"/>
      <p:bldP spid="33921" grpId="0" animBg="1"/>
      <p:bldP spid="33922" grpId="0" animBg="1"/>
      <p:bldP spid="33923" grpId="0" animBg="1"/>
      <p:bldP spid="33924" grpId="0" animBg="1"/>
      <p:bldP spid="33925" grpId="0" animBg="1"/>
      <p:bldP spid="33926" grpId="0" animBg="1"/>
      <p:bldP spid="33927" grpId="0" animBg="1"/>
      <p:bldP spid="33928" grpId="0" animBg="1"/>
      <p:bldP spid="33929" grpId="0" animBg="1"/>
      <p:bldP spid="33930" grpId="0" animBg="1"/>
      <p:bldP spid="33931" grpId="0" animBg="1"/>
      <p:bldP spid="33932" grpId="0" animBg="1"/>
      <p:bldP spid="33933" grpId="0" animBg="1"/>
      <p:bldP spid="33934" grpId="0" animBg="1"/>
      <p:bldP spid="33935" grpId="0" animBg="1"/>
      <p:bldP spid="33936" grpId="0" animBg="1"/>
      <p:bldP spid="33937" grpId="0" animBg="1"/>
      <p:bldP spid="33938" grpId="0" animBg="1"/>
      <p:bldP spid="33939" grpId="0" animBg="1"/>
      <p:bldP spid="33940" grpId="0" animBg="1"/>
      <p:bldP spid="33941" grpId="0" animBg="1"/>
      <p:bldP spid="132" grpId="0" animBg="1"/>
      <p:bldP spid="13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Text Box 12"/>
          <p:cNvSpPr txBox="1">
            <a:spLocks noChangeArrowheads="1"/>
          </p:cNvSpPr>
          <p:nvPr/>
        </p:nvSpPr>
        <p:spPr bwMode="auto">
          <a:xfrm>
            <a:off x="196851" y="191072"/>
            <a:ext cx="8747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b="1" dirty="0" smtClean="0"/>
              <a:t>Sample Problem 3.9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Analysis </a:t>
            </a:r>
            <a:r>
              <a:rPr lang="en-US" altLang="en-US" sz="2000" dirty="0"/>
              <a:t>of a sample of an ionic compound yields 2.82 g of Na, 4.35 g of Cl, and 7.83 g of O.  What is the empirical </a:t>
            </a:r>
            <a:r>
              <a:rPr lang="en-US" altLang="en-US" sz="2000" dirty="0" smtClean="0"/>
              <a:t>formula?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2" name="SMARTINK"/>
          <p:cNvSpPr/>
          <p:nvPr/>
        </p:nvSpPr>
        <p:spPr bwMode="auto">
          <a:xfrm>
            <a:off x="552450" y="2508250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84150"/>
                </a:lnTo>
                <a:lnTo>
                  <a:pt x="12700" y="209550"/>
                </a:lnTo>
                <a:lnTo>
                  <a:pt x="12700" y="241300"/>
                </a:lnTo>
                <a:lnTo>
                  <a:pt x="12700" y="266700"/>
                </a:lnTo>
                <a:lnTo>
                  <a:pt x="190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520700" y="2501900"/>
            <a:ext cx="190501" cy="234951"/>
          </a:xfrm>
          <a:custGeom>
            <a:avLst/>
            <a:gdLst/>
            <a:ahLst/>
            <a:cxnLst/>
            <a:rect l="0" t="0" r="0" b="0"/>
            <a:pathLst>
              <a:path w="190501" h="234951">
                <a:moveTo>
                  <a:pt x="6350" y="25400"/>
                </a:moveTo>
                <a:lnTo>
                  <a:pt x="0" y="12700"/>
                </a:lnTo>
                <a:lnTo>
                  <a:pt x="31750" y="31750"/>
                </a:lnTo>
                <a:lnTo>
                  <a:pt x="50800" y="63500"/>
                </a:lnTo>
                <a:lnTo>
                  <a:pt x="63500" y="82550"/>
                </a:lnTo>
                <a:lnTo>
                  <a:pt x="82550" y="107950"/>
                </a:lnTo>
                <a:lnTo>
                  <a:pt x="101600" y="133350"/>
                </a:lnTo>
                <a:lnTo>
                  <a:pt x="114300" y="158750"/>
                </a:lnTo>
                <a:lnTo>
                  <a:pt x="127000" y="184150"/>
                </a:lnTo>
                <a:lnTo>
                  <a:pt x="146050" y="209550"/>
                </a:lnTo>
                <a:lnTo>
                  <a:pt x="158750" y="234950"/>
                </a:lnTo>
                <a:lnTo>
                  <a:pt x="177800" y="234950"/>
                </a:lnTo>
                <a:lnTo>
                  <a:pt x="184150" y="222250"/>
                </a:lnTo>
                <a:lnTo>
                  <a:pt x="184150" y="203200"/>
                </a:lnTo>
                <a:lnTo>
                  <a:pt x="190500" y="177800"/>
                </a:lnTo>
                <a:lnTo>
                  <a:pt x="190500" y="146050"/>
                </a:lnTo>
                <a:lnTo>
                  <a:pt x="190500" y="120650"/>
                </a:lnTo>
                <a:lnTo>
                  <a:pt x="190500" y="95250"/>
                </a:lnTo>
                <a:lnTo>
                  <a:pt x="184150" y="63500"/>
                </a:lnTo>
                <a:lnTo>
                  <a:pt x="184150" y="38100"/>
                </a:lnTo>
                <a:lnTo>
                  <a:pt x="177800" y="63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787400" y="2641600"/>
            <a:ext cx="165101" cy="114301"/>
          </a:xfrm>
          <a:custGeom>
            <a:avLst/>
            <a:gdLst/>
            <a:ahLst/>
            <a:cxnLst/>
            <a:rect l="0" t="0" r="0" b="0"/>
            <a:pathLst>
              <a:path w="165101" h="114301">
                <a:moveTo>
                  <a:pt x="95250" y="44450"/>
                </a:moveTo>
                <a:lnTo>
                  <a:pt x="88900" y="19050"/>
                </a:lnTo>
                <a:lnTo>
                  <a:pt x="8255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101600"/>
                </a:lnTo>
                <a:lnTo>
                  <a:pt x="44450" y="76200"/>
                </a:lnTo>
                <a:lnTo>
                  <a:pt x="57150" y="50800"/>
                </a:lnTo>
                <a:lnTo>
                  <a:pt x="63500" y="38100"/>
                </a:lnTo>
                <a:lnTo>
                  <a:pt x="69850" y="76200"/>
                </a:lnTo>
                <a:lnTo>
                  <a:pt x="82550" y="88900"/>
                </a:lnTo>
                <a:lnTo>
                  <a:pt x="101600" y="107950"/>
                </a:lnTo>
                <a:lnTo>
                  <a:pt x="120650" y="114300"/>
                </a:lnTo>
                <a:lnTo>
                  <a:pt x="1651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428750" y="2470150"/>
            <a:ext cx="355601" cy="254001"/>
          </a:xfrm>
          <a:custGeom>
            <a:avLst/>
            <a:gdLst/>
            <a:ahLst/>
            <a:cxnLst/>
            <a:rect l="0" t="0" r="0" b="0"/>
            <a:pathLst>
              <a:path w="355601" h="254001">
                <a:moveTo>
                  <a:pt x="114300" y="25400"/>
                </a:moveTo>
                <a:lnTo>
                  <a:pt x="101600" y="38100"/>
                </a:lnTo>
                <a:lnTo>
                  <a:pt x="107950" y="50800"/>
                </a:lnTo>
                <a:lnTo>
                  <a:pt x="101600" y="31750"/>
                </a:lnTo>
                <a:lnTo>
                  <a:pt x="88900" y="12700"/>
                </a:lnTo>
                <a:lnTo>
                  <a:pt x="7620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12700" y="209550"/>
                </a:lnTo>
                <a:lnTo>
                  <a:pt x="25400" y="234950"/>
                </a:lnTo>
                <a:lnTo>
                  <a:pt x="44450" y="241300"/>
                </a:lnTo>
                <a:lnTo>
                  <a:pt x="63500" y="247650"/>
                </a:lnTo>
                <a:lnTo>
                  <a:pt x="88900" y="254000"/>
                </a:lnTo>
                <a:lnTo>
                  <a:pt x="114300" y="241300"/>
                </a:lnTo>
                <a:lnTo>
                  <a:pt x="139700" y="228600"/>
                </a:lnTo>
                <a:lnTo>
                  <a:pt x="165100" y="203200"/>
                </a:lnTo>
                <a:lnTo>
                  <a:pt x="184150" y="177800"/>
                </a:lnTo>
                <a:lnTo>
                  <a:pt x="190500" y="158750"/>
                </a:lnTo>
                <a:lnTo>
                  <a:pt x="203200" y="146050"/>
                </a:lnTo>
                <a:lnTo>
                  <a:pt x="209550" y="127000"/>
                </a:lnTo>
                <a:lnTo>
                  <a:pt x="215900" y="107950"/>
                </a:lnTo>
                <a:lnTo>
                  <a:pt x="215900" y="88900"/>
                </a:lnTo>
                <a:lnTo>
                  <a:pt x="222250" y="76200"/>
                </a:lnTo>
                <a:lnTo>
                  <a:pt x="222250" y="44450"/>
                </a:lnTo>
                <a:lnTo>
                  <a:pt x="222250" y="25400"/>
                </a:lnTo>
                <a:lnTo>
                  <a:pt x="215900" y="12700"/>
                </a:lnTo>
                <a:lnTo>
                  <a:pt x="203200" y="31750"/>
                </a:lnTo>
                <a:lnTo>
                  <a:pt x="196850" y="57150"/>
                </a:lnTo>
                <a:lnTo>
                  <a:pt x="190500" y="82550"/>
                </a:lnTo>
                <a:lnTo>
                  <a:pt x="190500" y="114300"/>
                </a:lnTo>
                <a:lnTo>
                  <a:pt x="196850" y="146050"/>
                </a:lnTo>
                <a:lnTo>
                  <a:pt x="196850" y="171450"/>
                </a:lnTo>
                <a:lnTo>
                  <a:pt x="209550" y="203200"/>
                </a:lnTo>
                <a:lnTo>
                  <a:pt x="222250" y="215900"/>
                </a:lnTo>
                <a:lnTo>
                  <a:pt x="234950" y="228600"/>
                </a:lnTo>
                <a:lnTo>
                  <a:pt x="266700" y="234950"/>
                </a:lnTo>
                <a:lnTo>
                  <a:pt x="292100" y="228600"/>
                </a:lnTo>
                <a:lnTo>
                  <a:pt x="317500" y="222250"/>
                </a:lnTo>
                <a:lnTo>
                  <a:pt x="349250" y="209550"/>
                </a:lnTo>
                <a:lnTo>
                  <a:pt x="3556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355850" y="2438400"/>
            <a:ext cx="266701" cy="266701"/>
          </a:xfrm>
          <a:custGeom>
            <a:avLst/>
            <a:gdLst/>
            <a:ahLst/>
            <a:cxnLst/>
            <a:rect l="0" t="0" r="0" b="0"/>
            <a:pathLst>
              <a:path w="266701" h="266701">
                <a:moveTo>
                  <a:pt x="139700" y="38100"/>
                </a:moveTo>
                <a:lnTo>
                  <a:pt x="139700" y="19050"/>
                </a:lnTo>
                <a:lnTo>
                  <a:pt x="133350" y="6350"/>
                </a:lnTo>
                <a:lnTo>
                  <a:pt x="107950" y="0"/>
                </a:lnTo>
                <a:lnTo>
                  <a:pt x="82550" y="6350"/>
                </a:lnTo>
                <a:lnTo>
                  <a:pt x="57150" y="25400"/>
                </a:lnTo>
                <a:lnTo>
                  <a:pt x="38100" y="44450"/>
                </a:lnTo>
                <a:lnTo>
                  <a:pt x="25400" y="69850"/>
                </a:lnTo>
                <a:lnTo>
                  <a:pt x="1270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84150"/>
                </a:lnTo>
                <a:lnTo>
                  <a:pt x="12700" y="209550"/>
                </a:lnTo>
                <a:lnTo>
                  <a:pt x="19050" y="222250"/>
                </a:lnTo>
                <a:lnTo>
                  <a:pt x="38100" y="247650"/>
                </a:lnTo>
                <a:lnTo>
                  <a:pt x="69850" y="260350"/>
                </a:lnTo>
                <a:lnTo>
                  <a:pt x="95250" y="266700"/>
                </a:lnTo>
                <a:lnTo>
                  <a:pt x="114300" y="266700"/>
                </a:lnTo>
                <a:lnTo>
                  <a:pt x="133350" y="266700"/>
                </a:lnTo>
                <a:lnTo>
                  <a:pt x="177800" y="254000"/>
                </a:lnTo>
                <a:lnTo>
                  <a:pt x="209550" y="241300"/>
                </a:lnTo>
                <a:lnTo>
                  <a:pt x="234950" y="215900"/>
                </a:lnTo>
                <a:lnTo>
                  <a:pt x="254000" y="184150"/>
                </a:lnTo>
                <a:lnTo>
                  <a:pt x="260350" y="171450"/>
                </a:lnTo>
                <a:lnTo>
                  <a:pt x="266700" y="152400"/>
                </a:lnTo>
                <a:lnTo>
                  <a:pt x="266700" y="133350"/>
                </a:lnTo>
                <a:lnTo>
                  <a:pt x="266700" y="101600"/>
                </a:lnTo>
                <a:lnTo>
                  <a:pt x="247650" y="69850"/>
                </a:lnTo>
                <a:lnTo>
                  <a:pt x="215900" y="44450"/>
                </a:lnTo>
                <a:lnTo>
                  <a:pt x="196850" y="38100"/>
                </a:lnTo>
                <a:lnTo>
                  <a:pt x="177800" y="31750"/>
                </a:lnTo>
                <a:lnTo>
                  <a:pt x="158750" y="25400"/>
                </a:lnTo>
                <a:lnTo>
                  <a:pt x="133350" y="25400"/>
                </a:lnTo>
                <a:lnTo>
                  <a:pt x="107950" y="25400"/>
                </a:lnTo>
                <a:lnTo>
                  <a:pt x="952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104900" y="2533650"/>
            <a:ext cx="19051" cy="63501"/>
          </a:xfrm>
          <a:custGeom>
            <a:avLst/>
            <a:gdLst/>
            <a:ahLst/>
            <a:cxnLst/>
            <a:rect l="0" t="0" r="0" b="0"/>
            <a:pathLst>
              <a:path w="19051" h="63501">
                <a:moveTo>
                  <a:pt x="19050" y="0"/>
                </a:moveTo>
                <a:lnTo>
                  <a:pt x="12700" y="12700"/>
                </a:lnTo>
                <a:lnTo>
                  <a:pt x="6350" y="25400"/>
                </a:lnTo>
                <a:lnTo>
                  <a:pt x="0" y="6350"/>
                </a:lnTo>
                <a:lnTo>
                  <a:pt x="6350" y="38100"/>
                </a:lnTo>
                <a:lnTo>
                  <a:pt x="12700" y="12700"/>
                </a:lnTo>
                <a:lnTo>
                  <a:pt x="12700" y="44450"/>
                </a:lnTo>
                <a:lnTo>
                  <a:pt x="127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1098550" y="27178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6350" y="6350"/>
                </a:moveTo>
                <a:lnTo>
                  <a:pt x="19050" y="0"/>
                </a:lnTo>
                <a:lnTo>
                  <a:pt x="12700" y="19050"/>
                </a:lnTo>
                <a:lnTo>
                  <a:pt x="0" y="12700"/>
                </a:lnTo>
                <a:lnTo>
                  <a:pt x="6350" y="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987550" y="24828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12700"/>
                </a:moveTo>
                <a:lnTo>
                  <a:pt x="6350" y="25400"/>
                </a:lnTo>
                <a:lnTo>
                  <a:pt x="0" y="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962150" y="2660650"/>
            <a:ext cx="25401" cy="31751"/>
          </a:xfrm>
          <a:custGeom>
            <a:avLst/>
            <a:gdLst/>
            <a:ahLst/>
            <a:cxnLst/>
            <a:rect l="0" t="0" r="0" b="0"/>
            <a:pathLst>
              <a:path w="25401" h="31751">
                <a:moveTo>
                  <a:pt x="25400" y="0"/>
                </a:moveTo>
                <a:lnTo>
                  <a:pt x="19050" y="19050"/>
                </a:lnTo>
                <a:lnTo>
                  <a:pt x="12700" y="3175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022600" y="25019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12700" y="635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77800" y="0"/>
                </a:lnTo>
                <a:lnTo>
                  <a:pt x="1778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073400" y="2616200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2400" y="12700"/>
                </a:lnTo>
                <a:lnTo>
                  <a:pt x="184150" y="6350"/>
                </a:lnTo>
                <a:lnTo>
                  <a:pt x="209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702050" y="2374900"/>
            <a:ext cx="114301" cy="241301"/>
          </a:xfrm>
          <a:custGeom>
            <a:avLst/>
            <a:gdLst/>
            <a:ahLst/>
            <a:cxnLst/>
            <a:rect l="0" t="0" r="0" b="0"/>
            <a:pathLst>
              <a:path w="114301" h="241301">
                <a:moveTo>
                  <a:pt x="25400" y="63500"/>
                </a:moveTo>
                <a:lnTo>
                  <a:pt x="31750" y="38100"/>
                </a:lnTo>
                <a:lnTo>
                  <a:pt x="44450" y="25400"/>
                </a:lnTo>
                <a:lnTo>
                  <a:pt x="69850" y="12700"/>
                </a:lnTo>
                <a:lnTo>
                  <a:pt x="88900" y="0"/>
                </a:lnTo>
                <a:lnTo>
                  <a:pt x="101600" y="6350"/>
                </a:lnTo>
                <a:lnTo>
                  <a:pt x="114300" y="31750"/>
                </a:lnTo>
                <a:lnTo>
                  <a:pt x="114300" y="50800"/>
                </a:lnTo>
                <a:lnTo>
                  <a:pt x="107950" y="82550"/>
                </a:lnTo>
                <a:lnTo>
                  <a:pt x="95250" y="107950"/>
                </a:lnTo>
                <a:lnTo>
                  <a:pt x="76200" y="133350"/>
                </a:lnTo>
                <a:lnTo>
                  <a:pt x="63500" y="158750"/>
                </a:lnTo>
                <a:lnTo>
                  <a:pt x="44450" y="184150"/>
                </a:lnTo>
                <a:lnTo>
                  <a:pt x="19050" y="209550"/>
                </a:lnTo>
                <a:lnTo>
                  <a:pt x="0" y="228600"/>
                </a:lnTo>
                <a:lnTo>
                  <a:pt x="12700" y="234950"/>
                </a:lnTo>
                <a:lnTo>
                  <a:pt x="44450" y="234950"/>
                </a:lnTo>
                <a:lnTo>
                  <a:pt x="889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3860800" y="25590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3981450" y="237490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76200" y="44450"/>
                </a:moveTo>
                <a:lnTo>
                  <a:pt x="76200" y="12700"/>
                </a:lnTo>
                <a:lnTo>
                  <a:pt x="69850" y="0"/>
                </a:lnTo>
                <a:lnTo>
                  <a:pt x="44450" y="0"/>
                </a:lnTo>
                <a:lnTo>
                  <a:pt x="31750" y="12700"/>
                </a:lnTo>
                <a:lnTo>
                  <a:pt x="12700" y="31750"/>
                </a:lnTo>
                <a:lnTo>
                  <a:pt x="6350" y="44450"/>
                </a:lnTo>
                <a:lnTo>
                  <a:pt x="0" y="57150"/>
                </a:lnTo>
                <a:lnTo>
                  <a:pt x="12700" y="82550"/>
                </a:lnTo>
                <a:lnTo>
                  <a:pt x="25400" y="101600"/>
                </a:lnTo>
                <a:lnTo>
                  <a:pt x="57150" y="114300"/>
                </a:lnTo>
                <a:lnTo>
                  <a:pt x="82550" y="133350"/>
                </a:lnTo>
                <a:lnTo>
                  <a:pt x="101600" y="146050"/>
                </a:lnTo>
                <a:lnTo>
                  <a:pt x="114300" y="165100"/>
                </a:lnTo>
                <a:lnTo>
                  <a:pt x="107950" y="184150"/>
                </a:lnTo>
                <a:lnTo>
                  <a:pt x="101600" y="196850"/>
                </a:lnTo>
                <a:lnTo>
                  <a:pt x="82550" y="209550"/>
                </a:lnTo>
                <a:lnTo>
                  <a:pt x="57150" y="209550"/>
                </a:lnTo>
                <a:lnTo>
                  <a:pt x="31750" y="203200"/>
                </a:lnTo>
                <a:lnTo>
                  <a:pt x="25400" y="190500"/>
                </a:lnTo>
                <a:lnTo>
                  <a:pt x="25400" y="171450"/>
                </a:lnTo>
                <a:lnTo>
                  <a:pt x="31750" y="146050"/>
                </a:lnTo>
                <a:lnTo>
                  <a:pt x="44450" y="114300"/>
                </a:lnTo>
                <a:lnTo>
                  <a:pt x="57150" y="88900"/>
                </a:lnTo>
                <a:lnTo>
                  <a:pt x="63500" y="63500"/>
                </a:lnTo>
                <a:lnTo>
                  <a:pt x="69850" y="50800"/>
                </a:lnTo>
                <a:lnTo>
                  <a:pt x="63500" y="38100"/>
                </a:lnTo>
                <a:lnTo>
                  <a:pt x="50800" y="25400"/>
                </a:lnTo>
                <a:lnTo>
                  <a:pt x="190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159250" y="2374900"/>
            <a:ext cx="88901" cy="190501"/>
          </a:xfrm>
          <a:custGeom>
            <a:avLst/>
            <a:gdLst/>
            <a:ahLst/>
            <a:cxnLst/>
            <a:rect l="0" t="0" r="0" b="0"/>
            <a:pathLst>
              <a:path w="88901" h="190501">
                <a:moveTo>
                  <a:pt x="31750" y="19050"/>
                </a:moveTo>
                <a:lnTo>
                  <a:pt x="38100" y="635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82550" y="31750"/>
                </a:lnTo>
                <a:lnTo>
                  <a:pt x="76200" y="63500"/>
                </a:lnTo>
                <a:lnTo>
                  <a:pt x="69850" y="88900"/>
                </a:lnTo>
                <a:lnTo>
                  <a:pt x="57150" y="114300"/>
                </a:lnTo>
                <a:lnTo>
                  <a:pt x="44450" y="133350"/>
                </a:lnTo>
                <a:lnTo>
                  <a:pt x="19050" y="165100"/>
                </a:lnTo>
                <a:lnTo>
                  <a:pt x="0" y="190500"/>
                </a:lnTo>
                <a:lnTo>
                  <a:pt x="38100" y="190500"/>
                </a:lnTo>
                <a:lnTo>
                  <a:pt x="57150" y="184150"/>
                </a:lnTo>
                <a:lnTo>
                  <a:pt x="889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298950" y="2501900"/>
            <a:ext cx="120651" cy="234951"/>
          </a:xfrm>
          <a:custGeom>
            <a:avLst/>
            <a:gdLst/>
            <a:ahLst/>
            <a:cxnLst/>
            <a:rect l="0" t="0" r="0" b="0"/>
            <a:pathLst>
              <a:path w="120651" h="234951">
                <a:moveTo>
                  <a:pt x="107950" y="12700"/>
                </a:moveTo>
                <a:lnTo>
                  <a:pt x="95250" y="0"/>
                </a:lnTo>
                <a:lnTo>
                  <a:pt x="76200" y="0"/>
                </a:lnTo>
                <a:lnTo>
                  <a:pt x="57150" y="19050"/>
                </a:lnTo>
                <a:lnTo>
                  <a:pt x="50800" y="31750"/>
                </a:lnTo>
                <a:lnTo>
                  <a:pt x="50800" y="50800"/>
                </a:lnTo>
                <a:lnTo>
                  <a:pt x="63500" y="63500"/>
                </a:lnTo>
                <a:lnTo>
                  <a:pt x="76200" y="69850"/>
                </a:lnTo>
                <a:lnTo>
                  <a:pt x="101600" y="57150"/>
                </a:lnTo>
                <a:lnTo>
                  <a:pt x="107950" y="44450"/>
                </a:lnTo>
                <a:lnTo>
                  <a:pt x="114300" y="63500"/>
                </a:lnTo>
                <a:lnTo>
                  <a:pt x="120650" y="82550"/>
                </a:lnTo>
                <a:lnTo>
                  <a:pt x="120650" y="107950"/>
                </a:lnTo>
                <a:lnTo>
                  <a:pt x="120650" y="127000"/>
                </a:lnTo>
                <a:lnTo>
                  <a:pt x="120650" y="146050"/>
                </a:lnTo>
                <a:lnTo>
                  <a:pt x="114300" y="177800"/>
                </a:lnTo>
                <a:lnTo>
                  <a:pt x="107950" y="196850"/>
                </a:lnTo>
                <a:lnTo>
                  <a:pt x="88900" y="215900"/>
                </a:lnTo>
                <a:lnTo>
                  <a:pt x="76200" y="228600"/>
                </a:lnTo>
                <a:lnTo>
                  <a:pt x="57150" y="234950"/>
                </a:lnTo>
                <a:lnTo>
                  <a:pt x="38100" y="234950"/>
                </a:lnTo>
                <a:lnTo>
                  <a:pt x="25400" y="228600"/>
                </a:lnTo>
                <a:lnTo>
                  <a:pt x="12700" y="209550"/>
                </a:lnTo>
                <a:lnTo>
                  <a:pt x="6350" y="196850"/>
                </a:lnTo>
                <a:lnTo>
                  <a:pt x="0" y="184150"/>
                </a:lnTo>
                <a:lnTo>
                  <a:pt x="6350" y="158750"/>
                </a:lnTo>
                <a:lnTo>
                  <a:pt x="12700" y="146050"/>
                </a:lnTo>
                <a:lnTo>
                  <a:pt x="317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845050" y="24003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2700"/>
                </a:moveTo>
                <a:lnTo>
                  <a:pt x="0" y="19050"/>
                </a:lnTo>
                <a:lnTo>
                  <a:pt x="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845050" y="253365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19050"/>
                </a:moveTo>
                <a:lnTo>
                  <a:pt x="12700" y="12700"/>
                </a:lnTo>
                <a:lnTo>
                  <a:pt x="6350" y="25400"/>
                </a:lnTo>
                <a:lnTo>
                  <a:pt x="0" y="12700"/>
                </a:lnTo>
                <a:lnTo>
                  <a:pt x="635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238750" y="2286000"/>
            <a:ext cx="146051" cy="285751"/>
          </a:xfrm>
          <a:custGeom>
            <a:avLst/>
            <a:gdLst/>
            <a:ahLst/>
            <a:cxnLst/>
            <a:rect l="0" t="0" r="0" b="0"/>
            <a:pathLst>
              <a:path w="146051" h="285751">
                <a:moveTo>
                  <a:pt x="107950" y="0"/>
                </a:moveTo>
                <a:lnTo>
                  <a:pt x="114300" y="12700"/>
                </a:lnTo>
                <a:lnTo>
                  <a:pt x="101600" y="44450"/>
                </a:lnTo>
                <a:lnTo>
                  <a:pt x="76200" y="63500"/>
                </a:lnTo>
                <a:lnTo>
                  <a:pt x="57150" y="88900"/>
                </a:lnTo>
                <a:lnTo>
                  <a:pt x="31750" y="107950"/>
                </a:lnTo>
                <a:lnTo>
                  <a:pt x="6350" y="13970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71450"/>
                </a:lnTo>
                <a:lnTo>
                  <a:pt x="44450" y="171450"/>
                </a:lnTo>
                <a:lnTo>
                  <a:pt x="69850" y="165100"/>
                </a:lnTo>
                <a:lnTo>
                  <a:pt x="88900" y="158750"/>
                </a:lnTo>
                <a:lnTo>
                  <a:pt x="120650" y="152400"/>
                </a:lnTo>
                <a:lnTo>
                  <a:pt x="133350" y="139700"/>
                </a:lnTo>
                <a:lnTo>
                  <a:pt x="139700" y="120650"/>
                </a:lnTo>
                <a:lnTo>
                  <a:pt x="139700" y="95250"/>
                </a:lnTo>
                <a:lnTo>
                  <a:pt x="139700" y="76200"/>
                </a:lnTo>
                <a:lnTo>
                  <a:pt x="146050" y="95250"/>
                </a:lnTo>
                <a:lnTo>
                  <a:pt x="146050" y="114300"/>
                </a:lnTo>
                <a:lnTo>
                  <a:pt x="146050" y="139700"/>
                </a:lnTo>
                <a:lnTo>
                  <a:pt x="146050" y="171450"/>
                </a:lnTo>
                <a:lnTo>
                  <a:pt x="139700" y="196850"/>
                </a:lnTo>
                <a:lnTo>
                  <a:pt x="139700" y="222250"/>
                </a:lnTo>
                <a:lnTo>
                  <a:pt x="133350" y="247650"/>
                </a:lnTo>
                <a:lnTo>
                  <a:pt x="127000" y="273050"/>
                </a:lnTo>
                <a:lnTo>
                  <a:pt x="133350" y="285750"/>
                </a:lnTo>
                <a:lnTo>
                  <a:pt x="1397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467350" y="25082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0"/>
                </a:moveTo>
                <a:lnTo>
                  <a:pt x="0" y="190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581650" y="233680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0" y="38100"/>
                </a:moveTo>
                <a:lnTo>
                  <a:pt x="0" y="19050"/>
                </a:lnTo>
                <a:lnTo>
                  <a:pt x="6350" y="6350"/>
                </a:lnTo>
                <a:lnTo>
                  <a:pt x="25400" y="0"/>
                </a:lnTo>
                <a:lnTo>
                  <a:pt x="57150" y="0"/>
                </a:lnTo>
                <a:lnTo>
                  <a:pt x="69850" y="12700"/>
                </a:lnTo>
                <a:lnTo>
                  <a:pt x="76200" y="31750"/>
                </a:lnTo>
                <a:lnTo>
                  <a:pt x="63500" y="50800"/>
                </a:lnTo>
                <a:lnTo>
                  <a:pt x="38100" y="76200"/>
                </a:lnTo>
                <a:lnTo>
                  <a:pt x="25400" y="88900"/>
                </a:lnTo>
                <a:lnTo>
                  <a:pt x="69850" y="88900"/>
                </a:lnTo>
                <a:lnTo>
                  <a:pt x="101600" y="95250"/>
                </a:lnTo>
                <a:lnTo>
                  <a:pt x="107950" y="107950"/>
                </a:lnTo>
                <a:lnTo>
                  <a:pt x="114300" y="120650"/>
                </a:lnTo>
                <a:lnTo>
                  <a:pt x="107950" y="146050"/>
                </a:lnTo>
                <a:lnTo>
                  <a:pt x="88900" y="165100"/>
                </a:lnTo>
                <a:lnTo>
                  <a:pt x="63500" y="190500"/>
                </a:lnTo>
                <a:lnTo>
                  <a:pt x="44450" y="20320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695950" y="234950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133350" y="12700"/>
                </a:moveTo>
                <a:lnTo>
                  <a:pt x="120650" y="0"/>
                </a:lnTo>
                <a:lnTo>
                  <a:pt x="76200" y="12700"/>
                </a:lnTo>
                <a:lnTo>
                  <a:pt x="44450" y="12700"/>
                </a:lnTo>
                <a:lnTo>
                  <a:pt x="19050" y="19050"/>
                </a:lnTo>
                <a:lnTo>
                  <a:pt x="6350" y="25400"/>
                </a:lnTo>
                <a:lnTo>
                  <a:pt x="0" y="38100"/>
                </a:lnTo>
                <a:lnTo>
                  <a:pt x="12700" y="63500"/>
                </a:lnTo>
                <a:lnTo>
                  <a:pt x="38100" y="76200"/>
                </a:lnTo>
                <a:lnTo>
                  <a:pt x="63500" y="88900"/>
                </a:lnTo>
                <a:lnTo>
                  <a:pt x="82550" y="107950"/>
                </a:lnTo>
                <a:lnTo>
                  <a:pt x="95250" y="120650"/>
                </a:lnTo>
                <a:lnTo>
                  <a:pt x="95250" y="139700"/>
                </a:lnTo>
                <a:lnTo>
                  <a:pt x="63500" y="165100"/>
                </a:lnTo>
                <a:lnTo>
                  <a:pt x="44450" y="177800"/>
                </a:lnTo>
                <a:lnTo>
                  <a:pt x="25400" y="17780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810250" y="2482850"/>
            <a:ext cx="127001" cy="215901"/>
          </a:xfrm>
          <a:custGeom>
            <a:avLst/>
            <a:gdLst/>
            <a:ahLst/>
            <a:cxnLst/>
            <a:rect l="0" t="0" r="0" b="0"/>
            <a:pathLst>
              <a:path w="127001" h="215901">
                <a:moveTo>
                  <a:pt x="127000" y="19050"/>
                </a:moveTo>
                <a:lnTo>
                  <a:pt x="114300" y="6350"/>
                </a:lnTo>
                <a:lnTo>
                  <a:pt x="95250" y="0"/>
                </a:lnTo>
                <a:lnTo>
                  <a:pt x="69850" y="0"/>
                </a:lnTo>
                <a:lnTo>
                  <a:pt x="50800" y="6350"/>
                </a:lnTo>
                <a:lnTo>
                  <a:pt x="38100" y="25400"/>
                </a:lnTo>
                <a:lnTo>
                  <a:pt x="44450" y="44450"/>
                </a:lnTo>
                <a:lnTo>
                  <a:pt x="57150" y="57150"/>
                </a:lnTo>
                <a:lnTo>
                  <a:pt x="69850" y="50800"/>
                </a:lnTo>
                <a:lnTo>
                  <a:pt x="82550" y="38100"/>
                </a:lnTo>
                <a:lnTo>
                  <a:pt x="88900" y="25400"/>
                </a:lnTo>
                <a:lnTo>
                  <a:pt x="101600" y="38100"/>
                </a:lnTo>
                <a:lnTo>
                  <a:pt x="107950" y="69850"/>
                </a:lnTo>
                <a:lnTo>
                  <a:pt x="107950" y="95250"/>
                </a:lnTo>
                <a:lnTo>
                  <a:pt x="107950" y="120650"/>
                </a:lnTo>
                <a:lnTo>
                  <a:pt x="107950" y="146050"/>
                </a:lnTo>
                <a:lnTo>
                  <a:pt x="101600" y="165100"/>
                </a:lnTo>
                <a:lnTo>
                  <a:pt x="95250" y="196850"/>
                </a:lnTo>
                <a:lnTo>
                  <a:pt x="82550" y="209550"/>
                </a:lnTo>
                <a:lnTo>
                  <a:pt x="63500" y="215900"/>
                </a:lnTo>
                <a:lnTo>
                  <a:pt x="44450" y="215900"/>
                </a:lnTo>
                <a:lnTo>
                  <a:pt x="31750" y="209550"/>
                </a:lnTo>
                <a:lnTo>
                  <a:pt x="19050" y="203200"/>
                </a:lnTo>
                <a:lnTo>
                  <a:pt x="0" y="171450"/>
                </a:lnTo>
                <a:lnTo>
                  <a:pt x="6350" y="158750"/>
                </a:lnTo>
                <a:lnTo>
                  <a:pt x="6350" y="139700"/>
                </a:lnTo>
                <a:lnTo>
                  <a:pt x="12700" y="127000"/>
                </a:lnTo>
                <a:lnTo>
                  <a:pt x="25400" y="120650"/>
                </a:lnTo>
                <a:lnTo>
                  <a:pt x="38100" y="114300"/>
                </a:lnTo>
                <a:lnTo>
                  <a:pt x="571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235700" y="2336800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0" y="12700"/>
                </a:moveTo>
                <a:lnTo>
                  <a:pt x="6350" y="0"/>
                </a:lnTo>
                <a:lnTo>
                  <a:pt x="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254750" y="2463800"/>
            <a:ext cx="12701" cy="44451"/>
          </a:xfrm>
          <a:custGeom>
            <a:avLst/>
            <a:gdLst/>
            <a:ahLst/>
            <a:cxnLst/>
            <a:rect l="0" t="0" r="0" b="0"/>
            <a:pathLst>
              <a:path w="12701" h="44451">
                <a:moveTo>
                  <a:pt x="12700" y="0"/>
                </a:moveTo>
                <a:lnTo>
                  <a:pt x="0" y="25400"/>
                </a:lnTo>
                <a:lnTo>
                  <a:pt x="63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6661150" y="2292350"/>
            <a:ext cx="139701" cy="228601"/>
          </a:xfrm>
          <a:custGeom>
            <a:avLst/>
            <a:gdLst/>
            <a:ahLst/>
            <a:cxnLst/>
            <a:rect l="0" t="0" r="0" b="0"/>
            <a:pathLst>
              <a:path w="139701" h="22860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33350" y="0"/>
                </a:lnTo>
                <a:lnTo>
                  <a:pt x="139700" y="25400"/>
                </a:lnTo>
                <a:lnTo>
                  <a:pt x="133350" y="50800"/>
                </a:lnTo>
                <a:lnTo>
                  <a:pt x="127000" y="76200"/>
                </a:lnTo>
                <a:lnTo>
                  <a:pt x="120650" y="101600"/>
                </a:lnTo>
                <a:lnTo>
                  <a:pt x="107950" y="127000"/>
                </a:lnTo>
                <a:lnTo>
                  <a:pt x="101600" y="152400"/>
                </a:lnTo>
                <a:lnTo>
                  <a:pt x="88900" y="177800"/>
                </a:lnTo>
                <a:lnTo>
                  <a:pt x="82550" y="209550"/>
                </a:lnTo>
                <a:lnTo>
                  <a:pt x="762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6680200" y="2425700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5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6851650" y="24828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1270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6965950" y="2279650"/>
            <a:ext cx="101601" cy="215901"/>
          </a:xfrm>
          <a:custGeom>
            <a:avLst/>
            <a:gdLst/>
            <a:ahLst/>
            <a:cxnLst/>
            <a:rect l="0" t="0" r="0" b="0"/>
            <a:pathLst>
              <a:path w="101601" h="215901">
                <a:moveTo>
                  <a:pt x="101600" y="31750"/>
                </a:moveTo>
                <a:lnTo>
                  <a:pt x="82550" y="6350"/>
                </a:lnTo>
                <a:lnTo>
                  <a:pt x="69850" y="0"/>
                </a:lnTo>
                <a:lnTo>
                  <a:pt x="50800" y="6350"/>
                </a:lnTo>
                <a:lnTo>
                  <a:pt x="25400" y="25400"/>
                </a:lnTo>
                <a:lnTo>
                  <a:pt x="12700" y="38100"/>
                </a:lnTo>
                <a:lnTo>
                  <a:pt x="12700" y="69850"/>
                </a:lnTo>
                <a:lnTo>
                  <a:pt x="38100" y="95250"/>
                </a:lnTo>
                <a:lnTo>
                  <a:pt x="63500" y="127000"/>
                </a:lnTo>
                <a:lnTo>
                  <a:pt x="88900" y="152400"/>
                </a:lnTo>
                <a:lnTo>
                  <a:pt x="95250" y="165100"/>
                </a:lnTo>
                <a:lnTo>
                  <a:pt x="101600" y="177800"/>
                </a:lnTo>
                <a:lnTo>
                  <a:pt x="95250" y="203200"/>
                </a:lnTo>
                <a:lnTo>
                  <a:pt x="76200" y="215900"/>
                </a:lnTo>
                <a:lnTo>
                  <a:pt x="44450" y="215900"/>
                </a:lnTo>
                <a:lnTo>
                  <a:pt x="19050" y="215900"/>
                </a:lnTo>
                <a:lnTo>
                  <a:pt x="6350" y="209550"/>
                </a:lnTo>
                <a:lnTo>
                  <a:pt x="0" y="190500"/>
                </a:lnTo>
                <a:lnTo>
                  <a:pt x="6350" y="171450"/>
                </a:lnTo>
                <a:lnTo>
                  <a:pt x="25400" y="139700"/>
                </a:lnTo>
                <a:lnTo>
                  <a:pt x="44450" y="107950"/>
                </a:lnTo>
                <a:lnTo>
                  <a:pt x="63500" y="82550"/>
                </a:lnTo>
                <a:lnTo>
                  <a:pt x="69850" y="69850"/>
                </a:lnTo>
                <a:lnTo>
                  <a:pt x="76200" y="57150"/>
                </a:lnTo>
                <a:lnTo>
                  <a:pt x="69850" y="44450"/>
                </a:lnTo>
                <a:lnTo>
                  <a:pt x="50800" y="31750"/>
                </a:lnTo>
                <a:lnTo>
                  <a:pt x="190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143750" y="2317750"/>
            <a:ext cx="120651" cy="184151"/>
          </a:xfrm>
          <a:custGeom>
            <a:avLst/>
            <a:gdLst/>
            <a:ahLst/>
            <a:cxnLst/>
            <a:rect l="0" t="0" r="0" b="0"/>
            <a:pathLst>
              <a:path w="120651" h="184151">
                <a:moveTo>
                  <a:pt x="0" y="25400"/>
                </a:moveTo>
                <a:lnTo>
                  <a:pt x="6350" y="12700"/>
                </a:lnTo>
                <a:lnTo>
                  <a:pt x="31750" y="0"/>
                </a:lnTo>
                <a:lnTo>
                  <a:pt x="508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76200" y="31750"/>
                </a:lnTo>
                <a:lnTo>
                  <a:pt x="50800" y="57150"/>
                </a:lnTo>
                <a:lnTo>
                  <a:pt x="44450" y="69850"/>
                </a:lnTo>
                <a:lnTo>
                  <a:pt x="69850" y="82550"/>
                </a:lnTo>
                <a:lnTo>
                  <a:pt x="95250" y="88900"/>
                </a:lnTo>
                <a:lnTo>
                  <a:pt x="114300" y="101600"/>
                </a:lnTo>
                <a:lnTo>
                  <a:pt x="120650" y="114300"/>
                </a:lnTo>
                <a:lnTo>
                  <a:pt x="114300" y="133350"/>
                </a:lnTo>
                <a:lnTo>
                  <a:pt x="107950" y="146050"/>
                </a:lnTo>
                <a:lnTo>
                  <a:pt x="82550" y="158750"/>
                </a:lnTo>
                <a:lnTo>
                  <a:pt x="57150" y="171450"/>
                </a:lnTo>
                <a:lnTo>
                  <a:pt x="44450" y="184150"/>
                </a:lnTo>
                <a:lnTo>
                  <a:pt x="25400" y="18415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0" name="SMARTINK"/>
          <p:cNvSpPr/>
          <p:nvPr/>
        </p:nvSpPr>
        <p:spPr bwMode="auto">
          <a:xfrm>
            <a:off x="7289800" y="2406650"/>
            <a:ext cx="146051" cy="228601"/>
          </a:xfrm>
          <a:custGeom>
            <a:avLst/>
            <a:gdLst/>
            <a:ahLst/>
            <a:cxnLst/>
            <a:rect l="0" t="0" r="0" b="0"/>
            <a:pathLst>
              <a:path w="146051" h="228601">
                <a:moveTo>
                  <a:pt x="146050" y="44450"/>
                </a:moveTo>
                <a:lnTo>
                  <a:pt x="139700" y="25400"/>
                </a:lnTo>
                <a:lnTo>
                  <a:pt x="133350" y="12700"/>
                </a:lnTo>
                <a:lnTo>
                  <a:pt x="107950" y="0"/>
                </a:lnTo>
                <a:lnTo>
                  <a:pt x="82550" y="0"/>
                </a:lnTo>
                <a:lnTo>
                  <a:pt x="63500" y="6350"/>
                </a:lnTo>
                <a:lnTo>
                  <a:pt x="50800" y="12700"/>
                </a:lnTo>
                <a:lnTo>
                  <a:pt x="44450" y="25400"/>
                </a:lnTo>
                <a:lnTo>
                  <a:pt x="44450" y="50800"/>
                </a:lnTo>
                <a:lnTo>
                  <a:pt x="57150" y="69850"/>
                </a:lnTo>
                <a:lnTo>
                  <a:pt x="82550" y="82550"/>
                </a:lnTo>
                <a:lnTo>
                  <a:pt x="101600" y="76200"/>
                </a:lnTo>
                <a:lnTo>
                  <a:pt x="114300" y="63500"/>
                </a:lnTo>
                <a:lnTo>
                  <a:pt x="120650" y="50800"/>
                </a:lnTo>
                <a:lnTo>
                  <a:pt x="127000" y="38100"/>
                </a:lnTo>
                <a:lnTo>
                  <a:pt x="127000" y="76200"/>
                </a:lnTo>
                <a:lnTo>
                  <a:pt x="133350" y="95250"/>
                </a:lnTo>
                <a:lnTo>
                  <a:pt x="133350" y="127000"/>
                </a:lnTo>
                <a:lnTo>
                  <a:pt x="133350" y="152400"/>
                </a:lnTo>
                <a:lnTo>
                  <a:pt x="127000" y="177800"/>
                </a:lnTo>
                <a:lnTo>
                  <a:pt x="114300" y="203200"/>
                </a:lnTo>
                <a:lnTo>
                  <a:pt x="88900" y="222250"/>
                </a:lnTo>
                <a:lnTo>
                  <a:pt x="63500" y="228600"/>
                </a:lnTo>
                <a:lnTo>
                  <a:pt x="38100" y="228600"/>
                </a:lnTo>
                <a:lnTo>
                  <a:pt x="19050" y="215900"/>
                </a:lnTo>
                <a:lnTo>
                  <a:pt x="12700" y="203200"/>
                </a:lnTo>
                <a:lnTo>
                  <a:pt x="0" y="177800"/>
                </a:lnTo>
                <a:lnTo>
                  <a:pt x="6350" y="152400"/>
                </a:lnTo>
                <a:lnTo>
                  <a:pt x="19050" y="127000"/>
                </a:lnTo>
                <a:lnTo>
                  <a:pt x="50800" y="127000"/>
                </a:lnTo>
                <a:lnTo>
                  <a:pt x="762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1" name="SMARTINK"/>
          <p:cNvSpPr/>
          <p:nvPr/>
        </p:nvSpPr>
        <p:spPr bwMode="auto">
          <a:xfrm>
            <a:off x="7524750" y="25336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4" name="SMARTINK"/>
          <p:cNvSpPr/>
          <p:nvPr/>
        </p:nvSpPr>
        <p:spPr bwMode="auto">
          <a:xfrm>
            <a:off x="3060700" y="320675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6350"/>
                </a:moveTo>
                <a:lnTo>
                  <a:pt x="3175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333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6" name="SMARTINK"/>
          <p:cNvSpPr/>
          <p:nvPr/>
        </p:nvSpPr>
        <p:spPr bwMode="auto">
          <a:xfrm>
            <a:off x="3067050" y="33337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0"/>
                </a:moveTo>
                <a:lnTo>
                  <a:pt x="6350" y="12700"/>
                </a:lnTo>
                <a:lnTo>
                  <a:pt x="38100" y="12700"/>
                </a:lnTo>
                <a:lnTo>
                  <a:pt x="63500" y="12700"/>
                </a:lnTo>
                <a:lnTo>
                  <a:pt x="95250" y="1270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7" name="SMARTINK"/>
          <p:cNvSpPr/>
          <p:nvPr/>
        </p:nvSpPr>
        <p:spPr bwMode="auto">
          <a:xfrm>
            <a:off x="3575050" y="3079750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19050" y="44450"/>
                </a:moveTo>
                <a:lnTo>
                  <a:pt x="19050" y="25400"/>
                </a:lnTo>
                <a:lnTo>
                  <a:pt x="31750" y="19050"/>
                </a:lnTo>
                <a:lnTo>
                  <a:pt x="57150" y="6350"/>
                </a:lnTo>
                <a:lnTo>
                  <a:pt x="82550" y="0"/>
                </a:lnTo>
                <a:lnTo>
                  <a:pt x="95250" y="6350"/>
                </a:lnTo>
                <a:lnTo>
                  <a:pt x="107950" y="12700"/>
                </a:lnTo>
                <a:lnTo>
                  <a:pt x="101600" y="57150"/>
                </a:lnTo>
                <a:lnTo>
                  <a:pt x="88900" y="76200"/>
                </a:lnTo>
                <a:lnTo>
                  <a:pt x="63500" y="107950"/>
                </a:lnTo>
                <a:lnTo>
                  <a:pt x="38100" y="133350"/>
                </a:lnTo>
                <a:lnTo>
                  <a:pt x="12700" y="165100"/>
                </a:lnTo>
                <a:lnTo>
                  <a:pt x="0" y="177800"/>
                </a:lnTo>
                <a:lnTo>
                  <a:pt x="6350" y="196850"/>
                </a:lnTo>
                <a:lnTo>
                  <a:pt x="50800" y="190500"/>
                </a:lnTo>
                <a:lnTo>
                  <a:pt x="76200" y="184150"/>
                </a:lnTo>
                <a:lnTo>
                  <a:pt x="952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8" name="SMARTINK"/>
          <p:cNvSpPr/>
          <p:nvPr/>
        </p:nvSpPr>
        <p:spPr bwMode="auto">
          <a:xfrm>
            <a:off x="3759200" y="32258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9" name="SMARTINK"/>
          <p:cNvSpPr/>
          <p:nvPr/>
        </p:nvSpPr>
        <p:spPr bwMode="auto">
          <a:xfrm>
            <a:off x="3829050" y="307340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69850" y="31750"/>
                </a:moveTo>
                <a:lnTo>
                  <a:pt x="69850" y="12700"/>
                </a:lnTo>
                <a:lnTo>
                  <a:pt x="63500" y="0"/>
                </a:lnTo>
                <a:lnTo>
                  <a:pt x="381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31750" y="88900"/>
                </a:lnTo>
                <a:lnTo>
                  <a:pt x="57150" y="114300"/>
                </a:lnTo>
                <a:lnTo>
                  <a:pt x="76200" y="139700"/>
                </a:lnTo>
                <a:lnTo>
                  <a:pt x="69850" y="152400"/>
                </a:lnTo>
                <a:lnTo>
                  <a:pt x="50800" y="165100"/>
                </a:lnTo>
                <a:lnTo>
                  <a:pt x="38100" y="171450"/>
                </a:lnTo>
                <a:lnTo>
                  <a:pt x="25400" y="165100"/>
                </a:lnTo>
                <a:lnTo>
                  <a:pt x="12700" y="146050"/>
                </a:lnTo>
                <a:lnTo>
                  <a:pt x="25400" y="120650"/>
                </a:lnTo>
                <a:lnTo>
                  <a:pt x="38100" y="95250"/>
                </a:lnTo>
                <a:lnTo>
                  <a:pt x="57150" y="69850"/>
                </a:lnTo>
                <a:lnTo>
                  <a:pt x="69850" y="44450"/>
                </a:lnTo>
                <a:lnTo>
                  <a:pt x="69850" y="25400"/>
                </a:lnTo>
                <a:lnTo>
                  <a:pt x="698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0" name="SMARTINK"/>
          <p:cNvSpPr/>
          <p:nvPr/>
        </p:nvSpPr>
        <p:spPr bwMode="auto">
          <a:xfrm>
            <a:off x="3975100" y="3067050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69850" y="19050"/>
                </a:lnTo>
                <a:lnTo>
                  <a:pt x="69850" y="38100"/>
                </a:lnTo>
                <a:lnTo>
                  <a:pt x="63500" y="50800"/>
                </a:lnTo>
                <a:lnTo>
                  <a:pt x="50800" y="82550"/>
                </a:lnTo>
                <a:lnTo>
                  <a:pt x="38100" y="114300"/>
                </a:lnTo>
                <a:lnTo>
                  <a:pt x="19050" y="139700"/>
                </a:lnTo>
                <a:lnTo>
                  <a:pt x="12700" y="152400"/>
                </a:lnTo>
                <a:lnTo>
                  <a:pt x="38100" y="158750"/>
                </a:lnTo>
                <a:lnTo>
                  <a:pt x="63500" y="146050"/>
                </a:lnTo>
                <a:lnTo>
                  <a:pt x="95250" y="146050"/>
                </a:lnTo>
                <a:lnTo>
                  <a:pt x="1016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1" name="SMARTINK"/>
          <p:cNvSpPr/>
          <p:nvPr/>
        </p:nvSpPr>
        <p:spPr bwMode="auto">
          <a:xfrm>
            <a:off x="4127500" y="3175000"/>
            <a:ext cx="101601" cy="247651"/>
          </a:xfrm>
          <a:custGeom>
            <a:avLst/>
            <a:gdLst/>
            <a:ahLst/>
            <a:cxnLst/>
            <a:rect l="0" t="0" r="0" b="0"/>
            <a:pathLst>
              <a:path w="101601" h="247651">
                <a:moveTo>
                  <a:pt x="82550" y="19050"/>
                </a:moveTo>
                <a:lnTo>
                  <a:pt x="69850" y="0"/>
                </a:lnTo>
                <a:lnTo>
                  <a:pt x="50800" y="0"/>
                </a:lnTo>
                <a:lnTo>
                  <a:pt x="31750" y="6350"/>
                </a:lnTo>
                <a:lnTo>
                  <a:pt x="25400" y="19050"/>
                </a:lnTo>
                <a:lnTo>
                  <a:pt x="25400" y="44450"/>
                </a:lnTo>
                <a:lnTo>
                  <a:pt x="31750" y="57150"/>
                </a:lnTo>
                <a:lnTo>
                  <a:pt x="50800" y="63500"/>
                </a:lnTo>
                <a:lnTo>
                  <a:pt x="69850" y="50800"/>
                </a:lnTo>
                <a:lnTo>
                  <a:pt x="82550" y="25400"/>
                </a:lnTo>
                <a:lnTo>
                  <a:pt x="88900" y="12700"/>
                </a:lnTo>
                <a:lnTo>
                  <a:pt x="88900" y="38100"/>
                </a:lnTo>
                <a:lnTo>
                  <a:pt x="95250" y="57150"/>
                </a:lnTo>
                <a:lnTo>
                  <a:pt x="95250" y="88900"/>
                </a:lnTo>
                <a:lnTo>
                  <a:pt x="101600" y="114300"/>
                </a:lnTo>
                <a:lnTo>
                  <a:pt x="101600" y="146050"/>
                </a:lnTo>
                <a:lnTo>
                  <a:pt x="101600" y="171450"/>
                </a:lnTo>
                <a:lnTo>
                  <a:pt x="101600" y="196850"/>
                </a:lnTo>
                <a:lnTo>
                  <a:pt x="95250" y="215900"/>
                </a:lnTo>
                <a:lnTo>
                  <a:pt x="82550" y="234950"/>
                </a:lnTo>
                <a:lnTo>
                  <a:pt x="69850" y="241300"/>
                </a:lnTo>
                <a:lnTo>
                  <a:pt x="57150" y="247650"/>
                </a:lnTo>
                <a:lnTo>
                  <a:pt x="31750" y="241300"/>
                </a:lnTo>
                <a:lnTo>
                  <a:pt x="19050" y="228600"/>
                </a:lnTo>
                <a:lnTo>
                  <a:pt x="6350" y="215900"/>
                </a:lnTo>
                <a:lnTo>
                  <a:pt x="0" y="196850"/>
                </a:lnTo>
                <a:lnTo>
                  <a:pt x="0" y="171450"/>
                </a:lnTo>
                <a:lnTo>
                  <a:pt x="6350" y="146050"/>
                </a:lnTo>
                <a:lnTo>
                  <a:pt x="25400" y="127000"/>
                </a:lnTo>
                <a:lnTo>
                  <a:pt x="508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2" name="SMARTINK"/>
          <p:cNvSpPr/>
          <p:nvPr/>
        </p:nvSpPr>
        <p:spPr bwMode="auto">
          <a:xfrm>
            <a:off x="4356100" y="2990850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171450" y="12700"/>
                </a:moveTo>
                <a:lnTo>
                  <a:pt x="165100" y="0"/>
                </a:lnTo>
                <a:lnTo>
                  <a:pt x="146050" y="38100"/>
                </a:lnTo>
                <a:lnTo>
                  <a:pt x="120650" y="63500"/>
                </a:lnTo>
                <a:lnTo>
                  <a:pt x="101600" y="88900"/>
                </a:lnTo>
                <a:lnTo>
                  <a:pt x="82550" y="120650"/>
                </a:lnTo>
                <a:lnTo>
                  <a:pt x="63500" y="146050"/>
                </a:lnTo>
                <a:lnTo>
                  <a:pt x="50800" y="171450"/>
                </a:lnTo>
                <a:lnTo>
                  <a:pt x="38100" y="196850"/>
                </a:lnTo>
                <a:lnTo>
                  <a:pt x="25400" y="222250"/>
                </a:lnTo>
                <a:lnTo>
                  <a:pt x="12700" y="247650"/>
                </a:lnTo>
                <a:lnTo>
                  <a:pt x="0" y="2667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3" name="SMARTINK"/>
          <p:cNvSpPr/>
          <p:nvPr/>
        </p:nvSpPr>
        <p:spPr bwMode="auto">
          <a:xfrm>
            <a:off x="4349750" y="2997200"/>
            <a:ext cx="177801" cy="222251"/>
          </a:xfrm>
          <a:custGeom>
            <a:avLst/>
            <a:gdLst/>
            <a:ahLst/>
            <a:cxnLst/>
            <a:rect l="0" t="0" r="0" b="0"/>
            <a:pathLst>
              <a:path w="177801" h="222251">
                <a:moveTo>
                  <a:pt x="6350" y="12700"/>
                </a:moveTo>
                <a:lnTo>
                  <a:pt x="0" y="0"/>
                </a:lnTo>
                <a:lnTo>
                  <a:pt x="19050" y="12700"/>
                </a:lnTo>
                <a:lnTo>
                  <a:pt x="38100" y="38100"/>
                </a:lnTo>
                <a:lnTo>
                  <a:pt x="57150" y="63500"/>
                </a:lnTo>
                <a:lnTo>
                  <a:pt x="82550" y="95250"/>
                </a:lnTo>
                <a:lnTo>
                  <a:pt x="101600" y="120650"/>
                </a:lnTo>
                <a:lnTo>
                  <a:pt x="120650" y="146050"/>
                </a:lnTo>
                <a:lnTo>
                  <a:pt x="133350" y="171450"/>
                </a:lnTo>
                <a:lnTo>
                  <a:pt x="152400" y="203200"/>
                </a:lnTo>
                <a:lnTo>
                  <a:pt x="158750" y="215900"/>
                </a:lnTo>
                <a:lnTo>
                  <a:pt x="1778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4" name="SMARTINK"/>
          <p:cNvSpPr/>
          <p:nvPr/>
        </p:nvSpPr>
        <p:spPr bwMode="auto">
          <a:xfrm>
            <a:off x="4641850" y="3086100"/>
            <a:ext cx="996951" cy="44451"/>
          </a:xfrm>
          <a:custGeom>
            <a:avLst/>
            <a:gdLst/>
            <a:ahLst/>
            <a:cxnLst/>
            <a:rect l="0" t="0" r="0" b="0"/>
            <a:pathLst>
              <a:path w="996951" h="44451">
                <a:moveTo>
                  <a:pt x="0" y="44450"/>
                </a:moveTo>
                <a:lnTo>
                  <a:pt x="2540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95250" y="44450"/>
                </a:lnTo>
                <a:lnTo>
                  <a:pt x="120650" y="44450"/>
                </a:lnTo>
                <a:lnTo>
                  <a:pt x="146050" y="44450"/>
                </a:lnTo>
                <a:lnTo>
                  <a:pt x="171450" y="38100"/>
                </a:lnTo>
                <a:lnTo>
                  <a:pt x="203200" y="38100"/>
                </a:lnTo>
                <a:lnTo>
                  <a:pt x="222250" y="38100"/>
                </a:lnTo>
                <a:lnTo>
                  <a:pt x="241300" y="38100"/>
                </a:lnTo>
                <a:lnTo>
                  <a:pt x="260350" y="38100"/>
                </a:lnTo>
                <a:lnTo>
                  <a:pt x="279400" y="38100"/>
                </a:lnTo>
                <a:lnTo>
                  <a:pt x="298450" y="38100"/>
                </a:lnTo>
                <a:lnTo>
                  <a:pt x="317500" y="38100"/>
                </a:lnTo>
                <a:lnTo>
                  <a:pt x="330200" y="31750"/>
                </a:lnTo>
                <a:lnTo>
                  <a:pt x="349250" y="31750"/>
                </a:lnTo>
                <a:lnTo>
                  <a:pt x="368300" y="31750"/>
                </a:lnTo>
                <a:lnTo>
                  <a:pt x="387350" y="31750"/>
                </a:lnTo>
                <a:lnTo>
                  <a:pt x="406400" y="31750"/>
                </a:lnTo>
                <a:lnTo>
                  <a:pt x="425450" y="31750"/>
                </a:lnTo>
                <a:lnTo>
                  <a:pt x="444500" y="25400"/>
                </a:lnTo>
                <a:lnTo>
                  <a:pt x="463550" y="25400"/>
                </a:lnTo>
                <a:lnTo>
                  <a:pt x="482600" y="25400"/>
                </a:lnTo>
                <a:lnTo>
                  <a:pt x="501650" y="25400"/>
                </a:lnTo>
                <a:lnTo>
                  <a:pt x="527050" y="25400"/>
                </a:lnTo>
                <a:lnTo>
                  <a:pt x="546100" y="25400"/>
                </a:lnTo>
                <a:lnTo>
                  <a:pt x="565150" y="25400"/>
                </a:lnTo>
                <a:lnTo>
                  <a:pt x="584200" y="25400"/>
                </a:lnTo>
                <a:lnTo>
                  <a:pt x="603250" y="25400"/>
                </a:lnTo>
                <a:lnTo>
                  <a:pt x="622300" y="25400"/>
                </a:lnTo>
                <a:lnTo>
                  <a:pt x="647700" y="25400"/>
                </a:lnTo>
                <a:lnTo>
                  <a:pt x="666750" y="25400"/>
                </a:lnTo>
                <a:lnTo>
                  <a:pt x="685800" y="19050"/>
                </a:lnTo>
                <a:lnTo>
                  <a:pt x="711200" y="19050"/>
                </a:lnTo>
                <a:lnTo>
                  <a:pt x="730250" y="19050"/>
                </a:lnTo>
                <a:lnTo>
                  <a:pt x="749300" y="19050"/>
                </a:lnTo>
                <a:lnTo>
                  <a:pt x="768350" y="19050"/>
                </a:lnTo>
                <a:lnTo>
                  <a:pt x="787400" y="19050"/>
                </a:lnTo>
                <a:lnTo>
                  <a:pt x="806450" y="19050"/>
                </a:lnTo>
                <a:lnTo>
                  <a:pt x="838200" y="19050"/>
                </a:lnTo>
                <a:lnTo>
                  <a:pt x="857250" y="12700"/>
                </a:lnTo>
                <a:lnTo>
                  <a:pt x="889000" y="12700"/>
                </a:lnTo>
                <a:lnTo>
                  <a:pt x="920750" y="6350"/>
                </a:lnTo>
                <a:lnTo>
                  <a:pt x="939800" y="6350"/>
                </a:lnTo>
                <a:lnTo>
                  <a:pt x="971550" y="6350"/>
                </a:lnTo>
                <a:lnTo>
                  <a:pt x="990600" y="0"/>
                </a:lnTo>
                <a:lnTo>
                  <a:pt x="996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5" name="SMARTINK"/>
          <p:cNvSpPr/>
          <p:nvPr/>
        </p:nvSpPr>
        <p:spPr bwMode="auto">
          <a:xfrm>
            <a:off x="4762500" y="2825750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12700" y="133350"/>
                </a:lnTo>
                <a:lnTo>
                  <a:pt x="12700" y="158750"/>
                </a:lnTo>
                <a:lnTo>
                  <a:pt x="19050" y="19050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6" name="SMARTINK"/>
          <p:cNvSpPr/>
          <p:nvPr/>
        </p:nvSpPr>
        <p:spPr bwMode="auto">
          <a:xfrm>
            <a:off x="4870450" y="2914650"/>
            <a:ext cx="158751" cy="69851"/>
          </a:xfrm>
          <a:custGeom>
            <a:avLst/>
            <a:gdLst/>
            <a:ahLst/>
            <a:cxnLst/>
            <a:rect l="0" t="0" r="0" b="0"/>
            <a:pathLst>
              <a:path w="158751" h="6985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12700" y="44450"/>
                </a:lnTo>
                <a:lnTo>
                  <a:pt x="19050" y="25400"/>
                </a:lnTo>
                <a:lnTo>
                  <a:pt x="38100" y="12700"/>
                </a:lnTo>
                <a:lnTo>
                  <a:pt x="50800" y="19050"/>
                </a:lnTo>
                <a:lnTo>
                  <a:pt x="63500" y="25400"/>
                </a:lnTo>
                <a:lnTo>
                  <a:pt x="63500" y="44450"/>
                </a:lnTo>
                <a:lnTo>
                  <a:pt x="88900" y="25400"/>
                </a:lnTo>
                <a:lnTo>
                  <a:pt x="107950" y="25400"/>
                </a:lnTo>
                <a:lnTo>
                  <a:pt x="139700" y="44450"/>
                </a:lnTo>
                <a:lnTo>
                  <a:pt x="1587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57" name="SMARTINK"/>
          <p:cNvSpPr/>
          <p:nvPr/>
        </p:nvSpPr>
        <p:spPr bwMode="auto">
          <a:xfrm>
            <a:off x="5035550" y="2908300"/>
            <a:ext cx="57151" cy="69851"/>
          </a:xfrm>
          <a:custGeom>
            <a:avLst/>
            <a:gdLst/>
            <a:ahLst/>
            <a:cxnLst/>
            <a:rect l="0" t="0" r="0" b="0"/>
            <a:pathLst>
              <a:path w="57151" h="69851">
                <a:moveTo>
                  <a:pt x="57150" y="6350"/>
                </a:moveTo>
                <a:lnTo>
                  <a:pt x="38100" y="635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69850"/>
                </a:lnTo>
                <a:lnTo>
                  <a:pt x="31750" y="63500"/>
                </a:lnTo>
                <a:lnTo>
                  <a:pt x="44450" y="50800"/>
                </a:lnTo>
                <a:lnTo>
                  <a:pt x="50800" y="31750"/>
                </a:lnTo>
                <a:lnTo>
                  <a:pt x="50800" y="12700"/>
                </a:lnTo>
                <a:lnTo>
                  <a:pt x="3810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0" name="SMARTINK"/>
          <p:cNvSpPr/>
          <p:nvPr/>
        </p:nvSpPr>
        <p:spPr bwMode="auto">
          <a:xfrm>
            <a:off x="5137150" y="2813050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25400" y="0"/>
                </a:moveTo>
                <a:lnTo>
                  <a:pt x="1270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7780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1" name="SMARTINK"/>
          <p:cNvSpPr/>
          <p:nvPr/>
        </p:nvSpPr>
        <p:spPr bwMode="auto">
          <a:xfrm>
            <a:off x="5251450" y="280670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12700" y="0"/>
                </a:moveTo>
                <a:lnTo>
                  <a:pt x="12700" y="19050"/>
                </a:lnTo>
                <a:lnTo>
                  <a:pt x="19050" y="50800"/>
                </a:lnTo>
                <a:lnTo>
                  <a:pt x="25400" y="69850"/>
                </a:lnTo>
                <a:lnTo>
                  <a:pt x="25400" y="88900"/>
                </a:lnTo>
                <a:lnTo>
                  <a:pt x="25400" y="120650"/>
                </a:lnTo>
                <a:lnTo>
                  <a:pt x="25400" y="146050"/>
                </a:lnTo>
                <a:lnTo>
                  <a:pt x="12700" y="120650"/>
                </a:lnTo>
                <a:lnTo>
                  <a:pt x="6350" y="95250"/>
                </a:lnTo>
                <a:lnTo>
                  <a:pt x="6350" y="69850"/>
                </a:lnTo>
                <a:lnTo>
                  <a:pt x="6350" y="44450"/>
                </a:lnTo>
                <a:lnTo>
                  <a:pt x="0" y="25400"/>
                </a:lnTo>
                <a:lnTo>
                  <a:pt x="19050" y="38100"/>
                </a:lnTo>
                <a:lnTo>
                  <a:pt x="38100" y="63500"/>
                </a:lnTo>
                <a:lnTo>
                  <a:pt x="57150" y="88900"/>
                </a:lnTo>
                <a:lnTo>
                  <a:pt x="76200" y="120650"/>
                </a:lnTo>
                <a:lnTo>
                  <a:pt x="88900" y="133350"/>
                </a:lnTo>
                <a:lnTo>
                  <a:pt x="107950" y="101600"/>
                </a:lnTo>
                <a:lnTo>
                  <a:pt x="120650" y="76200"/>
                </a:lnTo>
                <a:lnTo>
                  <a:pt x="120650" y="44450"/>
                </a:lnTo>
                <a:lnTo>
                  <a:pt x="114300" y="2540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2" name="SMARTINK"/>
          <p:cNvSpPr/>
          <p:nvPr/>
        </p:nvSpPr>
        <p:spPr bwMode="auto">
          <a:xfrm>
            <a:off x="5410200" y="2889250"/>
            <a:ext cx="139701" cy="88901"/>
          </a:xfrm>
          <a:custGeom>
            <a:avLst/>
            <a:gdLst/>
            <a:ahLst/>
            <a:cxnLst/>
            <a:rect l="0" t="0" r="0" b="0"/>
            <a:pathLst>
              <a:path w="139701" h="88901">
                <a:moveTo>
                  <a:pt x="63500" y="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31750" y="63500"/>
                </a:lnTo>
                <a:lnTo>
                  <a:pt x="44450" y="38100"/>
                </a:lnTo>
                <a:lnTo>
                  <a:pt x="57150" y="31750"/>
                </a:lnTo>
                <a:lnTo>
                  <a:pt x="63500" y="44450"/>
                </a:lnTo>
                <a:lnTo>
                  <a:pt x="95250" y="69850"/>
                </a:lnTo>
                <a:lnTo>
                  <a:pt x="107950" y="82550"/>
                </a:lnTo>
                <a:lnTo>
                  <a:pt x="1397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3" name="SMARTINK"/>
          <p:cNvSpPr/>
          <p:nvPr/>
        </p:nvSpPr>
        <p:spPr bwMode="auto">
          <a:xfrm>
            <a:off x="4787900" y="3219450"/>
            <a:ext cx="146051" cy="139701"/>
          </a:xfrm>
          <a:custGeom>
            <a:avLst/>
            <a:gdLst/>
            <a:ahLst/>
            <a:cxnLst/>
            <a:rect l="0" t="0" r="0" b="0"/>
            <a:pathLst>
              <a:path w="146051" h="139701">
                <a:moveTo>
                  <a:pt x="0" y="19050"/>
                </a:moveTo>
                <a:lnTo>
                  <a:pt x="1905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63500" y="31750"/>
                </a:lnTo>
                <a:lnTo>
                  <a:pt x="57150" y="44450"/>
                </a:lnTo>
                <a:lnTo>
                  <a:pt x="44450" y="76200"/>
                </a:lnTo>
                <a:lnTo>
                  <a:pt x="31750" y="95250"/>
                </a:lnTo>
                <a:lnTo>
                  <a:pt x="12700" y="127000"/>
                </a:lnTo>
                <a:lnTo>
                  <a:pt x="6350" y="139700"/>
                </a:lnTo>
                <a:lnTo>
                  <a:pt x="38100" y="133350"/>
                </a:lnTo>
                <a:lnTo>
                  <a:pt x="63500" y="127000"/>
                </a:lnTo>
                <a:lnTo>
                  <a:pt x="88900" y="127000"/>
                </a:lnTo>
                <a:lnTo>
                  <a:pt x="120650" y="120650"/>
                </a:lnTo>
                <a:lnTo>
                  <a:pt x="139700" y="120650"/>
                </a:lnTo>
                <a:lnTo>
                  <a:pt x="146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4" name="SMARTINK"/>
          <p:cNvSpPr/>
          <p:nvPr/>
        </p:nvSpPr>
        <p:spPr bwMode="auto">
          <a:xfrm>
            <a:off x="5003800" y="31877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0" y="31750"/>
                </a:moveTo>
                <a:lnTo>
                  <a:pt x="0" y="12700"/>
                </a:lnTo>
                <a:lnTo>
                  <a:pt x="12700" y="6350"/>
                </a:lnTo>
                <a:lnTo>
                  <a:pt x="44450" y="0"/>
                </a:lnTo>
                <a:lnTo>
                  <a:pt x="63500" y="0"/>
                </a:lnTo>
                <a:lnTo>
                  <a:pt x="76200" y="12700"/>
                </a:lnTo>
                <a:lnTo>
                  <a:pt x="69850" y="38100"/>
                </a:lnTo>
                <a:lnTo>
                  <a:pt x="57150" y="44450"/>
                </a:lnTo>
                <a:lnTo>
                  <a:pt x="38100" y="57150"/>
                </a:lnTo>
                <a:lnTo>
                  <a:pt x="50800" y="63500"/>
                </a:lnTo>
                <a:lnTo>
                  <a:pt x="69850" y="69850"/>
                </a:lnTo>
                <a:lnTo>
                  <a:pt x="76200" y="82550"/>
                </a:lnTo>
                <a:lnTo>
                  <a:pt x="69850" y="107950"/>
                </a:lnTo>
                <a:lnTo>
                  <a:pt x="44450" y="133350"/>
                </a:lnTo>
                <a:lnTo>
                  <a:pt x="25400" y="14605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5" name="SMARTINK"/>
          <p:cNvSpPr/>
          <p:nvPr/>
        </p:nvSpPr>
        <p:spPr bwMode="auto">
          <a:xfrm>
            <a:off x="5124450" y="3276600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7620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44450" y="31750"/>
                </a:lnTo>
                <a:lnTo>
                  <a:pt x="57150" y="25400"/>
                </a:lnTo>
                <a:lnTo>
                  <a:pt x="63500" y="50800"/>
                </a:lnTo>
                <a:lnTo>
                  <a:pt x="63500" y="82550"/>
                </a:lnTo>
                <a:lnTo>
                  <a:pt x="63500" y="107950"/>
                </a:lnTo>
                <a:lnTo>
                  <a:pt x="50800" y="133350"/>
                </a:lnTo>
                <a:lnTo>
                  <a:pt x="44450" y="146050"/>
                </a:lnTo>
                <a:lnTo>
                  <a:pt x="31750" y="158750"/>
                </a:lnTo>
                <a:lnTo>
                  <a:pt x="12700" y="152400"/>
                </a:lnTo>
                <a:lnTo>
                  <a:pt x="6350" y="139700"/>
                </a:lnTo>
                <a:lnTo>
                  <a:pt x="0" y="120650"/>
                </a:lnTo>
                <a:lnTo>
                  <a:pt x="0" y="101600"/>
                </a:lnTo>
                <a:lnTo>
                  <a:pt x="6350" y="82550"/>
                </a:lnTo>
                <a:lnTo>
                  <a:pt x="25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6" name="SMARTINK"/>
          <p:cNvSpPr/>
          <p:nvPr/>
        </p:nvSpPr>
        <p:spPr bwMode="auto">
          <a:xfrm>
            <a:off x="5378450" y="3168650"/>
            <a:ext cx="120651" cy="127001"/>
          </a:xfrm>
          <a:custGeom>
            <a:avLst/>
            <a:gdLst/>
            <a:ahLst/>
            <a:cxnLst/>
            <a:rect l="0" t="0" r="0" b="0"/>
            <a:pathLst>
              <a:path w="120651" h="127001">
                <a:moveTo>
                  <a:pt x="0" y="6350"/>
                </a:moveTo>
                <a:lnTo>
                  <a:pt x="635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27000"/>
                </a:lnTo>
                <a:lnTo>
                  <a:pt x="6350" y="95250"/>
                </a:lnTo>
                <a:lnTo>
                  <a:pt x="6350" y="76200"/>
                </a:lnTo>
                <a:lnTo>
                  <a:pt x="6350" y="57150"/>
                </a:lnTo>
                <a:lnTo>
                  <a:pt x="6350" y="25400"/>
                </a:lnTo>
                <a:lnTo>
                  <a:pt x="31750" y="50800"/>
                </a:lnTo>
                <a:lnTo>
                  <a:pt x="50800" y="76200"/>
                </a:lnTo>
                <a:lnTo>
                  <a:pt x="76200" y="107950"/>
                </a:lnTo>
                <a:lnTo>
                  <a:pt x="88900" y="114300"/>
                </a:lnTo>
                <a:lnTo>
                  <a:pt x="95250" y="101600"/>
                </a:lnTo>
                <a:lnTo>
                  <a:pt x="101600" y="76200"/>
                </a:lnTo>
                <a:lnTo>
                  <a:pt x="107950" y="50800"/>
                </a:lnTo>
                <a:lnTo>
                  <a:pt x="107950" y="19050"/>
                </a:lnTo>
                <a:lnTo>
                  <a:pt x="107950" y="0"/>
                </a:lnTo>
                <a:lnTo>
                  <a:pt x="1206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7" name="SMARTINK"/>
          <p:cNvSpPr/>
          <p:nvPr/>
        </p:nvSpPr>
        <p:spPr bwMode="auto">
          <a:xfrm>
            <a:off x="5524500" y="3232150"/>
            <a:ext cx="139701" cy="95251"/>
          </a:xfrm>
          <a:custGeom>
            <a:avLst/>
            <a:gdLst/>
            <a:ahLst/>
            <a:cxnLst/>
            <a:rect l="0" t="0" r="0" b="0"/>
            <a:pathLst>
              <a:path w="139701" h="95251">
                <a:moveTo>
                  <a:pt x="50800" y="0"/>
                </a:move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31750" y="44450"/>
                </a:lnTo>
                <a:lnTo>
                  <a:pt x="38100" y="31750"/>
                </a:lnTo>
                <a:lnTo>
                  <a:pt x="50800" y="25400"/>
                </a:lnTo>
                <a:lnTo>
                  <a:pt x="63500" y="31750"/>
                </a:lnTo>
                <a:lnTo>
                  <a:pt x="95250" y="57150"/>
                </a:lnTo>
                <a:lnTo>
                  <a:pt x="120650" y="82550"/>
                </a:lnTo>
                <a:lnTo>
                  <a:pt x="1397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8" name="SMARTINK"/>
          <p:cNvSpPr/>
          <p:nvPr/>
        </p:nvSpPr>
        <p:spPr bwMode="auto">
          <a:xfrm>
            <a:off x="4927600" y="3143250"/>
            <a:ext cx="660401" cy="317501"/>
          </a:xfrm>
          <a:custGeom>
            <a:avLst/>
            <a:gdLst/>
            <a:ahLst/>
            <a:cxnLst/>
            <a:rect l="0" t="0" r="0" b="0"/>
            <a:pathLst>
              <a:path w="660401" h="317501">
                <a:moveTo>
                  <a:pt x="660400" y="12700"/>
                </a:moveTo>
                <a:lnTo>
                  <a:pt x="654050" y="0"/>
                </a:lnTo>
                <a:lnTo>
                  <a:pt x="628650" y="6350"/>
                </a:lnTo>
                <a:lnTo>
                  <a:pt x="603250" y="19050"/>
                </a:lnTo>
                <a:lnTo>
                  <a:pt x="590550" y="31750"/>
                </a:lnTo>
                <a:lnTo>
                  <a:pt x="565150" y="38100"/>
                </a:lnTo>
                <a:lnTo>
                  <a:pt x="539750" y="50800"/>
                </a:lnTo>
                <a:lnTo>
                  <a:pt x="514350" y="63500"/>
                </a:lnTo>
                <a:lnTo>
                  <a:pt x="482600" y="76200"/>
                </a:lnTo>
                <a:lnTo>
                  <a:pt x="450850" y="88900"/>
                </a:lnTo>
                <a:lnTo>
                  <a:pt x="412750" y="107950"/>
                </a:lnTo>
                <a:lnTo>
                  <a:pt x="374650" y="120650"/>
                </a:lnTo>
                <a:lnTo>
                  <a:pt x="330200" y="139700"/>
                </a:lnTo>
                <a:lnTo>
                  <a:pt x="292100" y="152400"/>
                </a:lnTo>
                <a:lnTo>
                  <a:pt x="247650" y="171450"/>
                </a:lnTo>
                <a:lnTo>
                  <a:pt x="209550" y="190500"/>
                </a:lnTo>
                <a:lnTo>
                  <a:pt x="171450" y="209550"/>
                </a:lnTo>
                <a:lnTo>
                  <a:pt x="139700" y="222250"/>
                </a:lnTo>
                <a:lnTo>
                  <a:pt x="107950" y="241300"/>
                </a:lnTo>
                <a:lnTo>
                  <a:pt x="82550" y="254000"/>
                </a:lnTo>
                <a:lnTo>
                  <a:pt x="63500" y="266700"/>
                </a:lnTo>
                <a:lnTo>
                  <a:pt x="31750" y="292100"/>
                </a:lnTo>
                <a:lnTo>
                  <a:pt x="0" y="311150"/>
                </a:lnTo>
                <a:lnTo>
                  <a:pt x="6350" y="317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69" name="SMARTINK"/>
          <p:cNvSpPr/>
          <p:nvPr/>
        </p:nvSpPr>
        <p:spPr bwMode="auto">
          <a:xfrm>
            <a:off x="3981450" y="2997200"/>
            <a:ext cx="368301" cy="527051"/>
          </a:xfrm>
          <a:custGeom>
            <a:avLst/>
            <a:gdLst/>
            <a:ahLst/>
            <a:cxnLst/>
            <a:rect l="0" t="0" r="0" b="0"/>
            <a:pathLst>
              <a:path w="368301" h="527051">
                <a:moveTo>
                  <a:pt x="336550" y="19050"/>
                </a:moveTo>
                <a:lnTo>
                  <a:pt x="355600" y="0"/>
                </a:lnTo>
                <a:lnTo>
                  <a:pt x="368300" y="12700"/>
                </a:lnTo>
                <a:lnTo>
                  <a:pt x="368300" y="31750"/>
                </a:lnTo>
                <a:lnTo>
                  <a:pt x="355600" y="57150"/>
                </a:lnTo>
                <a:lnTo>
                  <a:pt x="349250" y="69850"/>
                </a:lnTo>
                <a:lnTo>
                  <a:pt x="342900" y="88900"/>
                </a:lnTo>
                <a:lnTo>
                  <a:pt x="323850" y="107950"/>
                </a:lnTo>
                <a:lnTo>
                  <a:pt x="311150" y="133350"/>
                </a:lnTo>
                <a:lnTo>
                  <a:pt x="292100" y="158750"/>
                </a:lnTo>
                <a:lnTo>
                  <a:pt x="273050" y="184150"/>
                </a:lnTo>
                <a:lnTo>
                  <a:pt x="247650" y="209550"/>
                </a:lnTo>
                <a:lnTo>
                  <a:pt x="228600" y="234950"/>
                </a:lnTo>
                <a:lnTo>
                  <a:pt x="203200" y="260350"/>
                </a:lnTo>
                <a:lnTo>
                  <a:pt x="177800" y="292100"/>
                </a:lnTo>
                <a:lnTo>
                  <a:pt x="158750" y="317500"/>
                </a:lnTo>
                <a:lnTo>
                  <a:pt x="133350" y="342900"/>
                </a:lnTo>
                <a:lnTo>
                  <a:pt x="114300" y="361950"/>
                </a:lnTo>
                <a:lnTo>
                  <a:pt x="95250" y="387350"/>
                </a:lnTo>
                <a:lnTo>
                  <a:pt x="82550" y="406400"/>
                </a:lnTo>
                <a:lnTo>
                  <a:pt x="63500" y="425450"/>
                </a:lnTo>
                <a:lnTo>
                  <a:pt x="50800" y="444500"/>
                </a:lnTo>
                <a:lnTo>
                  <a:pt x="38100" y="457200"/>
                </a:lnTo>
                <a:lnTo>
                  <a:pt x="25400" y="476250"/>
                </a:lnTo>
                <a:lnTo>
                  <a:pt x="12700" y="501650"/>
                </a:lnTo>
                <a:lnTo>
                  <a:pt x="0" y="527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0" name="SMARTINK"/>
          <p:cNvSpPr/>
          <p:nvPr/>
        </p:nvSpPr>
        <p:spPr bwMode="auto">
          <a:xfrm>
            <a:off x="5816600" y="2940050"/>
            <a:ext cx="19051" cy="31751"/>
          </a:xfrm>
          <a:custGeom>
            <a:avLst/>
            <a:gdLst/>
            <a:ahLst/>
            <a:cxnLst/>
            <a:rect l="0" t="0" r="0" b="0"/>
            <a:pathLst>
              <a:path w="19051" h="31751">
                <a:moveTo>
                  <a:pt x="19050" y="6350"/>
                </a:moveTo>
                <a:lnTo>
                  <a:pt x="12700" y="19050"/>
                </a:lnTo>
                <a:lnTo>
                  <a:pt x="0" y="0"/>
                </a:lnTo>
                <a:lnTo>
                  <a:pt x="127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1" name="SMARTINK"/>
          <p:cNvSpPr/>
          <p:nvPr/>
        </p:nvSpPr>
        <p:spPr bwMode="auto">
          <a:xfrm>
            <a:off x="5822950" y="30861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12700" y="6350"/>
                </a:lnTo>
                <a:lnTo>
                  <a:pt x="6350" y="1905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2" name="SMARTINK"/>
          <p:cNvSpPr/>
          <p:nvPr/>
        </p:nvSpPr>
        <p:spPr bwMode="auto">
          <a:xfrm>
            <a:off x="6000750" y="2965450"/>
            <a:ext cx="114301" cy="158751"/>
          </a:xfrm>
          <a:custGeom>
            <a:avLst/>
            <a:gdLst/>
            <a:ahLst/>
            <a:cxnLst/>
            <a:rect l="0" t="0" r="0" b="0"/>
            <a:pathLst>
              <a:path w="114301" h="158751">
                <a:moveTo>
                  <a:pt x="57150" y="0"/>
                </a:moveTo>
                <a:lnTo>
                  <a:pt x="50800" y="12700"/>
                </a:lnTo>
                <a:lnTo>
                  <a:pt x="25400" y="44450"/>
                </a:lnTo>
                <a:lnTo>
                  <a:pt x="12700" y="69850"/>
                </a:lnTo>
                <a:lnTo>
                  <a:pt x="0" y="101600"/>
                </a:lnTo>
                <a:lnTo>
                  <a:pt x="19050" y="107950"/>
                </a:lnTo>
                <a:lnTo>
                  <a:pt x="50800" y="107950"/>
                </a:lnTo>
                <a:lnTo>
                  <a:pt x="69850" y="101600"/>
                </a:lnTo>
                <a:lnTo>
                  <a:pt x="82550" y="95250"/>
                </a:lnTo>
                <a:lnTo>
                  <a:pt x="88900" y="82550"/>
                </a:lnTo>
                <a:lnTo>
                  <a:pt x="95250" y="69850"/>
                </a:lnTo>
                <a:lnTo>
                  <a:pt x="95250" y="50800"/>
                </a:lnTo>
                <a:lnTo>
                  <a:pt x="95250" y="31750"/>
                </a:lnTo>
                <a:lnTo>
                  <a:pt x="95250" y="63500"/>
                </a:lnTo>
                <a:lnTo>
                  <a:pt x="95250" y="95250"/>
                </a:lnTo>
                <a:lnTo>
                  <a:pt x="95250" y="120650"/>
                </a:lnTo>
                <a:lnTo>
                  <a:pt x="95250" y="146050"/>
                </a:lnTo>
                <a:lnTo>
                  <a:pt x="1143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3" name="SMARTINK"/>
          <p:cNvSpPr/>
          <p:nvPr/>
        </p:nvSpPr>
        <p:spPr bwMode="auto">
          <a:xfrm>
            <a:off x="6159500" y="3073400"/>
            <a:ext cx="12701" cy="44451"/>
          </a:xfrm>
          <a:custGeom>
            <a:avLst/>
            <a:gdLst/>
            <a:ahLst/>
            <a:cxnLst/>
            <a:rect l="0" t="0" r="0" b="0"/>
            <a:pathLst>
              <a:path w="12701" h="44451">
                <a:moveTo>
                  <a:pt x="0" y="0"/>
                </a:moveTo>
                <a:lnTo>
                  <a:pt x="0" y="25400"/>
                </a:lnTo>
                <a:lnTo>
                  <a:pt x="127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4" name="SMARTINK"/>
          <p:cNvSpPr/>
          <p:nvPr/>
        </p:nvSpPr>
        <p:spPr bwMode="auto">
          <a:xfrm>
            <a:off x="6235700" y="2946400"/>
            <a:ext cx="82551" cy="171451"/>
          </a:xfrm>
          <a:custGeom>
            <a:avLst/>
            <a:gdLst/>
            <a:ahLst/>
            <a:cxnLst/>
            <a:rect l="0" t="0" r="0" b="0"/>
            <a:pathLst>
              <a:path w="82551" h="1714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44450" y="6350"/>
                </a:lnTo>
                <a:lnTo>
                  <a:pt x="57150" y="25400"/>
                </a:lnTo>
                <a:lnTo>
                  <a:pt x="57150" y="50800"/>
                </a:lnTo>
                <a:lnTo>
                  <a:pt x="44450" y="69850"/>
                </a:lnTo>
                <a:lnTo>
                  <a:pt x="69850" y="88900"/>
                </a:lnTo>
                <a:lnTo>
                  <a:pt x="76200" y="101600"/>
                </a:lnTo>
                <a:lnTo>
                  <a:pt x="82550" y="114300"/>
                </a:lnTo>
                <a:lnTo>
                  <a:pt x="76200" y="127000"/>
                </a:lnTo>
                <a:lnTo>
                  <a:pt x="69850" y="139700"/>
                </a:lnTo>
                <a:lnTo>
                  <a:pt x="38100" y="165100"/>
                </a:lnTo>
                <a:lnTo>
                  <a:pt x="190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5" name="SMARTINK"/>
          <p:cNvSpPr/>
          <p:nvPr/>
        </p:nvSpPr>
        <p:spPr bwMode="auto">
          <a:xfrm>
            <a:off x="6350000" y="295275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88900" y="0"/>
                </a:moveTo>
                <a:lnTo>
                  <a:pt x="63500" y="0"/>
                </a:lnTo>
                <a:lnTo>
                  <a:pt x="3810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12700" y="44450"/>
                </a:lnTo>
                <a:lnTo>
                  <a:pt x="38100" y="69850"/>
                </a:lnTo>
                <a:lnTo>
                  <a:pt x="57150" y="95250"/>
                </a:lnTo>
                <a:lnTo>
                  <a:pt x="50800" y="120650"/>
                </a:lnTo>
                <a:lnTo>
                  <a:pt x="38100" y="133350"/>
                </a:lnTo>
                <a:lnTo>
                  <a:pt x="12700" y="1460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6" name="SMARTINK"/>
          <p:cNvSpPr/>
          <p:nvPr/>
        </p:nvSpPr>
        <p:spPr bwMode="auto">
          <a:xfrm>
            <a:off x="6426200" y="307975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12700" y="31750"/>
                </a:lnTo>
                <a:lnTo>
                  <a:pt x="19050" y="44450"/>
                </a:lnTo>
                <a:lnTo>
                  <a:pt x="38100" y="38100"/>
                </a:lnTo>
                <a:lnTo>
                  <a:pt x="50800" y="25400"/>
                </a:lnTo>
                <a:lnTo>
                  <a:pt x="50800" y="63500"/>
                </a:lnTo>
                <a:lnTo>
                  <a:pt x="50800" y="88900"/>
                </a:lnTo>
                <a:lnTo>
                  <a:pt x="50800" y="114300"/>
                </a:lnTo>
                <a:lnTo>
                  <a:pt x="50800" y="139700"/>
                </a:lnTo>
                <a:lnTo>
                  <a:pt x="44450" y="165100"/>
                </a:lnTo>
                <a:lnTo>
                  <a:pt x="38100" y="184150"/>
                </a:lnTo>
                <a:lnTo>
                  <a:pt x="25400" y="190500"/>
                </a:lnTo>
                <a:lnTo>
                  <a:pt x="12700" y="184150"/>
                </a:lnTo>
                <a:lnTo>
                  <a:pt x="0" y="165100"/>
                </a:lnTo>
                <a:lnTo>
                  <a:pt x="0" y="146050"/>
                </a:lnTo>
                <a:lnTo>
                  <a:pt x="0" y="127000"/>
                </a:lnTo>
                <a:lnTo>
                  <a:pt x="19050" y="95250"/>
                </a:lnTo>
                <a:lnTo>
                  <a:pt x="254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7" name="SMARTINK"/>
          <p:cNvSpPr/>
          <p:nvPr/>
        </p:nvSpPr>
        <p:spPr bwMode="auto">
          <a:xfrm>
            <a:off x="6591300" y="2914650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171450" y="0"/>
                </a:moveTo>
                <a:lnTo>
                  <a:pt x="146050" y="25400"/>
                </a:lnTo>
                <a:lnTo>
                  <a:pt x="127000" y="50800"/>
                </a:lnTo>
                <a:lnTo>
                  <a:pt x="107950" y="76200"/>
                </a:lnTo>
                <a:lnTo>
                  <a:pt x="82550" y="107950"/>
                </a:lnTo>
                <a:lnTo>
                  <a:pt x="57150" y="139700"/>
                </a:lnTo>
                <a:lnTo>
                  <a:pt x="38100" y="165100"/>
                </a:lnTo>
                <a:lnTo>
                  <a:pt x="19050" y="190500"/>
                </a:lnTo>
                <a:lnTo>
                  <a:pt x="6350" y="215900"/>
                </a:lnTo>
                <a:lnTo>
                  <a:pt x="0" y="2286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8" name="SMARTINK"/>
          <p:cNvSpPr/>
          <p:nvPr/>
        </p:nvSpPr>
        <p:spPr bwMode="auto">
          <a:xfrm>
            <a:off x="6591300" y="2927350"/>
            <a:ext cx="88901" cy="215901"/>
          </a:xfrm>
          <a:custGeom>
            <a:avLst/>
            <a:gdLst/>
            <a:ahLst/>
            <a:cxnLst/>
            <a:rect l="0" t="0" r="0" b="0"/>
            <a:pathLst>
              <a:path w="88901" h="2159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9050" y="76200"/>
                </a:lnTo>
                <a:lnTo>
                  <a:pt x="31750" y="101600"/>
                </a:lnTo>
                <a:lnTo>
                  <a:pt x="44450" y="133350"/>
                </a:lnTo>
                <a:lnTo>
                  <a:pt x="50800" y="158750"/>
                </a:lnTo>
                <a:lnTo>
                  <a:pt x="69850" y="190500"/>
                </a:lnTo>
                <a:lnTo>
                  <a:pt x="76200" y="209550"/>
                </a:lnTo>
                <a:lnTo>
                  <a:pt x="889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79" name="SMARTINK"/>
          <p:cNvSpPr/>
          <p:nvPr/>
        </p:nvSpPr>
        <p:spPr bwMode="auto">
          <a:xfrm>
            <a:off x="6921500" y="2806700"/>
            <a:ext cx="6351" cy="158751"/>
          </a:xfrm>
          <a:custGeom>
            <a:avLst/>
            <a:gdLst/>
            <a:ahLst/>
            <a:cxnLst/>
            <a:rect l="0" t="0" r="0" b="0"/>
            <a:pathLst>
              <a:path w="6351" h="158751">
                <a:moveTo>
                  <a:pt x="635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0" name="SMARTINK"/>
          <p:cNvSpPr/>
          <p:nvPr/>
        </p:nvSpPr>
        <p:spPr bwMode="auto">
          <a:xfrm>
            <a:off x="7023100" y="2876550"/>
            <a:ext cx="146051" cy="57151"/>
          </a:xfrm>
          <a:custGeom>
            <a:avLst/>
            <a:gdLst/>
            <a:ahLst/>
            <a:cxnLst/>
            <a:rect l="0" t="0" r="0" b="0"/>
            <a:pathLst>
              <a:path w="146051" h="57151">
                <a:moveTo>
                  <a:pt x="0" y="0"/>
                </a:moveTo>
                <a:lnTo>
                  <a:pt x="12700" y="12700"/>
                </a:lnTo>
                <a:lnTo>
                  <a:pt x="12700" y="38100"/>
                </a:lnTo>
                <a:lnTo>
                  <a:pt x="19050" y="25400"/>
                </a:lnTo>
                <a:lnTo>
                  <a:pt x="31750" y="19050"/>
                </a:lnTo>
                <a:lnTo>
                  <a:pt x="57150" y="38100"/>
                </a:lnTo>
                <a:lnTo>
                  <a:pt x="69850" y="25400"/>
                </a:lnTo>
                <a:lnTo>
                  <a:pt x="82550" y="19050"/>
                </a:lnTo>
                <a:lnTo>
                  <a:pt x="101600" y="25400"/>
                </a:lnTo>
                <a:lnTo>
                  <a:pt x="114300" y="31750"/>
                </a:lnTo>
                <a:lnTo>
                  <a:pt x="1460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1" name="SMARTINK"/>
          <p:cNvSpPr/>
          <p:nvPr/>
        </p:nvSpPr>
        <p:spPr bwMode="auto">
          <a:xfrm>
            <a:off x="7169150" y="2882900"/>
            <a:ext cx="38101" cy="63501"/>
          </a:xfrm>
          <a:custGeom>
            <a:avLst/>
            <a:gdLst/>
            <a:ahLst/>
            <a:cxnLst/>
            <a:rect l="0" t="0" r="0" b="0"/>
            <a:pathLst>
              <a:path w="38101" h="63501">
                <a:moveTo>
                  <a:pt x="38100" y="0"/>
                </a:moveTo>
                <a:lnTo>
                  <a:pt x="19050" y="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57150"/>
                </a:lnTo>
                <a:lnTo>
                  <a:pt x="25400" y="63500"/>
                </a:lnTo>
                <a:lnTo>
                  <a:pt x="31750" y="44450"/>
                </a:lnTo>
                <a:lnTo>
                  <a:pt x="31750" y="19050"/>
                </a:lnTo>
                <a:lnTo>
                  <a:pt x="25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2" name="SMARTINK"/>
          <p:cNvSpPr/>
          <p:nvPr/>
        </p:nvSpPr>
        <p:spPr bwMode="auto">
          <a:xfrm>
            <a:off x="7270750" y="2787650"/>
            <a:ext cx="31751" cy="171451"/>
          </a:xfrm>
          <a:custGeom>
            <a:avLst/>
            <a:gdLst/>
            <a:ahLst/>
            <a:cxnLst/>
            <a:rect l="0" t="0" r="0" b="0"/>
            <a:pathLst>
              <a:path w="31751" h="171451">
                <a:moveTo>
                  <a:pt x="1270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6350" y="146050"/>
                </a:lnTo>
                <a:lnTo>
                  <a:pt x="317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3" name="SMARTINK"/>
          <p:cNvSpPr/>
          <p:nvPr/>
        </p:nvSpPr>
        <p:spPr bwMode="auto">
          <a:xfrm>
            <a:off x="7397750" y="2794000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76200" y="25400"/>
                </a:move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3350"/>
                </a:lnTo>
                <a:lnTo>
                  <a:pt x="12700" y="146050"/>
                </a:lnTo>
                <a:lnTo>
                  <a:pt x="25400" y="152400"/>
                </a:lnTo>
                <a:lnTo>
                  <a:pt x="38100" y="158750"/>
                </a:lnTo>
                <a:lnTo>
                  <a:pt x="635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4" name="SMARTINK"/>
          <p:cNvSpPr/>
          <p:nvPr/>
        </p:nvSpPr>
        <p:spPr bwMode="auto">
          <a:xfrm>
            <a:off x="7505700" y="2774950"/>
            <a:ext cx="38101" cy="177801"/>
          </a:xfrm>
          <a:custGeom>
            <a:avLst/>
            <a:gdLst/>
            <a:ahLst/>
            <a:cxnLst/>
            <a:rect l="0" t="0" r="0" b="0"/>
            <a:pathLst>
              <a:path w="38101" h="177801">
                <a:moveTo>
                  <a:pt x="38100" y="0"/>
                </a:moveTo>
                <a:lnTo>
                  <a:pt x="1905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46050"/>
                </a:lnTo>
                <a:lnTo>
                  <a:pt x="12700" y="15875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5" name="SMARTINK"/>
          <p:cNvSpPr/>
          <p:nvPr/>
        </p:nvSpPr>
        <p:spPr bwMode="auto">
          <a:xfrm>
            <a:off x="6813550" y="3009900"/>
            <a:ext cx="863601" cy="50801"/>
          </a:xfrm>
          <a:custGeom>
            <a:avLst/>
            <a:gdLst/>
            <a:ahLst/>
            <a:cxnLst/>
            <a:rect l="0" t="0" r="0" b="0"/>
            <a:pathLst>
              <a:path w="863601" h="50801">
                <a:moveTo>
                  <a:pt x="19050" y="50800"/>
                </a:moveTo>
                <a:lnTo>
                  <a:pt x="0" y="44450"/>
                </a:lnTo>
                <a:lnTo>
                  <a:pt x="31750" y="38100"/>
                </a:lnTo>
                <a:lnTo>
                  <a:pt x="57150" y="38100"/>
                </a:lnTo>
                <a:lnTo>
                  <a:pt x="82550" y="38100"/>
                </a:lnTo>
                <a:lnTo>
                  <a:pt x="107950" y="31750"/>
                </a:lnTo>
                <a:lnTo>
                  <a:pt x="139700" y="31750"/>
                </a:lnTo>
                <a:lnTo>
                  <a:pt x="171450" y="31750"/>
                </a:lnTo>
                <a:lnTo>
                  <a:pt x="203200" y="31750"/>
                </a:lnTo>
                <a:lnTo>
                  <a:pt x="241300" y="31750"/>
                </a:lnTo>
                <a:lnTo>
                  <a:pt x="285750" y="31750"/>
                </a:lnTo>
                <a:lnTo>
                  <a:pt x="330200" y="25400"/>
                </a:lnTo>
                <a:lnTo>
                  <a:pt x="381000" y="25400"/>
                </a:lnTo>
                <a:lnTo>
                  <a:pt x="425450" y="25400"/>
                </a:lnTo>
                <a:lnTo>
                  <a:pt x="476250" y="25400"/>
                </a:lnTo>
                <a:lnTo>
                  <a:pt x="520700" y="25400"/>
                </a:lnTo>
                <a:lnTo>
                  <a:pt x="571500" y="19050"/>
                </a:lnTo>
                <a:lnTo>
                  <a:pt x="615950" y="19050"/>
                </a:lnTo>
                <a:lnTo>
                  <a:pt x="660400" y="19050"/>
                </a:lnTo>
                <a:lnTo>
                  <a:pt x="698500" y="19050"/>
                </a:lnTo>
                <a:lnTo>
                  <a:pt x="730250" y="12700"/>
                </a:lnTo>
                <a:lnTo>
                  <a:pt x="762000" y="12700"/>
                </a:lnTo>
                <a:lnTo>
                  <a:pt x="793750" y="12700"/>
                </a:lnTo>
                <a:lnTo>
                  <a:pt x="812800" y="6350"/>
                </a:lnTo>
                <a:lnTo>
                  <a:pt x="838200" y="6350"/>
                </a:lnTo>
                <a:lnTo>
                  <a:pt x="863600" y="0"/>
                </a:lnTo>
                <a:lnTo>
                  <a:pt x="863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6" name="SMARTINK"/>
          <p:cNvSpPr/>
          <p:nvPr/>
        </p:nvSpPr>
        <p:spPr bwMode="auto">
          <a:xfrm>
            <a:off x="6870700" y="3111500"/>
            <a:ext cx="69851" cy="152401"/>
          </a:xfrm>
          <a:custGeom>
            <a:avLst/>
            <a:gdLst/>
            <a:ahLst/>
            <a:cxnLst/>
            <a:rect l="0" t="0" r="0" b="0"/>
            <a:pathLst>
              <a:path w="69851" h="152401">
                <a:moveTo>
                  <a:pt x="635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9850" y="6350"/>
                </a:lnTo>
                <a:lnTo>
                  <a:pt x="57150" y="38100"/>
                </a:lnTo>
                <a:lnTo>
                  <a:pt x="31750" y="57150"/>
                </a:lnTo>
                <a:lnTo>
                  <a:pt x="57150" y="76200"/>
                </a:lnTo>
                <a:lnTo>
                  <a:pt x="63500" y="88900"/>
                </a:lnTo>
                <a:lnTo>
                  <a:pt x="69850" y="107950"/>
                </a:lnTo>
                <a:lnTo>
                  <a:pt x="38100" y="139700"/>
                </a:lnTo>
                <a:lnTo>
                  <a:pt x="25400" y="1460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7" name="SMARTINK"/>
          <p:cNvSpPr/>
          <p:nvPr/>
        </p:nvSpPr>
        <p:spPr bwMode="auto">
          <a:xfrm>
            <a:off x="6997700" y="311785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76200" y="0"/>
                </a:moveTo>
                <a:lnTo>
                  <a:pt x="4445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31750" y="63500"/>
                </a:lnTo>
                <a:lnTo>
                  <a:pt x="38100" y="82550"/>
                </a:lnTo>
                <a:lnTo>
                  <a:pt x="31750" y="101600"/>
                </a:lnTo>
                <a:lnTo>
                  <a:pt x="1905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8" name="SMARTINK"/>
          <p:cNvSpPr/>
          <p:nvPr/>
        </p:nvSpPr>
        <p:spPr bwMode="auto">
          <a:xfrm>
            <a:off x="7080250" y="32258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89" name="SMARTINK"/>
          <p:cNvSpPr/>
          <p:nvPr/>
        </p:nvSpPr>
        <p:spPr bwMode="auto">
          <a:xfrm>
            <a:off x="7162800" y="3117850"/>
            <a:ext cx="69851" cy="120651"/>
          </a:xfrm>
          <a:custGeom>
            <a:avLst/>
            <a:gdLst/>
            <a:ahLst/>
            <a:cxnLst/>
            <a:rect l="0" t="0" r="0" b="0"/>
            <a:pathLst>
              <a:path w="69851" h="120651">
                <a:moveTo>
                  <a:pt x="69850" y="0"/>
                </a:moveTo>
                <a:lnTo>
                  <a:pt x="44450" y="0"/>
                </a:lnTo>
                <a:lnTo>
                  <a:pt x="31750" y="6350"/>
                </a:lnTo>
                <a:lnTo>
                  <a:pt x="12700" y="12700"/>
                </a:lnTo>
                <a:lnTo>
                  <a:pt x="0" y="19050"/>
                </a:lnTo>
                <a:lnTo>
                  <a:pt x="6350" y="44450"/>
                </a:lnTo>
                <a:lnTo>
                  <a:pt x="38100" y="63500"/>
                </a:lnTo>
                <a:lnTo>
                  <a:pt x="57150" y="69850"/>
                </a:lnTo>
                <a:lnTo>
                  <a:pt x="63500" y="82550"/>
                </a:lnTo>
                <a:lnTo>
                  <a:pt x="57150" y="95250"/>
                </a:lnTo>
                <a:lnTo>
                  <a:pt x="38100" y="114300"/>
                </a:lnTo>
                <a:lnTo>
                  <a:pt x="635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0" name="SMARTINK"/>
          <p:cNvSpPr/>
          <p:nvPr/>
        </p:nvSpPr>
        <p:spPr bwMode="auto">
          <a:xfrm>
            <a:off x="7277100" y="3175000"/>
            <a:ext cx="57151" cy="146051"/>
          </a:xfrm>
          <a:custGeom>
            <a:avLst/>
            <a:gdLst/>
            <a:ahLst/>
            <a:cxnLst/>
            <a:rect l="0" t="0" r="0" b="0"/>
            <a:pathLst>
              <a:path w="57151" h="146051">
                <a:moveTo>
                  <a:pt x="44450" y="19050"/>
                </a:moveTo>
                <a:lnTo>
                  <a:pt x="3810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6350" y="38100"/>
                </a:lnTo>
                <a:lnTo>
                  <a:pt x="19050" y="50800"/>
                </a:lnTo>
                <a:lnTo>
                  <a:pt x="38100" y="44450"/>
                </a:lnTo>
                <a:lnTo>
                  <a:pt x="50800" y="25400"/>
                </a:lnTo>
                <a:lnTo>
                  <a:pt x="57150" y="57150"/>
                </a:lnTo>
                <a:lnTo>
                  <a:pt x="57150" y="82550"/>
                </a:lnTo>
                <a:lnTo>
                  <a:pt x="57150" y="107950"/>
                </a:lnTo>
                <a:lnTo>
                  <a:pt x="50800" y="120650"/>
                </a:lnTo>
                <a:lnTo>
                  <a:pt x="25400" y="139700"/>
                </a:lnTo>
                <a:lnTo>
                  <a:pt x="12700" y="146050"/>
                </a:lnTo>
                <a:lnTo>
                  <a:pt x="0" y="133350"/>
                </a:lnTo>
                <a:lnTo>
                  <a:pt x="0" y="107950"/>
                </a:lnTo>
                <a:lnTo>
                  <a:pt x="6350" y="95250"/>
                </a:lnTo>
                <a:lnTo>
                  <a:pt x="19050" y="76200"/>
                </a:lnTo>
                <a:lnTo>
                  <a:pt x="317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1" name="SMARTINK"/>
          <p:cNvSpPr/>
          <p:nvPr/>
        </p:nvSpPr>
        <p:spPr bwMode="auto">
          <a:xfrm>
            <a:off x="7442200" y="3105150"/>
            <a:ext cx="139701" cy="127001"/>
          </a:xfrm>
          <a:custGeom>
            <a:avLst/>
            <a:gdLst/>
            <a:ahLst/>
            <a:cxnLst/>
            <a:rect l="0" t="0" r="0" b="0"/>
            <a:pathLst>
              <a:path w="139701" h="127001">
                <a:moveTo>
                  <a:pt x="31750" y="31750"/>
                </a:moveTo>
                <a:lnTo>
                  <a:pt x="25400" y="190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14300"/>
                </a:lnTo>
                <a:lnTo>
                  <a:pt x="38100" y="120650"/>
                </a:lnTo>
                <a:lnTo>
                  <a:pt x="50800" y="114300"/>
                </a:lnTo>
                <a:lnTo>
                  <a:pt x="63500" y="107950"/>
                </a:lnTo>
                <a:lnTo>
                  <a:pt x="76200" y="95250"/>
                </a:lnTo>
                <a:lnTo>
                  <a:pt x="95250" y="63500"/>
                </a:lnTo>
                <a:lnTo>
                  <a:pt x="101600" y="44450"/>
                </a:lnTo>
                <a:lnTo>
                  <a:pt x="107950" y="12700"/>
                </a:lnTo>
                <a:lnTo>
                  <a:pt x="101600" y="0"/>
                </a:lnTo>
                <a:lnTo>
                  <a:pt x="95250" y="12700"/>
                </a:lnTo>
                <a:lnTo>
                  <a:pt x="88900" y="31750"/>
                </a:lnTo>
                <a:lnTo>
                  <a:pt x="82550" y="57150"/>
                </a:lnTo>
                <a:lnTo>
                  <a:pt x="82550" y="82550"/>
                </a:lnTo>
                <a:lnTo>
                  <a:pt x="88900" y="107950"/>
                </a:lnTo>
                <a:lnTo>
                  <a:pt x="101600" y="120650"/>
                </a:lnTo>
                <a:lnTo>
                  <a:pt x="114300" y="127000"/>
                </a:lnTo>
                <a:lnTo>
                  <a:pt x="133350" y="120650"/>
                </a:lnTo>
                <a:lnTo>
                  <a:pt x="139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2" name="SMARTINK"/>
          <p:cNvSpPr/>
          <p:nvPr/>
        </p:nvSpPr>
        <p:spPr bwMode="auto">
          <a:xfrm>
            <a:off x="7759700" y="29591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3" name="SMARTINK"/>
          <p:cNvSpPr/>
          <p:nvPr/>
        </p:nvSpPr>
        <p:spPr bwMode="auto">
          <a:xfrm>
            <a:off x="7747000" y="30670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635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4" name="SMARTINK"/>
          <p:cNvSpPr/>
          <p:nvPr/>
        </p:nvSpPr>
        <p:spPr bwMode="auto">
          <a:xfrm>
            <a:off x="7874000" y="2870200"/>
            <a:ext cx="101601" cy="215901"/>
          </a:xfrm>
          <a:custGeom>
            <a:avLst/>
            <a:gdLst/>
            <a:ahLst/>
            <a:cxnLst/>
            <a:rect l="0" t="0" r="0" b="0"/>
            <a:pathLst>
              <a:path w="101601" h="215901">
                <a:moveTo>
                  <a:pt x="0" y="1270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95250" y="6350"/>
                </a:lnTo>
                <a:lnTo>
                  <a:pt x="101600" y="19050"/>
                </a:lnTo>
                <a:lnTo>
                  <a:pt x="101600" y="44450"/>
                </a:lnTo>
                <a:lnTo>
                  <a:pt x="95250" y="76200"/>
                </a:lnTo>
                <a:lnTo>
                  <a:pt x="82550" y="107950"/>
                </a:lnTo>
                <a:lnTo>
                  <a:pt x="76200" y="133350"/>
                </a:lnTo>
                <a:lnTo>
                  <a:pt x="63500" y="158750"/>
                </a:lnTo>
                <a:lnTo>
                  <a:pt x="50800" y="190500"/>
                </a:lnTo>
                <a:lnTo>
                  <a:pt x="508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5" name="SMARTINK"/>
          <p:cNvSpPr/>
          <p:nvPr/>
        </p:nvSpPr>
        <p:spPr bwMode="auto">
          <a:xfrm>
            <a:off x="7905750" y="2997200"/>
            <a:ext cx="101601" cy="19051"/>
          </a:xfrm>
          <a:custGeom>
            <a:avLst/>
            <a:gdLst/>
            <a:ahLst/>
            <a:cxnLst/>
            <a:rect l="0" t="0" r="0" b="0"/>
            <a:pathLst>
              <a:path w="101601" h="190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101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6" name="SMARTINK"/>
          <p:cNvSpPr/>
          <p:nvPr/>
        </p:nvSpPr>
        <p:spPr bwMode="auto">
          <a:xfrm>
            <a:off x="8064500" y="3028950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6350" y="0"/>
                </a:moveTo>
                <a:lnTo>
                  <a:pt x="0" y="19050"/>
                </a:lnTo>
                <a:lnTo>
                  <a:pt x="63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7" name="SMARTINK"/>
          <p:cNvSpPr/>
          <p:nvPr/>
        </p:nvSpPr>
        <p:spPr bwMode="auto">
          <a:xfrm>
            <a:off x="8083550" y="2895600"/>
            <a:ext cx="63501" cy="152401"/>
          </a:xfrm>
          <a:custGeom>
            <a:avLst/>
            <a:gdLst/>
            <a:ahLst/>
            <a:cxnLst/>
            <a:rect l="0" t="0" r="0" b="0"/>
            <a:pathLst>
              <a:path w="63501" h="152401">
                <a:moveTo>
                  <a:pt x="50800" y="25400"/>
                </a:moveTo>
                <a:lnTo>
                  <a:pt x="5080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31750" y="95250"/>
                </a:lnTo>
                <a:lnTo>
                  <a:pt x="50800" y="120650"/>
                </a:lnTo>
                <a:lnTo>
                  <a:pt x="63500" y="133350"/>
                </a:lnTo>
                <a:lnTo>
                  <a:pt x="57150" y="146050"/>
                </a:lnTo>
                <a:lnTo>
                  <a:pt x="31750" y="152400"/>
                </a:lnTo>
                <a:lnTo>
                  <a:pt x="12700" y="146050"/>
                </a:lnTo>
                <a:lnTo>
                  <a:pt x="12700" y="120650"/>
                </a:lnTo>
                <a:lnTo>
                  <a:pt x="25400" y="101600"/>
                </a:lnTo>
                <a:lnTo>
                  <a:pt x="50800" y="76200"/>
                </a:lnTo>
                <a:lnTo>
                  <a:pt x="57150" y="57150"/>
                </a:lnTo>
                <a:lnTo>
                  <a:pt x="444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8" name="SMARTINK"/>
          <p:cNvSpPr/>
          <p:nvPr/>
        </p:nvSpPr>
        <p:spPr bwMode="auto">
          <a:xfrm>
            <a:off x="8191500" y="2914650"/>
            <a:ext cx="44451" cy="152401"/>
          </a:xfrm>
          <a:custGeom>
            <a:avLst/>
            <a:gdLst/>
            <a:ahLst/>
            <a:cxnLst/>
            <a:rect l="0" t="0" r="0" b="0"/>
            <a:pathLst>
              <a:path w="44451" h="152401">
                <a:moveTo>
                  <a:pt x="6350" y="12700"/>
                </a:moveTo>
                <a:lnTo>
                  <a:pt x="12700" y="0"/>
                </a:lnTo>
                <a:lnTo>
                  <a:pt x="31750" y="6350"/>
                </a:lnTo>
                <a:lnTo>
                  <a:pt x="44450" y="12700"/>
                </a:lnTo>
                <a:lnTo>
                  <a:pt x="38100" y="44450"/>
                </a:lnTo>
                <a:lnTo>
                  <a:pt x="25400" y="57150"/>
                </a:lnTo>
                <a:lnTo>
                  <a:pt x="38100" y="69850"/>
                </a:lnTo>
                <a:lnTo>
                  <a:pt x="44450" y="82550"/>
                </a:lnTo>
                <a:lnTo>
                  <a:pt x="38100" y="107950"/>
                </a:lnTo>
                <a:lnTo>
                  <a:pt x="0" y="1397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99" name="SMARTINK"/>
          <p:cNvSpPr/>
          <p:nvPr/>
        </p:nvSpPr>
        <p:spPr bwMode="auto">
          <a:xfrm>
            <a:off x="8255000" y="3016250"/>
            <a:ext cx="50801" cy="146051"/>
          </a:xfrm>
          <a:custGeom>
            <a:avLst/>
            <a:gdLst/>
            <a:ahLst/>
            <a:cxnLst/>
            <a:rect l="0" t="0" r="0" b="0"/>
            <a:pathLst>
              <a:path w="50801" h="146051">
                <a:moveTo>
                  <a:pt x="50800" y="0"/>
                </a:moveTo>
                <a:lnTo>
                  <a:pt x="19050" y="12700"/>
                </a:lnTo>
                <a:lnTo>
                  <a:pt x="12700" y="31750"/>
                </a:lnTo>
                <a:lnTo>
                  <a:pt x="31750" y="25400"/>
                </a:lnTo>
                <a:lnTo>
                  <a:pt x="44450" y="38100"/>
                </a:lnTo>
                <a:lnTo>
                  <a:pt x="44450" y="63500"/>
                </a:lnTo>
                <a:lnTo>
                  <a:pt x="44450" y="88900"/>
                </a:lnTo>
                <a:lnTo>
                  <a:pt x="38100" y="120650"/>
                </a:lnTo>
                <a:lnTo>
                  <a:pt x="31750" y="133350"/>
                </a:lnTo>
                <a:lnTo>
                  <a:pt x="25400" y="146050"/>
                </a:lnTo>
                <a:lnTo>
                  <a:pt x="6350" y="139700"/>
                </a:lnTo>
                <a:lnTo>
                  <a:pt x="0" y="127000"/>
                </a:lnTo>
                <a:lnTo>
                  <a:pt x="0" y="101600"/>
                </a:lnTo>
                <a:lnTo>
                  <a:pt x="12700" y="88900"/>
                </a:lnTo>
                <a:lnTo>
                  <a:pt x="317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0" name="SMARTINK"/>
          <p:cNvSpPr/>
          <p:nvPr/>
        </p:nvSpPr>
        <p:spPr bwMode="auto">
          <a:xfrm>
            <a:off x="8356600" y="2889250"/>
            <a:ext cx="101601" cy="209551"/>
          </a:xfrm>
          <a:custGeom>
            <a:avLst/>
            <a:gdLst/>
            <a:ahLst/>
            <a:cxnLst/>
            <a:rect l="0" t="0" r="0" b="0"/>
            <a:pathLst>
              <a:path w="101601" h="209551">
                <a:moveTo>
                  <a:pt x="101600" y="0"/>
                </a:moveTo>
                <a:lnTo>
                  <a:pt x="88900" y="12700"/>
                </a:lnTo>
                <a:lnTo>
                  <a:pt x="76200" y="38100"/>
                </a:lnTo>
                <a:lnTo>
                  <a:pt x="63500" y="63500"/>
                </a:lnTo>
                <a:lnTo>
                  <a:pt x="50800" y="82550"/>
                </a:lnTo>
                <a:lnTo>
                  <a:pt x="38100" y="114300"/>
                </a:lnTo>
                <a:lnTo>
                  <a:pt x="25400" y="139700"/>
                </a:lnTo>
                <a:lnTo>
                  <a:pt x="12700" y="165100"/>
                </a:lnTo>
                <a:lnTo>
                  <a:pt x="0" y="19685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1" name="SMARTINK"/>
          <p:cNvSpPr/>
          <p:nvPr/>
        </p:nvSpPr>
        <p:spPr bwMode="auto">
          <a:xfrm>
            <a:off x="8331200" y="290195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6350" y="12700"/>
                </a:moveTo>
                <a:lnTo>
                  <a:pt x="0" y="0"/>
                </a:lnTo>
                <a:lnTo>
                  <a:pt x="19050" y="31750"/>
                </a:lnTo>
                <a:lnTo>
                  <a:pt x="31750" y="57150"/>
                </a:lnTo>
                <a:lnTo>
                  <a:pt x="44450" y="82550"/>
                </a:lnTo>
                <a:lnTo>
                  <a:pt x="57150" y="101600"/>
                </a:lnTo>
                <a:lnTo>
                  <a:pt x="76200" y="133350"/>
                </a:lnTo>
                <a:lnTo>
                  <a:pt x="88900" y="152400"/>
                </a:lnTo>
                <a:lnTo>
                  <a:pt x="1206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2" name="SMARTINK"/>
          <p:cNvSpPr/>
          <p:nvPr/>
        </p:nvSpPr>
        <p:spPr bwMode="auto">
          <a:xfrm>
            <a:off x="8521700" y="2978150"/>
            <a:ext cx="501651" cy="12701"/>
          </a:xfrm>
          <a:custGeom>
            <a:avLst/>
            <a:gdLst/>
            <a:ahLst/>
            <a:cxnLst/>
            <a:rect l="0" t="0" r="0" b="0"/>
            <a:pathLst>
              <a:path w="501651" h="12701">
                <a:moveTo>
                  <a:pt x="31750" y="12700"/>
                </a:moveTo>
                <a:lnTo>
                  <a:pt x="0" y="0"/>
                </a:lnTo>
                <a:lnTo>
                  <a:pt x="19050" y="0"/>
                </a:lnTo>
                <a:lnTo>
                  <a:pt x="5080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77800" y="0"/>
                </a:lnTo>
                <a:lnTo>
                  <a:pt x="215900" y="0"/>
                </a:lnTo>
                <a:lnTo>
                  <a:pt x="247650" y="0"/>
                </a:lnTo>
                <a:lnTo>
                  <a:pt x="285750" y="0"/>
                </a:lnTo>
                <a:lnTo>
                  <a:pt x="317500" y="0"/>
                </a:lnTo>
                <a:lnTo>
                  <a:pt x="349250" y="0"/>
                </a:lnTo>
                <a:lnTo>
                  <a:pt x="381000" y="0"/>
                </a:lnTo>
                <a:lnTo>
                  <a:pt x="406400" y="0"/>
                </a:lnTo>
                <a:lnTo>
                  <a:pt x="431800" y="0"/>
                </a:lnTo>
                <a:lnTo>
                  <a:pt x="457200" y="0"/>
                </a:lnTo>
                <a:lnTo>
                  <a:pt x="495300" y="0"/>
                </a:lnTo>
                <a:lnTo>
                  <a:pt x="501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3" name="SMARTINK"/>
          <p:cNvSpPr/>
          <p:nvPr/>
        </p:nvSpPr>
        <p:spPr bwMode="auto">
          <a:xfrm>
            <a:off x="8540750" y="2730500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6350" y="152400"/>
                </a:lnTo>
                <a:lnTo>
                  <a:pt x="190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4" name="SMARTINK"/>
          <p:cNvSpPr/>
          <p:nvPr/>
        </p:nvSpPr>
        <p:spPr bwMode="auto">
          <a:xfrm>
            <a:off x="8610600" y="2806700"/>
            <a:ext cx="107951" cy="69851"/>
          </a:xfrm>
          <a:custGeom>
            <a:avLst/>
            <a:gdLst/>
            <a:ahLst/>
            <a:cxnLst/>
            <a:rect l="0" t="0" r="0" b="0"/>
            <a:pathLst>
              <a:path w="107951" h="698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57150"/>
                </a:lnTo>
                <a:lnTo>
                  <a:pt x="19050" y="38100"/>
                </a:lnTo>
                <a:lnTo>
                  <a:pt x="31750" y="44450"/>
                </a:lnTo>
                <a:lnTo>
                  <a:pt x="38100" y="57150"/>
                </a:lnTo>
                <a:lnTo>
                  <a:pt x="50800" y="50800"/>
                </a:lnTo>
                <a:lnTo>
                  <a:pt x="63500" y="38100"/>
                </a:lnTo>
                <a:lnTo>
                  <a:pt x="101600" y="63500"/>
                </a:lnTo>
                <a:lnTo>
                  <a:pt x="1079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5" name="SMARTINK"/>
          <p:cNvSpPr/>
          <p:nvPr/>
        </p:nvSpPr>
        <p:spPr bwMode="auto">
          <a:xfrm>
            <a:off x="8718550" y="2838450"/>
            <a:ext cx="38101" cy="57151"/>
          </a:xfrm>
          <a:custGeom>
            <a:avLst/>
            <a:gdLst/>
            <a:ahLst/>
            <a:cxnLst/>
            <a:rect l="0" t="0" r="0" b="0"/>
            <a:pathLst>
              <a:path w="38101" h="57151">
                <a:moveTo>
                  <a:pt x="38100" y="6350"/>
                </a:moveTo>
                <a:lnTo>
                  <a:pt x="25400" y="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2700" y="57150"/>
                </a:lnTo>
                <a:lnTo>
                  <a:pt x="19050" y="3810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6" name="SMARTINK"/>
          <p:cNvSpPr/>
          <p:nvPr/>
        </p:nvSpPr>
        <p:spPr bwMode="auto">
          <a:xfrm>
            <a:off x="8788400" y="2736850"/>
            <a:ext cx="25401" cy="184151"/>
          </a:xfrm>
          <a:custGeom>
            <a:avLst/>
            <a:gdLst/>
            <a:ahLst/>
            <a:cxnLst/>
            <a:rect l="0" t="0" r="0" b="0"/>
            <a:pathLst>
              <a:path w="25401" h="18415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7" name="SMARTINK"/>
          <p:cNvSpPr/>
          <p:nvPr/>
        </p:nvSpPr>
        <p:spPr bwMode="auto">
          <a:xfrm>
            <a:off x="8896350" y="27305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5080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33350"/>
                </a:lnTo>
                <a:lnTo>
                  <a:pt x="19050" y="152400"/>
                </a:lnTo>
                <a:lnTo>
                  <a:pt x="31750" y="158750"/>
                </a:lnTo>
                <a:lnTo>
                  <a:pt x="50800" y="158750"/>
                </a:lnTo>
                <a:lnTo>
                  <a:pt x="76200" y="133350"/>
                </a:lnTo>
                <a:lnTo>
                  <a:pt x="82550" y="114300"/>
                </a:lnTo>
                <a:lnTo>
                  <a:pt x="88900" y="88900"/>
                </a:lnTo>
                <a:lnTo>
                  <a:pt x="95250" y="63500"/>
                </a:lnTo>
                <a:lnTo>
                  <a:pt x="82550" y="38100"/>
                </a:lnTo>
                <a:lnTo>
                  <a:pt x="76200" y="1905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8" name="SMARTINK"/>
          <p:cNvSpPr/>
          <p:nvPr/>
        </p:nvSpPr>
        <p:spPr bwMode="auto">
          <a:xfrm>
            <a:off x="8572500" y="3054350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38100" y="0"/>
                </a:moveTo>
                <a:lnTo>
                  <a:pt x="31750" y="31750"/>
                </a:lnTo>
                <a:lnTo>
                  <a:pt x="25400" y="57150"/>
                </a:lnTo>
                <a:lnTo>
                  <a:pt x="25400" y="82550"/>
                </a:lnTo>
                <a:lnTo>
                  <a:pt x="25400" y="101600"/>
                </a:lnTo>
                <a:lnTo>
                  <a:pt x="19050" y="133350"/>
                </a:lnTo>
                <a:lnTo>
                  <a:pt x="12700" y="158750"/>
                </a:lnTo>
                <a:lnTo>
                  <a:pt x="0" y="1905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09" name="SMARTINK"/>
          <p:cNvSpPr/>
          <p:nvPr/>
        </p:nvSpPr>
        <p:spPr bwMode="auto">
          <a:xfrm>
            <a:off x="8642350" y="30670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82550" y="12700"/>
                </a:moveTo>
                <a:lnTo>
                  <a:pt x="76200" y="0"/>
                </a:lnTo>
                <a:lnTo>
                  <a:pt x="63500" y="6350"/>
                </a:lnTo>
                <a:lnTo>
                  <a:pt x="50800" y="12700"/>
                </a:lnTo>
                <a:lnTo>
                  <a:pt x="31750" y="38100"/>
                </a:lnTo>
                <a:lnTo>
                  <a:pt x="19050" y="6350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20650"/>
                </a:lnTo>
                <a:lnTo>
                  <a:pt x="44450" y="107950"/>
                </a:lnTo>
                <a:lnTo>
                  <a:pt x="31750" y="88900"/>
                </a:lnTo>
                <a:lnTo>
                  <a:pt x="12700" y="88900"/>
                </a:lnTo>
                <a:lnTo>
                  <a:pt x="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0" name="SMARTINK"/>
          <p:cNvSpPr/>
          <p:nvPr/>
        </p:nvSpPr>
        <p:spPr bwMode="auto">
          <a:xfrm>
            <a:off x="8763000" y="3130550"/>
            <a:ext cx="63501" cy="152401"/>
          </a:xfrm>
          <a:custGeom>
            <a:avLst/>
            <a:gdLst/>
            <a:ahLst/>
            <a:cxnLst/>
            <a:rect l="0" t="0" r="0" b="0"/>
            <a:pathLst>
              <a:path w="63501" h="152401">
                <a:moveTo>
                  <a:pt x="6350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9050" y="50800"/>
                </a:lnTo>
                <a:lnTo>
                  <a:pt x="31750" y="44450"/>
                </a:lnTo>
                <a:lnTo>
                  <a:pt x="44450" y="25400"/>
                </a:lnTo>
                <a:lnTo>
                  <a:pt x="57150" y="44450"/>
                </a:lnTo>
                <a:lnTo>
                  <a:pt x="57150" y="76200"/>
                </a:lnTo>
                <a:lnTo>
                  <a:pt x="57150" y="101600"/>
                </a:lnTo>
                <a:lnTo>
                  <a:pt x="50800" y="120650"/>
                </a:lnTo>
                <a:lnTo>
                  <a:pt x="38100" y="139700"/>
                </a:lnTo>
                <a:lnTo>
                  <a:pt x="25400" y="152400"/>
                </a:lnTo>
                <a:lnTo>
                  <a:pt x="6350" y="152400"/>
                </a:lnTo>
                <a:lnTo>
                  <a:pt x="0" y="127000"/>
                </a:lnTo>
                <a:lnTo>
                  <a:pt x="0" y="101600"/>
                </a:lnTo>
                <a:lnTo>
                  <a:pt x="12700" y="76200"/>
                </a:lnTo>
                <a:lnTo>
                  <a:pt x="381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1" name="SMARTINK"/>
          <p:cNvSpPr/>
          <p:nvPr/>
        </p:nvSpPr>
        <p:spPr bwMode="auto">
          <a:xfrm>
            <a:off x="8902700" y="3048000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38100" y="12700"/>
                </a:moveTo>
                <a:lnTo>
                  <a:pt x="317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101600"/>
                </a:lnTo>
                <a:lnTo>
                  <a:pt x="19050" y="127000"/>
                </a:lnTo>
                <a:lnTo>
                  <a:pt x="31750" y="133350"/>
                </a:lnTo>
                <a:lnTo>
                  <a:pt x="50800" y="139700"/>
                </a:lnTo>
                <a:lnTo>
                  <a:pt x="69850" y="133350"/>
                </a:lnTo>
                <a:lnTo>
                  <a:pt x="82550" y="120650"/>
                </a:lnTo>
                <a:lnTo>
                  <a:pt x="88900" y="101600"/>
                </a:lnTo>
                <a:lnTo>
                  <a:pt x="88900" y="76200"/>
                </a:lnTo>
                <a:lnTo>
                  <a:pt x="88900" y="44450"/>
                </a:lnTo>
                <a:lnTo>
                  <a:pt x="76200" y="31750"/>
                </a:lnTo>
                <a:lnTo>
                  <a:pt x="69850" y="19050"/>
                </a:lnTo>
                <a:lnTo>
                  <a:pt x="50800" y="12700"/>
                </a:lnTo>
                <a:lnTo>
                  <a:pt x="19050" y="635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2" name="SMARTINK"/>
          <p:cNvSpPr/>
          <p:nvPr/>
        </p:nvSpPr>
        <p:spPr bwMode="auto">
          <a:xfrm>
            <a:off x="7143750" y="3092450"/>
            <a:ext cx="457201" cy="317501"/>
          </a:xfrm>
          <a:custGeom>
            <a:avLst/>
            <a:gdLst/>
            <a:ahLst/>
            <a:cxnLst/>
            <a:rect l="0" t="0" r="0" b="0"/>
            <a:pathLst>
              <a:path w="457201" h="317501">
                <a:moveTo>
                  <a:pt x="438150" y="31750"/>
                </a:moveTo>
                <a:lnTo>
                  <a:pt x="450850" y="19050"/>
                </a:lnTo>
                <a:lnTo>
                  <a:pt x="457200" y="6350"/>
                </a:lnTo>
                <a:lnTo>
                  <a:pt x="444500" y="0"/>
                </a:lnTo>
                <a:lnTo>
                  <a:pt x="419100" y="12700"/>
                </a:lnTo>
                <a:lnTo>
                  <a:pt x="387350" y="31750"/>
                </a:lnTo>
                <a:lnTo>
                  <a:pt x="368300" y="44450"/>
                </a:lnTo>
                <a:lnTo>
                  <a:pt x="349250" y="57150"/>
                </a:lnTo>
                <a:lnTo>
                  <a:pt x="330200" y="69850"/>
                </a:lnTo>
                <a:lnTo>
                  <a:pt x="304800" y="88900"/>
                </a:lnTo>
                <a:lnTo>
                  <a:pt x="279400" y="107950"/>
                </a:lnTo>
                <a:lnTo>
                  <a:pt x="247650" y="127000"/>
                </a:lnTo>
                <a:lnTo>
                  <a:pt x="222250" y="146050"/>
                </a:lnTo>
                <a:lnTo>
                  <a:pt x="196850" y="165100"/>
                </a:lnTo>
                <a:lnTo>
                  <a:pt x="165100" y="184150"/>
                </a:lnTo>
                <a:lnTo>
                  <a:pt x="139700" y="203200"/>
                </a:lnTo>
                <a:lnTo>
                  <a:pt x="114300" y="222250"/>
                </a:lnTo>
                <a:lnTo>
                  <a:pt x="95250" y="234950"/>
                </a:lnTo>
                <a:lnTo>
                  <a:pt x="76200" y="247650"/>
                </a:lnTo>
                <a:lnTo>
                  <a:pt x="44450" y="273050"/>
                </a:lnTo>
                <a:lnTo>
                  <a:pt x="12700" y="298450"/>
                </a:lnTo>
                <a:lnTo>
                  <a:pt x="0" y="317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3" name="SMARTINK"/>
          <p:cNvSpPr/>
          <p:nvPr/>
        </p:nvSpPr>
        <p:spPr bwMode="auto">
          <a:xfrm>
            <a:off x="6362700" y="2965450"/>
            <a:ext cx="209551" cy="368301"/>
          </a:xfrm>
          <a:custGeom>
            <a:avLst/>
            <a:gdLst/>
            <a:ahLst/>
            <a:cxnLst/>
            <a:rect l="0" t="0" r="0" b="0"/>
            <a:pathLst>
              <a:path w="209551" h="368301">
                <a:moveTo>
                  <a:pt x="209550" y="0"/>
                </a:moveTo>
                <a:lnTo>
                  <a:pt x="196850" y="31750"/>
                </a:lnTo>
                <a:lnTo>
                  <a:pt x="184150" y="57150"/>
                </a:lnTo>
                <a:lnTo>
                  <a:pt x="171450" y="76200"/>
                </a:lnTo>
                <a:lnTo>
                  <a:pt x="165100" y="95250"/>
                </a:lnTo>
                <a:lnTo>
                  <a:pt x="152400" y="114300"/>
                </a:lnTo>
                <a:lnTo>
                  <a:pt x="139700" y="133350"/>
                </a:lnTo>
                <a:lnTo>
                  <a:pt x="127000" y="152400"/>
                </a:lnTo>
                <a:lnTo>
                  <a:pt x="114300" y="171450"/>
                </a:lnTo>
                <a:lnTo>
                  <a:pt x="101600" y="190500"/>
                </a:lnTo>
                <a:lnTo>
                  <a:pt x="88900" y="209550"/>
                </a:lnTo>
                <a:lnTo>
                  <a:pt x="76200" y="228600"/>
                </a:lnTo>
                <a:lnTo>
                  <a:pt x="63500" y="247650"/>
                </a:lnTo>
                <a:lnTo>
                  <a:pt x="50800" y="266700"/>
                </a:lnTo>
                <a:lnTo>
                  <a:pt x="25400" y="298450"/>
                </a:lnTo>
                <a:lnTo>
                  <a:pt x="12700" y="323850"/>
                </a:lnTo>
                <a:lnTo>
                  <a:pt x="0" y="355600"/>
                </a:lnTo>
                <a:lnTo>
                  <a:pt x="0" y="368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4" name="SMARTINK"/>
          <p:cNvSpPr/>
          <p:nvPr/>
        </p:nvSpPr>
        <p:spPr bwMode="auto">
          <a:xfrm>
            <a:off x="8655050" y="3048000"/>
            <a:ext cx="374651" cy="342901"/>
          </a:xfrm>
          <a:custGeom>
            <a:avLst/>
            <a:gdLst/>
            <a:ahLst/>
            <a:cxnLst/>
            <a:rect l="0" t="0" r="0" b="0"/>
            <a:pathLst>
              <a:path w="374651" h="342901">
                <a:moveTo>
                  <a:pt x="374650" y="0"/>
                </a:moveTo>
                <a:lnTo>
                  <a:pt x="342900" y="19050"/>
                </a:lnTo>
                <a:lnTo>
                  <a:pt x="317500" y="50800"/>
                </a:lnTo>
                <a:lnTo>
                  <a:pt x="304800" y="69850"/>
                </a:lnTo>
                <a:lnTo>
                  <a:pt x="285750" y="88900"/>
                </a:lnTo>
                <a:lnTo>
                  <a:pt x="273050" y="107950"/>
                </a:lnTo>
                <a:lnTo>
                  <a:pt x="254000" y="127000"/>
                </a:lnTo>
                <a:lnTo>
                  <a:pt x="234950" y="146050"/>
                </a:lnTo>
                <a:lnTo>
                  <a:pt x="209550" y="165100"/>
                </a:lnTo>
                <a:lnTo>
                  <a:pt x="190500" y="184150"/>
                </a:lnTo>
                <a:lnTo>
                  <a:pt x="165100" y="203200"/>
                </a:lnTo>
                <a:lnTo>
                  <a:pt x="146050" y="222250"/>
                </a:lnTo>
                <a:lnTo>
                  <a:pt x="120650" y="234950"/>
                </a:lnTo>
                <a:lnTo>
                  <a:pt x="101600" y="254000"/>
                </a:lnTo>
                <a:lnTo>
                  <a:pt x="82550" y="266700"/>
                </a:lnTo>
                <a:lnTo>
                  <a:pt x="63500" y="285750"/>
                </a:lnTo>
                <a:lnTo>
                  <a:pt x="31750" y="304800"/>
                </a:lnTo>
                <a:lnTo>
                  <a:pt x="0" y="330200"/>
                </a:lnTo>
                <a:lnTo>
                  <a:pt x="6350" y="342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5" name="SMARTINK"/>
          <p:cNvSpPr/>
          <p:nvPr/>
        </p:nvSpPr>
        <p:spPr bwMode="auto">
          <a:xfrm>
            <a:off x="8045450" y="2876550"/>
            <a:ext cx="349251" cy="463551"/>
          </a:xfrm>
          <a:custGeom>
            <a:avLst/>
            <a:gdLst/>
            <a:ahLst/>
            <a:cxnLst/>
            <a:rect l="0" t="0" r="0" b="0"/>
            <a:pathLst>
              <a:path w="349251" h="463551">
                <a:moveTo>
                  <a:pt x="336550" y="25400"/>
                </a:moveTo>
                <a:lnTo>
                  <a:pt x="349250" y="0"/>
                </a:lnTo>
                <a:lnTo>
                  <a:pt x="349250" y="25400"/>
                </a:lnTo>
                <a:lnTo>
                  <a:pt x="336550" y="57150"/>
                </a:lnTo>
                <a:lnTo>
                  <a:pt x="323850" y="76200"/>
                </a:lnTo>
                <a:lnTo>
                  <a:pt x="311150" y="95250"/>
                </a:lnTo>
                <a:lnTo>
                  <a:pt x="298450" y="114300"/>
                </a:lnTo>
                <a:lnTo>
                  <a:pt x="279400" y="139700"/>
                </a:lnTo>
                <a:lnTo>
                  <a:pt x="266700" y="158750"/>
                </a:lnTo>
                <a:lnTo>
                  <a:pt x="247650" y="184150"/>
                </a:lnTo>
                <a:lnTo>
                  <a:pt x="228600" y="209550"/>
                </a:lnTo>
                <a:lnTo>
                  <a:pt x="209550" y="228600"/>
                </a:lnTo>
                <a:lnTo>
                  <a:pt x="190500" y="254000"/>
                </a:lnTo>
                <a:lnTo>
                  <a:pt x="165100" y="273050"/>
                </a:lnTo>
                <a:lnTo>
                  <a:pt x="146050" y="292100"/>
                </a:lnTo>
                <a:lnTo>
                  <a:pt x="127000" y="311150"/>
                </a:lnTo>
                <a:lnTo>
                  <a:pt x="107950" y="330200"/>
                </a:lnTo>
                <a:lnTo>
                  <a:pt x="88900" y="349250"/>
                </a:lnTo>
                <a:lnTo>
                  <a:pt x="69850" y="361950"/>
                </a:lnTo>
                <a:lnTo>
                  <a:pt x="50800" y="381000"/>
                </a:lnTo>
                <a:lnTo>
                  <a:pt x="25400" y="412750"/>
                </a:lnTo>
                <a:lnTo>
                  <a:pt x="12700" y="438150"/>
                </a:lnTo>
                <a:lnTo>
                  <a:pt x="0" y="463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6" name="SMARTINK"/>
          <p:cNvSpPr/>
          <p:nvPr/>
        </p:nvSpPr>
        <p:spPr bwMode="auto">
          <a:xfrm>
            <a:off x="3098800" y="4013200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12700" y="19050"/>
                </a:moveTo>
                <a:lnTo>
                  <a:pt x="0" y="12700"/>
                </a:ln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2400" y="6350"/>
                </a:lnTo>
                <a:lnTo>
                  <a:pt x="17780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7" name="SMARTINK"/>
          <p:cNvSpPr/>
          <p:nvPr/>
        </p:nvSpPr>
        <p:spPr bwMode="auto">
          <a:xfrm>
            <a:off x="3136900" y="413385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19050" y="12700"/>
                </a:lnTo>
                <a:lnTo>
                  <a:pt x="38100" y="12700"/>
                </a:lnTo>
                <a:lnTo>
                  <a:pt x="63500" y="6350"/>
                </a:lnTo>
                <a:lnTo>
                  <a:pt x="88900" y="6350"/>
                </a:lnTo>
                <a:lnTo>
                  <a:pt x="120650" y="0"/>
                </a:lnTo>
                <a:lnTo>
                  <a:pt x="139700" y="0"/>
                </a:lnTo>
                <a:lnTo>
                  <a:pt x="146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8" name="SMARTINK"/>
          <p:cNvSpPr/>
          <p:nvPr/>
        </p:nvSpPr>
        <p:spPr bwMode="auto">
          <a:xfrm>
            <a:off x="3708400" y="381635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114300" y="25400"/>
                </a:moveTo>
                <a:lnTo>
                  <a:pt x="107950" y="12700"/>
                </a:lnTo>
                <a:lnTo>
                  <a:pt x="95250" y="6350"/>
                </a:lnTo>
                <a:lnTo>
                  <a:pt x="82550" y="0"/>
                </a:lnTo>
                <a:lnTo>
                  <a:pt x="69850" y="6350"/>
                </a:lnTo>
                <a:lnTo>
                  <a:pt x="57150" y="12700"/>
                </a:lnTo>
                <a:lnTo>
                  <a:pt x="38100" y="38100"/>
                </a:lnTo>
                <a:lnTo>
                  <a:pt x="25400" y="63500"/>
                </a:lnTo>
                <a:lnTo>
                  <a:pt x="12700" y="88900"/>
                </a:lnTo>
                <a:lnTo>
                  <a:pt x="635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0500"/>
                </a:lnTo>
                <a:lnTo>
                  <a:pt x="12700" y="203200"/>
                </a:lnTo>
                <a:lnTo>
                  <a:pt x="19050" y="215900"/>
                </a:lnTo>
                <a:lnTo>
                  <a:pt x="38100" y="228600"/>
                </a:lnTo>
                <a:lnTo>
                  <a:pt x="76200" y="209550"/>
                </a:lnTo>
                <a:lnTo>
                  <a:pt x="95250" y="190500"/>
                </a:lnTo>
                <a:lnTo>
                  <a:pt x="114300" y="165100"/>
                </a:lnTo>
                <a:lnTo>
                  <a:pt x="127000" y="133350"/>
                </a:lnTo>
                <a:lnTo>
                  <a:pt x="133350" y="101600"/>
                </a:lnTo>
                <a:lnTo>
                  <a:pt x="133350" y="69850"/>
                </a:lnTo>
                <a:lnTo>
                  <a:pt x="133350" y="50800"/>
                </a:lnTo>
                <a:lnTo>
                  <a:pt x="127000" y="38100"/>
                </a:lnTo>
                <a:lnTo>
                  <a:pt x="114300" y="25400"/>
                </a:lnTo>
                <a:lnTo>
                  <a:pt x="825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19" name="SMARTINK"/>
          <p:cNvSpPr/>
          <p:nvPr/>
        </p:nvSpPr>
        <p:spPr bwMode="auto">
          <a:xfrm>
            <a:off x="3886200" y="3962400"/>
            <a:ext cx="31751" cy="38101"/>
          </a:xfrm>
          <a:custGeom>
            <a:avLst/>
            <a:gdLst/>
            <a:ahLst/>
            <a:cxnLst/>
            <a:rect l="0" t="0" r="0" b="0"/>
            <a:pathLst>
              <a:path w="31751" h="38101">
                <a:moveTo>
                  <a:pt x="0" y="38100"/>
                </a:moveTo>
                <a:lnTo>
                  <a:pt x="6350" y="25400"/>
                </a:lnTo>
                <a:lnTo>
                  <a:pt x="19050" y="38100"/>
                </a:lnTo>
                <a:lnTo>
                  <a:pt x="25400" y="63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0" name="SMARTINK"/>
          <p:cNvSpPr/>
          <p:nvPr/>
        </p:nvSpPr>
        <p:spPr bwMode="auto">
          <a:xfrm>
            <a:off x="4083050" y="3822700"/>
            <a:ext cx="19051" cy="203201"/>
          </a:xfrm>
          <a:custGeom>
            <a:avLst/>
            <a:gdLst/>
            <a:ahLst/>
            <a:cxnLst/>
            <a:rect l="0" t="0" r="0" b="0"/>
            <a:pathLst>
              <a:path w="19051" h="203201">
                <a:moveTo>
                  <a:pt x="19050" y="19050"/>
                </a:moveTo>
                <a:lnTo>
                  <a:pt x="19050" y="0"/>
                </a:lnTo>
                <a:lnTo>
                  <a:pt x="1270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6350" y="171450"/>
                </a:lnTo>
                <a:lnTo>
                  <a:pt x="0" y="19050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1" name="SMARTINK"/>
          <p:cNvSpPr/>
          <p:nvPr/>
        </p:nvSpPr>
        <p:spPr bwMode="auto">
          <a:xfrm>
            <a:off x="4235450" y="3778250"/>
            <a:ext cx="114301" cy="215901"/>
          </a:xfrm>
          <a:custGeom>
            <a:avLst/>
            <a:gdLst/>
            <a:ahLst/>
            <a:cxnLst/>
            <a:rect l="0" t="0" r="0" b="0"/>
            <a:pathLst>
              <a:path w="114301" h="215901">
                <a:moveTo>
                  <a:pt x="6350" y="38100"/>
                </a:moveTo>
                <a:lnTo>
                  <a:pt x="12700" y="19050"/>
                </a:lnTo>
                <a:lnTo>
                  <a:pt x="25400" y="635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82550" y="25400"/>
                </a:lnTo>
                <a:lnTo>
                  <a:pt x="82550" y="50800"/>
                </a:lnTo>
                <a:lnTo>
                  <a:pt x="76200" y="76200"/>
                </a:lnTo>
                <a:lnTo>
                  <a:pt x="69850" y="101600"/>
                </a:lnTo>
                <a:lnTo>
                  <a:pt x="50800" y="127000"/>
                </a:lnTo>
                <a:lnTo>
                  <a:pt x="38100" y="152400"/>
                </a:lnTo>
                <a:lnTo>
                  <a:pt x="19050" y="184150"/>
                </a:lnTo>
                <a:lnTo>
                  <a:pt x="0" y="209550"/>
                </a:lnTo>
                <a:lnTo>
                  <a:pt x="38100" y="215900"/>
                </a:lnTo>
                <a:lnTo>
                  <a:pt x="63500" y="209550"/>
                </a:lnTo>
                <a:lnTo>
                  <a:pt x="88900" y="209550"/>
                </a:lnTo>
                <a:lnTo>
                  <a:pt x="1143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2" name="SMARTINK"/>
          <p:cNvSpPr/>
          <p:nvPr/>
        </p:nvSpPr>
        <p:spPr bwMode="auto">
          <a:xfrm>
            <a:off x="4533900" y="3879850"/>
            <a:ext cx="177801" cy="95251"/>
          </a:xfrm>
          <a:custGeom>
            <a:avLst/>
            <a:gdLst/>
            <a:ahLst/>
            <a:cxnLst/>
            <a:rect l="0" t="0" r="0" b="0"/>
            <a:pathLst>
              <a:path w="177801" h="952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63500"/>
                </a:lnTo>
                <a:lnTo>
                  <a:pt x="0" y="95250"/>
                </a:lnTo>
                <a:lnTo>
                  <a:pt x="6350" y="69850"/>
                </a:lnTo>
                <a:lnTo>
                  <a:pt x="12700" y="50800"/>
                </a:lnTo>
                <a:lnTo>
                  <a:pt x="19050" y="38100"/>
                </a:lnTo>
                <a:lnTo>
                  <a:pt x="31750" y="44450"/>
                </a:lnTo>
                <a:lnTo>
                  <a:pt x="44450" y="63500"/>
                </a:lnTo>
                <a:lnTo>
                  <a:pt x="50800" y="88900"/>
                </a:lnTo>
                <a:lnTo>
                  <a:pt x="69850" y="76200"/>
                </a:lnTo>
                <a:lnTo>
                  <a:pt x="82550" y="57150"/>
                </a:lnTo>
                <a:lnTo>
                  <a:pt x="101600" y="50800"/>
                </a:lnTo>
                <a:lnTo>
                  <a:pt x="146050" y="76200"/>
                </a:lnTo>
                <a:lnTo>
                  <a:pt x="1778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3" name="SMARTINK"/>
          <p:cNvSpPr/>
          <p:nvPr/>
        </p:nvSpPr>
        <p:spPr bwMode="auto">
          <a:xfrm>
            <a:off x="4724400" y="3898900"/>
            <a:ext cx="69851" cy="88901"/>
          </a:xfrm>
          <a:custGeom>
            <a:avLst/>
            <a:gdLst/>
            <a:ahLst/>
            <a:cxnLst/>
            <a:rect l="0" t="0" r="0" b="0"/>
            <a:pathLst>
              <a:path w="69851" h="88901">
                <a:moveTo>
                  <a:pt x="57150" y="12700"/>
                </a:moveTo>
                <a:lnTo>
                  <a:pt x="25400" y="19050"/>
                </a:lnTo>
                <a:lnTo>
                  <a:pt x="0" y="50800"/>
                </a:lnTo>
                <a:lnTo>
                  <a:pt x="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44450" y="82550"/>
                </a:lnTo>
                <a:lnTo>
                  <a:pt x="57150" y="69850"/>
                </a:lnTo>
                <a:lnTo>
                  <a:pt x="69850" y="50800"/>
                </a:lnTo>
                <a:lnTo>
                  <a:pt x="69850" y="317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4" name="SMARTINK"/>
          <p:cNvSpPr/>
          <p:nvPr/>
        </p:nvSpPr>
        <p:spPr bwMode="auto">
          <a:xfrm>
            <a:off x="4870450" y="3727450"/>
            <a:ext cx="101601" cy="241301"/>
          </a:xfrm>
          <a:custGeom>
            <a:avLst/>
            <a:gdLst/>
            <a:ahLst/>
            <a:cxnLst/>
            <a:rect l="0" t="0" r="0" b="0"/>
            <a:pathLst>
              <a:path w="101601" h="241301">
                <a:moveTo>
                  <a:pt x="19050" y="12700"/>
                </a:moveTo>
                <a:lnTo>
                  <a:pt x="12700" y="0"/>
                </a:lnTo>
                <a:lnTo>
                  <a:pt x="635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90500"/>
                </a:lnTo>
                <a:lnTo>
                  <a:pt x="6350" y="222250"/>
                </a:lnTo>
                <a:lnTo>
                  <a:pt x="12700" y="234950"/>
                </a:lnTo>
                <a:lnTo>
                  <a:pt x="25400" y="241300"/>
                </a:lnTo>
                <a:lnTo>
                  <a:pt x="57150" y="234950"/>
                </a:lnTo>
                <a:lnTo>
                  <a:pt x="82550" y="222250"/>
                </a:lnTo>
                <a:lnTo>
                  <a:pt x="1016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5" name="SMARTINK"/>
          <p:cNvSpPr/>
          <p:nvPr/>
        </p:nvSpPr>
        <p:spPr bwMode="auto">
          <a:xfrm>
            <a:off x="5149850" y="37655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6350"/>
                </a:moveTo>
                <a:lnTo>
                  <a:pt x="0" y="25400"/>
                </a:lnTo>
                <a:lnTo>
                  <a:pt x="0" y="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6" name="SMARTINK"/>
          <p:cNvSpPr/>
          <p:nvPr/>
        </p:nvSpPr>
        <p:spPr bwMode="auto">
          <a:xfrm>
            <a:off x="5162550" y="387985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7" name="SMARTINK"/>
          <p:cNvSpPr/>
          <p:nvPr/>
        </p:nvSpPr>
        <p:spPr bwMode="auto">
          <a:xfrm>
            <a:off x="5448300" y="3676650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139700" y="44450"/>
                </a:moveTo>
                <a:lnTo>
                  <a:pt x="139700" y="25400"/>
                </a:lnTo>
                <a:lnTo>
                  <a:pt x="133350" y="6350"/>
                </a:lnTo>
                <a:lnTo>
                  <a:pt x="120650" y="0"/>
                </a:lnTo>
                <a:lnTo>
                  <a:pt x="95250" y="6350"/>
                </a:lnTo>
                <a:lnTo>
                  <a:pt x="76200" y="12700"/>
                </a:lnTo>
                <a:lnTo>
                  <a:pt x="50800" y="31750"/>
                </a:lnTo>
                <a:lnTo>
                  <a:pt x="31750" y="50800"/>
                </a:lnTo>
                <a:lnTo>
                  <a:pt x="1270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12700" y="177800"/>
                </a:lnTo>
                <a:lnTo>
                  <a:pt x="25400" y="190500"/>
                </a:lnTo>
                <a:lnTo>
                  <a:pt x="44450" y="196850"/>
                </a:lnTo>
                <a:lnTo>
                  <a:pt x="76200" y="190500"/>
                </a:lnTo>
                <a:lnTo>
                  <a:pt x="107950" y="177800"/>
                </a:lnTo>
                <a:lnTo>
                  <a:pt x="114300" y="165100"/>
                </a:lnTo>
                <a:lnTo>
                  <a:pt x="120650" y="139700"/>
                </a:lnTo>
                <a:lnTo>
                  <a:pt x="127000" y="114300"/>
                </a:lnTo>
                <a:lnTo>
                  <a:pt x="127000" y="95250"/>
                </a:lnTo>
                <a:lnTo>
                  <a:pt x="120650" y="63500"/>
                </a:lnTo>
                <a:lnTo>
                  <a:pt x="107950" y="38100"/>
                </a:lnTo>
                <a:lnTo>
                  <a:pt x="88900" y="12700"/>
                </a:lnTo>
                <a:lnTo>
                  <a:pt x="82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8" name="SMARTINK"/>
          <p:cNvSpPr/>
          <p:nvPr/>
        </p:nvSpPr>
        <p:spPr bwMode="auto">
          <a:xfrm>
            <a:off x="5689600" y="3810000"/>
            <a:ext cx="12701" cy="57151"/>
          </a:xfrm>
          <a:custGeom>
            <a:avLst/>
            <a:gdLst/>
            <a:ahLst/>
            <a:cxnLst/>
            <a:rect l="0" t="0" r="0" b="0"/>
            <a:pathLst>
              <a:path w="12701" h="57151">
                <a:moveTo>
                  <a:pt x="12700" y="0"/>
                </a:moveTo>
                <a:lnTo>
                  <a:pt x="0" y="12700"/>
                </a:lnTo>
                <a:lnTo>
                  <a:pt x="0" y="31750"/>
                </a:lnTo>
                <a:lnTo>
                  <a:pt x="63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29" name="SMARTINK"/>
          <p:cNvSpPr/>
          <p:nvPr/>
        </p:nvSpPr>
        <p:spPr bwMode="auto">
          <a:xfrm>
            <a:off x="5772150" y="3657600"/>
            <a:ext cx="25401" cy="222251"/>
          </a:xfrm>
          <a:custGeom>
            <a:avLst/>
            <a:gdLst/>
            <a:ahLst/>
            <a:cxnLst/>
            <a:rect l="0" t="0" r="0" b="0"/>
            <a:pathLst>
              <a:path w="25401" h="222251">
                <a:moveTo>
                  <a:pt x="1905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6350" y="203200"/>
                </a:lnTo>
                <a:lnTo>
                  <a:pt x="254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0" name="SMARTINK"/>
          <p:cNvSpPr/>
          <p:nvPr/>
        </p:nvSpPr>
        <p:spPr bwMode="auto">
          <a:xfrm>
            <a:off x="5886450" y="3670300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6350" y="19050"/>
                </a:moveTo>
                <a:lnTo>
                  <a:pt x="6350" y="0"/>
                </a:lnTo>
                <a:lnTo>
                  <a:pt x="25400" y="6350"/>
                </a:lnTo>
                <a:lnTo>
                  <a:pt x="38100" y="12700"/>
                </a:lnTo>
                <a:lnTo>
                  <a:pt x="50800" y="25400"/>
                </a:lnTo>
                <a:lnTo>
                  <a:pt x="57150" y="44450"/>
                </a:lnTo>
                <a:lnTo>
                  <a:pt x="63500" y="69850"/>
                </a:lnTo>
                <a:lnTo>
                  <a:pt x="57150" y="101600"/>
                </a:lnTo>
                <a:lnTo>
                  <a:pt x="50800" y="127000"/>
                </a:lnTo>
                <a:lnTo>
                  <a:pt x="25400" y="158750"/>
                </a:lnTo>
                <a:lnTo>
                  <a:pt x="12700" y="184150"/>
                </a:lnTo>
                <a:lnTo>
                  <a:pt x="0" y="196850"/>
                </a:lnTo>
                <a:lnTo>
                  <a:pt x="38100" y="190500"/>
                </a:lnTo>
                <a:lnTo>
                  <a:pt x="57150" y="184150"/>
                </a:lnTo>
                <a:lnTo>
                  <a:pt x="76200" y="177800"/>
                </a:lnTo>
                <a:lnTo>
                  <a:pt x="107950" y="171450"/>
                </a:lnTo>
                <a:lnTo>
                  <a:pt x="1143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1" name="SMARTINK"/>
          <p:cNvSpPr/>
          <p:nvPr/>
        </p:nvSpPr>
        <p:spPr bwMode="auto">
          <a:xfrm>
            <a:off x="6235700" y="3702050"/>
            <a:ext cx="165101" cy="114301"/>
          </a:xfrm>
          <a:custGeom>
            <a:avLst/>
            <a:gdLst/>
            <a:ahLst/>
            <a:cxnLst/>
            <a:rect l="0" t="0" r="0" b="0"/>
            <a:pathLst>
              <a:path w="165101" h="114301">
                <a:moveTo>
                  <a:pt x="25400" y="0"/>
                </a:moveTo>
                <a:lnTo>
                  <a:pt x="19050" y="38100"/>
                </a:lnTo>
                <a:lnTo>
                  <a:pt x="12700" y="63500"/>
                </a:lnTo>
                <a:lnTo>
                  <a:pt x="6350" y="95250"/>
                </a:lnTo>
                <a:lnTo>
                  <a:pt x="0" y="114300"/>
                </a:lnTo>
                <a:lnTo>
                  <a:pt x="12700" y="82550"/>
                </a:lnTo>
                <a:lnTo>
                  <a:pt x="25400" y="63500"/>
                </a:lnTo>
                <a:lnTo>
                  <a:pt x="38100" y="57150"/>
                </a:lnTo>
                <a:lnTo>
                  <a:pt x="63500" y="69850"/>
                </a:lnTo>
                <a:lnTo>
                  <a:pt x="76200" y="95250"/>
                </a:lnTo>
                <a:lnTo>
                  <a:pt x="95250" y="82550"/>
                </a:lnTo>
                <a:lnTo>
                  <a:pt x="114300" y="63500"/>
                </a:lnTo>
                <a:lnTo>
                  <a:pt x="127000" y="69850"/>
                </a:lnTo>
                <a:lnTo>
                  <a:pt x="158750" y="8890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2" name="SMARTINK"/>
          <p:cNvSpPr/>
          <p:nvPr/>
        </p:nvSpPr>
        <p:spPr bwMode="auto">
          <a:xfrm>
            <a:off x="6438900" y="3746500"/>
            <a:ext cx="44451" cy="88901"/>
          </a:xfrm>
          <a:custGeom>
            <a:avLst/>
            <a:gdLst/>
            <a:ahLst/>
            <a:cxnLst/>
            <a:rect l="0" t="0" r="0" b="0"/>
            <a:pathLst>
              <a:path w="44451" h="88901">
                <a:moveTo>
                  <a:pt x="44450" y="12700"/>
                </a:moveTo>
                <a:lnTo>
                  <a:pt x="19050" y="19050"/>
                </a:lnTo>
                <a:lnTo>
                  <a:pt x="6350" y="25400"/>
                </a:lnTo>
                <a:lnTo>
                  <a:pt x="0" y="38100"/>
                </a:lnTo>
                <a:lnTo>
                  <a:pt x="0" y="6350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76200"/>
                </a:lnTo>
                <a:lnTo>
                  <a:pt x="44450" y="38100"/>
                </a:lnTo>
                <a:lnTo>
                  <a:pt x="38100" y="127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3" name="SMARTINK"/>
          <p:cNvSpPr/>
          <p:nvPr/>
        </p:nvSpPr>
        <p:spPr bwMode="auto">
          <a:xfrm>
            <a:off x="6572250" y="3594100"/>
            <a:ext cx="31751" cy="247651"/>
          </a:xfrm>
          <a:custGeom>
            <a:avLst/>
            <a:gdLst/>
            <a:ahLst/>
            <a:cxnLst/>
            <a:rect l="0" t="0" r="0" b="0"/>
            <a:pathLst>
              <a:path w="31751" h="2476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28600"/>
                </a:lnTo>
                <a:lnTo>
                  <a:pt x="317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4" name="SMARTINK"/>
          <p:cNvSpPr/>
          <p:nvPr/>
        </p:nvSpPr>
        <p:spPr bwMode="auto">
          <a:xfrm>
            <a:off x="6921500" y="3600450"/>
            <a:ext cx="6351" cy="57151"/>
          </a:xfrm>
          <a:custGeom>
            <a:avLst/>
            <a:gdLst/>
            <a:ahLst/>
            <a:cxnLst/>
            <a:rect l="0" t="0" r="0" b="0"/>
            <a:pathLst>
              <a:path w="6351" h="571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5" name="SMARTINK"/>
          <p:cNvSpPr/>
          <p:nvPr/>
        </p:nvSpPr>
        <p:spPr bwMode="auto">
          <a:xfrm>
            <a:off x="6902450" y="3784600"/>
            <a:ext cx="44451" cy="12701"/>
          </a:xfrm>
          <a:custGeom>
            <a:avLst/>
            <a:gdLst/>
            <a:ahLst/>
            <a:cxnLst/>
            <a:rect l="0" t="0" r="0" b="0"/>
            <a:pathLst>
              <a:path w="44451" h="12701">
                <a:moveTo>
                  <a:pt x="0" y="12700"/>
                </a:moveTo>
                <a:lnTo>
                  <a:pt x="1905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6" name="SMARTINK"/>
          <p:cNvSpPr/>
          <p:nvPr/>
        </p:nvSpPr>
        <p:spPr bwMode="auto">
          <a:xfrm>
            <a:off x="7283450" y="3625850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95250" y="69850"/>
                </a:moveTo>
                <a:lnTo>
                  <a:pt x="95250" y="38100"/>
                </a:lnTo>
                <a:lnTo>
                  <a:pt x="88900" y="19050"/>
                </a:lnTo>
                <a:lnTo>
                  <a:pt x="82550" y="0"/>
                </a:lnTo>
                <a:lnTo>
                  <a:pt x="63500" y="6350"/>
                </a:lnTo>
                <a:lnTo>
                  <a:pt x="44450" y="31750"/>
                </a:lnTo>
                <a:lnTo>
                  <a:pt x="2540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6350" y="152400"/>
                </a:lnTo>
                <a:lnTo>
                  <a:pt x="19050" y="158750"/>
                </a:lnTo>
                <a:lnTo>
                  <a:pt x="38100" y="165100"/>
                </a:lnTo>
                <a:lnTo>
                  <a:pt x="57150" y="158750"/>
                </a:lnTo>
                <a:lnTo>
                  <a:pt x="82550" y="139700"/>
                </a:lnTo>
                <a:lnTo>
                  <a:pt x="88900" y="127000"/>
                </a:lnTo>
                <a:lnTo>
                  <a:pt x="952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7" name="SMARTINK"/>
          <p:cNvSpPr/>
          <p:nvPr/>
        </p:nvSpPr>
        <p:spPr bwMode="auto">
          <a:xfrm>
            <a:off x="7473950" y="3746500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0" y="0"/>
                </a:moveTo>
                <a:lnTo>
                  <a:pt x="2540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8" name="SMARTINK"/>
          <p:cNvSpPr/>
          <p:nvPr/>
        </p:nvSpPr>
        <p:spPr bwMode="auto">
          <a:xfrm>
            <a:off x="7569200" y="3594100"/>
            <a:ext cx="146051" cy="190501"/>
          </a:xfrm>
          <a:custGeom>
            <a:avLst/>
            <a:gdLst/>
            <a:ahLst/>
            <a:cxnLst/>
            <a:rect l="0" t="0" r="0" b="0"/>
            <a:pathLst>
              <a:path w="146051" h="190501">
                <a:moveTo>
                  <a:pt x="31750" y="0"/>
                </a:moveTo>
                <a:lnTo>
                  <a:pt x="190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20650"/>
                </a:lnTo>
                <a:lnTo>
                  <a:pt x="38100" y="127000"/>
                </a:lnTo>
                <a:lnTo>
                  <a:pt x="63500" y="127000"/>
                </a:lnTo>
                <a:lnTo>
                  <a:pt x="82550" y="120650"/>
                </a:lnTo>
                <a:lnTo>
                  <a:pt x="107950" y="95250"/>
                </a:lnTo>
                <a:lnTo>
                  <a:pt x="120650" y="82550"/>
                </a:lnTo>
                <a:lnTo>
                  <a:pt x="127000" y="69850"/>
                </a:lnTo>
                <a:lnTo>
                  <a:pt x="133350" y="57150"/>
                </a:lnTo>
                <a:lnTo>
                  <a:pt x="120650" y="76200"/>
                </a:lnTo>
                <a:lnTo>
                  <a:pt x="120650" y="101600"/>
                </a:lnTo>
                <a:lnTo>
                  <a:pt x="120650" y="133350"/>
                </a:lnTo>
                <a:lnTo>
                  <a:pt x="114300" y="158750"/>
                </a:lnTo>
                <a:lnTo>
                  <a:pt x="114300" y="184150"/>
                </a:lnTo>
                <a:lnTo>
                  <a:pt x="146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39" name="SMARTINK"/>
          <p:cNvSpPr/>
          <p:nvPr/>
        </p:nvSpPr>
        <p:spPr bwMode="auto">
          <a:xfrm>
            <a:off x="7810500" y="362585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95250" y="6350"/>
                </a:moveTo>
                <a:lnTo>
                  <a:pt x="69850" y="0"/>
                </a:lnTo>
                <a:lnTo>
                  <a:pt x="44450" y="6350"/>
                </a:lnTo>
                <a:lnTo>
                  <a:pt x="1905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63500"/>
                </a:lnTo>
                <a:lnTo>
                  <a:pt x="19050" y="82550"/>
                </a:lnTo>
                <a:lnTo>
                  <a:pt x="38100" y="107950"/>
                </a:lnTo>
                <a:lnTo>
                  <a:pt x="57150" y="139700"/>
                </a:lnTo>
                <a:lnTo>
                  <a:pt x="50800" y="152400"/>
                </a:lnTo>
                <a:lnTo>
                  <a:pt x="38100" y="1587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0" name="SMARTINK"/>
          <p:cNvSpPr/>
          <p:nvPr/>
        </p:nvSpPr>
        <p:spPr bwMode="auto">
          <a:xfrm>
            <a:off x="8070850" y="3683000"/>
            <a:ext cx="152401" cy="69851"/>
          </a:xfrm>
          <a:custGeom>
            <a:avLst/>
            <a:gdLst/>
            <a:ahLst/>
            <a:cxnLst/>
            <a:rect l="0" t="0" r="0" b="0"/>
            <a:pathLst>
              <a:path w="152401" h="69851">
                <a:moveTo>
                  <a:pt x="1270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44450"/>
                </a:lnTo>
                <a:lnTo>
                  <a:pt x="25400" y="25400"/>
                </a:lnTo>
                <a:lnTo>
                  <a:pt x="44450" y="25400"/>
                </a:lnTo>
                <a:lnTo>
                  <a:pt x="69850" y="63500"/>
                </a:lnTo>
                <a:lnTo>
                  <a:pt x="101600" y="44450"/>
                </a:lnTo>
                <a:lnTo>
                  <a:pt x="107950" y="31750"/>
                </a:lnTo>
                <a:lnTo>
                  <a:pt x="120650" y="38100"/>
                </a:lnTo>
                <a:lnTo>
                  <a:pt x="133350" y="63500"/>
                </a:lnTo>
                <a:lnTo>
                  <a:pt x="1524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1" name="SMARTINK"/>
          <p:cNvSpPr/>
          <p:nvPr/>
        </p:nvSpPr>
        <p:spPr bwMode="auto">
          <a:xfrm>
            <a:off x="7759700" y="3638550"/>
            <a:ext cx="114301" cy="241301"/>
          </a:xfrm>
          <a:custGeom>
            <a:avLst/>
            <a:gdLst/>
            <a:ahLst/>
            <a:cxnLst/>
            <a:rect l="0" t="0" r="0" b="0"/>
            <a:pathLst>
              <a:path w="114301" h="241301">
                <a:moveTo>
                  <a:pt x="95250" y="31750"/>
                </a:moveTo>
                <a:lnTo>
                  <a:pt x="95250" y="12700"/>
                </a:lnTo>
                <a:lnTo>
                  <a:pt x="82550" y="635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12700"/>
                </a:lnTo>
                <a:lnTo>
                  <a:pt x="31750" y="38100"/>
                </a:lnTo>
                <a:lnTo>
                  <a:pt x="1270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33350"/>
                </a:lnTo>
                <a:lnTo>
                  <a:pt x="25400" y="139700"/>
                </a:lnTo>
                <a:lnTo>
                  <a:pt x="38100" y="146050"/>
                </a:lnTo>
                <a:lnTo>
                  <a:pt x="57150" y="146050"/>
                </a:lnTo>
                <a:lnTo>
                  <a:pt x="76200" y="133350"/>
                </a:lnTo>
                <a:lnTo>
                  <a:pt x="88900" y="107950"/>
                </a:lnTo>
                <a:lnTo>
                  <a:pt x="101600" y="76200"/>
                </a:lnTo>
                <a:lnTo>
                  <a:pt x="107950" y="50800"/>
                </a:lnTo>
                <a:lnTo>
                  <a:pt x="101600" y="38100"/>
                </a:lnTo>
                <a:lnTo>
                  <a:pt x="101600" y="69850"/>
                </a:lnTo>
                <a:lnTo>
                  <a:pt x="101600" y="88900"/>
                </a:lnTo>
                <a:lnTo>
                  <a:pt x="101600" y="114300"/>
                </a:lnTo>
                <a:lnTo>
                  <a:pt x="101600" y="139700"/>
                </a:lnTo>
                <a:lnTo>
                  <a:pt x="101600" y="165100"/>
                </a:lnTo>
                <a:lnTo>
                  <a:pt x="101600" y="184150"/>
                </a:lnTo>
                <a:lnTo>
                  <a:pt x="101600" y="215900"/>
                </a:lnTo>
                <a:lnTo>
                  <a:pt x="101600" y="241300"/>
                </a:lnTo>
                <a:lnTo>
                  <a:pt x="1143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2" name="SMARTINK"/>
          <p:cNvSpPr/>
          <p:nvPr/>
        </p:nvSpPr>
        <p:spPr bwMode="auto">
          <a:xfrm>
            <a:off x="8248650" y="3670300"/>
            <a:ext cx="50801" cy="88901"/>
          </a:xfrm>
          <a:custGeom>
            <a:avLst/>
            <a:gdLst/>
            <a:ahLst/>
            <a:cxnLst/>
            <a:rect l="0" t="0" r="0" b="0"/>
            <a:pathLst>
              <a:path w="50801" h="88901">
                <a:moveTo>
                  <a:pt x="50800" y="25400"/>
                </a:moveTo>
                <a:lnTo>
                  <a:pt x="31750" y="1905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12700" y="69850"/>
                </a:lnTo>
                <a:lnTo>
                  <a:pt x="38100" y="88900"/>
                </a:lnTo>
                <a:lnTo>
                  <a:pt x="44450" y="76200"/>
                </a:lnTo>
                <a:lnTo>
                  <a:pt x="44450" y="44450"/>
                </a:lnTo>
                <a:lnTo>
                  <a:pt x="38100" y="190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3" name="SMARTINK"/>
          <p:cNvSpPr/>
          <p:nvPr/>
        </p:nvSpPr>
        <p:spPr bwMode="auto">
          <a:xfrm>
            <a:off x="8382000" y="3594100"/>
            <a:ext cx="69851" cy="184151"/>
          </a:xfrm>
          <a:custGeom>
            <a:avLst/>
            <a:gdLst/>
            <a:ahLst/>
            <a:cxnLst/>
            <a:rect l="0" t="0" r="0" b="0"/>
            <a:pathLst>
              <a:path w="69851" h="18415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2700" y="133350"/>
                </a:lnTo>
                <a:lnTo>
                  <a:pt x="25400" y="165100"/>
                </a:lnTo>
                <a:lnTo>
                  <a:pt x="63500" y="177800"/>
                </a:lnTo>
                <a:lnTo>
                  <a:pt x="698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4" name="SMARTINK"/>
          <p:cNvSpPr/>
          <p:nvPr/>
        </p:nvSpPr>
        <p:spPr bwMode="auto">
          <a:xfrm>
            <a:off x="3689350" y="4089400"/>
            <a:ext cx="1181101" cy="19051"/>
          </a:xfrm>
          <a:custGeom>
            <a:avLst/>
            <a:gdLst/>
            <a:ahLst/>
            <a:cxnLst/>
            <a:rect l="0" t="0" r="0" b="0"/>
            <a:pathLst>
              <a:path w="1181101" h="19051">
                <a:moveTo>
                  <a:pt x="0" y="19050"/>
                </a:moveTo>
                <a:lnTo>
                  <a:pt x="44450" y="19050"/>
                </a:lnTo>
                <a:lnTo>
                  <a:pt x="63500" y="19050"/>
                </a:lnTo>
                <a:lnTo>
                  <a:pt x="82550" y="19050"/>
                </a:lnTo>
                <a:lnTo>
                  <a:pt x="107950" y="19050"/>
                </a:lnTo>
                <a:lnTo>
                  <a:pt x="133350" y="19050"/>
                </a:lnTo>
                <a:lnTo>
                  <a:pt x="165100" y="19050"/>
                </a:lnTo>
                <a:lnTo>
                  <a:pt x="196850" y="12700"/>
                </a:lnTo>
                <a:lnTo>
                  <a:pt x="234950" y="12700"/>
                </a:lnTo>
                <a:lnTo>
                  <a:pt x="273050" y="12700"/>
                </a:lnTo>
                <a:lnTo>
                  <a:pt x="317500" y="6350"/>
                </a:lnTo>
                <a:lnTo>
                  <a:pt x="361950" y="6350"/>
                </a:lnTo>
                <a:lnTo>
                  <a:pt x="412750" y="6350"/>
                </a:lnTo>
                <a:lnTo>
                  <a:pt x="463550" y="0"/>
                </a:lnTo>
                <a:lnTo>
                  <a:pt x="514350" y="0"/>
                </a:lnTo>
                <a:lnTo>
                  <a:pt x="565150" y="0"/>
                </a:lnTo>
                <a:lnTo>
                  <a:pt x="615950" y="0"/>
                </a:lnTo>
                <a:lnTo>
                  <a:pt x="673100" y="0"/>
                </a:lnTo>
                <a:lnTo>
                  <a:pt x="723900" y="0"/>
                </a:lnTo>
                <a:lnTo>
                  <a:pt x="774700" y="0"/>
                </a:lnTo>
                <a:lnTo>
                  <a:pt x="831850" y="0"/>
                </a:lnTo>
                <a:lnTo>
                  <a:pt x="882650" y="0"/>
                </a:lnTo>
                <a:lnTo>
                  <a:pt x="927100" y="0"/>
                </a:lnTo>
                <a:lnTo>
                  <a:pt x="971550" y="0"/>
                </a:lnTo>
                <a:lnTo>
                  <a:pt x="1009650" y="6350"/>
                </a:lnTo>
                <a:lnTo>
                  <a:pt x="1047750" y="6350"/>
                </a:lnTo>
                <a:lnTo>
                  <a:pt x="1079500" y="6350"/>
                </a:lnTo>
                <a:lnTo>
                  <a:pt x="1104900" y="6350"/>
                </a:lnTo>
                <a:lnTo>
                  <a:pt x="1130300" y="6350"/>
                </a:lnTo>
                <a:lnTo>
                  <a:pt x="1155700" y="6350"/>
                </a:lnTo>
                <a:lnTo>
                  <a:pt x="11811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5" name="SMARTINK"/>
          <p:cNvSpPr/>
          <p:nvPr/>
        </p:nvSpPr>
        <p:spPr bwMode="auto">
          <a:xfrm>
            <a:off x="3937000" y="416560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69850" y="50800"/>
                </a:moveTo>
                <a:lnTo>
                  <a:pt x="76200" y="2540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1905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6350" y="114300"/>
                </a:lnTo>
                <a:lnTo>
                  <a:pt x="31750" y="127000"/>
                </a:lnTo>
                <a:lnTo>
                  <a:pt x="50800" y="127000"/>
                </a:lnTo>
                <a:lnTo>
                  <a:pt x="63500" y="120650"/>
                </a:lnTo>
                <a:lnTo>
                  <a:pt x="76200" y="107950"/>
                </a:lnTo>
                <a:lnTo>
                  <a:pt x="82550" y="76200"/>
                </a:lnTo>
                <a:lnTo>
                  <a:pt x="82550" y="44450"/>
                </a:lnTo>
                <a:lnTo>
                  <a:pt x="69850" y="19050"/>
                </a:lnTo>
                <a:lnTo>
                  <a:pt x="698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6" name="SMARTINK"/>
          <p:cNvSpPr/>
          <p:nvPr/>
        </p:nvSpPr>
        <p:spPr bwMode="auto">
          <a:xfrm>
            <a:off x="4121150" y="42545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7" name="SMARTINK"/>
          <p:cNvSpPr/>
          <p:nvPr/>
        </p:nvSpPr>
        <p:spPr bwMode="auto">
          <a:xfrm>
            <a:off x="4197350" y="417195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8" name="SMARTINK"/>
          <p:cNvSpPr/>
          <p:nvPr/>
        </p:nvSpPr>
        <p:spPr bwMode="auto">
          <a:xfrm>
            <a:off x="4286250" y="4146550"/>
            <a:ext cx="146051" cy="139701"/>
          </a:xfrm>
          <a:custGeom>
            <a:avLst/>
            <a:gdLst/>
            <a:ahLst/>
            <a:cxnLst/>
            <a:rect l="0" t="0" r="0" b="0"/>
            <a:pathLst>
              <a:path w="146051" h="139701">
                <a:moveTo>
                  <a:pt x="0" y="31750"/>
                </a:moveTo>
                <a:lnTo>
                  <a:pt x="0" y="12700"/>
                </a:lnTo>
                <a:lnTo>
                  <a:pt x="6350" y="0"/>
                </a:lnTo>
                <a:lnTo>
                  <a:pt x="31750" y="0"/>
                </a:lnTo>
                <a:lnTo>
                  <a:pt x="57150" y="12700"/>
                </a:lnTo>
                <a:lnTo>
                  <a:pt x="69850" y="25400"/>
                </a:lnTo>
                <a:lnTo>
                  <a:pt x="76200" y="38100"/>
                </a:lnTo>
                <a:lnTo>
                  <a:pt x="69850" y="63500"/>
                </a:lnTo>
                <a:lnTo>
                  <a:pt x="57150" y="88900"/>
                </a:lnTo>
                <a:lnTo>
                  <a:pt x="38100" y="120650"/>
                </a:lnTo>
                <a:lnTo>
                  <a:pt x="25400" y="139700"/>
                </a:lnTo>
                <a:lnTo>
                  <a:pt x="44450" y="139700"/>
                </a:lnTo>
                <a:lnTo>
                  <a:pt x="69850" y="139700"/>
                </a:lnTo>
                <a:lnTo>
                  <a:pt x="95250" y="133350"/>
                </a:lnTo>
                <a:lnTo>
                  <a:pt x="120650" y="120650"/>
                </a:lnTo>
                <a:lnTo>
                  <a:pt x="14605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9" name="SMARTINK"/>
          <p:cNvSpPr/>
          <p:nvPr/>
        </p:nvSpPr>
        <p:spPr bwMode="auto">
          <a:xfrm>
            <a:off x="5346700" y="3949700"/>
            <a:ext cx="1403351" cy="57151"/>
          </a:xfrm>
          <a:custGeom>
            <a:avLst/>
            <a:gdLst/>
            <a:ahLst/>
            <a:cxnLst/>
            <a:rect l="0" t="0" r="0" b="0"/>
            <a:pathLst>
              <a:path w="1403351" h="57151">
                <a:moveTo>
                  <a:pt x="0" y="57150"/>
                </a:moveTo>
                <a:lnTo>
                  <a:pt x="3175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101600" y="38100"/>
                </a:lnTo>
                <a:lnTo>
                  <a:pt x="133350" y="38100"/>
                </a:lnTo>
                <a:lnTo>
                  <a:pt x="177800" y="31750"/>
                </a:lnTo>
                <a:lnTo>
                  <a:pt x="222250" y="25400"/>
                </a:lnTo>
                <a:lnTo>
                  <a:pt x="266700" y="25400"/>
                </a:lnTo>
                <a:lnTo>
                  <a:pt x="323850" y="19050"/>
                </a:lnTo>
                <a:lnTo>
                  <a:pt x="381000" y="12700"/>
                </a:lnTo>
                <a:lnTo>
                  <a:pt x="444500" y="12700"/>
                </a:lnTo>
                <a:lnTo>
                  <a:pt x="508000" y="6350"/>
                </a:lnTo>
                <a:lnTo>
                  <a:pt x="577850" y="6350"/>
                </a:lnTo>
                <a:lnTo>
                  <a:pt x="647700" y="0"/>
                </a:lnTo>
                <a:lnTo>
                  <a:pt x="717550" y="0"/>
                </a:lnTo>
                <a:lnTo>
                  <a:pt x="787400" y="0"/>
                </a:lnTo>
                <a:lnTo>
                  <a:pt x="857250" y="0"/>
                </a:lnTo>
                <a:lnTo>
                  <a:pt x="920750" y="0"/>
                </a:lnTo>
                <a:lnTo>
                  <a:pt x="984250" y="0"/>
                </a:lnTo>
                <a:lnTo>
                  <a:pt x="1047750" y="0"/>
                </a:lnTo>
                <a:lnTo>
                  <a:pt x="1104900" y="0"/>
                </a:lnTo>
                <a:lnTo>
                  <a:pt x="1155700" y="6350"/>
                </a:lnTo>
                <a:lnTo>
                  <a:pt x="1206500" y="6350"/>
                </a:lnTo>
                <a:lnTo>
                  <a:pt x="1250950" y="6350"/>
                </a:lnTo>
                <a:lnTo>
                  <a:pt x="1289050" y="6350"/>
                </a:lnTo>
                <a:lnTo>
                  <a:pt x="1327150" y="6350"/>
                </a:lnTo>
                <a:lnTo>
                  <a:pt x="1352550" y="6350"/>
                </a:lnTo>
                <a:lnTo>
                  <a:pt x="1371600" y="6350"/>
                </a:lnTo>
                <a:lnTo>
                  <a:pt x="1403350" y="6350"/>
                </a:lnTo>
                <a:lnTo>
                  <a:pt x="13970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0" name="SMARTINK"/>
          <p:cNvSpPr/>
          <p:nvPr/>
        </p:nvSpPr>
        <p:spPr bwMode="auto">
          <a:xfrm>
            <a:off x="5695950" y="4051300"/>
            <a:ext cx="120651" cy="165101"/>
          </a:xfrm>
          <a:custGeom>
            <a:avLst/>
            <a:gdLst/>
            <a:ahLst/>
            <a:cxnLst/>
            <a:rect l="0" t="0" r="0" b="0"/>
            <a:pathLst>
              <a:path w="120651" h="165101">
                <a:moveTo>
                  <a:pt x="69850" y="63500"/>
                </a:moveTo>
                <a:lnTo>
                  <a:pt x="76200" y="31750"/>
                </a:lnTo>
                <a:lnTo>
                  <a:pt x="82550" y="19050"/>
                </a:lnTo>
                <a:lnTo>
                  <a:pt x="44450" y="31750"/>
                </a:lnTo>
                <a:lnTo>
                  <a:pt x="25400" y="635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27000"/>
                </a:lnTo>
                <a:lnTo>
                  <a:pt x="6350" y="146050"/>
                </a:lnTo>
                <a:lnTo>
                  <a:pt x="12700" y="158750"/>
                </a:lnTo>
                <a:lnTo>
                  <a:pt x="31750" y="165100"/>
                </a:lnTo>
                <a:lnTo>
                  <a:pt x="50800" y="165100"/>
                </a:lnTo>
                <a:lnTo>
                  <a:pt x="88900" y="139700"/>
                </a:lnTo>
                <a:lnTo>
                  <a:pt x="107950" y="120650"/>
                </a:lnTo>
                <a:lnTo>
                  <a:pt x="114300" y="95250"/>
                </a:lnTo>
                <a:lnTo>
                  <a:pt x="120650" y="69850"/>
                </a:lnTo>
                <a:lnTo>
                  <a:pt x="120650" y="44450"/>
                </a:lnTo>
                <a:lnTo>
                  <a:pt x="120650" y="25400"/>
                </a:lnTo>
                <a:lnTo>
                  <a:pt x="114300" y="635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1" name="SMARTINK"/>
          <p:cNvSpPr/>
          <p:nvPr/>
        </p:nvSpPr>
        <p:spPr bwMode="auto">
          <a:xfrm>
            <a:off x="5886450" y="41783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2" name="SMARTINK"/>
          <p:cNvSpPr/>
          <p:nvPr/>
        </p:nvSpPr>
        <p:spPr bwMode="auto">
          <a:xfrm>
            <a:off x="5988050" y="404495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46050"/>
                </a:lnTo>
                <a:lnTo>
                  <a:pt x="6350" y="17145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3" name="SMARTINK"/>
          <p:cNvSpPr/>
          <p:nvPr/>
        </p:nvSpPr>
        <p:spPr bwMode="auto">
          <a:xfrm>
            <a:off x="6102350" y="4044950"/>
            <a:ext cx="152401" cy="158751"/>
          </a:xfrm>
          <a:custGeom>
            <a:avLst/>
            <a:gdLst/>
            <a:ahLst/>
            <a:cxnLst/>
            <a:rect l="0" t="0" r="0" b="0"/>
            <a:pathLst>
              <a:path w="152401" h="158751">
                <a:moveTo>
                  <a:pt x="0" y="25400"/>
                </a:moveTo>
                <a:lnTo>
                  <a:pt x="0" y="6350"/>
                </a:lnTo>
                <a:lnTo>
                  <a:pt x="31750" y="0"/>
                </a:lnTo>
                <a:lnTo>
                  <a:pt x="63500" y="6350"/>
                </a:lnTo>
                <a:lnTo>
                  <a:pt x="88900" y="19050"/>
                </a:lnTo>
                <a:lnTo>
                  <a:pt x="95250" y="44450"/>
                </a:lnTo>
                <a:lnTo>
                  <a:pt x="88900" y="69850"/>
                </a:lnTo>
                <a:lnTo>
                  <a:pt x="76200" y="95250"/>
                </a:lnTo>
                <a:lnTo>
                  <a:pt x="44450" y="127000"/>
                </a:lnTo>
                <a:lnTo>
                  <a:pt x="25400" y="146050"/>
                </a:lnTo>
                <a:lnTo>
                  <a:pt x="31750" y="158750"/>
                </a:lnTo>
                <a:lnTo>
                  <a:pt x="50800" y="158750"/>
                </a:lnTo>
                <a:lnTo>
                  <a:pt x="76200" y="158750"/>
                </a:lnTo>
                <a:lnTo>
                  <a:pt x="95250" y="152400"/>
                </a:lnTo>
                <a:lnTo>
                  <a:pt x="114300" y="146050"/>
                </a:lnTo>
                <a:lnTo>
                  <a:pt x="146050" y="146050"/>
                </a:lnTo>
                <a:lnTo>
                  <a:pt x="15240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4" name="SMARTINK"/>
          <p:cNvSpPr/>
          <p:nvPr/>
        </p:nvSpPr>
        <p:spPr bwMode="auto">
          <a:xfrm>
            <a:off x="7232650" y="3848100"/>
            <a:ext cx="1371601" cy="38101"/>
          </a:xfrm>
          <a:custGeom>
            <a:avLst/>
            <a:gdLst/>
            <a:ahLst/>
            <a:cxnLst/>
            <a:rect l="0" t="0" r="0" b="0"/>
            <a:pathLst>
              <a:path w="1371601" h="38101">
                <a:moveTo>
                  <a:pt x="0" y="38100"/>
                </a:moveTo>
                <a:lnTo>
                  <a:pt x="25400" y="31750"/>
                </a:lnTo>
                <a:lnTo>
                  <a:pt x="44450" y="31750"/>
                </a:lnTo>
                <a:lnTo>
                  <a:pt x="63500" y="31750"/>
                </a:lnTo>
                <a:lnTo>
                  <a:pt x="95250" y="31750"/>
                </a:lnTo>
                <a:lnTo>
                  <a:pt x="127000" y="25400"/>
                </a:lnTo>
                <a:lnTo>
                  <a:pt x="165100" y="25400"/>
                </a:lnTo>
                <a:lnTo>
                  <a:pt x="209550" y="25400"/>
                </a:lnTo>
                <a:lnTo>
                  <a:pt x="254000" y="19050"/>
                </a:lnTo>
                <a:lnTo>
                  <a:pt x="304800" y="19050"/>
                </a:lnTo>
                <a:lnTo>
                  <a:pt x="361950" y="12700"/>
                </a:lnTo>
                <a:lnTo>
                  <a:pt x="419100" y="12700"/>
                </a:lnTo>
                <a:lnTo>
                  <a:pt x="482600" y="6350"/>
                </a:lnTo>
                <a:lnTo>
                  <a:pt x="552450" y="6350"/>
                </a:lnTo>
                <a:lnTo>
                  <a:pt x="615950" y="6350"/>
                </a:lnTo>
                <a:lnTo>
                  <a:pt x="685800" y="6350"/>
                </a:lnTo>
                <a:lnTo>
                  <a:pt x="755650" y="6350"/>
                </a:lnTo>
                <a:lnTo>
                  <a:pt x="819150" y="6350"/>
                </a:lnTo>
                <a:lnTo>
                  <a:pt x="889000" y="6350"/>
                </a:lnTo>
                <a:lnTo>
                  <a:pt x="946150" y="6350"/>
                </a:lnTo>
                <a:lnTo>
                  <a:pt x="1009650" y="6350"/>
                </a:lnTo>
                <a:lnTo>
                  <a:pt x="1066800" y="6350"/>
                </a:lnTo>
                <a:lnTo>
                  <a:pt x="1117600" y="6350"/>
                </a:lnTo>
                <a:lnTo>
                  <a:pt x="1168400" y="6350"/>
                </a:lnTo>
                <a:lnTo>
                  <a:pt x="1212850" y="6350"/>
                </a:lnTo>
                <a:lnTo>
                  <a:pt x="1244600" y="6350"/>
                </a:lnTo>
                <a:lnTo>
                  <a:pt x="1276350" y="6350"/>
                </a:lnTo>
                <a:lnTo>
                  <a:pt x="1308100" y="0"/>
                </a:lnTo>
                <a:lnTo>
                  <a:pt x="1327150" y="0"/>
                </a:lnTo>
                <a:lnTo>
                  <a:pt x="1352550" y="0"/>
                </a:lnTo>
                <a:lnTo>
                  <a:pt x="1371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5" name="SMARTINK"/>
          <p:cNvSpPr/>
          <p:nvPr/>
        </p:nvSpPr>
        <p:spPr bwMode="auto">
          <a:xfrm>
            <a:off x="7569200" y="39243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14300" y="25400"/>
                </a:moveTo>
                <a:lnTo>
                  <a:pt x="107950" y="12700"/>
                </a:lnTo>
                <a:lnTo>
                  <a:pt x="95250" y="0"/>
                </a:lnTo>
                <a:lnTo>
                  <a:pt x="76200" y="0"/>
                </a:lnTo>
                <a:lnTo>
                  <a:pt x="57150" y="12700"/>
                </a:lnTo>
                <a:lnTo>
                  <a:pt x="31750" y="38100"/>
                </a:lnTo>
                <a:lnTo>
                  <a:pt x="1270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12700" y="165100"/>
                </a:lnTo>
                <a:lnTo>
                  <a:pt x="25400" y="177800"/>
                </a:lnTo>
                <a:lnTo>
                  <a:pt x="44450" y="190500"/>
                </a:lnTo>
                <a:lnTo>
                  <a:pt x="63500" y="190500"/>
                </a:lnTo>
                <a:lnTo>
                  <a:pt x="88900" y="184150"/>
                </a:lnTo>
                <a:lnTo>
                  <a:pt x="101600" y="158750"/>
                </a:lnTo>
                <a:lnTo>
                  <a:pt x="101600" y="133350"/>
                </a:lnTo>
                <a:lnTo>
                  <a:pt x="101600" y="101600"/>
                </a:lnTo>
                <a:lnTo>
                  <a:pt x="101600" y="76200"/>
                </a:lnTo>
                <a:lnTo>
                  <a:pt x="101600" y="50800"/>
                </a:lnTo>
                <a:lnTo>
                  <a:pt x="88900" y="19050"/>
                </a:lnTo>
                <a:lnTo>
                  <a:pt x="889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6" name="SMARTINK"/>
          <p:cNvSpPr/>
          <p:nvPr/>
        </p:nvSpPr>
        <p:spPr bwMode="auto">
          <a:xfrm>
            <a:off x="7734300" y="40703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7" name="SMARTINK"/>
          <p:cNvSpPr/>
          <p:nvPr/>
        </p:nvSpPr>
        <p:spPr bwMode="auto">
          <a:xfrm>
            <a:off x="7835900" y="398780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8" name="SMARTINK"/>
          <p:cNvSpPr/>
          <p:nvPr/>
        </p:nvSpPr>
        <p:spPr bwMode="auto">
          <a:xfrm>
            <a:off x="7918450" y="3968750"/>
            <a:ext cx="215901" cy="165101"/>
          </a:xfrm>
          <a:custGeom>
            <a:avLst/>
            <a:gdLst/>
            <a:ahLst/>
            <a:cxnLst/>
            <a:rect l="0" t="0" r="0" b="0"/>
            <a:pathLst>
              <a:path w="215901" h="165101">
                <a:moveTo>
                  <a:pt x="6350" y="44450"/>
                </a:moveTo>
                <a:lnTo>
                  <a:pt x="0" y="25400"/>
                </a:lnTo>
                <a:lnTo>
                  <a:pt x="6350" y="6350"/>
                </a:lnTo>
                <a:lnTo>
                  <a:pt x="25400" y="0"/>
                </a:lnTo>
                <a:lnTo>
                  <a:pt x="44450" y="6350"/>
                </a:lnTo>
                <a:lnTo>
                  <a:pt x="69850" y="19050"/>
                </a:lnTo>
                <a:lnTo>
                  <a:pt x="88900" y="31750"/>
                </a:lnTo>
                <a:lnTo>
                  <a:pt x="95250" y="50800"/>
                </a:lnTo>
                <a:lnTo>
                  <a:pt x="101600" y="69850"/>
                </a:lnTo>
                <a:lnTo>
                  <a:pt x="88900" y="88900"/>
                </a:lnTo>
                <a:lnTo>
                  <a:pt x="63500" y="120650"/>
                </a:lnTo>
                <a:lnTo>
                  <a:pt x="38100" y="146050"/>
                </a:lnTo>
                <a:lnTo>
                  <a:pt x="69850" y="158750"/>
                </a:lnTo>
                <a:lnTo>
                  <a:pt x="101600" y="158750"/>
                </a:lnTo>
                <a:lnTo>
                  <a:pt x="120650" y="158750"/>
                </a:lnTo>
                <a:lnTo>
                  <a:pt x="165100" y="158750"/>
                </a:lnTo>
                <a:lnTo>
                  <a:pt x="190500" y="158750"/>
                </a:lnTo>
                <a:lnTo>
                  <a:pt x="21590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59" name="SMARTINK"/>
          <p:cNvSpPr/>
          <p:nvPr/>
        </p:nvSpPr>
        <p:spPr bwMode="auto">
          <a:xfrm>
            <a:off x="3168650" y="4762500"/>
            <a:ext cx="146051" cy="25401"/>
          </a:xfrm>
          <a:custGeom>
            <a:avLst/>
            <a:gdLst/>
            <a:ahLst/>
            <a:cxnLst/>
            <a:rect l="0" t="0" r="0" b="0"/>
            <a:pathLst>
              <a:path w="146051" h="25401">
                <a:moveTo>
                  <a:pt x="0" y="25400"/>
                </a:moveTo>
                <a:lnTo>
                  <a:pt x="12700" y="19050"/>
                </a:lnTo>
                <a:lnTo>
                  <a:pt x="38100" y="19050"/>
                </a:lnTo>
                <a:lnTo>
                  <a:pt x="6350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46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0" name="SMARTINK"/>
          <p:cNvSpPr/>
          <p:nvPr/>
        </p:nvSpPr>
        <p:spPr bwMode="auto">
          <a:xfrm>
            <a:off x="3168650" y="4876800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12700" y="0"/>
                </a:moveTo>
                <a:lnTo>
                  <a:pt x="0" y="6350"/>
                </a:lnTo>
                <a:lnTo>
                  <a:pt x="25400" y="12700"/>
                </a:lnTo>
                <a:lnTo>
                  <a:pt x="57150" y="1270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1" name="SMARTINK"/>
          <p:cNvSpPr/>
          <p:nvPr/>
        </p:nvSpPr>
        <p:spPr bwMode="auto">
          <a:xfrm>
            <a:off x="4222750" y="4584700"/>
            <a:ext cx="25401" cy="266701"/>
          </a:xfrm>
          <a:custGeom>
            <a:avLst/>
            <a:gdLst/>
            <a:ahLst/>
            <a:cxnLst/>
            <a:rect l="0" t="0" r="0" b="0"/>
            <a:pathLst>
              <a:path w="25401" h="266701">
                <a:moveTo>
                  <a:pt x="12700" y="12700"/>
                </a:moveTo>
                <a:lnTo>
                  <a:pt x="6350" y="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8750"/>
                </a:lnTo>
                <a:lnTo>
                  <a:pt x="6350" y="190500"/>
                </a:lnTo>
                <a:lnTo>
                  <a:pt x="6350" y="215900"/>
                </a:lnTo>
                <a:lnTo>
                  <a:pt x="6350" y="241300"/>
                </a:lnTo>
                <a:lnTo>
                  <a:pt x="6350" y="260350"/>
                </a:lnTo>
                <a:lnTo>
                  <a:pt x="254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2" name="SMARTINK"/>
          <p:cNvSpPr/>
          <p:nvPr/>
        </p:nvSpPr>
        <p:spPr bwMode="auto">
          <a:xfrm>
            <a:off x="5257800" y="457200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3" name="SMARTINK"/>
          <p:cNvSpPr/>
          <p:nvPr/>
        </p:nvSpPr>
        <p:spPr bwMode="auto">
          <a:xfrm>
            <a:off x="5251450" y="4724400"/>
            <a:ext cx="44451" cy="38101"/>
          </a:xfrm>
          <a:custGeom>
            <a:avLst/>
            <a:gdLst/>
            <a:ahLst/>
            <a:cxnLst/>
            <a:rect l="0" t="0" r="0" b="0"/>
            <a:pathLst>
              <a:path w="44451" h="38101">
                <a:moveTo>
                  <a:pt x="44450" y="25400"/>
                </a:moveTo>
                <a:lnTo>
                  <a:pt x="31750" y="19050"/>
                </a:lnTo>
                <a:lnTo>
                  <a:pt x="19050" y="25400"/>
                </a:lnTo>
                <a:lnTo>
                  <a:pt x="12700" y="12700"/>
                </a:lnTo>
                <a:lnTo>
                  <a:pt x="25400" y="19050"/>
                </a:lnTo>
                <a:lnTo>
                  <a:pt x="19050" y="38100"/>
                </a:lnTo>
                <a:lnTo>
                  <a:pt x="0" y="38100"/>
                </a:lnTo>
                <a:lnTo>
                  <a:pt x="12700" y="127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4" name="SMARTINK"/>
          <p:cNvSpPr/>
          <p:nvPr/>
        </p:nvSpPr>
        <p:spPr bwMode="auto">
          <a:xfrm>
            <a:off x="6007100" y="4540250"/>
            <a:ext cx="57151" cy="304801"/>
          </a:xfrm>
          <a:custGeom>
            <a:avLst/>
            <a:gdLst/>
            <a:ahLst/>
            <a:cxnLst/>
            <a:rect l="0" t="0" r="0" b="0"/>
            <a:pathLst>
              <a:path w="57151" h="304801">
                <a:moveTo>
                  <a:pt x="0" y="0"/>
                </a:moveTo>
                <a:lnTo>
                  <a:pt x="12700" y="6350"/>
                </a:lnTo>
                <a:lnTo>
                  <a:pt x="19050" y="25400"/>
                </a:lnTo>
                <a:lnTo>
                  <a:pt x="19050" y="57150"/>
                </a:lnTo>
                <a:lnTo>
                  <a:pt x="25400" y="88900"/>
                </a:lnTo>
                <a:lnTo>
                  <a:pt x="25400" y="107950"/>
                </a:lnTo>
                <a:lnTo>
                  <a:pt x="25400" y="127000"/>
                </a:lnTo>
                <a:lnTo>
                  <a:pt x="31750" y="139700"/>
                </a:lnTo>
                <a:lnTo>
                  <a:pt x="31750" y="158750"/>
                </a:lnTo>
                <a:lnTo>
                  <a:pt x="31750" y="177800"/>
                </a:lnTo>
                <a:lnTo>
                  <a:pt x="31750" y="209550"/>
                </a:lnTo>
                <a:lnTo>
                  <a:pt x="31750" y="234950"/>
                </a:lnTo>
                <a:lnTo>
                  <a:pt x="31750" y="260350"/>
                </a:lnTo>
                <a:lnTo>
                  <a:pt x="31750" y="285750"/>
                </a:lnTo>
                <a:lnTo>
                  <a:pt x="38100" y="304800"/>
                </a:lnTo>
                <a:lnTo>
                  <a:pt x="571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5" name="SMARTINK"/>
          <p:cNvSpPr/>
          <p:nvPr/>
        </p:nvSpPr>
        <p:spPr bwMode="auto">
          <a:xfrm>
            <a:off x="5226050" y="4552950"/>
            <a:ext cx="38101" cy="44451"/>
          </a:xfrm>
          <a:custGeom>
            <a:avLst/>
            <a:gdLst/>
            <a:ahLst/>
            <a:cxnLst/>
            <a:rect l="0" t="0" r="0" b="0"/>
            <a:pathLst>
              <a:path w="38101" h="44451">
                <a:moveTo>
                  <a:pt x="19050" y="25400"/>
                </a:moveTo>
                <a:lnTo>
                  <a:pt x="6350" y="31750"/>
                </a:lnTo>
                <a:lnTo>
                  <a:pt x="19050" y="12700"/>
                </a:lnTo>
                <a:lnTo>
                  <a:pt x="38100" y="19050"/>
                </a:lnTo>
                <a:lnTo>
                  <a:pt x="25400" y="38100"/>
                </a:lnTo>
                <a:lnTo>
                  <a:pt x="12700" y="44450"/>
                </a:lnTo>
                <a:lnTo>
                  <a:pt x="0" y="254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6" name="SMARTINK"/>
          <p:cNvSpPr/>
          <p:nvPr/>
        </p:nvSpPr>
        <p:spPr bwMode="auto">
          <a:xfrm>
            <a:off x="6908800" y="44513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7" name="SMARTINK"/>
          <p:cNvSpPr/>
          <p:nvPr/>
        </p:nvSpPr>
        <p:spPr bwMode="auto">
          <a:xfrm>
            <a:off x="6845300" y="461645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6350" y="57150"/>
                </a:lnTo>
                <a:lnTo>
                  <a:pt x="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8" name="SMARTINK"/>
          <p:cNvSpPr/>
          <p:nvPr/>
        </p:nvSpPr>
        <p:spPr bwMode="auto">
          <a:xfrm>
            <a:off x="6870700" y="4457700"/>
            <a:ext cx="31751" cy="31751"/>
          </a:xfrm>
          <a:custGeom>
            <a:avLst/>
            <a:gdLst/>
            <a:ahLst/>
            <a:cxnLst/>
            <a:rect l="0" t="0" r="0" b="0"/>
            <a:pathLst>
              <a:path w="31751" h="31751">
                <a:moveTo>
                  <a:pt x="25400" y="12700"/>
                </a:moveTo>
                <a:lnTo>
                  <a:pt x="31750" y="0"/>
                </a:lnTo>
                <a:lnTo>
                  <a:pt x="25400" y="31750"/>
                </a:lnTo>
                <a:lnTo>
                  <a:pt x="12700" y="19050"/>
                </a:lnTo>
                <a:lnTo>
                  <a:pt x="12700" y="0"/>
                </a:lnTo>
                <a:lnTo>
                  <a:pt x="0" y="1270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69" name="SMARTINK"/>
          <p:cNvSpPr/>
          <p:nvPr/>
        </p:nvSpPr>
        <p:spPr bwMode="auto">
          <a:xfrm>
            <a:off x="7264400" y="4406900"/>
            <a:ext cx="203201" cy="241301"/>
          </a:xfrm>
          <a:custGeom>
            <a:avLst/>
            <a:gdLst/>
            <a:ahLst/>
            <a:cxnLst/>
            <a:rect l="0" t="0" r="0" b="0"/>
            <a:pathLst>
              <a:path w="203201" h="241301">
                <a:moveTo>
                  <a:pt x="69850" y="12700"/>
                </a:moveTo>
                <a:lnTo>
                  <a:pt x="76200" y="0"/>
                </a:lnTo>
                <a:lnTo>
                  <a:pt x="63500" y="38100"/>
                </a:lnTo>
                <a:lnTo>
                  <a:pt x="44450" y="63500"/>
                </a:lnTo>
                <a:lnTo>
                  <a:pt x="1905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31750" y="127000"/>
                </a:lnTo>
                <a:lnTo>
                  <a:pt x="50800" y="127000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33350" y="120650"/>
                </a:lnTo>
                <a:lnTo>
                  <a:pt x="152400" y="120650"/>
                </a:lnTo>
                <a:lnTo>
                  <a:pt x="158750" y="101600"/>
                </a:lnTo>
                <a:lnTo>
                  <a:pt x="165100" y="76200"/>
                </a:lnTo>
                <a:lnTo>
                  <a:pt x="177800" y="44450"/>
                </a:lnTo>
                <a:lnTo>
                  <a:pt x="177800" y="63500"/>
                </a:lnTo>
                <a:lnTo>
                  <a:pt x="177800" y="82550"/>
                </a:lnTo>
                <a:lnTo>
                  <a:pt x="177800" y="107950"/>
                </a:lnTo>
                <a:lnTo>
                  <a:pt x="177800" y="133350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1450" y="209550"/>
                </a:lnTo>
                <a:lnTo>
                  <a:pt x="171450" y="228600"/>
                </a:lnTo>
                <a:lnTo>
                  <a:pt x="177800" y="241300"/>
                </a:lnTo>
                <a:lnTo>
                  <a:pt x="2032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0" name="SMARTINK"/>
          <p:cNvSpPr/>
          <p:nvPr/>
        </p:nvSpPr>
        <p:spPr bwMode="auto">
          <a:xfrm>
            <a:off x="4203700" y="5473700"/>
            <a:ext cx="38101" cy="342901"/>
          </a:xfrm>
          <a:custGeom>
            <a:avLst/>
            <a:gdLst/>
            <a:ahLst/>
            <a:cxnLst/>
            <a:rect l="0" t="0" r="0" b="0"/>
            <a:pathLst>
              <a:path w="38101" h="342901">
                <a:moveTo>
                  <a:pt x="0" y="19050"/>
                </a:moveTo>
                <a:lnTo>
                  <a:pt x="0" y="0"/>
                </a:lnTo>
                <a:lnTo>
                  <a:pt x="635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65100"/>
                </a:lnTo>
                <a:lnTo>
                  <a:pt x="12700" y="190500"/>
                </a:lnTo>
                <a:lnTo>
                  <a:pt x="12700" y="209550"/>
                </a:lnTo>
                <a:lnTo>
                  <a:pt x="12700" y="234950"/>
                </a:lnTo>
                <a:lnTo>
                  <a:pt x="12700" y="266700"/>
                </a:lnTo>
                <a:lnTo>
                  <a:pt x="19050" y="298450"/>
                </a:lnTo>
                <a:lnTo>
                  <a:pt x="25400" y="323850"/>
                </a:lnTo>
                <a:lnTo>
                  <a:pt x="31750" y="336550"/>
                </a:lnTo>
                <a:lnTo>
                  <a:pt x="38100" y="342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1" name="SMARTINK"/>
          <p:cNvSpPr/>
          <p:nvPr/>
        </p:nvSpPr>
        <p:spPr bwMode="auto">
          <a:xfrm>
            <a:off x="4210050" y="5403850"/>
            <a:ext cx="165101" cy="311151"/>
          </a:xfrm>
          <a:custGeom>
            <a:avLst/>
            <a:gdLst/>
            <a:ahLst/>
            <a:cxnLst/>
            <a:rect l="0" t="0" r="0" b="0"/>
            <a:pathLst>
              <a:path w="165101" h="311151">
                <a:moveTo>
                  <a:pt x="6350" y="120650"/>
                </a:moveTo>
                <a:lnTo>
                  <a:pt x="0" y="101600"/>
                </a:lnTo>
                <a:lnTo>
                  <a:pt x="12700" y="107950"/>
                </a:lnTo>
                <a:lnTo>
                  <a:pt x="31750" y="127000"/>
                </a:lnTo>
                <a:lnTo>
                  <a:pt x="44450" y="158750"/>
                </a:lnTo>
                <a:lnTo>
                  <a:pt x="57150" y="177800"/>
                </a:lnTo>
                <a:lnTo>
                  <a:pt x="63500" y="196850"/>
                </a:lnTo>
                <a:lnTo>
                  <a:pt x="76200" y="209550"/>
                </a:lnTo>
                <a:lnTo>
                  <a:pt x="82550" y="228600"/>
                </a:lnTo>
                <a:lnTo>
                  <a:pt x="101600" y="260350"/>
                </a:lnTo>
                <a:lnTo>
                  <a:pt x="120650" y="285750"/>
                </a:lnTo>
                <a:lnTo>
                  <a:pt x="139700" y="311150"/>
                </a:lnTo>
                <a:lnTo>
                  <a:pt x="152400" y="304800"/>
                </a:lnTo>
                <a:lnTo>
                  <a:pt x="152400" y="273050"/>
                </a:lnTo>
                <a:lnTo>
                  <a:pt x="152400" y="241300"/>
                </a:lnTo>
                <a:lnTo>
                  <a:pt x="146050" y="222250"/>
                </a:lnTo>
                <a:lnTo>
                  <a:pt x="146050" y="203200"/>
                </a:lnTo>
                <a:lnTo>
                  <a:pt x="146050" y="177800"/>
                </a:lnTo>
                <a:lnTo>
                  <a:pt x="139700" y="158750"/>
                </a:lnTo>
                <a:lnTo>
                  <a:pt x="139700" y="133350"/>
                </a:lnTo>
                <a:lnTo>
                  <a:pt x="133350" y="114300"/>
                </a:lnTo>
                <a:lnTo>
                  <a:pt x="133350" y="88900"/>
                </a:lnTo>
                <a:lnTo>
                  <a:pt x="127000" y="69850"/>
                </a:lnTo>
                <a:lnTo>
                  <a:pt x="127000" y="25400"/>
                </a:lnTo>
                <a:lnTo>
                  <a:pt x="127000" y="0"/>
                </a:lnTo>
                <a:lnTo>
                  <a:pt x="1651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2" name="SMARTINK"/>
          <p:cNvSpPr/>
          <p:nvPr/>
        </p:nvSpPr>
        <p:spPr bwMode="auto">
          <a:xfrm>
            <a:off x="4470400" y="5588000"/>
            <a:ext cx="247651" cy="171451"/>
          </a:xfrm>
          <a:custGeom>
            <a:avLst/>
            <a:gdLst/>
            <a:ahLst/>
            <a:cxnLst/>
            <a:rect l="0" t="0" r="0" b="0"/>
            <a:pathLst>
              <a:path w="247651" h="171451">
                <a:moveTo>
                  <a:pt x="114300" y="50800"/>
                </a:moveTo>
                <a:lnTo>
                  <a:pt x="95250" y="19050"/>
                </a:lnTo>
                <a:lnTo>
                  <a:pt x="82550" y="6350"/>
                </a:lnTo>
                <a:lnTo>
                  <a:pt x="6985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88900"/>
                </a:lnTo>
                <a:lnTo>
                  <a:pt x="6350" y="120650"/>
                </a:lnTo>
                <a:lnTo>
                  <a:pt x="19050" y="127000"/>
                </a:lnTo>
                <a:lnTo>
                  <a:pt x="38100" y="127000"/>
                </a:lnTo>
                <a:lnTo>
                  <a:pt x="69850" y="114300"/>
                </a:lnTo>
                <a:lnTo>
                  <a:pt x="88900" y="88900"/>
                </a:lnTo>
                <a:lnTo>
                  <a:pt x="107950" y="63500"/>
                </a:lnTo>
                <a:lnTo>
                  <a:pt x="120650" y="88900"/>
                </a:lnTo>
                <a:lnTo>
                  <a:pt x="133350" y="120650"/>
                </a:lnTo>
                <a:lnTo>
                  <a:pt x="158750" y="139700"/>
                </a:lnTo>
                <a:lnTo>
                  <a:pt x="190500" y="158750"/>
                </a:lnTo>
                <a:lnTo>
                  <a:pt x="209550" y="165100"/>
                </a:lnTo>
                <a:lnTo>
                  <a:pt x="241300" y="165100"/>
                </a:lnTo>
                <a:lnTo>
                  <a:pt x="247650" y="171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3" name="SMARTINK"/>
          <p:cNvSpPr/>
          <p:nvPr/>
        </p:nvSpPr>
        <p:spPr bwMode="auto">
          <a:xfrm>
            <a:off x="4953000" y="5410200"/>
            <a:ext cx="336551" cy="317501"/>
          </a:xfrm>
          <a:custGeom>
            <a:avLst/>
            <a:gdLst/>
            <a:ahLst/>
            <a:cxnLst/>
            <a:rect l="0" t="0" r="0" b="0"/>
            <a:pathLst>
              <a:path w="336551" h="317501">
                <a:moveTo>
                  <a:pt x="69850" y="50800"/>
                </a:moveTo>
                <a:lnTo>
                  <a:pt x="63500" y="69850"/>
                </a:lnTo>
                <a:lnTo>
                  <a:pt x="63500" y="50800"/>
                </a:lnTo>
                <a:lnTo>
                  <a:pt x="57150" y="38100"/>
                </a:lnTo>
                <a:lnTo>
                  <a:pt x="50800" y="25400"/>
                </a:lnTo>
                <a:lnTo>
                  <a:pt x="25400" y="3175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6350" y="273050"/>
                </a:lnTo>
                <a:lnTo>
                  <a:pt x="19050" y="285750"/>
                </a:lnTo>
                <a:lnTo>
                  <a:pt x="38100" y="304800"/>
                </a:lnTo>
                <a:lnTo>
                  <a:pt x="57150" y="311150"/>
                </a:lnTo>
                <a:lnTo>
                  <a:pt x="76200" y="311150"/>
                </a:lnTo>
                <a:lnTo>
                  <a:pt x="95250" y="304800"/>
                </a:lnTo>
                <a:lnTo>
                  <a:pt x="120650" y="292100"/>
                </a:lnTo>
                <a:lnTo>
                  <a:pt x="146050" y="273050"/>
                </a:lnTo>
                <a:lnTo>
                  <a:pt x="171450" y="254000"/>
                </a:lnTo>
                <a:lnTo>
                  <a:pt x="190500" y="222250"/>
                </a:lnTo>
                <a:lnTo>
                  <a:pt x="203200" y="203200"/>
                </a:lnTo>
                <a:lnTo>
                  <a:pt x="215900" y="190500"/>
                </a:lnTo>
                <a:lnTo>
                  <a:pt x="222250" y="171450"/>
                </a:lnTo>
                <a:lnTo>
                  <a:pt x="234950" y="152400"/>
                </a:lnTo>
                <a:lnTo>
                  <a:pt x="241300" y="133350"/>
                </a:lnTo>
                <a:lnTo>
                  <a:pt x="247650" y="114300"/>
                </a:lnTo>
                <a:lnTo>
                  <a:pt x="247650" y="95250"/>
                </a:lnTo>
                <a:lnTo>
                  <a:pt x="254000" y="76200"/>
                </a:lnTo>
                <a:lnTo>
                  <a:pt x="254000" y="31750"/>
                </a:lnTo>
                <a:lnTo>
                  <a:pt x="254000" y="12700"/>
                </a:lnTo>
                <a:lnTo>
                  <a:pt x="247650" y="0"/>
                </a:lnTo>
                <a:lnTo>
                  <a:pt x="222250" y="6350"/>
                </a:lnTo>
                <a:lnTo>
                  <a:pt x="203200" y="31750"/>
                </a:lnTo>
                <a:lnTo>
                  <a:pt x="190500" y="63500"/>
                </a:lnTo>
                <a:lnTo>
                  <a:pt x="184150" y="82550"/>
                </a:lnTo>
                <a:lnTo>
                  <a:pt x="177800" y="101600"/>
                </a:lnTo>
                <a:lnTo>
                  <a:pt x="177800" y="120650"/>
                </a:lnTo>
                <a:lnTo>
                  <a:pt x="171450" y="146050"/>
                </a:lnTo>
                <a:lnTo>
                  <a:pt x="171450" y="165100"/>
                </a:lnTo>
                <a:lnTo>
                  <a:pt x="171450" y="184150"/>
                </a:lnTo>
                <a:lnTo>
                  <a:pt x="171450" y="203200"/>
                </a:lnTo>
                <a:lnTo>
                  <a:pt x="177800" y="215900"/>
                </a:lnTo>
                <a:lnTo>
                  <a:pt x="190500" y="247650"/>
                </a:lnTo>
                <a:lnTo>
                  <a:pt x="209550" y="273050"/>
                </a:lnTo>
                <a:lnTo>
                  <a:pt x="228600" y="292100"/>
                </a:lnTo>
                <a:lnTo>
                  <a:pt x="254000" y="304800"/>
                </a:lnTo>
                <a:lnTo>
                  <a:pt x="285750" y="311150"/>
                </a:lnTo>
                <a:lnTo>
                  <a:pt x="311150" y="317500"/>
                </a:lnTo>
                <a:lnTo>
                  <a:pt x="336550" y="317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4" name="SMARTINK"/>
          <p:cNvSpPr/>
          <p:nvPr/>
        </p:nvSpPr>
        <p:spPr bwMode="auto">
          <a:xfrm>
            <a:off x="5499100" y="5391150"/>
            <a:ext cx="203201" cy="285751"/>
          </a:xfrm>
          <a:custGeom>
            <a:avLst/>
            <a:gdLst/>
            <a:ahLst/>
            <a:cxnLst/>
            <a:rect l="0" t="0" r="0" b="0"/>
            <a:pathLst>
              <a:path w="203201" h="285751">
                <a:moveTo>
                  <a:pt x="95250" y="44450"/>
                </a:moveTo>
                <a:lnTo>
                  <a:pt x="107950" y="12700"/>
                </a:lnTo>
                <a:lnTo>
                  <a:pt x="101600" y="0"/>
                </a:lnTo>
                <a:lnTo>
                  <a:pt x="76200" y="12700"/>
                </a:lnTo>
                <a:lnTo>
                  <a:pt x="63500" y="38100"/>
                </a:lnTo>
                <a:lnTo>
                  <a:pt x="44450" y="69850"/>
                </a:lnTo>
                <a:lnTo>
                  <a:pt x="38100" y="82550"/>
                </a:lnTo>
                <a:lnTo>
                  <a:pt x="31750" y="101600"/>
                </a:lnTo>
                <a:lnTo>
                  <a:pt x="25400" y="120650"/>
                </a:lnTo>
                <a:lnTo>
                  <a:pt x="19050" y="139700"/>
                </a:lnTo>
                <a:lnTo>
                  <a:pt x="12700" y="158750"/>
                </a:lnTo>
                <a:lnTo>
                  <a:pt x="635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6350" y="241300"/>
                </a:lnTo>
                <a:lnTo>
                  <a:pt x="12700" y="260350"/>
                </a:lnTo>
                <a:lnTo>
                  <a:pt x="25400" y="279400"/>
                </a:lnTo>
                <a:lnTo>
                  <a:pt x="38100" y="285750"/>
                </a:lnTo>
                <a:lnTo>
                  <a:pt x="63500" y="285750"/>
                </a:lnTo>
                <a:lnTo>
                  <a:pt x="95250" y="279400"/>
                </a:lnTo>
                <a:lnTo>
                  <a:pt x="127000" y="273050"/>
                </a:lnTo>
                <a:lnTo>
                  <a:pt x="152400" y="254000"/>
                </a:lnTo>
                <a:lnTo>
                  <a:pt x="177800" y="228600"/>
                </a:lnTo>
                <a:lnTo>
                  <a:pt x="190500" y="196850"/>
                </a:lnTo>
                <a:lnTo>
                  <a:pt x="196850" y="177800"/>
                </a:lnTo>
                <a:lnTo>
                  <a:pt x="203200" y="158750"/>
                </a:lnTo>
                <a:lnTo>
                  <a:pt x="196850" y="139700"/>
                </a:lnTo>
                <a:lnTo>
                  <a:pt x="196850" y="120650"/>
                </a:lnTo>
                <a:lnTo>
                  <a:pt x="190500" y="101600"/>
                </a:lnTo>
                <a:lnTo>
                  <a:pt x="184150" y="82550"/>
                </a:lnTo>
                <a:lnTo>
                  <a:pt x="177800" y="63500"/>
                </a:lnTo>
                <a:lnTo>
                  <a:pt x="158750" y="38100"/>
                </a:lnTo>
                <a:lnTo>
                  <a:pt x="133350" y="19050"/>
                </a:lnTo>
                <a:lnTo>
                  <a:pt x="107950" y="12700"/>
                </a:lnTo>
                <a:lnTo>
                  <a:pt x="82550" y="1270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5" name="SMARTINK"/>
          <p:cNvSpPr/>
          <p:nvPr/>
        </p:nvSpPr>
        <p:spPr bwMode="auto">
          <a:xfrm>
            <a:off x="5753100" y="5581650"/>
            <a:ext cx="146051" cy="298451"/>
          </a:xfrm>
          <a:custGeom>
            <a:avLst/>
            <a:gdLst/>
            <a:ahLst/>
            <a:cxnLst/>
            <a:rect l="0" t="0" r="0" b="0"/>
            <a:pathLst>
              <a:path w="146051" h="298451">
                <a:moveTo>
                  <a:pt x="38100" y="19050"/>
                </a:moveTo>
                <a:lnTo>
                  <a:pt x="44450" y="0"/>
                </a:lnTo>
                <a:lnTo>
                  <a:pt x="57150" y="6350"/>
                </a:lnTo>
                <a:lnTo>
                  <a:pt x="38100" y="38100"/>
                </a:lnTo>
                <a:lnTo>
                  <a:pt x="2540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6350" y="139700"/>
                </a:lnTo>
                <a:lnTo>
                  <a:pt x="12700" y="152400"/>
                </a:lnTo>
                <a:lnTo>
                  <a:pt x="50800" y="146050"/>
                </a:lnTo>
                <a:lnTo>
                  <a:pt x="76200" y="139700"/>
                </a:lnTo>
                <a:lnTo>
                  <a:pt x="101600" y="133350"/>
                </a:lnTo>
                <a:lnTo>
                  <a:pt x="120650" y="127000"/>
                </a:lnTo>
                <a:lnTo>
                  <a:pt x="133350" y="120650"/>
                </a:lnTo>
                <a:lnTo>
                  <a:pt x="139700" y="107950"/>
                </a:lnTo>
                <a:lnTo>
                  <a:pt x="146050" y="95250"/>
                </a:lnTo>
                <a:lnTo>
                  <a:pt x="146050" y="76200"/>
                </a:lnTo>
                <a:lnTo>
                  <a:pt x="139700" y="88900"/>
                </a:lnTo>
                <a:lnTo>
                  <a:pt x="133350" y="107950"/>
                </a:lnTo>
                <a:lnTo>
                  <a:pt x="133350" y="133350"/>
                </a:lnTo>
                <a:lnTo>
                  <a:pt x="133350" y="158750"/>
                </a:lnTo>
                <a:lnTo>
                  <a:pt x="127000" y="190500"/>
                </a:lnTo>
                <a:lnTo>
                  <a:pt x="127000" y="215900"/>
                </a:lnTo>
                <a:lnTo>
                  <a:pt x="127000" y="234950"/>
                </a:lnTo>
                <a:lnTo>
                  <a:pt x="133350" y="266700"/>
                </a:lnTo>
                <a:lnTo>
                  <a:pt x="139700" y="298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6" name="SMARTINK"/>
          <p:cNvSpPr/>
          <p:nvPr/>
        </p:nvSpPr>
        <p:spPr bwMode="auto">
          <a:xfrm>
            <a:off x="3937000" y="5187950"/>
            <a:ext cx="38101" cy="908051"/>
          </a:xfrm>
          <a:custGeom>
            <a:avLst/>
            <a:gdLst/>
            <a:ahLst/>
            <a:cxnLst/>
            <a:rect l="0" t="0" r="0" b="0"/>
            <a:pathLst>
              <a:path w="38101" h="908051">
                <a:moveTo>
                  <a:pt x="0" y="0"/>
                </a:moveTo>
                <a:lnTo>
                  <a:pt x="12700" y="25400"/>
                </a:lnTo>
                <a:lnTo>
                  <a:pt x="12700" y="44450"/>
                </a:lnTo>
                <a:lnTo>
                  <a:pt x="19050" y="63500"/>
                </a:lnTo>
                <a:lnTo>
                  <a:pt x="25400" y="82550"/>
                </a:lnTo>
                <a:lnTo>
                  <a:pt x="25400" y="114300"/>
                </a:lnTo>
                <a:lnTo>
                  <a:pt x="31750" y="139700"/>
                </a:lnTo>
                <a:lnTo>
                  <a:pt x="38100" y="171450"/>
                </a:lnTo>
                <a:lnTo>
                  <a:pt x="38100" y="203200"/>
                </a:lnTo>
                <a:lnTo>
                  <a:pt x="38100" y="241300"/>
                </a:lnTo>
                <a:lnTo>
                  <a:pt x="38100" y="279400"/>
                </a:lnTo>
                <a:lnTo>
                  <a:pt x="38100" y="317500"/>
                </a:lnTo>
                <a:lnTo>
                  <a:pt x="38100" y="355600"/>
                </a:lnTo>
                <a:lnTo>
                  <a:pt x="38100" y="393700"/>
                </a:lnTo>
                <a:lnTo>
                  <a:pt x="38100" y="431800"/>
                </a:lnTo>
                <a:lnTo>
                  <a:pt x="38100" y="469900"/>
                </a:lnTo>
                <a:lnTo>
                  <a:pt x="31750" y="508000"/>
                </a:lnTo>
                <a:lnTo>
                  <a:pt x="31750" y="546100"/>
                </a:lnTo>
                <a:lnTo>
                  <a:pt x="31750" y="577850"/>
                </a:lnTo>
                <a:lnTo>
                  <a:pt x="31750" y="615950"/>
                </a:lnTo>
                <a:lnTo>
                  <a:pt x="31750" y="647700"/>
                </a:lnTo>
                <a:lnTo>
                  <a:pt x="31750" y="679450"/>
                </a:lnTo>
                <a:lnTo>
                  <a:pt x="25400" y="711200"/>
                </a:lnTo>
                <a:lnTo>
                  <a:pt x="25400" y="736600"/>
                </a:lnTo>
                <a:lnTo>
                  <a:pt x="25400" y="768350"/>
                </a:lnTo>
                <a:lnTo>
                  <a:pt x="25400" y="793750"/>
                </a:lnTo>
                <a:lnTo>
                  <a:pt x="25400" y="812800"/>
                </a:lnTo>
                <a:lnTo>
                  <a:pt x="25400" y="838200"/>
                </a:lnTo>
                <a:lnTo>
                  <a:pt x="25400" y="869950"/>
                </a:lnTo>
                <a:lnTo>
                  <a:pt x="25400" y="895350"/>
                </a:lnTo>
                <a:lnTo>
                  <a:pt x="31750" y="908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77" name="SMARTINK"/>
          <p:cNvSpPr/>
          <p:nvPr/>
        </p:nvSpPr>
        <p:spPr bwMode="auto">
          <a:xfrm>
            <a:off x="3905250" y="4997450"/>
            <a:ext cx="2609851" cy="1098551"/>
          </a:xfrm>
          <a:custGeom>
            <a:avLst/>
            <a:gdLst/>
            <a:ahLst/>
            <a:cxnLst/>
            <a:rect l="0" t="0" r="0" b="0"/>
            <a:pathLst>
              <a:path w="2609851" h="1098551">
                <a:moveTo>
                  <a:pt x="0" y="184150"/>
                </a:moveTo>
                <a:lnTo>
                  <a:pt x="19050" y="184150"/>
                </a:lnTo>
                <a:lnTo>
                  <a:pt x="44450" y="184150"/>
                </a:lnTo>
                <a:lnTo>
                  <a:pt x="63500" y="177800"/>
                </a:lnTo>
                <a:lnTo>
                  <a:pt x="82550" y="177800"/>
                </a:lnTo>
                <a:lnTo>
                  <a:pt x="101600" y="171450"/>
                </a:lnTo>
                <a:lnTo>
                  <a:pt x="127000" y="171450"/>
                </a:lnTo>
                <a:lnTo>
                  <a:pt x="152400" y="171450"/>
                </a:lnTo>
                <a:lnTo>
                  <a:pt x="184150" y="165100"/>
                </a:lnTo>
                <a:lnTo>
                  <a:pt x="215900" y="165100"/>
                </a:lnTo>
                <a:lnTo>
                  <a:pt x="247650" y="158750"/>
                </a:lnTo>
                <a:lnTo>
                  <a:pt x="285750" y="152400"/>
                </a:lnTo>
                <a:lnTo>
                  <a:pt x="323850" y="146050"/>
                </a:lnTo>
                <a:lnTo>
                  <a:pt x="368300" y="139700"/>
                </a:lnTo>
                <a:lnTo>
                  <a:pt x="412750" y="133350"/>
                </a:lnTo>
                <a:lnTo>
                  <a:pt x="463550" y="127000"/>
                </a:lnTo>
                <a:lnTo>
                  <a:pt x="514350" y="120650"/>
                </a:lnTo>
                <a:lnTo>
                  <a:pt x="565150" y="114300"/>
                </a:lnTo>
                <a:lnTo>
                  <a:pt x="622300" y="107950"/>
                </a:lnTo>
                <a:lnTo>
                  <a:pt x="679450" y="101600"/>
                </a:lnTo>
                <a:lnTo>
                  <a:pt x="736600" y="95250"/>
                </a:lnTo>
                <a:lnTo>
                  <a:pt x="800100" y="95250"/>
                </a:lnTo>
                <a:lnTo>
                  <a:pt x="857250" y="88900"/>
                </a:lnTo>
                <a:lnTo>
                  <a:pt x="920750" y="82550"/>
                </a:lnTo>
                <a:lnTo>
                  <a:pt x="990600" y="76200"/>
                </a:lnTo>
                <a:lnTo>
                  <a:pt x="1054100" y="69850"/>
                </a:lnTo>
                <a:lnTo>
                  <a:pt x="1117600" y="63500"/>
                </a:lnTo>
                <a:lnTo>
                  <a:pt x="1181100" y="63500"/>
                </a:lnTo>
                <a:lnTo>
                  <a:pt x="1244600" y="57150"/>
                </a:lnTo>
                <a:lnTo>
                  <a:pt x="1308100" y="50800"/>
                </a:lnTo>
                <a:lnTo>
                  <a:pt x="1371600" y="44450"/>
                </a:lnTo>
                <a:lnTo>
                  <a:pt x="1435100" y="44450"/>
                </a:lnTo>
                <a:lnTo>
                  <a:pt x="1492250" y="38100"/>
                </a:lnTo>
                <a:lnTo>
                  <a:pt x="1549400" y="31750"/>
                </a:lnTo>
                <a:lnTo>
                  <a:pt x="1606550" y="31750"/>
                </a:lnTo>
                <a:lnTo>
                  <a:pt x="1657350" y="25400"/>
                </a:lnTo>
                <a:lnTo>
                  <a:pt x="1708150" y="25400"/>
                </a:lnTo>
                <a:lnTo>
                  <a:pt x="1758950" y="19050"/>
                </a:lnTo>
                <a:lnTo>
                  <a:pt x="1809750" y="19050"/>
                </a:lnTo>
                <a:lnTo>
                  <a:pt x="1854200" y="12700"/>
                </a:lnTo>
                <a:lnTo>
                  <a:pt x="1898650" y="12700"/>
                </a:lnTo>
                <a:lnTo>
                  <a:pt x="1943100" y="6350"/>
                </a:lnTo>
                <a:lnTo>
                  <a:pt x="1981200" y="6350"/>
                </a:lnTo>
                <a:lnTo>
                  <a:pt x="2019300" y="6350"/>
                </a:lnTo>
                <a:lnTo>
                  <a:pt x="2057400" y="0"/>
                </a:lnTo>
                <a:lnTo>
                  <a:pt x="2089150" y="0"/>
                </a:lnTo>
                <a:lnTo>
                  <a:pt x="2120900" y="0"/>
                </a:lnTo>
                <a:lnTo>
                  <a:pt x="2152650" y="0"/>
                </a:lnTo>
                <a:lnTo>
                  <a:pt x="2178050" y="0"/>
                </a:lnTo>
                <a:lnTo>
                  <a:pt x="2209800" y="0"/>
                </a:lnTo>
                <a:lnTo>
                  <a:pt x="2235200" y="0"/>
                </a:lnTo>
                <a:lnTo>
                  <a:pt x="2254250" y="0"/>
                </a:lnTo>
                <a:lnTo>
                  <a:pt x="2279650" y="0"/>
                </a:lnTo>
                <a:lnTo>
                  <a:pt x="2298700" y="0"/>
                </a:lnTo>
                <a:lnTo>
                  <a:pt x="2317750" y="0"/>
                </a:lnTo>
                <a:lnTo>
                  <a:pt x="2349500" y="6350"/>
                </a:lnTo>
                <a:lnTo>
                  <a:pt x="2374900" y="6350"/>
                </a:lnTo>
                <a:lnTo>
                  <a:pt x="2393950" y="12700"/>
                </a:lnTo>
                <a:lnTo>
                  <a:pt x="2419350" y="31750"/>
                </a:lnTo>
                <a:lnTo>
                  <a:pt x="2444750" y="57150"/>
                </a:lnTo>
                <a:lnTo>
                  <a:pt x="2457450" y="76200"/>
                </a:lnTo>
                <a:lnTo>
                  <a:pt x="2463800" y="101600"/>
                </a:lnTo>
                <a:lnTo>
                  <a:pt x="2476500" y="133350"/>
                </a:lnTo>
                <a:lnTo>
                  <a:pt x="2482850" y="146050"/>
                </a:lnTo>
                <a:lnTo>
                  <a:pt x="2489200" y="165100"/>
                </a:lnTo>
                <a:lnTo>
                  <a:pt x="2489200" y="184150"/>
                </a:lnTo>
                <a:lnTo>
                  <a:pt x="2495550" y="203200"/>
                </a:lnTo>
                <a:lnTo>
                  <a:pt x="2501900" y="228600"/>
                </a:lnTo>
                <a:lnTo>
                  <a:pt x="2508250" y="247650"/>
                </a:lnTo>
                <a:lnTo>
                  <a:pt x="2508250" y="273050"/>
                </a:lnTo>
                <a:lnTo>
                  <a:pt x="2514600" y="298450"/>
                </a:lnTo>
                <a:lnTo>
                  <a:pt x="2520950" y="323850"/>
                </a:lnTo>
                <a:lnTo>
                  <a:pt x="2527300" y="349250"/>
                </a:lnTo>
                <a:lnTo>
                  <a:pt x="2533650" y="374650"/>
                </a:lnTo>
                <a:lnTo>
                  <a:pt x="2540000" y="400050"/>
                </a:lnTo>
                <a:lnTo>
                  <a:pt x="2540000" y="431800"/>
                </a:lnTo>
                <a:lnTo>
                  <a:pt x="2546350" y="457200"/>
                </a:lnTo>
                <a:lnTo>
                  <a:pt x="2552700" y="482600"/>
                </a:lnTo>
                <a:lnTo>
                  <a:pt x="2552700" y="514350"/>
                </a:lnTo>
                <a:lnTo>
                  <a:pt x="2559050" y="539750"/>
                </a:lnTo>
                <a:lnTo>
                  <a:pt x="2565400" y="565150"/>
                </a:lnTo>
                <a:lnTo>
                  <a:pt x="2565400" y="596900"/>
                </a:lnTo>
                <a:lnTo>
                  <a:pt x="2571750" y="622300"/>
                </a:lnTo>
                <a:lnTo>
                  <a:pt x="2578100" y="647700"/>
                </a:lnTo>
                <a:lnTo>
                  <a:pt x="2578100" y="679450"/>
                </a:lnTo>
                <a:lnTo>
                  <a:pt x="2584450" y="704850"/>
                </a:lnTo>
                <a:lnTo>
                  <a:pt x="2590800" y="730250"/>
                </a:lnTo>
                <a:lnTo>
                  <a:pt x="2590800" y="755650"/>
                </a:lnTo>
                <a:lnTo>
                  <a:pt x="2597150" y="781050"/>
                </a:lnTo>
                <a:lnTo>
                  <a:pt x="2603500" y="800100"/>
                </a:lnTo>
                <a:lnTo>
                  <a:pt x="2603500" y="825500"/>
                </a:lnTo>
                <a:lnTo>
                  <a:pt x="2609850" y="850900"/>
                </a:lnTo>
                <a:lnTo>
                  <a:pt x="2609850" y="869950"/>
                </a:lnTo>
                <a:lnTo>
                  <a:pt x="2609850" y="889000"/>
                </a:lnTo>
                <a:lnTo>
                  <a:pt x="2609850" y="908050"/>
                </a:lnTo>
                <a:lnTo>
                  <a:pt x="2609850" y="939800"/>
                </a:lnTo>
                <a:lnTo>
                  <a:pt x="2609850" y="971550"/>
                </a:lnTo>
                <a:lnTo>
                  <a:pt x="2609850" y="996950"/>
                </a:lnTo>
                <a:lnTo>
                  <a:pt x="2609850" y="1022350"/>
                </a:lnTo>
                <a:lnTo>
                  <a:pt x="2609850" y="1047750"/>
                </a:lnTo>
                <a:lnTo>
                  <a:pt x="2578100" y="1073150"/>
                </a:lnTo>
                <a:lnTo>
                  <a:pt x="2546350" y="1073150"/>
                </a:lnTo>
                <a:lnTo>
                  <a:pt x="2527300" y="1066800"/>
                </a:lnTo>
                <a:lnTo>
                  <a:pt x="2495550" y="1066800"/>
                </a:lnTo>
                <a:lnTo>
                  <a:pt x="2463800" y="1066800"/>
                </a:lnTo>
                <a:lnTo>
                  <a:pt x="2444750" y="1060450"/>
                </a:lnTo>
                <a:lnTo>
                  <a:pt x="2419350" y="1060450"/>
                </a:lnTo>
                <a:lnTo>
                  <a:pt x="2400300" y="1060450"/>
                </a:lnTo>
                <a:lnTo>
                  <a:pt x="2374900" y="1060450"/>
                </a:lnTo>
                <a:lnTo>
                  <a:pt x="2349500" y="1060450"/>
                </a:lnTo>
                <a:lnTo>
                  <a:pt x="2317750" y="1060450"/>
                </a:lnTo>
                <a:lnTo>
                  <a:pt x="2286000" y="1060450"/>
                </a:lnTo>
                <a:lnTo>
                  <a:pt x="2254250" y="1060450"/>
                </a:lnTo>
                <a:lnTo>
                  <a:pt x="2222500" y="1060450"/>
                </a:lnTo>
                <a:lnTo>
                  <a:pt x="2184400" y="1060450"/>
                </a:lnTo>
                <a:lnTo>
                  <a:pt x="2152650" y="1060450"/>
                </a:lnTo>
                <a:lnTo>
                  <a:pt x="2114550" y="1060450"/>
                </a:lnTo>
                <a:lnTo>
                  <a:pt x="2070100" y="1060450"/>
                </a:lnTo>
                <a:lnTo>
                  <a:pt x="2025650" y="1060450"/>
                </a:lnTo>
                <a:lnTo>
                  <a:pt x="1981200" y="1060450"/>
                </a:lnTo>
                <a:lnTo>
                  <a:pt x="1936750" y="1060450"/>
                </a:lnTo>
                <a:lnTo>
                  <a:pt x="1892300" y="1060450"/>
                </a:lnTo>
                <a:lnTo>
                  <a:pt x="1841500" y="1060450"/>
                </a:lnTo>
                <a:lnTo>
                  <a:pt x="1790700" y="1060450"/>
                </a:lnTo>
                <a:lnTo>
                  <a:pt x="1739900" y="1060450"/>
                </a:lnTo>
                <a:lnTo>
                  <a:pt x="1689100" y="1060450"/>
                </a:lnTo>
                <a:lnTo>
                  <a:pt x="1631950" y="1066800"/>
                </a:lnTo>
                <a:lnTo>
                  <a:pt x="1581150" y="1066800"/>
                </a:lnTo>
                <a:lnTo>
                  <a:pt x="1524000" y="1066800"/>
                </a:lnTo>
                <a:lnTo>
                  <a:pt x="1466850" y="1066800"/>
                </a:lnTo>
                <a:lnTo>
                  <a:pt x="1409700" y="1066800"/>
                </a:lnTo>
                <a:lnTo>
                  <a:pt x="1352550" y="1066800"/>
                </a:lnTo>
                <a:lnTo>
                  <a:pt x="1301750" y="1073150"/>
                </a:lnTo>
                <a:lnTo>
                  <a:pt x="1244600" y="1073150"/>
                </a:lnTo>
                <a:lnTo>
                  <a:pt x="1187450" y="1073150"/>
                </a:lnTo>
                <a:lnTo>
                  <a:pt x="1130300" y="1073150"/>
                </a:lnTo>
                <a:lnTo>
                  <a:pt x="1073150" y="1073150"/>
                </a:lnTo>
                <a:lnTo>
                  <a:pt x="1016000" y="1073150"/>
                </a:lnTo>
                <a:lnTo>
                  <a:pt x="965200" y="1073150"/>
                </a:lnTo>
                <a:lnTo>
                  <a:pt x="908050" y="1073150"/>
                </a:lnTo>
                <a:lnTo>
                  <a:pt x="850900" y="1073150"/>
                </a:lnTo>
                <a:lnTo>
                  <a:pt x="793750" y="1079500"/>
                </a:lnTo>
                <a:lnTo>
                  <a:pt x="742950" y="1079500"/>
                </a:lnTo>
                <a:lnTo>
                  <a:pt x="685800" y="1079500"/>
                </a:lnTo>
                <a:lnTo>
                  <a:pt x="628650" y="1079500"/>
                </a:lnTo>
                <a:lnTo>
                  <a:pt x="577850" y="1079500"/>
                </a:lnTo>
                <a:lnTo>
                  <a:pt x="527050" y="1079500"/>
                </a:lnTo>
                <a:lnTo>
                  <a:pt x="476250" y="1079500"/>
                </a:lnTo>
                <a:lnTo>
                  <a:pt x="431800" y="1079500"/>
                </a:lnTo>
                <a:lnTo>
                  <a:pt x="381000" y="1079500"/>
                </a:lnTo>
                <a:lnTo>
                  <a:pt x="336550" y="1085850"/>
                </a:lnTo>
                <a:lnTo>
                  <a:pt x="298450" y="1085850"/>
                </a:lnTo>
                <a:lnTo>
                  <a:pt x="260350" y="1085850"/>
                </a:lnTo>
                <a:lnTo>
                  <a:pt x="222250" y="1085850"/>
                </a:lnTo>
                <a:lnTo>
                  <a:pt x="190500" y="1085850"/>
                </a:lnTo>
                <a:lnTo>
                  <a:pt x="158750" y="1085850"/>
                </a:lnTo>
                <a:lnTo>
                  <a:pt x="127000" y="1092200"/>
                </a:lnTo>
                <a:lnTo>
                  <a:pt x="95250" y="1092200"/>
                </a:lnTo>
                <a:lnTo>
                  <a:pt x="63500" y="1092200"/>
                </a:lnTo>
                <a:lnTo>
                  <a:pt x="38100" y="1092200"/>
                </a:lnTo>
                <a:lnTo>
                  <a:pt x="6350" y="1092200"/>
                </a:lnTo>
                <a:lnTo>
                  <a:pt x="0" y="1098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63699" y="1853526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840" grpId="0" animBg="1"/>
      <p:bldP spid="35841" grpId="0" animBg="1"/>
      <p:bldP spid="35844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60" grpId="0" animBg="1"/>
      <p:bldP spid="35861" grpId="0" animBg="1"/>
      <p:bldP spid="35862" grpId="0" animBg="1"/>
      <p:bldP spid="35863" grpId="0" animBg="1"/>
      <p:bldP spid="35864" grpId="0" animBg="1"/>
      <p:bldP spid="35865" grpId="0" animBg="1"/>
      <p:bldP spid="35866" grpId="0" animBg="1"/>
      <p:bldP spid="35867" grpId="0" animBg="1"/>
      <p:bldP spid="35868" grpId="0" animBg="1"/>
      <p:bldP spid="35869" grpId="0" animBg="1"/>
      <p:bldP spid="35870" grpId="0" animBg="1"/>
      <p:bldP spid="35871" grpId="0" animBg="1"/>
      <p:bldP spid="35872" grpId="0" animBg="1"/>
      <p:bldP spid="35873" grpId="0" animBg="1"/>
      <p:bldP spid="35874" grpId="0" animBg="1"/>
      <p:bldP spid="35875" grpId="0" animBg="1"/>
      <p:bldP spid="35876" grpId="0" animBg="1"/>
      <p:bldP spid="35877" grpId="0" animBg="1"/>
      <p:bldP spid="35878" grpId="0" animBg="1"/>
      <p:bldP spid="35879" grpId="0" animBg="1"/>
      <p:bldP spid="35880" grpId="0" animBg="1"/>
      <p:bldP spid="35881" grpId="0" animBg="1"/>
      <p:bldP spid="35882" grpId="0" animBg="1"/>
      <p:bldP spid="35883" grpId="0" animBg="1"/>
      <p:bldP spid="35884" grpId="0" animBg="1"/>
      <p:bldP spid="35885" grpId="0" animBg="1"/>
      <p:bldP spid="35886" grpId="0" animBg="1"/>
      <p:bldP spid="35887" grpId="0" animBg="1"/>
      <p:bldP spid="35888" grpId="0" animBg="1"/>
      <p:bldP spid="35889" grpId="0" animBg="1"/>
      <p:bldP spid="35890" grpId="0" animBg="1"/>
      <p:bldP spid="35891" grpId="0" animBg="1"/>
      <p:bldP spid="35892" grpId="0" animBg="1"/>
      <p:bldP spid="35893" grpId="0" animBg="1"/>
      <p:bldP spid="35894" grpId="0" animBg="1"/>
      <p:bldP spid="35895" grpId="0" animBg="1"/>
      <p:bldP spid="35896" grpId="0" animBg="1"/>
      <p:bldP spid="35897" grpId="0" animBg="1"/>
      <p:bldP spid="35898" grpId="0" animBg="1"/>
      <p:bldP spid="35899" grpId="0" animBg="1"/>
      <p:bldP spid="35900" grpId="0" animBg="1"/>
      <p:bldP spid="35901" grpId="0" animBg="1"/>
      <p:bldP spid="35902" grpId="0" animBg="1"/>
      <p:bldP spid="35903" grpId="0" animBg="1"/>
      <p:bldP spid="35904" grpId="0" animBg="1"/>
      <p:bldP spid="35905" grpId="0" animBg="1"/>
      <p:bldP spid="35906" grpId="0" animBg="1"/>
      <p:bldP spid="35907" grpId="0" animBg="1"/>
      <p:bldP spid="35908" grpId="0" animBg="1"/>
      <p:bldP spid="35909" grpId="0" animBg="1"/>
      <p:bldP spid="35910" grpId="0" animBg="1"/>
      <p:bldP spid="35911" grpId="0" animBg="1"/>
      <p:bldP spid="35912" grpId="0" animBg="1"/>
      <p:bldP spid="35913" grpId="0" animBg="1"/>
      <p:bldP spid="35914" grpId="0" animBg="1"/>
      <p:bldP spid="35915" grpId="0" animBg="1"/>
      <p:bldP spid="35916" grpId="0" animBg="1"/>
      <p:bldP spid="35917" grpId="0" animBg="1"/>
      <p:bldP spid="35918" grpId="0" animBg="1"/>
      <p:bldP spid="35919" grpId="0" animBg="1"/>
      <p:bldP spid="35920" grpId="0" animBg="1"/>
      <p:bldP spid="35921" grpId="0" animBg="1"/>
      <p:bldP spid="35922" grpId="0" animBg="1"/>
      <p:bldP spid="35923" grpId="0" animBg="1"/>
      <p:bldP spid="35924" grpId="0" animBg="1"/>
      <p:bldP spid="35925" grpId="0" animBg="1"/>
      <p:bldP spid="35926" grpId="0" animBg="1"/>
      <p:bldP spid="35927" grpId="0" animBg="1"/>
      <p:bldP spid="35928" grpId="0" animBg="1"/>
      <p:bldP spid="35929" grpId="0" animBg="1"/>
      <p:bldP spid="35930" grpId="0" animBg="1"/>
      <p:bldP spid="35931" grpId="0" animBg="1"/>
      <p:bldP spid="35932" grpId="0" animBg="1"/>
      <p:bldP spid="35933" grpId="0" animBg="1"/>
      <p:bldP spid="35934" grpId="0" animBg="1"/>
      <p:bldP spid="35935" grpId="0" animBg="1"/>
      <p:bldP spid="35936" grpId="0" animBg="1"/>
      <p:bldP spid="35937" grpId="0" animBg="1"/>
      <p:bldP spid="35938" grpId="0" animBg="1"/>
      <p:bldP spid="35939" grpId="0" animBg="1"/>
      <p:bldP spid="35940" grpId="0" animBg="1"/>
      <p:bldP spid="35941" grpId="0" animBg="1"/>
      <p:bldP spid="35942" grpId="0" animBg="1"/>
      <p:bldP spid="35943" grpId="0" animBg="1"/>
      <p:bldP spid="35944" grpId="0" animBg="1"/>
      <p:bldP spid="35945" grpId="0" animBg="1"/>
      <p:bldP spid="35946" grpId="0" animBg="1"/>
      <p:bldP spid="35947" grpId="0" animBg="1"/>
      <p:bldP spid="35948" grpId="0" animBg="1"/>
      <p:bldP spid="35949" grpId="0" animBg="1"/>
      <p:bldP spid="35950" grpId="0" animBg="1"/>
      <p:bldP spid="35951" grpId="0" animBg="1"/>
      <p:bldP spid="35952" grpId="0" animBg="1"/>
      <p:bldP spid="35953" grpId="0" animBg="1"/>
      <p:bldP spid="35954" grpId="0" animBg="1"/>
      <p:bldP spid="35955" grpId="0" animBg="1"/>
      <p:bldP spid="35956" grpId="0" animBg="1"/>
      <p:bldP spid="35957" grpId="0" animBg="1"/>
      <p:bldP spid="35958" grpId="0" animBg="1"/>
      <p:bldP spid="35959" grpId="0" animBg="1"/>
      <p:bldP spid="35960" grpId="0" animBg="1"/>
      <p:bldP spid="35961" grpId="0" animBg="1"/>
      <p:bldP spid="35962" grpId="0" animBg="1"/>
      <p:bldP spid="35963" grpId="0" animBg="1"/>
      <p:bldP spid="35964" grpId="0" animBg="1"/>
      <p:bldP spid="35965" grpId="0" animBg="1"/>
      <p:bldP spid="35966" grpId="0" animBg="1"/>
      <p:bldP spid="35967" grpId="0" animBg="1"/>
      <p:bldP spid="35968" grpId="0" animBg="1"/>
      <p:bldP spid="35969" grpId="0" animBg="1"/>
      <p:bldP spid="35970" grpId="0" animBg="1"/>
      <p:bldP spid="35971" grpId="0" animBg="1"/>
      <p:bldP spid="35972" grpId="0" animBg="1"/>
      <p:bldP spid="35973" grpId="0" animBg="1"/>
      <p:bldP spid="35974" grpId="0" animBg="1"/>
      <p:bldP spid="35975" grpId="0" animBg="1"/>
      <p:bldP spid="35976" grpId="0" animBg="1"/>
      <p:bldP spid="35977" grpId="0" animBg="1"/>
      <p:bldP spid="192" grpId="0" animBg="1"/>
      <p:bldP spid="192" grpId="1" animBg="1"/>
      <p:bldP spid="192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9" name="Text Box 10"/>
          <p:cNvSpPr txBox="1">
            <a:spLocks noChangeArrowheads="1"/>
          </p:cNvSpPr>
          <p:nvPr/>
        </p:nvSpPr>
        <p:spPr bwMode="auto">
          <a:xfrm>
            <a:off x="132734" y="132674"/>
            <a:ext cx="87090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3.10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Elemental </a:t>
            </a:r>
            <a:r>
              <a:rPr lang="en-US" altLang="en-US" sz="2000" dirty="0"/>
              <a:t>analysis of lactic acid </a:t>
            </a:r>
            <a:r>
              <a:rPr lang="en-US" altLang="en-US" sz="2000" dirty="0" smtClean="0"/>
              <a:t>(Molar Mass</a:t>
            </a:r>
            <a:r>
              <a:rPr lang="en-US" altLang="en-US" sz="2000" b="1" i="1" dirty="0" smtClean="0"/>
              <a:t> </a:t>
            </a:r>
            <a:r>
              <a:rPr lang="en-US" altLang="en-US" sz="2000" dirty="0"/>
              <a:t>= 90.08 g/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) shows that this compound contains 40.0 mass % C, 6.71 mass % H, and 53.3 mass % O. Determine the empirical formula and the molecular formula for lactic acid.</a:t>
            </a:r>
          </a:p>
        </p:txBody>
      </p:sp>
      <p:sp>
        <p:nvSpPr>
          <p:cNvPr id="2" name="SMARTINK"/>
          <p:cNvSpPr/>
          <p:nvPr/>
        </p:nvSpPr>
        <p:spPr bwMode="auto">
          <a:xfrm>
            <a:off x="495300" y="271145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20650" y="19050"/>
                </a:moveTo>
                <a:lnTo>
                  <a:pt x="107950" y="31750"/>
                </a:lnTo>
                <a:lnTo>
                  <a:pt x="120650" y="63500"/>
                </a:lnTo>
                <a:lnTo>
                  <a:pt x="114300" y="44450"/>
                </a:lnTo>
                <a:lnTo>
                  <a:pt x="107950" y="25400"/>
                </a:lnTo>
                <a:lnTo>
                  <a:pt x="88900" y="6350"/>
                </a:lnTo>
                <a:lnTo>
                  <a:pt x="69850" y="0"/>
                </a:lnTo>
                <a:lnTo>
                  <a:pt x="50800" y="12700"/>
                </a:lnTo>
                <a:lnTo>
                  <a:pt x="25400" y="44450"/>
                </a:lnTo>
                <a:lnTo>
                  <a:pt x="12700" y="635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2700" y="196850"/>
                </a:lnTo>
                <a:lnTo>
                  <a:pt x="25400" y="215900"/>
                </a:lnTo>
                <a:lnTo>
                  <a:pt x="38100" y="222250"/>
                </a:lnTo>
                <a:lnTo>
                  <a:pt x="57150" y="228600"/>
                </a:lnTo>
                <a:lnTo>
                  <a:pt x="76200" y="228600"/>
                </a:lnTo>
                <a:lnTo>
                  <a:pt x="95250" y="228600"/>
                </a:lnTo>
                <a:lnTo>
                  <a:pt x="127000" y="209550"/>
                </a:lnTo>
                <a:lnTo>
                  <a:pt x="152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276350" y="2654300"/>
            <a:ext cx="19051" cy="279401"/>
          </a:xfrm>
          <a:custGeom>
            <a:avLst/>
            <a:gdLst/>
            <a:ahLst/>
            <a:cxnLst/>
            <a:rect l="0" t="0" r="0" b="0"/>
            <a:pathLst>
              <a:path w="19051" h="279401">
                <a:moveTo>
                  <a:pt x="1270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0" y="266700"/>
                </a:lnTo>
                <a:lnTo>
                  <a:pt x="190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441450" y="269875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6350" y="95250"/>
                </a:lnTo>
                <a:lnTo>
                  <a:pt x="6350" y="127000"/>
                </a:lnTo>
                <a:lnTo>
                  <a:pt x="12700" y="152400"/>
                </a:lnTo>
                <a:lnTo>
                  <a:pt x="19050" y="177800"/>
                </a:lnTo>
                <a:lnTo>
                  <a:pt x="19050" y="20955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333500" y="281305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19050" y="12700"/>
                </a:moveTo>
                <a:lnTo>
                  <a:pt x="0" y="6350"/>
                </a:ln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184400" y="2622550"/>
            <a:ext cx="203201" cy="234951"/>
          </a:xfrm>
          <a:custGeom>
            <a:avLst/>
            <a:gdLst/>
            <a:ahLst/>
            <a:cxnLst/>
            <a:rect l="0" t="0" r="0" b="0"/>
            <a:pathLst>
              <a:path w="203201" h="234951">
                <a:moveTo>
                  <a:pt x="107950" y="31750"/>
                </a:moveTo>
                <a:lnTo>
                  <a:pt x="88900" y="19050"/>
                </a:lnTo>
                <a:lnTo>
                  <a:pt x="76200" y="12700"/>
                </a:lnTo>
                <a:lnTo>
                  <a:pt x="44450" y="25400"/>
                </a:lnTo>
                <a:lnTo>
                  <a:pt x="31750" y="3810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12700" y="203200"/>
                </a:lnTo>
                <a:lnTo>
                  <a:pt x="31750" y="215900"/>
                </a:lnTo>
                <a:lnTo>
                  <a:pt x="57150" y="228600"/>
                </a:lnTo>
                <a:lnTo>
                  <a:pt x="82550" y="234950"/>
                </a:lnTo>
                <a:lnTo>
                  <a:pt x="114300" y="228600"/>
                </a:lnTo>
                <a:lnTo>
                  <a:pt x="139700" y="215900"/>
                </a:lnTo>
                <a:lnTo>
                  <a:pt x="165100" y="196850"/>
                </a:lnTo>
                <a:lnTo>
                  <a:pt x="190500" y="171450"/>
                </a:lnTo>
                <a:lnTo>
                  <a:pt x="203200" y="139700"/>
                </a:lnTo>
                <a:lnTo>
                  <a:pt x="203200" y="120650"/>
                </a:lnTo>
                <a:lnTo>
                  <a:pt x="203200" y="88900"/>
                </a:lnTo>
                <a:lnTo>
                  <a:pt x="196850" y="69850"/>
                </a:lnTo>
                <a:lnTo>
                  <a:pt x="190500" y="57150"/>
                </a:lnTo>
                <a:lnTo>
                  <a:pt x="158750" y="31750"/>
                </a:lnTo>
                <a:lnTo>
                  <a:pt x="139700" y="19050"/>
                </a:lnTo>
                <a:lnTo>
                  <a:pt x="107950" y="635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901950" y="2660650"/>
            <a:ext cx="222251" cy="25401"/>
          </a:xfrm>
          <a:custGeom>
            <a:avLst/>
            <a:gdLst/>
            <a:ahLst/>
            <a:cxnLst/>
            <a:rect l="0" t="0" r="0" b="0"/>
            <a:pathLst>
              <a:path w="222251" h="25401">
                <a:moveTo>
                  <a:pt x="12700" y="25400"/>
                </a:moveTo>
                <a:lnTo>
                  <a:pt x="0" y="19050"/>
                </a:lnTo>
                <a:lnTo>
                  <a:pt x="25400" y="19050"/>
                </a:lnTo>
                <a:lnTo>
                  <a:pt x="50800" y="19050"/>
                </a:lnTo>
                <a:lnTo>
                  <a:pt x="82550" y="19050"/>
                </a:lnTo>
                <a:lnTo>
                  <a:pt x="107950" y="12700"/>
                </a:lnTo>
                <a:lnTo>
                  <a:pt x="139700" y="6350"/>
                </a:lnTo>
                <a:lnTo>
                  <a:pt x="165100" y="6350"/>
                </a:lnTo>
                <a:lnTo>
                  <a:pt x="190500" y="0"/>
                </a:lnTo>
                <a:lnTo>
                  <a:pt x="222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933700" y="2774950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0" y="1270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605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556000" y="2571750"/>
            <a:ext cx="158751" cy="254001"/>
          </a:xfrm>
          <a:custGeom>
            <a:avLst/>
            <a:gdLst/>
            <a:ahLst/>
            <a:cxnLst/>
            <a:rect l="0" t="0" r="0" b="0"/>
            <a:pathLst>
              <a:path w="158751" h="254001">
                <a:moveTo>
                  <a:pt x="88900" y="12700"/>
                </a:moveTo>
                <a:lnTo>
                  <a:pt x="95250" y="0"/>
                </a:lnTo>
                <a:lnTo>
                  <a:pt x="88900" y="25400"/>
                </a:lnTo>
                <a:lnTo>
                  <a:pt x="76200" y="50800"/>
                </a:lnTo>
                <a:lnTo>
                  <a:pt x="57150" y="76200"/>
                </a:lnTo>
                <a:lnTo>
                  <a:pt x="31750" y="107950"/>
                </a:lnTo>
                <a:lnTo>
                  <a:pt x="6350" y="133350"/>
                </a:lnTo>
                <a:lnTo>
                  <a:pt x="0" y="146050"/>
                </a:lnTo>
                <a:lnTo>
                  <a:pt x="12700" y="152400"/>
                </a:lnTo>
                <a:lnTo>
                  <a:pt x="25400" y="158750"/>
                </a:lnTo>
                <a:lnTo>
                  <a:pt x="50800" y="152400"/>
                </a:lnTo>
                <a:lnTo>
                  <a:pt x="76200" y="152400"/>
                </a:lnTo>
                <a:lnTo>
                  <a:pt x="101600" y="146050"/>
                </a:lnTo>
                <a:lnTo>
                  <a:pt x="133350" y="146050"/>
                </a:lnTo>
                <a:lnTo>
                  <a:pt x="152400" y="139700"/>
                </a:lnTo>
                <a:lnTo>
                  <a:pt x="158750" y="127000"/>
                </a:lnTo>
                <a:lnTo>
                  <a:pt x="158750" y="95250"/>
                </a:lnTo>
                <a:lnTo>
                  <a:pt x="158750" y="69850"/>
                </a:lnTo>
                <a:lnTo>
                  <a:pt x="152400" y="114300"/>
                </a:lnTo>
                <a:lnTo>
                  <a:pt x="152400" y="139700"/>
                </a:lnTo>
                <a:lnTo>
                  <a:pt x="152400" y="165100"/>
                </a:lnTo>
                <a:lnTo>
                  <a:pt x="152400" y="190500"/>
                </a:lnTo>
                <a:lnTo>
                  <a:pt x="152400" y="215900"/>
                </a:lnTo>
                <a:lnTo>
                  <a:pt x="152400" y="234950"/>
                </a:lnTo>
                <a:lnTo>
                  <a:pt x="1587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835400" y="261620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82550" y="31750"/>
                </a:moveTo>
                <a:lnTo>
                  <a:pt x="76200" y="12700"/>
                </a:lnTo>
                <a:lnTo>
                  <a:pt x="69850" y="0"/>
                </a:lnTo>
                <a:lnTo>
                  <a:pt x="44450" y="12700"/>
                </a:lnTo>
                <a:lnTo>
                  <a:pt x="25400" y="4445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12700" y="152400"/>
                </a:lnTo>
                <a:lnTo>
                  <a:pt x="31750" y="165100"/>
                </a:lnTo>
                <a:lnTo>
                  <a:pt x="57150" y="152400"/>
                </a:lnTo>
                <a:lnTo>
                  <a:pt x="69850" y="146050"/>
                </a:lnTo>
                <a:lnTo>
                  <a:pt x="82550" y="127000"/>
                </a:lnTo>
                <a:lnTo>
                  <a:pt x="88900" y="107950"/>
                </a:lnTo>
                <a:lnTo>
                  <a:pt x="95250" y="88900"/>
                </a:lnTo>
                <a:lnTo>
                  <a:pt x="101600" y="63500"/>
                </a:lnTo>
                <a:lnTo>
                  <a:pt x="95250" y="38100"/>
                </a:lnTo>
                <a:lnTo>
                  <a:pt x="69850" y="1270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4006850" y="27305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6350"/>
                </a:moveTo>
                <a:lnTo>
                  <a:pt x="6350" y="12700"/>
                </a:lnTo>
                <a:lnTo>
                  <a:pt x="0" y="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4102100" y="2552700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95250" y="19050"/>
                </a:moveTo>
                <a:lnTo>
                  <a:pt x="88900" y="6350"/>
                </a:lnTo>
                <a:lnTo>
                  <a:pt x="63500" y="0"/>
                </a:lnTo>
                <a:lnTo>
                  <a:pt x="44450" y="12700"/>
                </a:lnTo>
                <a:lnTo>
                  <a:pt x="31750" y="3175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12700" y="152400"/>
                </a:lnTo>
                <a:lnTo>
                  <a:pt x="25400" y="177800"/>
                </a:lnTo>
                <a:lnTo>
                  <a:pt x="38100" y="190500"/>
                </a:lnTo>
                <a:lnTo>
                  <a:pt x="50800" y="196850"/>
                </a:lnTo>
                <a:lnTo>
                  <a:pt x="76200" y="190500"/>
                </a:lnTo>
                <a:lnTo>
                  <a:pt x="101600" y="158750"/>
                </a:lnTo>
                <a:lnTo>
                  <a:pt x="114300" y="133350"/>
                </a:lnTo>
                <a:lnTo>
                  <a:pt x="114300" y="107950"/>
                </a:lnTo>
                <a:lnTo>
                  <a:pt x="107950" y="76200"/>
                </a:lnTo>
                <a:lnTo>
                  <a:pt x="101600" y="50800"/>
                </a:lnTo>
                <a:lnTo>
                  <a:pt x="82550" y="31750"/>
                </a:lnTo>
                <a:lnTo>
                  <a:pt x="63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324350" y="259080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0" y="25400"/>
                </a:moveTo>
                <a:lnTo>
                  <a:pt x="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311650" y="2571750"/>
            <a:ext cx="165101" cy="222251"/>
          </a:xfrm>
          <a:custGeom>
            <a:avLst/>
            <a:gdLst/>
            <a:ahLst/>
            <a:cxnLst/>
            <a:rect l="0" t="0" r="0" b="0"/>
            <a:pathLst>
              <a:path w="165101" h="222251">
                <a:moveTo>
                  <a:pt x="165100" y="12700"/>
                </a:moveTo>
                <a:lnTo>
                  <a:pt x="158750" y="0"/>
                </a:lnTo>
                <a:lnTo>
                  <a:pt x="133350" y="31750"/>
                </a:lnTo>
                <a:lnTo>
                  <a:pt x="114300" y="57150"/>
                </a:lnTo>
                <a:lnTo>
                  <a:pt x="95250" y="82550"/>
                </a:lnTo>
                <a:lnTo>
                  <a:pt x="76200" y="107950"/>
                </a:lnTo>
                <a:lnTo>
                  <a:pt x="57150" y="133350"/>
                </a:lnTo>
                <a:lnTo>
                  <a:pt x="44450" y="158750"/>
                </a:lnTo>
                <a:lnTo>
                  <a:pt x="25400" y="184150"/>
                </a:lnTo>
                <a:lnTo>
                  <a:pt x="12700" y="209550"/>
                </a:lnTo>
                <a:lnTo>
                  <a:pt x="0" y="215900"/>
                </a:lnTo>
                <a:lnTo>
                  <a:pt x="63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451350" y="2724150"/>
            <a:ext cx="25401" cy="50801"/>
          </a:xfrm>
          <a:custGeom>
            <a:avLst/>
            <a:gdLst/>
            <a:ahLst/>
            <a:cxnLst/>
            <a:rect l="0" t="0" r="0" b="0"/>
            <a:pathLst>
              <a:path w="25401" h="50801">
                <a:moveTo>
                  <a:pt x="25400" y="0"/>
                </a:moveTo>
                <a:lnTo>
                  <a:pt x="12700" y="25400"/>
                </a:lnTo>
                <a:lnTo>
                  <a:pt x="0" y="44450"/>
                </a:lnTo>
                <a:lnTo>
                  <a:pt x="63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933950" y="2578100"/>
            <a:ext cx="38101" cy="31751"/>
          </a:xfrm>
          <a:custGeom>
            <a:avLst/>
            <a:gdLst/>
            <a:ahLst/>
            <a:cxnLst/>
            <a:rect l="0" t="0" r="0" b="0"/>
            <a:pathLst>
              <a:path w="38101" h="31751">
                <a:moveTo>
                  <a:pt x="38100" y="6350"/>
                </a:moveTo>
                <a:lnTo>
                  <a:pt x="19050" y="31750"/>
                </a:lnTo>
                <a:lnTo>
                  <a:pt x="25400" y="19050"/>
                </a:lnTo>
                <a:lnTo>
                  <a:pt x="12700" y="25400"/>
                </a:lnTo>
                <a:lnTo>
                  <a:pt x="0" y="19050"/>
                </a:lnTo>
                <a:lnTo>
                  <a:pt x="0" y="0"/>
                </a:lnTo>
                <a:lnTo>
                  <a:pt x="31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953000" y="2724150"/>
            <a:ext cx="69851" cy="57151"/>
          </a:xfrm>
          <a:custGeom>
            <a:avLst/>
            <a:gdLst/>
            <a:ahLst/>
            <a:cxnLst/>
            <a:rect l="0" t="0" r="0" b="0"/>
            <a:pathLst>
              <a:path w="69851" h="57151">
                <a:moveTo>
                  <a:pt x="38100" y="0"/>
                </a:moveTo>
                <a:lnTo>
                  <a:pt x="12700" y="12700"/>
                </a:lnTo>
                <a:lnTo>
                  <a:pt x="44450" y="6350"/>
                </a:lnTo>
                <a:lnTo>
                  <a:pt x="63500" y="12700"/>
                </a:lnTo>
                <a:lnTo>
                  <a:pt x="69850" y="25400"/>
                </a:lnTo>
                <a:lnTo>
                  <a:pt x="50800" y="44450"/>
                </a:lnTo>
                <a:lnTo>
                  <a:pt x="31750" y="57150"/>
                </a:lnTo>
                <a:lnTo>
                  <a:pt x="12700" y="50800"/>
                </a:lnTo>
                <a:lnTo>
                  <a:pt x="0" y="38100"/>
                </a:lnTo>
                <a:lnTo>
                  <a:pt x="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5334000" y="2501900"/>
            <a:ext cx="107951" cy="234951"/>
          </a:xfrm>
          <a:custGeom>
            <a:avLst/>
            <a:gdLst/>
            <a:ahLst/>
            <a:cxnLst/>
            <a:rect l="0" t="0" r="0" b="0"/>
            <a:pathLst>
              <a:path w="107951" h="234951">
                <a:moveTo>
                  <a:pt x="107950" y="0"/>
                </a:moveTo>
                <a:lnTo>
                  <a:pt x="82550" y="19050"/>
                </a:lnTo>
                <a:lnTo>
                  <a:pt x="57150" y="50800"/>
                </a:lnTo>
                <a:lnTo>
                  <a:pt x="44450" y="76200"/>
                </a:lnTo>
                <a:lnTo>
                  <a:pt x="25400" y="101600"/>
                </a:lnTo>
                <a:lnTo>
                  <a:pt x="12700" y="133350"/>
                </a:lnTo>
                <a:lnTo>
                  <a:pt x="6350" y="158750"/>
                </a:lnTo>
                <a:lnTo>
                  <a:pt x="0" y="184150"/>
                </a:lnTo>
                <a:lnTo>
                  <a:pt x="12700" y="203200"/>
                </a:lnTo>
                <a:lnTo>
                  <a:pt x="25400" y="222250"/>
                </a:lnTo>
                <a:lnTo>
                  <a:pt x="38100" y="228600"/>
                </a:lnTo>
                <a:lnTo>
                  <a:pt x="57150" y="234950"/>
                </a:lnTo>
                <a:lnTo>
                  <a:pt x="69850" y="228600"/>
                </a:lnTo>
                <a:lnTo>
                  <a:pt x="88900" y="209550"/>
                </a:lnTo>
                <a:lnTo>
                  <a:pt x="82550" y="196850"/>
                </a:lnTo>
                <a:lnTo>
                  <a:pt x="63500" y="190500"/>
                </a:lnTo>
                <a:lnTo>
                  <a:pt x="31750" y="190500"/>
                </a:lnTo>
                <a:lnTo>
                  <a:pt x="381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5505450" y="2686050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6350" y="0"/>
                </a:moveTo>
                <a:lnTo>
                  <a:pt x="0" y="19050"/>
                </a:lnTo>
                <a:lnTo>
                  <a:pt x="6350" y="3175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581650" y="2501900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6350"/>
                </a:lnTo>
                <a:lnTo>
                  <a:pt x="133350" y="12700"/>
                </a:lnTo>
                <a:lnTo>
                  <a:pt x="139700" y="25400"/>
                </a:lnTo>
                <a:lnTo>
                  <a:pt x="133350" y="63500"/>
                </a:lnTo>
                <a:lnTo>
                  <a:pt x="120650" y="88900"/>
                </a:lnTo>
                <a:lnTo>
                  <a:pt x="107950" y="107950"/>
                </a:lnTo>
                <a:lnTo>
                  <a:pt x="95250" y="139700"/>
                </a:lnTo>
                <a:lnTo>
                  <a:pt x="88900" y="165100"/>
                </a:lnTo>
                <a:lnTo>
                  <a:pt x="76200" y="190500"/>
                </a:lnTo>
                <a:lnTo>
                  <a:pt x="762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600700" y="2609850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848350" y="2508250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84150"/>
                </a:lnTo>
                <a:lnTo>
                  <a:pt x="6350" y="20955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994400" y="252730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0"/>
                </a:moveTo>
                <a:lnTo>
                  <a:pt x="0" y="1270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019800" y="250190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127000" y="19050"/>
                </a:moveTo>
                <a:lnTo>
                  <a:pt x="133350" y="0"/>
                </a:lnTo>
                <a:lnTo>
                  <a:pt x="114300" y="25400"/>
                </a:lnTo>
                <a:lnTo>
                  <a:pt x="101600" y="57150"/>
                </a:lnTo>
                <a:lnTo>
                  <a:pt x="82550" y="82550"/>
                </a:lnTo>
                <a:lnTo>
                  <a:pt x="63500" y="114300"/>
                </a:lnTo>
                <a:lnTo>
                  <a:pt x="44450" y="139700"/>
                </a:lnTo>
                <a:lnTo>
                  <a:pt x="25400" y="165100"/>
                </a:lnTo>
                <a:lnTo>
                  <a:pt x="0" y="19685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172200" y="2692400"/>
            <a:ext cx="1" cy="44451"/>
          </a:xfrm>
          <a:custGeom>
            <a:avLst/>
            <a:gdLst/>
            <a:ahLst/>
            <a:cxnLst/>
            <a:rect l="0" t="0" r="0" b="0"/>
            <a:pathLst>
              <a:path w="1" h="444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527800" y="2546350"/>
            <a:ext cx="44451" cy="25401"/>
          </a:xfrm>
          <a:custGeom>
            <a:avLst/>
            <a:gdLst/>
            <a:ahLst/>
            <a:cxnLst/>
            <a:rect l="0" t="0" r="0" b="0"/>
            <a:pathLst>
              <a:path w="44451" h="25401">
                <a:moveTo>
                  <a:pt x="12700" y="6350"/>
                </a:moveTo>
                <a:lnTo>
                  <a:pt x="0" y="12700"/>
                </a:lnTo>
                <a:lnTo>
                  <a:pt x="6350" y="0"/>
                </a:lnTo>
                <a:lnTo>
                  <a:pt x="12700" y="19050"/>
                </a:lnTo>
                <a:lnTo>
                  <a:pt x="0" y="12700"/>
                </a:lnTo>
                <a:lnTo>
                  <a:pt x="6350" y="0"/>
                </a:lnTo>
                <a:lnTo>
                  <a:pt x="25400" y="6350"/>
                </a:lnTo>
                <a:lnTo>
                  <a:pt x="444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6565900" y="2679700"/>
            <a:ext cx="31751" cy="44451"/>
          </a:xfrm>
          <a:custGeom>
            <a:avLst/>
            <a:gdLst/>
            <a:ahLst/>
            <a:cxnLst/>
            <a:rect l="0" t="0" r="0" b="0"/>
            <a:pathLst>
              <a:path w="31751" h="44451">
                <a:moveTo>
                  <a:pt x="12700" y="6350"/>
                </a:moveTo>
                <a:lnTo>
                  <a:pt x="0" y="12700"/>
                </a:lnTo>
                <a:lnTo>
                  <a:pt x="12700" y="0"/>
                </a:lnTo>
                <a:lnTo>
                  <a:pt x="31750" y="6350"/>
                </a:lnTo>
                <a:lnTo>
                  <a:pt x="19050" y="31750"/>
                </a:lnTo>
                <a:lnTo>
                  <a:pt x="0" y="44450"/>
                </a:lnTo>
                <a:lnTo>
                  <a:pt x="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6921500" y="2476500"/>
            <a:ext cx="184151" cy="215901"/>
          </a:xfrm>
          <a:custGeom>
            <a:avLst/>
            <a:gdLst/>
            <a:ahLst/>
            <a:cxnLst/>
            <a:rect l="0" t="0" r="0" b="0"/>
            <a:pathLst>
              <a:path w="184151" h="215901">
                <a:moveTo>
                  <a:pt x="184150" y="6350"/>
                </a:moveTo>
                <a:lnTo>
                  <a:pt x="152400" y="6350"/>
                </a:lnTo>
                <a:lnTo>
                  <a:pt x="120650" y="6350"/>
                </a:lnTo>
                <a:lnTo>
                  <a:pt x="95250" y="6350"/>
                </a:lnTo>
                <a:lnTo>
                  <a:pt x="69850" y="6350"/>
                </a:lnTo>
                <a:lnTo>
                  <a:pt x="50800" y="6350"/>
                </a:lnTo>
                <a:lnTo>
                  <a:pt x="31750" y="0"/>
                </a:lnTo>
                <a:lnTo>
                  <a:pt x="12700" y="12700"/>
                </a:lnTo>
                <a:lnTo>
                  <a:pt x="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95250"/>
                </a:lnTo>
                <a:lnTo>
                  <a:pt x="50800" y="120650"/>
                </a:lnTo>
                <a:lnTo>
                  <a:pt x="69850" y="139700"/>
                </a:lnTo>
                <a:lnTo>
                  <a:pt x="76200" y="152400"/>
                </a:lnTo>
                <a:lnTo>
                  <a:pt x="76200" y="177800"/>
                </a:lnTo>
                <a:lnTo>
                  <a:pt x="69850" y="196850"/>
                </a:lnTo>
                <a:lnTo>
                  <a:pt x="57150" y="203200"/>
                </a:lnTo>
                <a:lnTo>
                  <a:pt x="38100" y="215900"/>
                </a:lnTo>
                <a:lnTo>
                  <a:pt x="19050" y="209550"/>
                </a:lnTo>
                <a:lnTo>
                  <a:pt x="190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7124700" y="2495550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0" y="12700"/>
                </a:moveTo>
                <a:lnTo>
                  <a:pt x="1270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63500" y="25400"/>
                </a:lnTo>
                <a:lnTo>
                  <a:pt x="57150" y="50800"/>
                </a:lnTo>
                <a:lnTo>
                  <a:pt x="38100" y="69850"/>
                </a:lnTo>
                <a:lnTo>
                  <a:pt x="25400" y="76200"/>
                </a:lnTo>
                <a:lnTo>
                  <a:pt x="38100" y="82550"/>
                </a:lnTo>
                <a:lnTo>
                  <a:pt x="63500" y="95250"/>
                </a:lnTo>
                <a:lnTo>
                  <a:pt x="76200" y="101600"/>
                </a:lnTo>
                <a:lnTo>
                  <a:pt x="82550" y="114300"/>
                </a:lnTo>
                <a:lnTo>
                  <a:pt x="88900" y="127000"/>
                </a:lnTo>
                <a:lnTo>
                  <a:pt x="50800" y="165100"/>
                </a:lnTo>
                <a:lnTo>
                  <a:pt x="25400" y="17780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7258050" y="26352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0" y="0"/>
                </a:moveTo>
                <a:lnTo>
                  <a:pt x="1270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315200" y="248285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50800" y="0"/>
                </a:lnTo>
                <a:lnTo>
                  <a:pt x="76200" y="6350"/>
                </a:lnTo>
                <a:lnTo>
                  <a:pt x="88900" y="12700"/>
                </a:lnTo>
                <a:lnTo>
                  <a:pt x="101600" y="31750"/>
                </a:lnTo>
                <a:lnTo>
                  <a:pt x="95250" y="50800"/>
                </a:lnTo>
                <a:lnTo>
                  <a:pt x="82550" y="57150"/>
                </a:lnTo>
                <a:lnTo>
                  <a:pt x="57150" y="69850"/>
                </a:lnTo>
                <a:lnTo>
                  <a:pt x="82550" y="82550"/>
                </a:lnTo>
                <a:lnTo>
                  <a:pt x="107950" y="95250"/>
                </a:lnTo>
                <a:lnTo>
                  <a:pt x="120650" y="107950"/>
                </a:lnTo>
                <a:lnTo>
                  <a:pt x="120650" y="127000"/>
                </a:lnTo>
                <a:lnTo>
                  <a:pt x="114300" y="146050"/>
                </a:lnTo>
                <a:lnTo>
                  <a:pt x="101600" y="152400"/>
                </a:lnTo>
                <a:lnTo>
                  <a:pt x="76200" y="171450"/>
                </a:lnTo>
                <a:lnTo>
                  <a:pt x="57150" y="177800"/>
                </a:lnTo>
                <a:lnTo>
                  <a:pt x="44450" y="17145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2" name="SMARTINK"/>
          <p:cNvSpPr/>
          <p:nvPr/>
        </p:nvSpPr>
        <p:spPr bwMode="auto">
          <a:xfrm>
            <a:off x="7524750" y="24828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25400"/>
                </a:moveTo>
                <a:lnTo>
                  <a:pt x="0" y="190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3" name="SMARTINK"/>
          <p:cNvSpPr/>
          <p:nvPr/>
        </p:nvSpPr>
        <p:spPr bwMode="auto">
          <a:xfrm>
            <a:off x="7562850" y="2444750"/>
            <a:ext cx="158751" cy="222251"/>
          </a:xfrm>
          <a:custGeom>
            <a:avLst/>
            <a:gdLst/>
            <a:ahLst/>
            <a:cxnLst/>
            <a:rect l="0" t="0" r="0" b="0"/>
            <a:pathLst>
              <a:path w="158751" h="222251">
                <a:moveTo>
                  <a:pt x="158750" y="0"/>
                </a:moveTo>
                <a:lnTo>
                  <a:pt x="139700" y="25400"/>
                </a:lnTo>
                <a:lnTo>
                  <a:pt x="120650" y="44450"/>
                </a:lnTo>
                <a:lnTo>
                  <a:pt x="101600" y="69850"/>
                </a:lnTo>
                <a:lnTo>
                  <a:pt x="82550" y="101600"/>
                </a:lnTo>
                <a:lnTo>
                  <a:pt x="63500" y="127000"/>
                </a:lnTo>
                <a:lnTo>
                  <a:pt x="44450" y="152400"/>
                </a:lnTo>
                <a:lnTo>
                  <a:pt x="31750" y="177800"/>
                </a:lnTo>
                <a:lnTo>
                  <a:pt x="6350" y="203200"/>
                </a:lnTo>
                <a:lnTo>
                  <a:pt x="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6" name="SMARTINK"/>
          <p:cNvSpPr/>
          <p:nvPr/>
        </p:nvSpPr>
        <p:spPr bwMode="auto">
          <a:xfrm>
            <a:off x="7759700" y="26479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7" name="SMARTINK"/>
          <p:cNvSpPr/>
          <p:nvPr/>
        </p:nvSpPr>
        <p:spPr bwMode="auto">
          <a:xfrm>
            <a:off x="908050" y="2711450"/>
            <a:ext cx="44451" cy="31751"/>
          </a:xfrm>
          <a:custGeom>
            <a:avLst/>
            <a:gdLst/>
            <a:ahLst/>
            <a:cxnLst/>
            <a:rect l="0" t="0" r="0" b="0"/>
            <a:pathLst>
              <a:path w="44451" h="31751">
                <a:moveTo>
                  <a:pt x="44450" y="12700"/>
                </a:moveTo>
                <a:lnTo>
                  <a:pt x="12700" y="25400"/>
                </a:lnTo>
                <a:lnTo>
                  <a:pt x="0" y="19050"/>
                </a:lnTo>
                <a:lnTo>
                  <a:pt x="6350" y="6350"/>
                </a:lnTo>
                <a:lnTo>
                  <a:pt x="19050" y="0"/>
                </a:lnTo>
                <a:lnTo>
                  <a:pt x="31750" y="6350"/>
                </a:lnTo>
                <a:lnTo>
                  <a:pt x="38100" y="19050"/>
                </a:lnTo>
                <a:lnTo>
                  <a:pt x="25400" y="31750"/>
                </a:lnTo>
                <a:lnTo>
                  <a:pt x="12700" y="25400"/>
                </a:lnTo>
                <a:lnTo>
                  <a:pt x="6350" y="1270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9" name="SMARTINK"/>
          <p:cNvSpPr/>
          <p:nvPr/>
        </p:nvSpPr>
        <p:spPr bwMode="auto">
          <a:xfrm>
            <a:off x="927100" y="28892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0" y="635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20" name="SMARTINK"/>
          <p:cNvSpPr/>
          <p:nvPr/>
        </p:nvSpPr>
        <p:spPr bwMode="auto">
          <a:xfrm>
            <a:off x="1860550" y="2679700"/>
            <a:ext cx="38101" cy="25401"/>
          </a:xfrm>
          <a:custGeom>
            <a:avLst/>
            <a:gdLst/>
            <a:ahLst/>
            <a:cxnLst/>
            <a:rect l="0" t="0" r="0" b="0"/>
            <a:pathLst>
              <a:path w="38101" h="25401">
                <a:moveTo>
                  <a:pt x="31750" y="6350"/>
                </a:moveTo>
                <a:lnTo>
                  <a:pt x="12700" y="6350"/>
                </a:lnTo>
                <a:lnTo>
                  <a:pt x="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6350" y="1270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21" name="SMARTINK"/>
          <p:cNvSpPr/>
          <p:nvPr/>
        </p:nvSpPr>
        <p:spPr bwMode="auto">
          <a:xfrm>
            <a:off x="1885950" y="2806700"/>
            <a:ext cx="38101" cy="44451"/>
          </a:xfrm>
          <a:custGeom>
            <a:avLst/>
            <a:gdLst/>
            <a:ahLst/>
            <a:cxnLst/>
            <a:rect l="0" t="0" r="0" b="0"/>
            <a:pathLst>
              <a:path w="38101" h="44451">
                <a:moveTo>
                  <a:pt x="0" y="31750"/>
                </a:moveTo>
                <a:lnTo>
                  <a:pt x="6350" y="12700"/>
                </a:lnTo>
                <a:lnTo>
                  <a:pt x="19050" y="0"/>
                </a:lnTo>
                <a:lnTo>
                  <a:pt x="38100" y="6350"/>
                </a:lnTo>
                <a:lnTo>
                  <a:pt x="31750" y="31750"/>
                </a:lnTo>
                <a:lnTo>
                  <a:pt x="25400" y="4445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22" name="SMARTINK"/>
          <p:cNvSpPr/>
          <p:nvPr/>
        </p:nvSpPr>
        <p:spPr bwMode="auto">
          <a:xfrm>
            <a:off x="920750" y="287655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12700" y="6350"/>
                </a:lnTo>
                <a:lnTo>
                  <a:pt x="25400" y="12700"/>
                </a:lnTo>
                <a:lnTo>
                  <a:pt x="19050" y="25400"/>
                </a:lnTo>
                <a:lnTo>
                  <a:pt x="0" y="2540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23" name="SMARTINK"/>
          <p:cNvSpPr/>
          <p:nvPr/>
        </p:nvSpPr>
        <p:spPr bwMode="auto">
          <a:xfrm>
            <a:off x="177800" y="2406650"/>
            <a:ext cx="165101" cy="139701"/>
          </a:xfrm>
          <a:custGeom>
            <a:avLst/>
            <a:gdLst/>
            <a:ahLst/>
            <a:cxnLst/>
            <a:rect l="0" t="0" r="0" b="0"/>
            <a:pathLst>
              <a:path w="165101" h="139701">
                <a:moveTo>
                  <a:pt x="107950" y="57150"/>
                </a:moveTo>
                <a:lnTo>
                  <a:pt x="101600" y="25400"/>
                </a:lnTo>
                <a:lnTo>
                  <a:pt x="95250" y="6350"/>
                </a:lnTo>
                <a:lnTo>
                  <a:pt x="76200" y="0"/>
                </a:lnTo>
                <a:lnTo>
                  <a:pt x="57150" y="0"/>
                </a:lnTo>
                <a:lnTo>
                  <a:pt x="38100" y="19050"/>
                </a:lnTo>
                <a:lnTo>
                  <a:pt x="190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19050" y="114300"/>
                </a:lnTo>
                <a:lnTo>
                  <a:pt x="31750" y="120650"/>
                </a:lnTo>
                <a:lnTo>
                  <a:pt x="50800" y="120650"/>
                </a:lnTo>
                <a:lnTo>
                  <a:pt x="69850" y="114300"/>
                </a:lnTo>
                <a:lnTo>
                  <a:pt x="82550" y="95250"/>
                </a:lnTo>
                <a:lnTo>
                  <a:pt x="88900" y="82550"/>
                </a:lnTo>
                <a:lnTo>
                  <a:pt x="88900" y="63500"/>
                </a:lnTo>
                <a:lnTo>
                  <a:pt x="107950" y="95250"/>
                </a:lnTo>
                <a:lnTo>
                  <a:pt x="146050" y="127000"/>
                </a:lnTo>
                <a:lnTo>
                  <a:pt x="16510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24" name="SMARTINK"/>
          <p:cNvSpPr/>
          <p:nvPr/>
        </p:nvSpPr>
        <p:spPr bwMode="auto">
          <a:xfrm>
            <a:off x="57150" y="2260600"/>
            <a:ext cx="387351" cy="393701"/>
          </a:xfrm>
          <a:custGeom>
            <a:avLst/>
            <a:gdLst/>
            <a:ahLst/>
            <a:cxnLst/>
            <a:rect l="0" t="0" r="0" b="0"/>
            <a:pathLst>
              <a:path w="387351" h="393701">
                <a:moveTo>
                  <a:pt x="292100" y="31750"/>
                </a:moveTo>
                <a:lnTo>
                  <a:pt x="279400" y="19050"/>
                </a:lnTo>
                <a:lnTo>
                  <a:pt x="260350" y="6350"/>
                </a:lnTo>
                <a:lnTo>
                  <a:pt x="241300" y="0"/>
                </a:lnTo>
                <a:lnTo>
                  <a:pt x="215900" y="0"/>
                </a:lnTo>
                <a:lnTo>
                  <a:pt x="196850" y="6350"/>
                </a:lnTo>
                <a:lnTo>
                  <a:pt x="165100" y="12700"/>
                </a:lnTo>
                <a:lnTo>
                  <a:pt x="146050" y="25400"/>
                </a:lnTo>
                <a:lnTo>
                  <a:pt x="127000" y="38100"/>
                </a:lnTo>
                <a:lnTo>
                  <a:pt x="107950" y="50800"/>
                </a:lnTo>
                <a:lnTo>
                  <a:pt x="88900" y="69850"/>
                </a:lnTo>
                <a:lnTo>
                  <a:pt x="69850" y="82550"/>
                </a:lnTo>
                <a:lnTo>
                  <a:pt x="57150" y="101600"/>
                </a:lnTo>
                <a:lnTo>
                  <a:pt x="38100" y="120650"/>
                </a:lnTo>
                <a:lnTo>
                  <a:pt x="25400" y="146050"/>
                </a:lnTo>
                <a:lnTo>
                  <a:pt x="12700" y="165100"/>
                </a:lnTo>
                <a:lnTo>
                  <a:pt x="6350" y="18415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73050"/>
                </a:lnTo>
                <a:lnTo>
                  <a:pt x="6350" y="292100"/>
                </a:lnTo>
                <a:lnTo>
                  <a:pt x="12700" y="311150"/>
                </a:lnTo>
                <a:lnTo>
                  <a:pt x="31750" y="342900"/>
                </a:lnTo>
                <a:lnTo>
                  <a:pt x="57150" y="368300"/>
                </a:lnTo>
                <a:lnTo>
                  <a:pt x="76200" y="374650"/>
                </a:lnTo>
                <a:lnTo>
                  <a:pt x="95250" y="381000"/>
                </a:lnTo>
                <a:lnTo>
                  <a:pt x="114300" y="387350"/>
                </a:lnTo>
                <a:lnTo>
                  <a:pt x="133350" y="393700"/>
                </a:lnTo>
                <a:lnTo>
                  <a:pt x="158750" y="393700"/>
                </a:lnTo>
                <a:lnTo>
                  <a:pt x="177800" y="387350"/>
                </a:lnTo>
                <a:lnTo>
                  <a:pt x="203200" y="381000"/>
                </a:lnTo>
                <a:lnTo>
                  <a:pt x="228600" y="374650"/>
                </a:lnTo>
                <a:lnTo>
                  <a:pt x="247650" y="361950"/>
                </a:lnTo>
                <a:lnTo>
                  <a:pt x="273050" y="349250"/>
                </a:lnTo>
                <a:lnTo>
                  <a:pt x="292100" y="330200"/>
                </a:lnTo>
                <a:lnTo>
                  <a:pt x="317500" y="311150"/>
                </a:lnTo>
                <a:lnTo>
                  <a:pt x="336550" y="285750"/>
                </a:lnTo>
                <a:lnTo>
                  <a:pt x="349250" y="266700"/>
                </a:lnTo>
                <a:lnTo>
                  <a:pt x="368300" y="241300"/>
                </a:lnTo>
                <a:lnTo>
                  <a:pt x="374650" y="222250"/>
                </a:lnTo>
                <a:lnTo>
                  <a:pt x="381000" y="190500"/>
                </a:lnTo>
                <a:lnTo>
                  <a:pt x="387350" y="165100"/>
                </a:lnTo>
                <a:lnTo>
                  <a:pt x="387350" y="139700"/>
                </a:lnTo>
                <a:lnTo>
                  <a:pt x="381000" y="107950"/>
                </a:lnTo>
                <a:lnTo>
                  <a:pt x="368300" y="82550"/>
                </a:lnTo>
                <a:lnTo>
                  <a:pt x="355600" y="63500"/>
                </a:lnTo>
                <a:lnTo>
                  <a:pt x="330200" y="44450"/>
                </a:lnTo>
                <a:lnTo>
                  <a:pt x="304800" y="25400"/>
                </a:lnTo>
                <a:lnTo>
                  <a:pt x="273050" y="19050"/>
                </a:lnTo>
                <a:lnTo>
                  <a:pt x="234950" y="12700"/>
                </a:lnTo>
                <a:lnTo>
                  <a:pt x="196850" y="12700"/>
                </a:lnTo>
                <a:lnTo>
                  <a:pt x="165100" y="12700"/>
                </a:lnTo>
                <a:lnTo>
                  <a:pt x="133350" y="12700"/>
                </a:lnTo>
                <a:lnTo>
                  <a:pt x="1143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39" name="SMARTINK"/>
          <p:cNvSpPr/>
          <p:nvPr/>
        </p:nvSpPr>
        <p:spPr bwMode="auto">
          <a:xfrm>
            <a:off x="311150" y="31051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  <a:lnTo>
                  <a:pt x="165100" y="0"/>
                </a:lnTo>
                <a:lnTo>
                  <a:pt x="190500" y="0"/>
                </a:lnTo>
                <a:lnTo>
                  <a:pt x="184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0" name="SMARTINK"/>
          <p:cNvSpPr/>
          <p:nvPr/>
        </p:nvSpPr>
        <p:spPr bwMode="auto">
          <a:xfrm>
            <a:off x="412750" y="31115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0"/>
                </a:moveTo>
                <a:lnTo>
                  <a:pt x="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714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1" name="SMARTINK"/>
          <p:cNvSpPr/>
          <p:nvPr/>
        </p:nvSpPr>
        <p:spPr bwMode="auto">
          <a:xfrm>
            <a:off x="374650" y="329565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25400" y="12700"/>
                </a:lnTo>
                <a:lnTo>
                  <a:pt x="57150" y="635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2" name="SMARTINK"/>
          <p:cNvSpPr/>
          <p:nvPr/>
        </p:nvSpPr>
        <p:spPr bwMode="auto">
          <a:xfrm>
            <a:off x="615950" y="3067050"/>
            <a:ext cx="95251" cy="247651"/>
          </a:xfrm>
          <a:custGeom>
            <a:avLst/>
            <a:gdLst/>
            <a:ahLst/>
            <a:cxnLst/>
            <a:rect l="0" t="0" r="0" b="0"/>
            <a:pathLst>
              <a:path w="95251" h="247651">
                <a:moveTo>
                  <a:pt x="95250" y="44450"/>
                </a:moveTo>
                <a:lnTo>
                  <a:pt x="88900" y="25400"/>
                </a:lnTo>
                <a:lnTo>
                  <a:pt x="76200" y="6350"/>
                </a:lnTo>
                <a:lnTo>
                  <a:pt x="6350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0" y="22225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3" name="SMARTINK"/>
          <p:cNvSpPr/>
          <p:nvPr/>
        </p:nvSpPr>
        <p:spPr bwMode="auto">
          <a:xfrm>
            <a:off x="533400" y="3213100"/>
            <a:ext cx="158751" cy="1"/>
          </a:xfrm>
          <a:custGeom>
            <a:avLst/>
            <a:gdLst/>
            <a:ahLst/>
            <a:cxnLst/>
            <a:rect l="0" t="0" r="0" b="0"/>
            <a:pathLst>
              <a:path w="158751" h="1">
                <a:moveTo>
                  <a:pt x="0" y="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4" name="SMARTINK"/>
          <p:cNvSpPr/>
          <p:nvPr/>
        </p:nvSpPr>
        <p:spPr bwMode="auto">
          <a:xfrm>
            <a:off x="1054100" y="3124200"/>
            <a:ext cx="139701" cy="133351"/>
          </a:xfrm>
          <a:custGeom>
            <a:avLst/>
            <a:gdLst/>
            <a:ahLst/>
            <a:cxnLst/>
            <a:rect l="0" t="0" r="0" b="0"/>
            <a:pathLst>
              <a:path w="139701" h="1333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88900"/>
                </a:lnTo>
                <a:lnTo>
                  <a:pt x="6350" y="120650"/>
                </a:lnTo>
                <a:lnTo>
                  <a:pt x="12700" y="133350"/>
                </a:lnTo>
                <a:lnTo>
                  <a:pt x="38100" y="101600"/>
                </a:lnTo>
                <a:lnTo>
                  <a:pt x="57150" y="101600"/>
                </a:lnTo>
                <a:lnTo>
                  <a:pt x="82550" y="114300"/>
                </a:lnTo>
                <a:lnTo>
                  <a:pt x="101600" y="120650"/>
                </a:lnTo>
                <a:lnTo>
                  <a:pt x="114300" y="107950"/>
                </a:lnTo>
                <a:lnTo>
                  <a:pt x="120650" y="76200"/>
                </a:lnTo>
                <a:lnTo>
                  <a:pt x="120650" y="44450"/>
                </a:lnTo>
                <a:lnTo>
                  <a:pt x="127000" y="1905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5" name="SMARTINK"/>
          <p:cNvSpPr/>
          <p:nvPr/>
        </p:nvSpPr>
        <p:spPr bwMode="auto">
          <a:xfrm>
            <a:off x="1231900" y="3149600"/>
            <a:ext cx="114301" cy="101601"/>
          </a:xfrm>
          <a:custGeom>
            <a:avLst/>
            <a:gdLst/>
            <a:ahLst/>
            <a:cxnLst/>
            <a:rect l="0" t="0" r="0" b="0"/>
            <a:pathLst>
              <a:path w="114301" h="101601">
                <a:moveTo>
                  <a:pt x="6350" y="69850"/>
                </a:moveTo>
                <a:lnTo>
                  <a:pt x="19050" y="63500"/>
                </a:lnTo>
                <a:lnTo>
                  <a:pt x="50800" y="50800"/>
                </a:lnTo>
                <a:lnTo>
                  <a:pt x="69850" y="31750"/>
                </a:lnTo>
                <a:lnTo>
                  <a:pt x="6985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57150"/>
                </a:lnTo>
                <a:lnTo>
                  <a:pt x="0" y="76200"/>
                </a:lnTo>
                <a:lnTo>
                  <a:pt x="19050" y="95250"/>
                </a:lnTo>
                <a:lnTo>
                  <a:pt x="31750" y="101600"/>
                </a:lnTo>
                <a:lnTo>
                  <a:pt x="69850" y="95250"/>
                </a:lnTo>
                <a:lnTo>
                  <a:pt x="101600" y="88900"/>
                </a:lnTo>
                <a:lnTo>
                  <a:pt x="1143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6" name="SMARTINK"/>
          <p:cNvSpPr/>
          <p:nvPr/>
        </p:nvSpPr>
        <p:spPr bwMode="auto">
          <a:xfrm>
            <a:off x="1682750" y="3117850"/>
            <a:ext cx="88901" cy="114301"/>
          </a:xfrm>
          <a:custGeom>
            <a:avLst/>
            <a:gdLst/>
            <a:ahLst/>
            <a:cxnLst/>
            <a:rect l="0" t="0" r="0" b="0"/>
            <a:pathLst>
              <a:path w="88901" h="114301">
                <a:moveTo>
                  <a:pt x="88900" y="38100"/>
                </a:moveTo>
                <a:lnTo>
                  <a:pt x="76200" y="19050"/>
                </a:lnTo>
                <a:lnTo>
                  <a:pt x="57150" y="0"/>
                </a:lnTo>
                <a:lnTo>
                  <a:pt x="31750" y="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63500"/>
                </a:lnTo>
                <a:lnTo>
                  <a:pt x="25400" y="95250"/>
                </a:lnTo>
                <a:lnTo>
                  <a:pt x="50800" y="107950"/>
                </a:lnTo>
                <a:lnTo>
                  <a:pt x="76200" y="107950"/>
                </a:lnTo>
                <a:lnTo>
                  <a:pt x="889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7" name="SMARTINK"/>
          <p:cNvSpPr/>
          <p:nvPr/>
        </p:nvSpPr>
        <p:spPr bwMode="auto">
          <a:xfrm>
            <a:off x="1822450" y="314960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44450" y="57150"/>
                </a:lnTo>
                <a:lnTo>
                  <a:pt x="44450" y="25400"/>
                </a:lnTo>
                <a:lnTo>
                  <a:pt x="38100" y="127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8" name="SMARTINK"/>
          <p:cNvSpPr/>
          <p:nvPr/>
        </p:nvSpPr>
        <p:spPr bwMode="auto">
          <a:xfrm>
            <a:off x="1943100" y="3143250"/>
            <a:ext cx="139701" cy="63501"/>
          </a:xfrm>
          <a:custGeom>
            <a:avLst/>
            <a:gdLst/>
            <a:ahLst/>
            <a:cxnLst/>
            <a:rect l="0" t="0" r="0" b="0"/>
            <a:pathLst>
              <a:path w="139701" h="63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12700" y="31750"/>
                </a:lnTo>
                <a:lnTo>
                  <a:pt x="25400" y="6350"/>
                </a:lnTo>
                <a:lnTo>
                  <a:pt x="50800" y="12700"/>
                </a:lnTo>
                <a:lnTo>
                  <a:pt x="63500" y="25400"/>
                </a:lnTo>
                <a:lnTo>
                  <a:pt x="82550" y="50800"/>
                </a:lnTo>
                <a:lnTo>
                  <a:pt x="101600" y="63500"/>
                </a:lnTo>
                <a:lnTo>
                  <a:pt x="133350" y="63500"/>
                </a:lnTo>
                <a:lnTo>
                  <a:pt x="1397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49" name="SMARTINK"/>
          <p:cNvSpPr/>
          <p:nvPr/>
        </p:nvSpPr>
        <p:spPr bwMode="auto">
          <a:xfrm>
            <a:off x="2101850" y="309245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76200" y="25400"/>
                </a:moveTo>
                <a:lnTo>
                  <a:pt x="69850" y="12700"/>
                </a:lnTo>
                <a:lnTo>
                  <a:pt x="63500" y="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44450"/>
                </a:lnTo>
                <a:lnTo>
                  <a:pt x="6350" y="88900"/>
                </a:lnTo>
                <a:lnTo>
                  <a:pt x="25400" y="120650"/>
                </a:lnTo>
                <a:lnTo>
                  <a:pt x="31750" y="13335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0" name="SMARTINK"/>
          <p:cNvSpPr/>
          <p:nvPr/>
        </p:nvSpPr>
        <p:spPr bwMode="auto">
          <a:xfrm>
            <a:off x="2235200" y="3124200"/>
            <a:ext cx="6351" cy="95251"/>
          </a:xfrm>
          <a:custGeom>
            <a:avLst/>
            <a:gdLst/>
            <a:ahLst/>
            <a:cxnLst/>
            <a:rect l="0" t="0" r="0" b="0"/>
            <a:pathLst>
              <a:path w="6351" h="952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1" name="SMARTINK"/>
          <p:cNvSpPr/>
          <p:nvPr/>
        </p:nvSpPr>
        <p:spPr bwMode="auto">
          <a:xfrm>
            <a:off x="2222500" y="30289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19050" y="1270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2" name="SMARTINK"/>
          <p:cNvSpPr/>
          <p:nvPr/>
        </p:nvSpPr>
        <p:spPr bwMode="auto">
          <a:xfrm>
            <a:off x="2311400" y="3003550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69850" y="0"/>
                </a:moveTo>
                <a:lnTo>
                  <a:pt x="63500" y="25400"/>
                </a:lnTo>
                <a:lnTo>
                  <a:pt x="63500" y="50800"/>
                </a:lnTo>
                <a:lnTo>
                  <a:pt x="63500" y="82550"/>
                </a:lnTo>
                <a:lnTo>
                  <a:pt x="63500" y="127000"/>
                </a:lnTo>
                <a:lnTo>
                  <a:pt x="63500" y="158750"/>
                </a:lnTo>
                <a:lnTo>
                  <a:pt x="63500" y="184150"/>
                </a:lnTo>
                <a:lnTo>
                  <a:pt x="69850" y="209550"/>
                </a:lnTo>
                <a:lnTo>
                  <a:pt x="69850" y="190500"/>
                </a:lnTo>
                <a:lnTo>
                  <a:pt x="69850" y="165100"/>
                </a:lnTo>
                <a:lnTo>
                  <a:pt x="63500" y="146050"/>
                </a:lnTo>
                <a:lnTo>
                  <a:pt x="50800" y="133350"/>
                </a:lnTo>
                <a:lnTo>
                  <a:pt x="31750" y="127000"/>
                </a:lnTo>
                <a:lnTo>
                  <a:pt x="12700" y="139700"/>
                </a:lnTo>
                <a:lnTo>
                  <a:pt x="0" y="158750"/>
                </a:lnTo>
                <a:lnTo>
                  <a:pt x="6350" y="184150"/>
                </a:lnTo>
                <a:lnTo>
                  <a:pt x="38100" y="203200"/>
                </a:lnTo>
                <a:lnTo>
                  <a:pt x="444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3" name="SMARTINK"/>
          <p:cNvSpPr/>
          <p:nvPr/>
        </p:nvSpPr>
        <p:spPr bwMode="auto">
          <a:xfrm>
            <a:off x="2438400" y="3130550"/>
            <a:ext cx="57151" cy="82551"/>
          </a:xfrm>
          <a:custGeom>
            <a:avLst/>
            <a:gdLst/>
            <a:ahLst/>
            <a:cxnLst/>
            <a:rect l="0" t="0" r="0" b="0"/>
            <a:pathLst>
              <a:path w="57151" h="82551">
                <a:moveTo>
                  <a:pt x="6350" y="76200"/>
                </a:moveTo>
                <a:lnTo>
                  <a:pt x="12700" y="63500"/>
                </a:lnTo>
                <a:lnTo>
                  <a:pt x="25400" y="57150"/>
                </a:lnTo>
                <a:lnTo>
                  <a:pt x="44450" y="38100"/>
                </a:lnTo>
                <a:lnTo>
                  <a:pt x="44450" y="12700"/>
                </a:lnTo>
                <a:lnTo>
                  <a:pt x="381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76200"/>
                </a:lnTo>
                <a:lnTo>
                  <a:pt x="571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4" name="SMARTINK"/>
          <p:cNvSpPr/>
          <p:nvPr/>
        </p:nvSpPr>
        <p:spPr bwMode="auto">
          <a:xfrm>
            <a:off x="2559050" y="3105150"/>
            <a:ext cx="82551" cy="82551"/>
          </a:xfrm>
          <a:custGeom>
            <a:avLst/>
            <a:gdLst/>
            <a:ahLst/>
            <a:cxnLst/>
            <a:rect l="0" t="0" r="0" b="0"/>
            <a:pathLst>
              <a:path w="82551" h="82551">
                <a:moveTo>
                  <a:pt x="6350" y="0"/>
                </a:moveTo>
                <a:lnTo>
                  <a:pt x="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12700" y="82550"/>
                </a:lnTo>
                <a:lnTo>
                  <a:pt x="19050" y="63500"/>
                </a:lnTo>
                <a:lnTo>
                  <a:pt x="38100" y="31750"/>
                </a:lnTo>
                <a:lnTo>
                  <a:pt x="50800" y="12700"/>
                </a:lnTo>
                <a:lnTo>
                  <a:pt x="63500" y="6350"/>
                </a:lnTo>
                <a:lnTo>
                  <a:pt x="82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5" name="SMARTINK"/>
          <p:cNvSpPr/>
          <p:nvPr/>
        </p:nvSpPr>
        <p:spPr bwMode="auto">
          <a:xfrm>
            <a:off x="2952750" y="2971800"/>
            <a:ext cx="44451" cy="222251"/>
          </a:xfrm>
          <a:custGeom>
            <a:avLst/>
            <a:gdLst/>
            <a:ahLst/>
            <a:cxnLst/>
            <a:rect l="0" t="0" r="0" b="0"/>
            <a:pathLst>
              <a:path w="44451" h="222251">
                <a:moveTo>
                  <a:pt x="0" y="0"/>
                </a:moveTo>
                <a:lnTo>
                  <a:pt x="1270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9050" y="190500"/>
                </a:lnTo>
                <a:lnTo>
                  <a:pt x="25400" y="215900"/>
                </a:lnTo>
                <a:lnTo>
                  <a:pt x="444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6" name="SMARTINK"/>
          <p:cNvSpPr/>
          <p:nvPr/>
        </p:nvSpPr>
        <p:spPr bwMode="auto">
          <a:xfrm>
            <a:off x="2908300" y="2971800"/>
            <a:ext cx="311151" cy="190501"/>
          </a:xfrm>
          <a:custGeom>
            <a:avLst/>
            <a:gdLst/>
            <a:ahLst/>
            <a:cxnLst/>
            <a:rect l="0" t="0" r="0" b="0"/>
            <a:pathLst>
              <a:path w="311151" h="190501">
                <a:moveTo>
                  <a:pt x="0" y="133350"/>
                </a:moveTo>
                <a:lnTo>
                  <a:pt x="25400" y="107950"/>
                </a:lnTo>
                <a:lnTo>
                  <a:pt x="57150" y="95250"/>
                </a:lnTo>
                <a:lnTo>
                  <a:pt x="69850" y="88900"/>
                </a:lnTo>
                <a:lnTo>
                  <a:pt x="88900" y="82550"/>
                </a:lnTo>
                <a:lnTo>
                  <a:pt x="114300" y="63500"/>
                </a:lnTo>
                <a:lnTo>
                  <a:pt x="139700" y="38100"/>
                </a:lnTo>
                <a:lnTo>
                  <a:pt x="158750" y="19050"/>
                </a:lnTo>
                <a:lnTo>
                  <a:pt x="158750" y="0"/>
                </a:lnTo>
                <a:lnTo>
                  <a:pt x="139700" y="12700"/>
                </a:lnTo>
                <a:lnTo>
                  <a:pt x="133350" y="31750"/>
                </a:lnTo>
                <a:lnTo>
                  <a:pt x="127000" y="57150"/>
                </a:lnTo>
                <a:lnTo>
                  <a:pt x="127000" y="82550"/>
                </a:lnTo>
                <a:lnTo>
                  <a:pt x="127000" y="107950"/>
                </a:lnTo>
                <a:lnTo>
                  <a:pt x="127000" y="133350"/>
                </a:lnTo>
                <a:lnTo>
                  <a:pt x="133350" y="158750"/>
                </a:lnTo>
                <a:lnTo>
                  <a:pt x="152400" y="146050"/>
                </a:lnTo>
                <a:lnTo>
                  <a:pt x="165100" y="133350"/>
                </a:lnTo>
                <a:lnTo>
                  <a:pt x="177800" y="127000"/>
                </a:lnTo>
                <a:lnTo>
                  <a:pt x="190500" y="120650"/>
                </a:lnTo>
                <a:lnTo>
                  <a:pt x="228600" y="133350"/>
                </a:lnTo>
                <a:lnTo>
                  <a:pt x="254000" y="146050"/>
                </a:lnTo>
                <a:lnTo>
                  <a:pt x="273050" y="146050"/>
                </a:lnTo>
                <a:lnTo>
                  <a:pt x="285750" y="139700"/>
                </a:lnTo>
                <a:lnTo>
                  <a:pt x="292100" y="120650"/>
                </a:lnTo>
                <a:lnTo>
                  <a:pt x="279400" y="107950"/>
                </a:lnTo>
                <a:lnTo>
                  <a:pt x="260350" y="120650"/>
                </a:lnTo>
                <a:lnTo>
                  <a:pt x="241300" y="139700"/>
                </a:lnTo>
                <a:lnTo>
                  <a:pt x="241300" y="165100"/>
                </a:lnTo>
                <a:lnTo>
                  <a:pt x="247650" y="177800"/>
                </a:lnTo>
                <a:lnTo>
                  <a:pt x="266700" y="190500"/>
                </a:lnTo>
                <a:lnTo>
                  <a:pt x="3111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7" name="SMARTINK"/>
          <p:cNvSpPr/>
          <p:nvPr/>
        </p:nvSpPr>
        <p:spPr bwMode="auto">
          <a:xfrm>
            <a:off x="3511550" y="2927350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1270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90500"/>
                </a:lnTo>
                <a:lnTo>
                  <a:pt x="31750" y="215900"/>
                </a:lnTo>
                <a:lnTo>
                  <a:pt x="50800" y="228600"/>
                </a:lnTo>
                <a:lnTo>
                  <a:pt x="69850" y="222250"/>
                </a:lnTo>
                <a:lnTo>
                  <a:pt x="1016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8" name="SMARTINK"/>
          <p:cNvSpPr/>
          <p:nvPr/>
        </p:nvSpPr>
        <p:spPr bwMode="auto">
          <a:xfrm>
            <a:off x="3511550" y="3041650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12700" y="19050"/>
                </a:moveTo>
                <a:lnTo>
                  <a:pt x="0" y="12700"/>
                </a:lnTo>
                <a:lnTo>
                  <a:pt x="31750" y="12700"/>
                </a:lnTo>
                <a:lnTo>
                  <a:pt x="57150" y="6350"/>
                </a:lnTo>
                <a:lnTo>
                  <a:pt x="88900" y="635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  <a:lnTo>
                  <a:pt x="133350" y="31750"/>
                </a:lnTo>
                <a:lnTo>
                  <a:pt x="127000" y="44450"/>
                </a:lnTo>
                <a:lnTo>
                  <a:pt x="120650" y="63500"/>
                </a:lnTo>
                <a:lnTo>
                  <a:pt x="120650" y="82550"/>
                </a:lnTo>
                <a:lnTo>
                  <a:pt x="127000" y="95250"/>
                </a:lnTo>
                <a:lnTo>
                  <a:pt x="146050" y="88900"/>
                </a:lnTo>
                <a:lnTo>
                  <a:pt x="152400" y="76200"/>
                </a:lnTo>
                <a:lnTo>
                  <a:pt x="152400" y="50800"/>
                </a:lnTo>
                <a:lnTo>
                  <a:pt x="146050" y="25400"/>
                </a:lnTo>
                <a:lnTo>
                  <a:pt x="139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59" name="SMARTINK"/>
          <p:cNvSpPr/>
          <p:nvPr/>
        </p:nvSpPr>
        <p:spPr bwMode="auto">
          <a:xfrm>
            <a:off x="3778250" y="2959100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2700" y="165100"/>
                </a:lnTo>
                <a:lnTo>
                  <a:pt x="25400" y="196850"/>
                </a:lnTo>
                <a:lnTo>
                  <a:pt x="381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0" name="SMARTINK"/>
          <p:cNvSpPr/>
          <p:nvPr/>
        </p:nvSpPr>
        <p:spPr bwMode="auto">
          <a:xfrm>
            <a:off x="3765550" y="3035300"/>
            <a:ext cx="228601" cy="88901"/>
          </a:xfrm>
          <a:custGeom>
            <a:avLst/>
            <a:gdLst/>
            <a:ahLst/>
            <a:cxnLst/>
            <a:rect l="0" t="0" r="0" b="0"/>
            <a:pathLst>
              <a:path w="228601" h="88901">
                <a:moveTo>
                  <a:pt x="12700" y="12700"/>
                </a:moveTo>
                <a:lnTo>
                  <a:pt x="0" y="6350"/>
                </a:lnTo>
                <a:lnTo>
                  <a:pt x="12700" y="0"/>
                </a:lnTo>
                <a:lnTo>
                  <a:pt x="31750" y="0"/>
                </a:lnTo>
                <a:lnTo>
                  <a:pt x="63500" y="0"/>
                </a:lnTo>
                <a:lnTo>
                  <a:pt x="95250" y="0"/>
                </a:lnTo>
                <a:lnTo>
                  <a:pt x="127000" y="0"/>
                </a:lnTo>
                <a:lnTo>
                  <a:pt x="139700" y="6350"/>
                </a:lnTo>
                <a:lnTo>
                  <a:pt x="107950" y="25400"/>
                </a:lnTo>
                <a:lnTo>
                  <a:pt x="95250" y="44450"/>
                </a:lnTo>
                <a:lnTo>
                  <a:pt x="88900" y="63500"/>
                </a:lnTo>
                <a:lnTo>
                  <a:pt x="88900" y="82550"/>
                </a:lnTo>
                <a:lnTo>
                  <a:pt x="101600" y="88900"/>
                </a:lnTo>
                <a:lnTo>
                  <a:pt x="114300" y="76200"/>
                </a:lnTo>
                <a:lnTo>
                  <a:pt x="127000" y="63500"/>
                </a:lnTo>
                <a:lnTo>
                  <a:pt x="127000" y="44450"/>
                </a:lnTo>
                <a:lnTo>
                  <a:pt x="139700" y="63500"/>
                </a:lnTo>
                <a:lnTo>
                  <a:pt x="158750" y="76200"/>
                </a:lnTo>
                <a:lnTo>
                  <a:pt x="177800" y="82550"/>
                </a:lnTo>
                <a:lnTo>
                  <a:pt x="203200" y="69850"/>
                </a:lnTo>
                <a:lnTo>
                  <a:pt x="2286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1" name="SMARTINK"/>
          <p:cNvSpPr/>
          <p:nvPr/>
        </p:nvSpPr>
        <p:spPr bwMode="auto">
          <a:xfrm>
            <a:off x="4019550" y="29337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25400" y="12700"/>
                </a:move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12700" y="171450"/>
                </a:lnTo>
                <a:lnTo>
                  <a:pt x="19050" y="184150"/>
                </a:lnTo>
                <a:lnTo>
                  <a:pt x="31750" y="190500"/>
                </a:lnTo>
                <a:lnTo>
                  <a:pt x="508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2" name="SMARTINK"/>
          <p:cNvSpPr/>
          <p:nvPr/>
        </p:nvSpPr>
        <p:spPr bwMode="auto">
          <a:xfrm>
            <a:off x="4235450" y="3022600"/>
            <a:ext cx="228601" cy="107951"/>
          </a:xfrm>
          <a:custGeom>
            <a:avLst/>
            <a:gdLst/>
            <a:ahLst/>
            <a:cxnLst/>
            <a:rect l="0" t="0" r="0" b="0"/>
            <a:pathLst>
              <a:path w="228601" h="107951">
                <a:moveTo>
                  <a:pt x="0" y="0"/>
                </a:moveTo>
                <a:lnTo>
                  <a:pt x="12700" y="6350"/>
                </a:lnTo>
                <a:lnTo>
                  <a:pt x="19050" y="19050"/>
                </a:lnTo>
                <a:lnTo>
                  <a:pt x="31750" y="50800"/>
                </a:lnTo>
                <a:lnTo>
                  <a:pt x="38100" y="82550"/>
                </a:lnTo>
                <a:lnTo>
                  <a:pt x="38100" y="107950"/>
                </a:lnTo>
                <a:lnTo>
                  <a:pt x="63500" y="76200"/>
                </a:lnTo>
                <a:lnTo>
                  <a:pt x="69850" y="63500"/>
                </a:lnTo>
                <a:lnTo>
                  <a:pt x="88900" y="63500"/>
                </a:lnTo>
                <a:lnTo>
                  <a:pt x="101600" y="95250"/>
                </a:lnTo>
                <a:lnTo>
                  <a:pt x="127000" y="69850"/>
                </a:lnTo>
                <a:lnTo>
                  <a:pt x="165100" y="69850"/>
                </a:lnTo>
                <a:lnTo>
                  <a:pt x="196850" y="76200"/>
                </a:lnTo>
                <a:lnTo>
                  <a:pt x="2286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3" name="SMARTINK"/>
          <p:cNvSpPr/>
          <p:nvPr/>
        </p:nvSpPr>
        <p:spPr bwMode="auto">
          <a:xfrm>
            <a:off x="4457700" y="3048000"/>
            <a:ext cx="127001" cy="63501"/>
          </a:xfrm>
          <a:custGeom>
            <a:avLst/>
            <a:gdLst/>
            <a:ahLst/>
            <a:cxnLst/>
            <a:rect l="0" t="0" r="0" b="0"/>
            <a:pathLst>
              <a:path w="127001" h="63501">
                <a:moveTo>
                  <a:pt x="63500" y="0"/>
                </a:moveTo>
                <a:lnTo>
                  <a:pt x="3810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19050" y="63500"/>
                </a:lnTo>
                <a:lnTo>
                  <a:pt x="38100" y="44450"/>
                </a:lnTo>
                <a:lnTo>
                  <a:pt x="63500" y="44450"/>
                </a:lnTo>
                <a:lnTo>
                  <a:pt x="82550" y="50800"/>
                </a:lnTo>
                <a:lnTo>
                  <a:pt x="114300" y="50800"/>
                </a:lnTo>
                <a:lnTo>
                  <a:pt x="1270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4" name="SMARTINK"/>
          <p:cNvSpPr/>
          <p:nvPr/>
        </p:nvSpPr>
        <p:spPr bwMode="auto">
          <a:xfrm>
            <a:off x="4597400" y="300990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76200" y="25400"/>
                </a:moveTo>
                <a:lnTo>
                  <a:pt x="69850" y="12700"/>
                </a:lnTo>
                <a:lnTo>
                  <a:pt x="5715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95250"/>
                </a:lnTo>
                <a:lnTo>
                  <a:pt x="31750" y="107950"/>
                </a:lnTo>
                <a:lnTo>
                  <a:pt x="19050" y="120650"/>
                </a:lnTo>
                <a:lnTo>
                  <a:pt x="19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5" name="SMARTINK"/>
          <p:cNvSpPr/>
          <p:nvPr/>
        </p:nvSpPr>
        <p:spPr bwMode="auto">
          <a:xfrm>
            <a:off x="4724400" y="3022600"/>
            <a:ext cx="44451" cy="120651"/>
          </a:xfrm>
          <a:custGeom>
            <a:avLst/>
            <a:gdLst/>
            <a:ahLst/>
            <a:cxnLst/>
            <a:rect l="0" t="0" r="0" b="0"/>
            <a:pathLst>
              <a:path w="44451" h="120651">
                <a:moveTo>
                  <a:pt x="31750" y="6350"/>
                </a:moveTo>
                <a:lnTo>
                  <a:pt x="19050" y="0"/>
                </a:lnTo>
                <a:lnTo>
                  <a:pt x="25400" y="38100"/>
                </a:lnTo>
                <a:lnTo>
                  <a:pt x="38100" y="69850"/>
                </a:lnTo>
                <a:lnTo>
                  <a:pt x="44450" y="88900"/>
                </a:lnTo>
                <a:lnTo>
                  <a:pt x="38100" y="114300"/>
                </a:lnTo>
                <a:lnTo>
                  <a:pt x="19050" y="12065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6" name="SMARTINK"/>
          <p:cNvSpPr/>
          <p:nvPr/>
        </p:nvSpPr>
        <p:spPr bwMode="auto">
          <a:xfrm>
            <a:off x="5092700" y="3035300"/>
            <a:ext cx="69851" cy="82551"/>
          </a:xfrm>
          <a:custGeom>
            <a:avLst/>
            <a:gdLst/>
            <a:ahLst/>
            <a:cxnLst/>
            <a:rect l="0" t="0" r="0" b="0"/>
            <a:pathLst>
              <a:path w="69851" h="82551">
                <a:moveTo>
                  <a:pt x="69850" y="44450"/>
                </a:moveTo>
                <a:lnTo>
                  <a:pt x="63500" y="31750"/>
                </a:lnTo>
                <a:lnTo>
                  <a:pt x="31750" y="31750"/>
                </a:lnTo>
                <a:lnTo>
                  <a:pt x="1270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2550"/>
                </a:lnTo>
                <a:lnTo>
                  <a:pt x="38100" y="82550"/>
                </a:lnTo>
                <a:lnTo>
                  <a:pt x="50800" y="63500"/>
                </a:lnTo>
                <a:lnTo>
                  <a:pt x="50800" y="38100"/>
                </a:lnTo>
                <a:lnTo>
                  <a:pt x="44450" y="25400"/>
                </a:lnTo>
                <a:lnTo>
                  <a:pt x="38100" y="1270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7" name="SMARTINK"/>
          <p:cNvSpPr/>
          <p:nvPr/>
        </p:nvSpPr>
        <p:spPr bwMode="auto">
          <a:xfrm>
            <a:off x="5232400" y="2901950"/>
            <a:ext cx="88901" cy="228601"/>
          </a:xfrm>
          <a:custGeom>
            <a:avLst/>
            <a:gdLst/>
            <a:ahLst/>
            <a:cxnLst/>
            <a:rect l="0" t="0" r="0" b="0"/>
            <a:pathLst>
              <a:path w="88901" h="228601">
                <a:moveTo>
                  <a:pt x="88900" y="38100"/>
                </a:moveTo>
                <a:lnTo>
                  <a:pt x="7620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71450"/>
                </a:lnTo>
                <a:lnTo>
                  <a:pt x="6350" y="196850"/>
                </a:lnTo>
                <a:lnTo>
                  <a:pt x="63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8" name="SMARTINK"/>
          <p:cNvSpPr/>
          <p:nvPr/>
        </p:nvSpPr>
        <p:spPr bwMode="auto">
          <a:xfrm>
            <a:off x="5168900" y="3022600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0" y="19050"/>
                </a:moveTo>
                <a:lnTo>
                  <a:pt x="12700" y="6350"/>
                </a:lnTo>
                <a:lnTo>
                  <a:pt x="31750" y="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69" name="SMARTINK"/>
          <p:cNvSpPr/>
          <p:nvPr/>
        </p:nvSpPr>
        <p:spPr bwMode="auto">
          <a:xfrm>
            <a:off x="5575300" y="2857500"/>
            <a:ext cx="127001" cy="234951"/>
          </a:xfrm>
          <a:custGeom>
            <a:avLst/>
            <a:gdLst/>
            <a:ahLst/>
            <a:cxnLst/>
            <a:rect l="0" t="0" r="0" b="0"/>
            <a:pathLst>
              <a:path w="127001" h="23495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71450"/>
                </a:lnTo>
                <a:lnTo>
                  <a:pt x="19050" y="196850"/>
                </a:lnTo>
                <a:lnTo>
                  <a:pt x="38100" y="215900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270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0" name="SMARTINK"/>
          <p:cNvSpPr/>
          <p:nvPr/>
        </p:nvSpPr>
        <p:spPr bwMode="auto">
          <a:xfrm>
            <a:off x="5689600" y="3003550"/>
            <a:ext cx="139701" cy="69851"/>
          </a:xfrm>
          <a:custGeom>
            <a:avLst/>
            <a:gdLst/>
            <a:ahLst/>
            <a:cxnLst/>
            <a:rect l="0" t="0" r="0" b="0"/>
            <a:pathLst>
              <a:path w="139701" h="69851">
                <a:moveTo>
                  <a:pt x="69850" y="6350"/>
                </a:moveTo>
                <a:lnTo>
                  <a:pt x="57150" y="0"/>
                </a:lnTo>
                <a:lnTo>
                  <a:pt x="3810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0800"/>
                </a:lnTo>
                <a:lnTo>
                  <a:pt x="31750" y="50800"/>
                </a:lnTo>
                <a:lnTo>
                  <a:pt x="38100" y="38100"/>
                </a:lnTo>
                <a:lnTo>
                  <a:pt x="50800" y="19050"/>
                </a:lnTo>
                <a:lnTo>
                  <a:pt x="57150" y="31750"/>
                </a:lnTo>
                <a:lnTo>
                  <a:pt x="69850" y="50800"/>
                </a:lnTo>
                <a:lnTo>
                  <a:pt x="82550" y="57150"/>
                </a:lnTo>
                <a:lnTo>
                  <a:pt x="95250" y="63500"/>
                </a:lnTo>
                <a:lnTo>
                  <a:pt x="127000" y="63500"/>
                </a:lnTo>
                <a:lnTo>
                  <a:pt x="1397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1" name="SMARTINK"/>
          <p:cNvSpPr/>
          <p:nvPr/>
        </p:nvSpPr>
        <p:spPr bwMode="auto">
          <a:xfrm>
            <a:off x="5822950" y="298450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82550" y="0"/>
                </a:moveTo>
                <a:lnTo>
                  <a:pt x="76200" y="12700"/>
                </a:lnTo>
                <a:lnTo>
                  <a:pt x="63500" y="0"/>
                </a:lnTo>
                <a:lnTo>
                  <a:pt x="25400" y="1270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12700" y="101600"/>
                </a:lnTo>
                <a:lnTo>
                  <a:pt x="25400" y="107950"/>
                </a:lnTo>
                <a:lnTo>
                  <a:pt x="38100" y="114300"/>
                </a:lnTo>
                <a:lnTo>
                  <a:pt x="57150" y="107950"/>
                </a:lnTo>
                <a:lnTo>
                  <a:pt x="82550" y="95250"/>
                </a:lnTo>
                <a:lnTo>
                  <a:pt x="1016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2" name="SMARTINK"/>
          <p:cNvSpPr/>
          <p:nvPr/>
        </p:nvSpPr>
        <p:spPr bwMode="auto">
          <a:xfrm>
            <a:off x="5969000" y="2832100"/>
            <a:ext cx="25401" cy="260351"/>
          </a:xfrm>
          <a:custGeom>
            <a:avLst/>
            <a:gdLst/>
            <a:ahLst/>
            <a:cxnLst/>
            <a:rect l="0" t="0" r="0" b="0"/>
            <a:pathLst>
              <a:path w="25401" h="260351">
                <a:moveTo>
                  <a:pt x="25400" y="6350"/>
                </a:moveTo>
                <a:lnTo>
                  <a:pt x="1270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7000"/>
                </a:lnTo>
                <a:lnTo>
                  <a:pt x="6350" y="146050"/>
                </a:lnTo>
                <a:lnTo>
                  <a:pt x="12700" y="190500"/>
                </a:lnTo>
                <a:lnTo>
                  <a:pt x="19050" y="215900"/>
                </a:lnTo>
                <a:lnTo>
                  <a:pt x="19050" y="247650"/>
                </a:lnTo>
                <a:lnTo>
                  <a:pt x="254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3" name="SMARTINK"/>
          <p:cNvSpPr/>
          <p:nvPr/>
        </p:nvSpPr>
        <p:spPr bwMode="auto">
          <a:xfrm>
            <a:off x="5880100" y="2965450"/>
            <a:ext cx="190501" cy="12701"/>
          </a:xfrm>
          <a:custGeom>
            <a:avLst/>
            <a:gdLst/>
            <a:ahLst/>
            <a:cxnLst/>
            <a:rect l="0" t="0" r="0" b="0"/>
            <a:pathLst>
              <a:path w="190501" h="127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51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4" name="SMARTINK"/>
          <p:cNvSpPr/>
          <p:nvPr/>
        </p:nvSpPr>
        <p:spPr bwMode="auto">
          <a:xfrm>
            <a:off x="6076950" y="2978150"/>
            <a:ext cx="50801" cy="114301"/>
          </a:xfrm>
          <a:custGeom>
            <a:avLst/>
            <a:gdLst/>
            <a:ahLst/>
            <a:cxnLst/>
            <a:rect l="0" t="0" r="0" b="0"/>
            <a:pathLst>
              <a:path w="50801" h="114301">
                <a:moveTo>
                  <a:pt x="50800" y="0"/>
                </a:moveTo>
                <a:lnTo>
                  <a:pt x="1905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6350" y="82550"/>
                </a:lnTo>
                <a:lnTo>
                  <a:pt x="12700" y="101600"/>
                </a:lnTo>
                <a:lnTo>
                  <a:pt x="254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5" name="SMARTINK"/>
          <p:cNvSpPr/>
          <p:nvPr/>
        </p:nvSpPr>
        <p:spPr bwMode="auto">
          <a:xfrm>
            <a:off x="6076950" y="2882900"/>
            <a:ext cx="31751" cy="19051"/>
          </a:xfrm>
          <a:custGeom>
            <a:avLst/>
            <a:gdLst/>
            <a:ahLst/>
            <a:cxnLst/>
            <a:rect l="0" t="0" r="0" b="0"/>
            <a:pathLst>
              <a:path w="31751" h="19051">
                <a:moveTo>
                  <a:pt x="0" y="0"/>
                </a:moveTo>
                <a:lnTo>
                  <a:pt x="317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6" name="SMARTINK"/>
          <p:cNvSpPr/>
          <p:nvPr/>
        </p:nvSpPr>
        <p:spPr bwMode="auto">
          <a:xfrm>
            <a:off x="6153150" y="2984500"/>
            <a:ext cx="101601" cy="107951"/>
          </a:xfrm>
          <a:custGeom>
            <a:avLst/>
            <a:gdLst/>
            <a:ahLst/>
            <a:cxnLst/>
            <a:rect l="0" t="0" r="0" b="0"/>
            <a:pathLst>
              <a:path w="101601" h="107951">
                <a:moveTo>
                  <a:pt x="69850" y="44450"/>
                </a:moveTo>
                <a:lnTo>
                  <a:pt x="6985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12700"/>
                </a:ln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12700" y="95250"/>
                </a:lnTo>
                <a:lnTo>
                  <a:pt x="25400" y="101600"/>
                </a:lnTo>
                <a:lnTo>
                  <a:pt x="50800" y="107950"/>
                </a:lnTo>
                <a:lnTo>
                  <a:pt x="76200" y="101600"/>
                </a:lnTo>
                <a:lnTo>
                  <a:pt x="1016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7" name="SMARTINK"/>
          <p:cNvSpPr/>
          <p:nvPr/>
        </p:nvSpPr>
        <p:spPr bwMode="auto">
          <a:xfrm>
            <a:off x="6502400" y="2952750"/>
            <a:ext cx="203201" cy="95251"/>
          </a:xfrm>
          <a:custGeom>
            <a:avLst/>
            <a:gdLst/>
            <a:ahLst/>
            <a:cxnLst/>
            <a:rect l="0" t="0" r="0" b="0"/>
            <a:pathLst>
              <a:path w="203201" h="95251">
                <a:moveTo>
                  <a:pt x="133350" y="25400"/>
                </a:moveTo>
                <a:lnTo>
                  <a:pt x="101600" y="6350"/>
                </a:lnTo>
                <a:lnTo>
                  <a:pt x="82550" y="0"/>
                </a:lnTo>
                <a:lnTo>
                  <a:pt x="50800" y="12700"/>
                </a:lnTo>
                <a:lnTo>
                  <a:pt x="31750" y="254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2550"/>
                </a:lnTo>
                <a:lnTo>
                  <a:pt x="12700" y="95250"/>
                </a:lnTo>
                <a:lnTo>
                  <a:pt x="31750" y="95250"/>
                </a:lnTo>
                <a:lnTo>
                  <a:pt x="44450" y="82550"/>
                </a:lnTo>
                <a:lnTo>
                  <a:pt x="57150" y="63500"/>
                </a:lnTo>
                <a:lnTo>
                  <a:pt x="76200" y="63500"/>
                </a:lnTo>
                <a:lnTo>
                  <a:pt x="101600" y="69850"/>
                </a:lnTo>
                <a:lnTo>
                  <a:pt x="120650" y="82550"/>
                </a:lnTo>
                <a:lnTo>
                  <a:pt x="146050" y="88900"/>
                </a:lnTo>
                <a:lnTo>
                  <a:pt x="171450" y="88900"/>
                </a:lnTo>
                <a:lnTo>
                  <a:pt x="2032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8" name="SMARTINK"/>
          <p:cNvSpPr/>
          <p:nvPr/>
        </p:nvSpPr>
        <p:spPr bwMode="auto">
          <a:xfrm>
            <a:off x="6737350" y="2971800"/>
            <a:ext cx="57151" cy="95251"/>
          </a:xfrm>
          <a:custGeom>
            <a:avLst/>
            <a:gdLst/>
            <a:ahLst/>
            <a:cxnLst/>
            <a:rect l="0" t="0" r="0" b="0"/>
            <a:pathLst>
              <a:path w="57151" h="95251">
                <a:moveTo>
                  <a:pt x="57150" y="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82550"/>
                </a:lnTo>
                <a:lnTo>
                  <a:pt x="571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79" name="SMARTINK"/>
          <p:cNvSpPr/>
          <p:nvPr/>
        </p:nvSpPr>
        <p:spPr bwMode="auto">
          <a:xfrm>
            <a:off x="6902450" y="2984500"/>
            <a:ext cx="25401" cy="69851"/>
          </a:xfrm>
          <a:custGeom>
            <a:avLst/>
            <a:gdLst/>
            <a:ahLst/>
            <a:cxnLst/>
            <a:rect l="0" t="0" r="0" b="0"/>
            <a:pathLst>
              <a:path w="25401" h="69851">
                <a:moveTo>
                  <a:pt x="0" y="0"/>
                </a:moveTo>
                <a:lnTo>
                  <a:pt x="0" y="25400"/>
                </a:lnTo>
                <a:lnTo>
                  <a:pt x="19050" y="63500"/>
                </a:lnTo>
                <a:lnTo>
                  <a:pt x="25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0" name="SMARTINK"/>
          <p:cNvSpPr/>
          <p:nvPr/>
        </p:nvSpPr>
        <p:spPr bwMode="auto">
          <a:xfrm>
            <a:off x="6877050" y="283845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6350" y="19050"/>
                </a:moveTo>
                <a:lnTo>
                  <a:pt x="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1" name="SMARTINK"/>
          <p:cNvSpPr/>
          <p:nvPr/>
        </p:nvSpPr>
        <p:spPr bwMode="auto">
          <a:xfrm>
            <a:off x="6985000" y="2838450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69850" y="0"/>
                </a:moveTo>
                <a:lnTo>
                  <a:pt x="69850" y="25400"/>
                </a:lnTo>
                <a:lnTo>
                  <a:pt x="69850" y="50800"/>
                </a:lnTo>
                <a:lnTo>
                  <a:pt x="69850" y="69850"/>
                </a:lnTo>
                <a:lnTo>
                  <a:pt x="76200" y="82550"/>
                </a:lnTo>
                <a:lnTo>
                  <a:pt x="76200" y="101600"/>
                </a:lnTo>
                <a:lnTo>
                  <a:pt x="76200" y="120650"/>
                </a:lnTo>
                <a:lnTo>
                  <a:pt x="82550" y="152400"/>
                </a:lnTo>
                <a:lnTo>
                  <a:pt x="82550" y="177800"/>
                </a:lnTo>
                <a:lnTo>
                  <a:pt x="82550" y="209550"/>
                </a:lnTo>
                <a:lnTo>
                  <a:pt x="69850" y="196850"/>
                </a:lnTo>
                <a:lnTo>
                  <a:pt x="50800" y="165100"/>
                </a:lnTo>
                <a:lnTo>
                  <a:pt x="38100" y="152400"/>
                </a:lnTo>
                <a:lnTo>
                  <a:pt x="19050" y="139700"/>
                </a:lnTo>
                <a:lnTo>
                  <a:pt x="6350" y="146050"/>
                </a:lnTo>
                <a:lnTo>
                  <a:pt x="0" y="158750"/>
                </a:lnTo>
                <a:lnTo>
                  <a:pt x="0" y="177800"/>
                </a:lnTo>
                <a:lnTo>
                  <a:pt x="19050" y="203200"/>
                </a:lnTo>
                <a:lnTo>
                  <a:pt x="44450" y="222250"/>
                </a:lnTo>
                <a:lnTo>
                  <a:pt x="76200" y="234950"/>
                </a:lnTo>
                <a:lnTo>
                  <a:pt x="889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2" name="SMARTINK"/>
          <p:cNvSpPr/>
          <p:nvPr/>
        </p:nvSpPr>
        <p:spPr bwMode="auto">
          <a:xfrm>
            <a:off x="7435850" y="2787650"/>
            <a:ext cx="69851" cy="241301"/>
          </a:xfrm>
          <a:custGeom>
            <a:avLst/>
            <a:gdLst/>
            <a:ahLst/>
            <a:cxnLst/>
            <a:rect l="0" t="0" r="0" b="0"/>
            <a:pathLst>
              <a:path w="69851" h="241301">
                <a:moveTo>
                  <a:pt x="190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33350"/>
                </a:lnTo>
                <a:lnTo>
                  <a:pt x="19050" y="165100"/>
                </a:lnTo>
                <a:lnTo>
                  <a:pt x="31750" y="184150"/>
                </a:lnTo>
                <a:lnTo>
                  <a:pt x="50800" y="215900"/>
                </a:lnTo>
                <a:lnTo>
                  <a:pt x="698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3" name="SMARTINK"/>
          <p:cNvSpPr/>
          <p:nvPr/>
        </p:nvSpPr>
        <p:spPr bwMode="auto">
          <a:xfrm>
            <a:off x="7404100" y="2927350"/>
            <a:ext cx="203201" cy="82551"/>
          </a:xfrm>
          <a:custGeom>
            <a:avLst/>
            <a:gdLst/>
            <a:ahLst/>
            <a:cxnLst/>
            <a:rect l="0" t="0" r="0" b="0"/>
            <a:pathLst>
              <a:path w="203201" h="82551">
                <a:moveTo>
                  <a:pt x="0" y="44450"/>
                </a:moveTo>
                <a:lnTo>
                  <a:pt x="6350" y="31750"/>
                </a:lnTo>
                <a:lnTo>
                  <a:pt x="19050" y="25400"/>
                </a:lnTo>
                <a:lnTo>
                  <a:pt x="44450" y="25400"/>
                </a:lnTo>
                <a:lnTo>
                  <a:pt x="63500" y="19050"/>
                </a:lnTo>
                <a:lnTo>
                  <a:pt x="82550" y="19050"/>
                </a:lnTo>
                <a:lnTo>
                  <a:pt x="114300" y="12700"/>
                </a:lnTo>
                <a:lnTo>
                  <a:pt x="146050" y="12700"/>
                </a:lnTo>
                <a:lnTo>
                  <a:pt x="171450" y="0"/>
                </a:lnTo>
                <a:lnTo>
                  <a:pt x="152400" y="12700"/>
                </a:lnTo>
                <a:lnTo>
                  <a:pt x="139700" y="25400"/>
                </a:lnTo>
                <a:lnTo>
                  <a:pt x="139700" y="57150"/>
                </a:lnTo>
                <a:lnTo>
                  <a:pt x="152400" y="69850"/>
                </a:lnTo>
                <a:lnTo>
                  <a:pt x="165100" y="76200"/>
                </a:lnTo>
                <a:lnTo>
                  <a:pt x="177800" y="82550"/>
                </a:lnTo>
                <a:lnTo>
                  <a:pt x="190500" y="76200"/>
                </a:lnTo>
                <a:lnTo>
                  <a:pt x="203200" y="63500"/>
                </a:lnTo>
                <a:lnTo>
                  <a:pt x="196850" y="38100"/>
                </a:lnTo>
                <a:lnTo>
                  <a:pt x="190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4" name="SMARTINK"/>
          <p:cNvSpPr/>
          <p:nvPr/>
        </p:nvSpPr>
        <p:spPr bwMode="auto">
          <a:xfrm>
            <a:off x="7880350" y="2768600"/>
            <a:ext cx="107951" cy="228601"/>
          </a:xfrm>
          <a:custGeom>
            <a:avLst/>
            <a:gdLst/>
            <a:ahLst/>
            <a:cxnLst/>
            <a:rect l="0" t="0" r="0" b="0"/>
            <a:pathLst>
              <a:path w="107951" h="228601">
                <a:moveTo>
                  <a:pt x="69850" y="0"/>
                </a:moveTo>
                <a:lnTo>
                  <a:pt x="50800" y="19050"/>
                </a:lnTo>
                <a:lnTo>
                  <a:pt x="38100" y="44450"/>
                </a:lnTo>
                <a:lnTo>
                  <a:pt x="38100" y="63500"/>
                </a:lnTo>
                <a:lnTo>
                  <a:pt x="31750" y="82550"/>
                </a:lnTo>
                <a:lnTo>
                  <a:pt x="31750" y="101600"/>
                </a:lnTo>
                <a:lnTo>
                  <a:pt x="2540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2700" y="184150"/>
                </a:lnTo>
                <a:lnTo>
                  <a:pt x="6350" y="203200"/>
                </a:lnTo>
                <a:lnTo>
                  <a:pt x="0" y="222250"/>
                </a:lnTo>
                <a:lnTo>
                  <a:pt x="6350" y="203200"/>
                </a:lnTo>
                <a:lnTo>
                  <a:pt x="25400" y="184150"/>
                </a:lnTo>
                <a:lnTo>
                  <a:pt x="38100" y="158750"/>
                </a:lnTo>
                <a:lnTo>
                  <a:pt x="57150" y="146050"/>
                </a:lnTo>
                <a:lnTo>
                  <a:pt x="76200" y="139700"/>
                </a:lnTo>
                <a:lnTo>
                  <a:pt x="95250" y="139700"/>
                </a:lnTo>
                <a:lnTo>
                  <a:pt x="101600" y="152400"/>
                </a:lnTo>
                <a:lnTo>
                  <a:pt x="107950" y="165100"/>
                </a:lnTo>
                <a:lnTo>
                  <a:pt x="101600" y="177800"/>
                </a:lnTo>
                <a:lnTo>
                  <a:pt x="88900" y="190500"/>
                </a:lnTo>
                <a:lnTo>
                  <a:pt x="57150" y="209550"/>
                </a:lnTo>
                <a:lnTo>
                  <a:pt x="381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5" name="SMARTINK"/>
          <p:cNvSpPr/>
          <p:nvPr/>
        </p:nvSpPr>
        <p:spPr bwMode="auto">
          <a:xfrm>
            <a:off x="8001000" y="2914650"/>
            <a:ext cx="107951" cy="101601"/>
          </a:xfrm>
          <a:custGeom>
            <a:avLst/>
            <a:gdLst/>
            <a:ahLst/>
            <a:cxnLst/>
            <a:rect l="0" t="0" r="0" b="0"/>
            <a:pathLst>
              <a:path w="107951" h="101601">
                <a:moveTo>
                  <a:pt x="0" y="63500"/>
                </a:moveTo>
                <a:lnTo>
                  <a:pt x="25400" y="57150"/>
                </a:lnTo>
                <a:lnTo>
                  <a:pt x="38100" y="50800"/>
                </a:lnTo>
                <a:lnTo>
                  <a:pt x="50800" y="38100"/>
                </a:lnTo>
                <a:lnTo>
                  <a:pt x="57150" y="25400"/>
                </a:ln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635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44450" y="95250"/>
                </a:lnTo>
                <a:lnTo>
                  <a:pt x="69850" y="101600"/>
                </a:lnTo>
                <a:lnTo>
                  <a:pt x="101600" y="101600"/>
                </a:lnTo>
                <a:lnTo>
                  <a:pt x="1079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6" name="SMARTINK"/>
          <p:cNvSpPr/>
          <p:nvPr/>
        </p:nvSpPr>
        <p:spPr bwMode="auto">
          <a:xfrm>
            <a:off x="8394700" y="2787650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09550"/>
                </a:lnTo>
                <a:lnTo>
                  <a:pt x="6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7" name="SMARTINK"/>
          <p:cNvSpPr/>
          <p:nvPr/>
        </p:nvSpPr>
        <p:spPr bwMode="auto">
          <a:xfrm>
            <a:off x="8477250" y="284480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63500" y="25400"/>
                </a:moveTo>
                <a:lnTo>
                  <a:pt x="50800" y="12700"/>
                </a:lnTo>
                <a:lnTo>
                  <a:pt x="2540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3350"/>
                </a:lnTo>
                <a:lnTo>
                  <a:pt x="12700" y="146050"/>
                </a:lnTo>
                <a:lnTo>
                  <a:pt x="31750" y="158750"/>
                </a:lnTo>
                <a:lnTo>
                  <a:pt x="44450" y="165100"/>
                </a:lnTo>
                <a:lnTo>
                  <a:pt x="63500" y="165100"/>
                </a:lnTo>
                <a:lnTo>
                  <a:pt x="88900" y="158750"/>
                </a:lnTo>
                <a:lnTo>
                  <a:pt x="101600" y="139700"/>
                </a:lnTo>
                <a:lnTo>
                  <a:pt x="114300" y="120650"/>
                </a:lnTo>
                <a:lnTo>
                  <a:pt x="120650" y="95250"/>
                </a:lnTo>
                <a:lnTo>
                  <a:pt x="127000" y="63500"/>
                </a:lnTo>
                <a:lnTo>
                  <a:pt x="120650" y="38100"/>
                </a:lnTo>
                <a:lnTo>
                  <a:pt x="114300" y="25400"/>
                </a:lnTo>
                <a:lnTo>
                  <a:pt x="95250" y="6350"/>
                </a:lnTo>
                <a:lnTo>
                  <a:pt x="82550" y="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8" name="SMARTINK"/>
          <p:cNvSpPr/>
          <p:nvPr/>
        </p:nvSpPr>
        <p:spPr bwMode="auto">
          <a:xfrm>
            <a:off x="8648700" y="282575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95250" y="57150"/>
                </a:moveTo>
                <a:lnTo>
                  <a:pt x="82550" y="38100"/>
                </a:lnTo>
                <a:lnTo>
                  <a:pt x="69850" y="25400"/>
                </a:lnTo>
                <a:lnTo>
                  <a:pt x="57150" y="19050"/>
                </a:lnTo>
                <a:lnTo>
                  <a:pt x="25400" y="3175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25400" y="171450"/>
                </a:lnTo>
                <a:lnTo>
                  <a:pt x="44450" y="177800"/>
                </a:lnTo>
                <a:lnTo>
                  <a:pt x="69850" y="177800"/>
                </a:lnTo>
                <a:lnTo>
                  <a:pt x="95250" y="158750"/>
                </a:lnTo>
                <a:lnTo>
                  <a:pt x="107950" y="139700"/>
                </a:lnTo>
                <a:lnTo>
                  <a:pt x="120650" y="114300"/>
                </a:lnTo>
                <a:lnTo>
                  <a:pt x="120650" y="82550"/>
                </a:lnTo>
                <a:lnTo>
                  <a:pt x="120650" y="57150"/>
                </a:lnTo>
                <a:lnTo>
                  <a:pt x="114300" y="31750"/>
                </a:lnTo>
                <a:lnTo>
                  <a:pt x="101600" y="12700"/>
                </a:lnTo>
                <a:lnTo>
                  <a:pt x="82550" y="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89" name="SMARTINK"/>
          <p:cNvSpPr/>
          <p:nvPr/>
        </p:nvSpPr>
        <p:spPr bwMode="auto">
          <a:xfrm>
            <a:off x="8794750" y="2978150"/>
            <a:ext cx="88901" cy="215901"/>
          </a:xfrm>
          <a:custGeom>
            <a:avLst/>
            <a:gdLst/>
            <a:ahLst/>
            <a:cxnLst/>
            <a:rect l="0" t="0" r="0" b="0"/>
            <a:pathLst>
              <a:path w="88901" h="215901">
                <a:moveTo>
                  <a:pt x="88900" y="19050"/>
                </a:moveTo>
                <a:lnTo>
                  <a:pt x="76200" y="635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25400"/>
                </a:lnTo>
                <a:lnTo>
                  <a:pt x="31750" y="44450"/>
                </a:lnTo>
                <a:lnTo>
                  <a:pt x="50800" y="44450"/>
                </a:lnTo>
                <a:lnTo>
                  <a:pt x="63500" y="38100"/>
                </a:lnTo>
                <a:lnTo>
                  <a:pt x="76200" y="19050"/>
                </a:lnTo>
                <a:lnTo>
                  <a:pt x="82550" y="44450"/>
                </a:lnTo>
                <a:lnTo>
                  <a:pt x="82550" y="69850"/>
                </a:lnTo>
                <a:lnTo>
                  <a:pt x="82550" y="95250"/>
                </a:lnTo>
                <a:lnTo>
                  <a:pt x="82550" y="127000"/>
                </a:lnTo>
                <a:lnTo>
                  <a:pt x="82550" y="152400"/>
                </a:lnTo>
                <a:lnTo>
                  <a:pt x="82550" y="177800"/>
                </a:lnTo>
                <a:lnTo>
                  <a:pt x="76200" y="196850"/>
                </a:lnTo>
                <a:lnTo>
                  <a:pt x="63500" y="209550"/>
                </a:lnTo>
                <a:lnTo>
                  <a:pt x="44450" y="215900"/>
                </a:lnTo>
                <a:lnTo>
                  <a:pt x="25400" y="209550"/>
                </a:lnTo>
                <a:lnTo>
                  <a:pt x="6350" y="190500"/>
                </a:lnTo>
                <a:lnTo>
                  <a:pt x="0" y="171450"/>
                </a:lnTo>
                <a:lnTo>
                  <a:pt x="0" y="152400"/>
                </a:lnTo>
                <a:lnTo>
                  <a:pt x="12700" y="127000"/>
                </a:lnTo>
                <a:lnTo>
                  <a:pt x="38100" y="101600"/>
                </a:lnTo>
                <a:lnTo>
                  <a:pt x="50800" y="95250"/>
                </a:lnTo>
                <a:lnTo>
                  <a:pt x="698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0" name="SMARTINK"/>
          <p:cNvSpPr/>
          <p:nvPr/>
        </p:nvSpPr>
        <p:spPr bwMode="auto">
          <a:xfrm>
            <a:off x="8966200" y="3028950"/>
            <a:ext cx="38101" cy="63501"/>
          </a:xfrm>
          <a:custGeom>
            <a:avLst/>
            <a:gdLst/>
            <a:ahLst/>
            <a:cxnLst/>
            <a:rect l="0" t="0" r="0" b="0"/>
            <a:pathLst>
              <a:path w="38101" h="63501">
                <a:moveTo>
                  <a:pt x="0" y="0"/>
                </a:moveTo>
                <a:lnTo>
                  <a:pt x="25400" y="6350"/>
                </a:lnTo>
                <a:lnTo>
                  <a:pt x="31750" y="19050"/>
                </a:lnTo>
                <a:lnTo>
                  <a:pt x="38100" y="31750"/>
                </a:lnTo>
                <a:lnTo>
                  <a:pt x="31750" y="44450"/>
                </a:lnTo>
                <a:lnTo>
                  <a:pt x="190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1" name="SMARTINK"/>
          <p:cNvSpPr/>
          <p:nvPr/>
        </p:nvSpPr>
        <p:spPr bwMode="auto">
          <a:xfrm>
            <a:off x="266700" y="3556000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7800"/>
                </a:lnTo>
                <a:lnTo>
                  <a:pt x="12700" y="203200"/>
                </a:lnTo>
                <a:lnTo>
                  <a:pt x="25400" y="215900"/>
                </a:lnTo>
                <a:lnTo>
                  <a:pt x="571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2" name="SMARTINK"/>
          <p:cNvSpPr/>
          <p:nvPr/>
        </p:nvSpPr>
        <p:spPr bwMode="auto">
          <a:xfrm>
            <a:off x="203200" y="3556000"/>
            <a:ext cx="304801" cy="184151"/>
          </a:xfrm>
          <a:custGeom>
            <a:avLst/>
            <a:gdLst/>
            <a:ahLst/>
            <a:cxnLst/>
            <a:rect l="0" t="0" r="0" b="0"/>
            <a:pathLst>
              <a:path w="304801" h="184151">
                <a:moveTo>
                  <a:pt x="12700" y="127000"/>
                </a:moveTo>
                <a:lnTo>
                  <a:pt x="0" y="120650"/>
                </a:lnTo>
                <a:lnTo>
                  <a:pt x="25400" y="107950"/>
                </a:lnTo>
                <a:lnTo>
                  <a:pt x="50800" y="95250"/>
                </a:lnTo>
                <a:lnTo>
                  <a:pt x="76200" y="88900"/>
                </a:lnTo>
                <a:lnTo>
                  <a:pt x="107950" y="76200"/>
                </a:lnTo>
                <a:lnTo>
                  <a:pt x="133350" y="63500"/>
                </a:lnTo>
                <a:lnTo>
                  <a:pt x="152400" y="44450"/>
                </a:lnTo>
                <a:lnTo>
                  <a:pt x="158750" y="31750"/>
                </a:lnTo>
                <a:lnTo>
                  <a:pt x="158750" y="12700"/>
                </a:lnTo>
                <a:lnTo>
                  <a:pt x="152400" y="0"/>
                </a:lnTo>
                <a:lnTo>
                  <a:pt x="146050" y="19050"/>
                </a:lnTo>
                <a:lnTo>
                  <a:pt x="146050" y="38100"/>
                </a:lnTo>
                <a:lnTo>
                  <a:pt x="146050" y="69850"/>
                </a:lnTo>
                <a:lnTo>
                  <a:pt x="139700" y="88900"/>
                </a:lnTo>
                <a:lnTo>
                  <a:pt x="139700" y="107950"/>
                </a:lnTo>
                <a:lnTo>
                  <a:pt x="139700" y="127000"/>
                </a:lnTo>
                <a:lnTo>
                  <a:pt x="139700" y="152400"/>
                </a:lnTo>
                <a:lnTo>
                  <a:pt x="139700" y="177800"/>
                </a:lnTo>
                <a:lnTo>
                  <a:pt x="152400" y="184150"/>
                </a:lnTo>
                <a:lnTo>
                  <a:pt x="177800" y="152400"/>
                </a:lnTo>
                <a:lnTo>
                  <a:pt x="190500" y="139700"/>
                </a:lnTo>
                <a:lnTo>
                  <a:pt x="215900" y="146050"/>
                </a:lnTo>
                <a:lnTo>
                  <a:pt x="247650" y="158750"/>
                </a:lnTo>
                <a:lnTo>
                  <a:pt x="273050" y="165100"/>
                </a:lnTo>
                <a:lnTo>
                  <a:pt x="3048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3" name="SMARTINK"/>
          <p:cNvSpPr/>
          <p:nvPr/>
        </p:nvSpPr>
        <p:spPr bwMode="auto">
          <a:xfrm>
            <a:off x="508000" y="3651250"/>
            <a:ext cx="88901" cy="95251"/>
          </a:xfrm>
          <a:custGeom>
            <a:avLst/>
            <a:gdLst/>
            <a:ahLst/>
            <a:cxnLst/>
            <a:rect l="0" t="0" r="0" b="0"/>
            <a:pathLst>
              <a:path w="88901" h="95251">
                <a:moveTo>
                  <a:pt x="19050" y="57150"/>
                </a:moveTo>
                <a:lnTo>
                  <a:pt x="25400" y="38100"/>
                </a:lnTo>
                <a:lnTo>
                  <a:pt x="50800" y="1905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76200"/>
                </a:lnTo>
                <a:lnTo>
                  <a:pt x="44450" y="95250"/>
                </a:lnTo>
                <a:lnTo>
                  <a:pt x="57150" y="88900"/>
                </a:lnTo>
                <a:lnTo>
                  <a:pt x="889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4" name="SMARTINK"/>
          <p:cNvSpPr/>
          <p:nvPr/>
        </p:nvSpPr>
        <p:spPr bwMode="auto">
          <a:xfrm>
            <a:off x="615950" y="3663950"/>
            <a:ext cx="146051" cy="76201"/>
          </a:xfrm>
          <a:custGeom>
            <a:avLst/>
            <a:gdLst/>
            <a:ahLst/>
            <a:cxnLst/>
            <a:rect l="0" t="0" r="0" b="0"/>
            <a:pathLst>
              <a:path w="146051" h="762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19050" y="38100"/>
                </a:lnTo>
                <a:lnTo>
                  <a:pt x="31750" y="25400"/>
                </a:lnTo>
                <a:lnTo>
                  <a:pt x="50800" y="19050"/>
                </a:lnTo>
                <a:lnTo>
                  <a:pt x="69850" y="31750"/>
                </a:lnTo>
                <a:lnTo>
                  <a:pt x="95250" y="50800"/>
                </a:lnTo>
                <a:lnTo>
                  <a:pt x="107950" y="63500"/>
                </a:lnTo>
                <a:lnTo>
                  <a:pt x="139700" y="6985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5" name="SMARTINK"/>
          <p:cNvSpPr/>
          <p:nvPr/>
        </p:nvSpPr>
        <p:spPr bwMode="auto">
          <a:xfrm>
            <a:off x="1193800" y="3517900"/>
            <a:ext cx="165101" cy="190501"/>
          </a:xfrm>
          <a:custGeom>
            <a:avLst/>
            <a:gdLst/>
            <a:ahLst/>
            <a:cxnLst/>
            <a:rect l="0" t="0" r="0" b="0"/>
            <a:pathLst>
              <a:path w="165101" h="190501">
                <a:moveTo>
                  <a:pt x="101600" y="31750"/>
                </a:moveTo>
                <a:lnTo>
                  <a:pt x="101600" y="50800"/>
                </a:lnTo>
                <a:lnTo>
                  <a:pt x="107950" y="31750"/>
                </a:lnTo>
                <a:lnTo>
                  <a:pt x="10160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0800" y="12700"/>
                </a:lnTo>
                <a:lnTo>
                  <a:pt x="38100" y="25400"/>
                </a:lnTo>
                <a:lnTo>
                  <a:pt x="2540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65100"/>
                </a:lnTo>
                <a:lnTo>
                  <a:pt x="31750" y="184150"/>
                </a:lnTo>
                <a:lnTo>
                  <a:pt x="50800" y="190500"/>
                </a:lnTo>
                <a:lnTo>
                  <a:pt x="76200" y="190500"/>
                </a:lnTo>
                <a:lnTo>
                  <a:pt x="101600" y="190500"/>
                </a:lnTo>
                <a:lnTo>
                  <a:pt x="120650" y="190500"/>
                </a:lnTo>
                <a:lnTo>
                  <a:pt x="152400" y="184150"/>
                </a:lnTo>
                <a:lnTo>
                  <a:pt x="165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6" name="SMARTINK"/>
          <p:cNvSpPr/>
          <p:nvPr/>
        </p:nvSpPr>
        <p:spPr bwMode="auto">
          <a:xfrm>
            <a:off x="1511300" y="35496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19050" y="0"/>
                </a:moveTo>
                <a:lnTo>
                  <a:pt x="6350" y="12700"/>
                </a:lnTo>
                <a:lnTo>
                  <a:pt x="0" y="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7" name="SMARTINK"/>
          <p:cNvSpPr/>
          <p:nvPr/>
        </p:nvSpPr>
        <p:spPr bwMode="auto">
          <a:xfrm>
            <a:off x="1524000" y="3625850"/>
            <a:ext cx="31751" cy="50801"/>
          </a:xfrm>
          <a:custGeom>
            <a:avLst/>
            <a:gdLst/>
            <a:ahLst/>
            <a:cxnLst/>
            <a:rect l="0" t="0" r="0" b="0"/>
            <a:pathLst>
              <a:path w="31751" h="50801">
                <a:moveTo>
                  <a:pt x="31750" y="12700"/>
                </a:moveTo>
                <a:lnTo>
                  <a:pt x="6350" y="25400"/>
                </a:lnTo>
                <a:lnTo>
                  <a:pt x="12700" y="12700"/>
                </a:lnTo>
                <a:lnTo>
                  <a:pt x="31750" y="12700"/>
                </a:lnTo>
                <a:lnTo>
                  <a:pt x="25400" y="38100"/>
                </a:lnTo>
                <a:lnTo>
                  <a:pt x="19050" y="50800"/>
                </a:lnTo>
                <a:lnTo>
                  <a:pt x="0" y="44450"/>
                </a:lnTo>
                <a:lnTo>
                  <a:pt x="0" y="190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8" name="SMARTINK"/>
          <p:cNvSpPr/>
          <p:nvPr/>
        </p:nvSpPr>
        <p:spPr bwMode="auto">
          <a:xfrm>
            <a:off x="1765300" y="3479800"/>
            <a:ext cx="38101" cy="203201"/>
          </a:xfrm>
          <a:custGeom>
            <a:avLst/>
            <a:gdLst/>
            <a:ahLst/>
            <a:cxnLst/>
            <a:rect l="0" t="0" r="0" b="0"/>
            <a:pathLst>
              <a:path w="38101" h="203201">
                <a:moveTo>
                  <a:pt x="6350" y="0"/>
                </a:move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12700" y="190500"/>
                </a:lnTo>
                <a:lnTo>
                  <a:pt x="381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99" name="SMARTINK"/>
          <p:cNvSpPr/>
          <p:nvPr/>
        </p:nvSpPr>
        <p:spPr bwMode="auto">
          <a:xfrm>
            <a:off x="1873250" y="349885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19050" y="0"/>
                </a:moveTo>
                <a:lnTo>
                  <a:pt x="19050" y="38100"/>
                </a:lnTo>
                <a:lnTo>
                  <a:pt x="19050" y="6985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2700" y="165100"/>
                </a:lnTo>
                <a:lnTo>
                  <a:pt x="6350" y="1778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0" name="SMARTINK"/>
          <p:cNvSpPr/>
          <p:nvPr/>
        </p:nvSpPr>
        <p:spPr bwMode="auto">
          <a:xfrm>
            <a:off x="1784350" y="35877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1" name="SMARTINK"/>
          <p:cNvSpPr/>
          <p:nvPr/>
        </p:nvSpPr>
        <p:spPr bwMode="auto">
          <a:xfrm>
            <a:off x="2019300" y="3498850"/>
            <a:ext cx="12701" cy="57151"/>
          </a:xfrm>
          <a:custGeom>
            <a:avLst/>
            <a:gdLst/>
            <a:ahLst/>
            <a:cxnLst/>
            <a:rect l="0" t="0" r="0" b="0"/>
            <a:pathLst>
              <a:path w="12701" h="5715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2" name="SMARTINK"/>
          <p:cNvSpPr/>
          <p:nvPr/>
        </p:nvSpPr>
        <p:spPr bwMode="auto">
          <a:xfrm>
            <a:off x="2006600" y="3517900"/>
            <a:ext cx="50801" cy="44451"/>
          </a:xfrm>
          <a:custGeom>
            <a:avLst/>
            <a:gdLst/>
            <a:ahLst/>
            <a:cxnLst/>
            <a:rect l="0" t="0" r="0" b="0"/>
            <a:pathLst>
              <a:path w="50801" h="44451">
                <a:moveTo>
                  <a:pt x="12700" y="44450"/>
                </a:moveTo>
                <a:lnTo>
                  <a:pt x="12700" y="12700"/>
                </a:lnTo>
                <a:lnTo>
                  <a:pt x="0" y="6350"/>
                </a:lnTo>
                <a:lnTo>
                  <a:pt x="12700" y="0"/>
                </a:lnTo>
                <a:lnTo>
                  <a:pt x="44450" y="31750"/>
                </a:lnTo>
                <a:lnTo>
                  <a:pt x="508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3" name="SMARTINK"/>
          <p:cNvSpPr/>
          <p:nvPr/>
        </p:nvSpPr>
        <p:spPr bwMode="auto">
          <a:xfrm>
            <a:off x="2025650" y="3625850"/>
            <a:ext cx="19051" cy="31751"/>
          </a:xfrm>
          <a:custGeom>
            <a:avLst/>
            <a:gdLst/>
            <a:ahLst/>
            <a:cxnLst/>
            <a:rect l="0" t="0" r="0" b="0"/>
            <a:pathLst>
              <a:path w="19051" h="31751">
                <a:moveTo>
                  <a:pt x="19050" y="6350"/>
                </a:moveTo>
                <a:lnTo>
                  <a:pt x="6350" y="12700"/>
                </a:lnTo>
                <a:lnTo>
                  <a:pt x="19050" y="0"/>
                </a:lnTo>
                <a:lnTo>
                  <a:pt x="12700" y="19050"/>
                </a:lnTo>
                <a:lnTo>
                  <a:pt x="0" y="3175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4" name="SMARTINK"/>
          <p:cNvSpPr/>
          <p:nvPr/>
        </p:nvSpPr>
        <p:spPr bwMode="auto">
          <a:xfrm>
            <a:off x="2247900" y="34798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69850" y="38100"/>
                </a:moveTo>
                <a:lnTo>
                  <a:pt x="76200" y="12700"/>
                </a:lnTo>
                <a:lnTo>
                  <a:pt x="69850" y="0"/>
                </a:lnTo>
                <a:lnTo>
                  <a:pt x="38100" y="1905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9050" y="146050"/>
                </a:lnTo>
                <a:lnTo>
                  <a:pt x="31750" y="158750"/>
                </a:lnTo>
                <a:lnTo>
                  <a:pt x="50800" y="171450"/>
                </a:lnTo>
                <a:lnTo>
                  <a:pt x="82550" y="177800"/>
                </a:lnTo>
                <a:lnTo>
                  <a:pt x="101600" y="171450"/>
                </a:lnTo>
                <a:lnTo>
                  <a:pt x="127000" y="158750"/>
                </a:lnTo>
                <a:lnTo>
                  <a:pt x="139700" y="127000"/>
                </a:lnTo>
                <a:lnTo>
                  <a:pt x="146050" y="101600"/>
                </a:lnTo>
                <a:lnTo>
                  <a:pt x="152400" y="76200"/>
                </a:lnTo>
                <a:lnTo>
                  <a:pt x="139700" y="57150"/>
                </a:lnTo>
                <a:lnTo>
                  <a:pt x="120650" y="31750"/>
                </a:lnTo>
                <a:lnTo>
                  <a:pt x="88900" y="19050"/>
                </a:lnTo>
                <a:lnTo>
                  <a:pt x="889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5" name="SMARTINK"/>
          <p:cNvSpPr/>
          <p:nvPr/>
        </p:nvSpPr>
        <p:spPr bwMode="auto">
          <a:xfrm>
            <a:off x="2914650" y="3498850"/>
            <a:ext cx="184151" cy="19051"/>
          </a:xfrm>
          <a:custGeom>
            <a:avLst/>
            <a:gdLst/>
            <a:ahLst/>
            <a:cxnLst/>
            <a:rect l="0" t="0" r="0" b="0"/>
            <a:pathLst>
              <a:path w="184151" h="19051">
                <a:moveTo>
                  <a:pt x="0" y="0"/>
                </a:moveTo>
                <a:lnTo>
                  <a:pt x="12700" y="635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58750" y="0"/>
                </a:lnTo>
                <a:lnTo>
                  <a:pt x="184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6" name="SMARTINK"/>
          <p:cNvSpPr/>
          <p:nvPr/>
        </p:nvSpPr>
        <p:spPr bwMode="auto">
          <a:xfrm>
            <a:off x="2952750" y="359410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19050"/>
                </a:moveTo>
                <a:lnTo>
                  <a:pt x="38100" y="12700"/>
                </a:lnTo>
                <a:lnTo>
                  <a:pt x="57150" y="12700"/>
                </a:lnTo>
                <a:lnTo>
                  <a:pt x="8255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7" name="SMARTINK"/>
          <p:cNvSpPr/>
          <p:nvPr/>
        </p:nvSpPr>
        <p:spPr bwMode="auto">
          <a:xfrm>
            <a:off x="3524250" y="3352800"/>
            <a:ext cx="158751" cy="215901"/>
          </a:xfrm>
          <a:custGeom>
            <a:avLst/>
            <a:gdLst/>
            <a:ahLst/>
            <a:cxnLst/>
            <a:rect l="0" t="0" r="0" b="0"/>
            <a:pathLst>
              <a:path w="158751" h="215901">
                <a:moveTo>
                  <a:pt x="44450" y="12700"/>
                </a:moveTo>
                <a:lnTo>
                  <a:pt x="57150" y="0"/>
                </a:lnTo>
                <a:lnTo>
                  <a:pt x="69850" y="19050"/>
                </a:lnTo>
                <a:lnTo>
                  <a:pt x="57150" y="44450"/>
                </a:lnTo>
                <a:lnTo>
                  <a:pt x="31750" y="76200"/>
                </a:lnTo>
                <a:lnTo>
                  <a:pt x="1270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31750" y="152400"/>
                </a:lnTo>
                <a:lnTo>
                  <a:pt x="57150" y="152400"/>
                </a:lnTo>
                <a:lnTo>
                  <a:pt x="88900" y="146050"/>
                </a:lnTo>
                <a:lnTo>
                  <a:pt x="114300" y="139700"/>
                </a:lnTo>
                <a:lnTo>
                  <a:pt x="127000" y="133350"/>
                </a:lnTo>
                <a:lnTo>
                  <a:pt x="146050" y="107950"/>
                </a:lnTo>
                <a:lnTo>
                  <a:pt x="152400" y="95250"/>
                </a:lnTo>
                <a:lnTo>
                  <a:pt x="152400" y="69850"/>
                </a:lnTo>
                <a:lnTo>
                  <a:pt x="152400" y="50800"/>
                </a:lnTo>
                <a:lnTo>
                  <a:pt x="152400" y="69850"/>
                </a:lnTo>
                <a:lnTo>
                  <a:pt x="152400" y="95250"/>
                </a:lnTo>
                <a:lnTo>
                  <a:pt x="152400" y="120650"/>
                </a:lnTo>
                <a:lnTo>
                  <a:pt x="152400" y="146050"/>
                </a:lnTo>
                <a:lnTo>
                  <a:pt x="146050" y="177800"/>
                </a:lnTo>
                <a:lnTo>
                  <a:pt x="146050" y="196850"/>
                </a:lnTo>
                <a:lnTo>
                  <a:pt x="158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8" name="SMARTINK"/>
          <p:cNvSpPr/>
          <p:nvPr/>
        </p:nvSpPr>
        <p:spPr bwMode="auto">
          <a:xfrm>
            <a:off x="3759200" y="3390900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19050" y="120650"/>
                </a:lnTo>
                <a:lnTo>
                  <a:pt x="38100" y="146050"/>
                </a:lnTo>
                <a:lnTo>
                  <a:pt x="57150" y="146050"/>
                </a:lnTo>
                <a:lnTo>
                  <a:pt x="69850" y="139700"/>
                </a:lnTo>
                <a:lnTo>
                  <a:pt x="76200" y="127000"/>
                </a:lnTo>
                <a:lnTo>
                  <a:pt x="82550" y="95250"/>
                </a:lnTo>
                <a:lnTo>
                  <a:pt x="82550" y="69850"/>
                </a:lnTo>
                <a:lnTo>
                  <a:pt x="82550" y="44450"/>
                </a:lnTo>
                <a:lnTo>
                  <a:pt x="76200" y="2540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09" name="SMARTINK"/>
          <p:cNvSpPr/>
          <p:nvPr/>
        </p:nvSpPr>
        <p:spPr bwMode="auto">
          <a:xfrm>
            <a:off x="3905250" y="3505200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0" name="SMARTINK"/>
          <p:cNvSpPr/>
          <p:nvPr/>
        </p:nvSpPr>
        <p:spPr bwMode="auto">
          <a:xfrm>
            <a:off x="3975100" y="3371850"/>
            <a:ext cx="114301" cy="158751"/>
          </a:xfrm>
          <a:custGeom>
            <a:avLst/>
            <a:gdLst/>
            <a:ahLst/>
            <a:cxnLst/>
            <a:rect l="0" t="0" r="0" b="0"/>
            <a:pathLst>
              <a:path w="114301" h="158751">
                <a:moveTo>
                  <a:pt x="82550" y="38100"/>
                </a:moveTo>
                <a:lnTo>
                  <a:pt x="82550" y="19050"/>
                </a:lnTo>
                <a:lnTo>
                  <a:pt x="69850" y="0"/>
                </a:lnTo>
                <a:lnTo>
                  <a:pt x="44450" y="6350"/>
                </a:lnTo>
                <a:lnTo>
                  <a:pt x="2540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9700"/>
                </a:lnTo>
                <a:lnTo>
                  <a:pt x="38100" y="152400"/>
                </a:lnTo>
                <a:lnTo>
                  <a:pt x="57150" y="158750"/>
                </a:lnTo>
                <a:lnTo>
                  <a:pt x="76200" y="152400"/>
                </a:lnTo>
                <a:lnTo>
                  <a:pt x="88900" y="139700"/>
                </a:lnTo>
                <a:lnTo>
                  <a:pt x="101600" y="127000"/>
                </a:lnTo>
                <a:lnTo>
                  <a:pt x="107950" y="101600"/>
                </a:lnTo>
                <a:lnTo>
                  <a:pt x="114300" y="76200"/>
                </a:lnTo>
                <a:lnTo>
                  <a:pt x="114300" y="57150"/>
                </a:lnTo>
                <a:lnTo>
                  <a:pt x="114300" y="31750"/>
                </a:lnTo>
                <a:lnTo>
                  <a:pt x="107950" y="12700"/>
                </a:lnTo>
                <a:lnTo>
                  <a:pt x="95250" y="635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1" name="SMARTINK"/>
          <p:cNvSpPr/>
          <p:nvPr/>
        </p:nvSpPr>
        <p:spPr bwMode="auto">
          <a:xfrm>
            <a:off x="4121150" y="3441700"/>
            <a:ext cx="95251" cy="247651"/>
          </a:xfrm>
          <a:custGeom>
            <a:avLst/>
            <a:gdLst/>
            <a:ahLst/>
            <a:cxnLst/>
            <a:rect l="0" t="0" r="0" b="0"/>
            <a:pathLst>
              <a:path w="95251" h="247651">
                <a:moveTo>
                  <a:pt x="76200" y="6350"/>
                </a:moveTo>
                <a:lnTo>
                  <a:pt x="63500" y="0"/>
                </a:lnTo>
                <a:lnTo>
                  <a:pt x="50800" y="19050"/>
                </a:lnTo>
                <a:lnTo>
                  <a:pt x="44450" y="31750"/>
                </a:lnTo>
                <a:lnTo>
                  <a:pt x="50800" y="63500"/>
                </a:lnTo>
                <a:lnTo>
                  <a:pt x="63500" y="76200"/>
                </a:lnTo>
                <a:lnTo>
                  <a:pt x="82550" y="69850"/>
                </a:lnTo>
                <a:lnTo>
                  <a:pt x="95250" y="57150"/>
                </a:lnTo>
                <a:lnTo>
                  <a:pt x="88900" y="25400"/>
                </a:lnTo>
                <a:lnTo>
                  <a:pt x="82550" y="38100"/>
                </a:lnTo>
                <a:lnTo>
                  <a:pt x="82550" y="63500"/>
                </a:lnTo>
                <a:lnTo>
                  <a:pt x="82550" y="88900"/>
                </a:lnTo>
                <a:lnTo>
                  <a:pt x="82550" y="114300"/>
                </a:lnTo>
                <a:lnTo>
                  <a:pt x="82550" y="146050"/>
                </a:lnTo>
                <a:lnTo>
                  <a:pt x="82550" y="177800"/>
                </a:lnTo>
                <a:lnTo>
                  <a:pt x="82550" y="203200"/>
                </a:lnTo>
                <a:lnTo>
                  <a:pt x="76200" y="222250"/>
                </a:lnTo>
                <a:lnTo>
                  <a:pt x="63500" y="241300"/>
                </a:lnTo>
                <a:lnTo>
                  <a:pt x="50800" y="247650"/>
                </a:lnTo>
                <a:lnTo>
                  <a:pt x="31750" y="247650"/>
                </a:lnTo>
                <a:lnTo>
                  <a:pt x="12700" y="234950"/>
                </a:lnTo>
                <a:lnTo>
                  <a:pt x="0" y="215900"/>
                </a:lnTo>
                <a:lnTo>
                  <a:pt x="0" y="184150"/>
                </a:lnTo>
                <a:lnTo>
                  <a:pt x="6350" y="165100"/>
                </a:lnTo>
                <a:lnTo>
                  <a:pt x="25400" y="133350"/>
                </a:lnTo>
                <a:lnTo>
                  <a:pt x="57150" y="120650"/>
                </a:lnTo>
                <a:lnTo>
                  <a:pt x="825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2" name="SMARTINK"/>
          <p:cNvSpPr/>
          <p:nvPr/>
        </p:nvSpPr>
        <p:spPr bwMode="auto">
          <a:xfrm>
            <a:off x="4533900" y="3397250"/>
            <a:ext cx="38101" cy="19051"/>
          </a:xfrm>
          <a:custGeom>
            <a:avLst/>
            <a:gdLst/>
            <a:ahLst/>
            <a:cxnLst/>
            <a:rect l="0" t="0" r="0" b="0"/>
            <a:pathLst>
              <a:path w="38101" h="19051">
                <a:moveTo>
                  <a:pt x="6350" y="12700"/>
                </a:moveTo>
                <a:lnTo>
                  <a:pt x="12700" y="0"/>
                </a:lnTo>
                <a:lnTo>
                  <a:pt x="0" y="6350"/>
                </a:lnTo>
                <a:lnTo>
                  <a:pt x="12700" y="0"/>
                </a:lnTo>
                <a:lnTo>
                  <a:pt x="19050" y="19050"/>
                </a:lnTo>
                <a:lnTo>
                  <a:pt x="0" y="19050"/>
                </a:lnTo>
                <a:lnTo>
                  <a:pt x="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3" name="SMARTINK"/>
          <p:cNvSpPr/>
          <p:nvPr/>
        </p:nvSpPr>
        <p:spPr bwMode="auto">
          <a:xfrm>
            <a:off x="4540250" y="3505200"/>
            <a:ext cx="31751" cy="31751"/>
          </a:xfrm>
          <a:custGeom>
            <a:avLst/>
            <a:gdLst/>
            <a:ahLst/>
            <a:cxnLst/>
            <a:rect l="0" t="0" r="0" b="0"/>
            <a:pathLst>
              <a:path w="31751" h="31751">
                <a:moveTo>
                  <a:pt x="25400" y="0"/>
                </a:moveTo>
                <a:lnTo>
                  <a:pt x="31750" y="12700"/>
                </a:lnTo>
                <a:lnTo>
                  <a:pt x="25400" y="25400"/>
                </a:lnTo>
                <a:lnTo>
                  <a:pt x="6350" y="31750"/>
                </a:lnTo>
                <a:lnTo>
                  <a:pt x="0" y="1905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4" name="SMARTINK"/>
          <p:cNvSpPr/>
          <p:nvPr/>
        </p:nvSpPr>
        <p:spPr bwMode="auto">
          <a:xfrm>
            <a:off x="4857750" y="3295650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44450" y="0"/>
                </a:moveTo>
                <a:lnTo>
                  <a:pt x="31750" y="25400"/>
                </a:lnTo>
                <a:lnTo>
                  <a:pt x="25400" y="44450"/>
                </a:lnTo>
                <a:lnTo>
                  <a:pt x="1905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184150"/>
                </a:lnTo>
                <a:lnTo>
                  <a:pt x="25400" y="203200"/>
                </a:lnTo>
                <a:lnTo>
                  <a:pt x="38100" y="209550"/>
                </a:lnTo>
                <a:lnTo>
                  <a:pt x="50800" y="203200"/>
                </a:lnTo>
                <a:lnTo>
                  <a:pt x="63500" y="190500"/>
                </a:lnTo>
                <a:lnTo>
                  <a:pt x="69850" y="177800"/>
                </a:lnTo>
                <a:lnTo>
                  <a:pt x="63500" y="165100"/>
                </a:lnTo>
                <a:lnTo>
                  <a:pt x="44450" y="152400"/>
                </a:lnTo>
                <a:lnTo>
                  <a:pt x="25400" y="15240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5" name="SMARTINK"/>
          <p:cNvSpPr/>
          <p:nvPr/>
        </p:nvSpPr>
        <p:spPr bwMode="auto">
          <a:xfrm>
            <a:off x="5035550" y="348615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2540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6" name="SMARTINK"/>
          <p:cNvSpPr/>
          <p:nvPr/>
        </p:nvSpPr>
        <p:spPr bwMode="auto">
          <a:xfrm>
            <a:off x="5060950" y="3295650"/>
            <a:ext cx="165101" cy="203201"/>
          </a:xfrm>
          <a:custGeom>
            <a:avLst/>
            <a:gdLst/>
            <a:ahLst/>
            <a:cxnLst/>
            <a:rect l="0" t="0" r="0" b="0"/>
            <a:pathLst>
              <a:path w="165101" h="203201">
                <a:moveTo>
                  <a:pt x="6350" y="19050"/>
                </a:moveTo>
                <a:lnTo>
                  <a:pt x="0" y="6350"/>
                </a:lnTo>
                <a:lnTo>
                  <a:pt x="44450" y="0"/>
                </a:lnTo>
                <a:lnTo>
                  <a:pt x="63500" y="0"/>
                </a:lnTo>
                <a:lnTo>
                  <a:pt x="82550" y="0"/>
                </a:lnTo>
                <a:lnTo>
                  <a:pt x="114300" y="0"/>
                </a:lnTo>
                <a:lnTo>
                  <a:pt x="146050" y="0"/>
                </a:lnTo>
                <a:lnTo>
                  <a:pt x="165100" y="6350"/>
                </a:lnTo>
                <a:lnTo>
                  <a:pt x="165100" y="25400"/>
                </a:lnTo>
                <a:lnTo>
                  <a:pt x="146050" y="57150"/>
                </a:lnTo>
                <a:lnTo>
                  <a:pt x="139700" y="82550"/>
                </a:lnTo>
                <a:lnTo>
                  <a:pt x="133350" y="107950"/>
                </a:lnTo>
                <a:lnTo>
                  <a:pt x="127000" y="127000"/>
                </a:lnTo>
                <a:lnTo>
                  <a:pt x="120650" y="158750"/>
                </a:lnTo>
                <a:lnTo>
                  <a:pt x="107950" y="190500"/>
                </a:lnTo>
                <a:lnTo>
                  <a:pt x="1016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7" name="SMARTINK"/>
          <p:cNvSpPr/>
          <p:nvPr/>
        </p:nvSpPr>
        <p:spPr bwMode="auto">
          <a:xfrm>
            <a:off x="5092700" y="339725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6350" y="25400"/>
                </a:moveTo>
                <a:lnTo>
                  <a:pt x="0" y="12700"/>
                </a:lnTo>
                <a:lnTo>
                  <a:pt x="12700" y="635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39700" y="0"/>
                </a:lnTo>
                <a:lnTo>
                  <a:pt x="1714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8" name="SMARTINK"/>
          <p:cNvSpPr/>
          <p:nvPr/>
        </p:nvSpPr>
        <p:spPr bwMode="auto">
          <a:xfrm>
            <a:off x="5308600" y="330835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6350" y="25400"/>
                </a:lnTo>
                <a:lnTo>
                  <a:pt x="19050" y="50800"/>
                </a:lnTo>
                <a:lnTo>
                  <a:pt x="19050" y="82550"/>
                </a:lnTo>
                <a:lnTo>
                  <a:pt x="12700" y="107950"/>
                </a:lnTo>
                <a:lnTo>
                  <a:pt x="12700" y="1397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19" name="SMARTINK"/>
          <p:cNvSpPr/>
          <p:nvPr/>
        </p:nvSpPr>
        <p:spPr bwMode="auto">
          <a:xfrm>
            <a:off x="5397500" y="3365500"/>
            <a:ext cx="107951" cy="234951"/>
          </a:xfrm>
          <a:custGeom>
            <a:avLst/>
            <a:gdLst/>
            <a:ahLst/>
            <a:cxnLst/>
            <a:rect l="0" t="0" r="0" b="0"/>
            <a:pathLst>
              <a:path w="107951" h="234951">
                <a:moveTo>
                  <a:pt x="76200" y="31750"/>
                </a:moveTo>
                <a:lnTo>
                  <a:pt x="69850" y="12700"/>
                </a:lnTo>
                <a:lnTo>
                  <a:pt x="50800" y="0"/>
                </a:lnTo>
                <a:lnTo>
                  <a:pt x="38100" y="12700"/>
                </a:lnTo>
                <a:lnTo>
                  <a:pt x="25400" y="31750"/>
                </a:lnTo>
                <a:lnTo>
                  <a:pt x="25400" y="57150"/>
                </a:lnTo>
                <a:lnTo>
                  <a:pt x="31750" y="76200"/>
                </a:lnTo>
                <a:lnTo>
                  <a:pt x="44450" y="88900"/>
                </a:lnTo>
                <a:lnTo>
                  <a:pt x="57150" y="95250"/>
                </a:lnTo>
                <a:lnTo>
                  <a:pt x="69850" y="88900"/>
                </a:lnTo>
                <a:lnTo>
                  <a:pt x="82550" y="69850"/>
                </a:lnTo>
                <a:lnTo>
                  <a:pt x="88900" y="44450"/>
                </a:lnTo>
                <a:lnTo>
                  <a:pt x="95250" y="69850"/>
                </a:lnTo>
                <a:lnTo>
                  <a:pt x="95250" y="95250"/>
                </a:lnTo>
                <a:lnTo>
                  <a:pt x="95250" y="114300"/>
                </a:lnTo>
                <a:lnTo>
                  <a:pt x="88900" y="158750"/>
                </a:lnTo>
                <a:lnTo>
                  <a:pt x="82550" y="184150"/>
                </a:lnTo>
                <a:lnTo>
                  <a:pt x="69850" y="209550"/>
                </a:lnTo>
                <a:lnTo>
                  <a:pt x="44450" y="228600"/>
                </a:lnTo>
                <a:lnTo>
                  <a:pt x="31750" y="234950"/>
                </a:lnTo>
                <a:lnTo>
                  <a:pt x="6350" y="228600"/>
                </a:lnTo>
                <a:lnTo>
                  <a:pt x="0" y="215900"/>
                </a:lnTo>
                <a:lnTo>
                  <a:pt x="6350" y="184150"/>
                </a:lnTo>
                <a:lnTo>
                  <a:pt x="19050" y="152400"/>
                </a:lnTo>
                <a:lnTo>
                  <a:pt x="50800" y="127000"/>
                </a:lnTo>
                <a:lnTo>
                  <a:pt x="69850" y="114300"/>
                </a:lnTo>
                <a:lnTo>
                  <a:pt x="101600" y="107950"/>
                </a:lnTo>
                <a:lnTo>
                  <a:pt x="1079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0" name="SMARTINK"/>
          <p:cNvSpPr/>
          <p:nvPr/>
        </p:nvSpPr>
        <p:spPr bwMode="auto">
          <a:xfrm>
            <a:off x="5746750" y="3251200"/>
            <a:ext cx="31751" cy="25401"/>
          </a:xfrm>
          <a:custGeom>
            <a:avLst/>
            <a:gdLst/>
            <a:ahLst/>
            <a:cxnLst/>
            <a:rect l="0" t="0" r="0" b="0"/>
            <a:pathLst>
              <a:path w="31751" h="25401">
                <a:moveTo>
                  <a:pt x="6350" y="12700"/>
                </a:moveTo>
                <a:lnTo>
                  <a:pt x="0" y="25400"/>
                </a:lnTo>
                <a:lnTo>
                  <a:pt x="19050" y="19050"/>
                </a:lnTo>
                <a:lnTo>
                  <a:pt x="19050" y="0"/>
                </a:lnTo>
                <a:lnTo>
                  <a:pt x="317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1" name="SMARTINK"/>
          <p:cNvSpPr/>
          <p:nvPr/>
        </p:nvSpPr>
        <p:spPr bwMode="auto">
          <a:xfrm>
            <a:off x="5746750" y="3384550"/>
            <a:ext cx="57151" cy="31751"/>
          </a:xfrm>
          <a:custGeom>
            <a:avLst/>
            <a:gdLst/>
            <a:ahLst/>
            <a:cxnLst/>
            <a:rect l="0" t="0" r="0" b="0"/>
            <a:pathLst>
              <a:path w="57151" h="3175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6350" y="31750"/>
                </a:lnTo>
                <a:lnTo>
                  <a:pt x="19050" y="25400"/>
                </a:lnTo>
                <a:lnTo>
                  <a:pt x="38100" y="1270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2" name="SMARTINK"/>
          <p:cNvSpPr/>
          <p:nvPr/>
        </p:nvSpPr>
        <p:spPr bwMode="auto">
          <a:xfrm>
            <a:off x="6045200" y="3244850"/>
            <a:ext cx="139701" cy="171451"/>
          </a:xfrm>
          <a:custGeom>
            <a:avLst/>
            <a:gdLst/>
            <a:ahLst/>
            <a:cxnLst/>
            <a:rect l="0" t="0" r="0" b="0"/>
            <a:pathLst>
              <a:path w="139701" h="171451">
                <a:moveTo>
                  <a:pt x="139700" y="0"/>
                </a:moveTo>
                <a:lnTo>
                  <a:pt x="114300" y="0"/>
                </a:lnTo>
                <a:lnTo>
                  <a:pt x="95250" y="0"/>
                </a:lnTo>
                <a:lnTo>
                  <a:pt x="63500" y="0"/>
                </a:lnTo>
                <a:lnTo>
                  <a:pt x="444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76200"/>
                </a:lnTo>
                <a:lnTo>
                  <a:pt x="44450" y="95250"/>
                </a:lnTo>
                <a:lnTo>
                  <a:pt x="69850" y="114300"/>
                </a:lnTo>
                <a:lnTo>
                  <a:pt x="82550" y="127000"/>
                </a:lnTo>
                <a:lnTo>
                  <a:pt x="82550" y="146050"/>
                </a:lnTo>
                <a:lnTo>
                  <a:pt x="69850" y="158750"/>
                </a:lnTo>
                <a:lnTo>
                  <a:pt x="50800" y="171450"/>
                </a:lnTo>
                <a:lnTo>
                  <a:pt x="317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3" name="SMARTINK"/>
          <p:cNvSpPr/>
          <p:nvPr/>
        </p:nvSpPr>
        <p:spPr bwMode="auto">
          <a:xfrm>
            <a:off x="6229350" y="326390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0" y="12700"/>
                </a:moveTo>
                <a:lnTo>
                  <a:pt x="635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57150" y="31750"/>
                </a:lnTo>
                <a:lnTo>
                  <a:pt x="44450" y="50800"/>
                </a:lnTo>
                <a:lnTo>
                  <a:pt x="31750" y="63500"/>
                </a:lnTo>
                <a:lnTo>
                  <a:pt x="63500" y="101600"/>
                </a:lnTo>
                <a:lnTo>
                  <a:pt x="69850" y="114300"/>
                </a:lnTo>
                <a:lnTo>
                  <a:pt x="76200" y="127000"/>
                </a:lnTo>
                <a:lnTo>
                  <a:pt x="69850" y="139700"/>
                </a:lnTo>
                <a:lnTo>
                  <a:pt x="50800" y="158750"/>
                </a:lnTo>
                <a:lnTo>
                  <a:pt x="317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4" name="SMARTINK"/>
          <p:cNvSpPr/>
          <p:nvPr/>
        </p:nvSpPr>
        <p:spPr bwMode="auto">
          <a:xfrm>
            <a:off x="6343650" y="3409950"/>
            <a:ext cx="31751" cy="38101"/>
          </a:xfrm>
          <a:custGeom>
            <a:avLst/>
            <a:gdLst/>
            <a:ahLst/>
            <a:cxnLst/>
            <a:rect l="0" t="0" r="0" b="0"/>
            <a:pathLst>
              <a:path w="31751" h="38101">
                <a:moveTo>
                  <a:pt x="0" y="0"/>
                </a:moveTo>
                <a:lnTo>
                  <a:pt x="12700" y="19050"/>
                </a:lnTo>
                <a:lnTo>
                  <a:pt x="317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5" name="SMARTINK"/>
          <p:cNvSpPr/>
          <p:nvPr/>
        </p:nvSpPr>
        <p:spPr bwMode="auto">
          <a:xfrm>
            <a:off x="6477000" y="325120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0" y="31750"/>
                </a:moveTo>
                <a:lnTo>
                  <a:pt x="0" y="12700"/>
                </a:lnTo>
                <a:lnTo>
                  <a:pt x="25400" y="0"/>
                </a:lnTo>
                <a:lnTo>
                  <a:pt x="44450" y="6350"/>
                </a:lnTo>
                <a:lnTo>
                  <a:pt x="69850" y="19050"/>
                </a:lnTo>
                <a:lnTo>
                  <a:pt x="76200" y="31750"/>
                </a:lnTo>
                <a:lnTo>
                  <a:pt x="69850" y="50800"/>
                </a:lnTo>
                <a:lnTo>
                  <a:pt x="57150" y="63500"/>
                </a:lnTo>
                <a:lnTo>
                  <a:pt x="50800" y="82550"/>
                </a:lnTo>
                <a:lnTo>
                  <a:pt x="76200" y="101600"/>
                </a:lnTo>
                <a:lnTo>
                  <a:pt x="88900" y="107950"/>
                </a:lnTo>
                <a:lnTo>
                  <a:pt x="101600" y="120650"/>
                </a:lnTo>
                <a:lnTo>
                  <a:pt x="95250" y="139700"/>
                </a:lnTo>
                <a:lnTo>
                  <a:pt x="82550" y="146050"/>
                </a:lnTo>
                <a:lnTo>
                  <a:pt x="50800" y="152400"/>
                </a:lnTo>
                <a:lnTo>
                  <a:pt x="19050" y="1587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6" name="SMARTINK"/>
          <p:cNvSpPr/>
          <p:nvPr/>
        </p:nvSpPr>
        <p:spPr bwMode="auto">
          <a:xfrm>
            <a:off x="6642100" y="3308350"/>
            <a:ext cx="114301" cy="241301"/>
          </a:xfrm>
          <a:custGeom>
            <a:avLst/>
            <a:gdLst/>
            <a:ahLst/>
            <a:cxnLst/>
            <a:rect l="0" t="0" r="0" b="0"/>
            <a:pathLst>
              <a:path w="114301" h="241301">
                <a:moveTo>
                  <a:pt x="107950" y="25400"/>
                </a:moveTo>
                <a:lnTo>
                  <a:pt x="114300" y="12700"/>
                </a:lnTo>
                <a:lnTo>
                  <a:pt x="107950" y="0"/>
                </a:lnTo>
                <a:lnTo>
                  <a:pt x="69850" y="6350"/>
                </a:lnTo>
                <a:lnTo>
                  <a:pt x="44450" y="25400"/>
                </a:lnTo>
                <a:lnTo>
                  <a:pt x="38100" y="50800"/>
                </a:lnTo>
                <a:lnTo>
                  <a:pt x="38100" y="69850"/>
                </a:lnTo>
                <a:lnTo>
                  <a:pt x="50800" y="82550"/>
                </a:lnTo>
                <a:lnTo>
                  <a:pt x="69850" y="82550"/>
                </a:lnTo>
                <a:lnTo>
                  <a:pt x="82550" y="69850"/>
                </a:lnTo>
                <a:lnTo>
                  <a:pt x="95250" y="57150"/>
                </a:lnTo>
                <a:lnTo>
                  <a:pt x="101600" y="44450"/>
                </a:lnTo>
                <a:lnTo>
                  <a:pt x="114300" y="76200"/>
                </a:lnTo>
                <a:lnTo>
                  <a:pt x="114300" y="101600"/>
                </a:lnTo>
                <a:lnTo>
                  <a:pt x="114300" y="133350"/>
                </a:lnTo>
                <a:lnTo>
                  <a:pt x="114300" y="165100"/>
                </a:lnTo>
                <a:lnTo>
                  <a:pt x="114300" y="190500"/>
                </a:lnTo>
                <a:lnTo>
                  <a:pt x="101600" y="215900"/>
                </a:lnTo>
                <a:lnTo>
                  <a:pt x="88900" y="234950"/>
                </a:lnTo>
                <a:lnTo>
                  <a:pt x="76200" y="241300"/>
                </a:lnTo>
                <a:lnTo>
                  <a:pt x="57150" y="241300"/>
                </a:lnTo>
                <a:lnTo>
                  <a:pt x="25400" y="234950"/>
                </a:lnTo>
                <a:lnTo>
                  <a:pt x="6350" y="222250"/>
                </a:lnTo>
                <a:lnTo>
                  <a:pt x="0" y="209550"/>
                </a:lnTo>
                <a:lnTo>
                  <a:pt x="0" y="184150"/>
                </a:lnTo>
                <a:lnTo>
                  <a:pt x="6350" y="165100"/>
                </a:lnTo>
                <a:lnTo>
                  <a:pt x="25400" y="146050"/>
                </a:lnTo>
                <a:lnTo>
                  <a:pt x="44450" y="127000"/>
                </a:lnTo>
                <a:lnTo>
                  <a:pt x="69850" y="114300"/>
                </a:lnTo>
                <a:lnTo>
                  <a:pt x="101600" y="101600"/>
                </a:lnTo>
                <a:lnTo>
                  <a:pt x="1079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7" name="SMARTINK"/>
          <p:cNvSpPr/>
          <p:nvPr/>
        </p:nvSpPr>
        <p:spPr bwMode="auto">
          <a:xfrm>
            <a:off x="6877050" y="34480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8" name="SMARTINK"/>
          <p:cNvSpPr/>
          <p:nvPr/>
        </p:nvSpPr>
        <p:spPr bwMode="auto">
          <a:xfrm>
            <a:off x="2971800" y="40322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0"/>
                </a:moveTo>
                <a:lnTo>
                  <a:pt x="3810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46050" y="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29" name="SMARTINK"/>
          <p:cNvSpPr/>
          <p:nvPr/>
        </p:nvSpPr>
        <p:spPr bwMode="auto">
          <a:xfrm>
            <a:off x="3009900" y="412115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7950" y="0"/>
                </a:lnTo>
                <a:lnTo>
                  <a:pt x="1397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0" name="SMARTINK"/>
          <p:cNvSpPr/>
          <p:nvPr/>
        </p:nvSpPr>
        <p:spPr bwMode="auto">
          <a:xfrm>
            <a:off x="3378200" y="391160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57150" y="0"/>
                </a:moveTo>
                <a:lnTo>
                  <a:pt x="44450" y="31750"/>
                </a:lnTo>
                <a:lnTo>
                  <a:pt x="19050" y="57150"/>
                </a:lnTo>
                <a:lnTo>
                  <a:pt x="6350" y="76200"/>
                </a:lnTo>
                <a:lnTo>
                  <a:pt x="0" y="88900"/>
                </a:lnTo>
                <a:lnTo>
                  <a:pt x="25400" y="95250"/>
                </a:lnTo>
                <a:lnTo>
                  <a:pt x="57150" y="88900"/>
                </a:lnTo>
                <a:lnTo>
                  <a:pt x="82550" y="82550"/>
                </a:lnTo>
                <a:lnTo>
                  <a:pt x="95250" y="76200"/>
                </a:lnTo>
                <a:lnTo>
                  <a:pt x="101600" y="57150"/>
                </a:lnTo>
                <a:lnTo>
                  <a:pt x="101600" y="38100"/>
                </a:lnTo>
                <a:lnTo>
                  <a:pt x="101600" y="19050"/>
                </a:lnTo>
                <a:lnTo>
                  <a:pt x="101600" y="44450"/>
                </a:lnTo>
                <a:lnTo>
                  <a:pt x="101600" y="76200"/>
                </a:lnTo>
                <a:lnTo>
                  <a:pt x="101600" y="95250"/>
                </a:lnTo>
                <a:lnTo>
                  <a:pt x="95250" y="127000"/>
                </a:lnTo>
                <a:lnTo>
                  <a:pt x="95250" y="152400"/>
                </a:lnTo>
                <a:lnTo>
                  <a:pt x="95250" y="177800"/>
                </a:lnTo>
                <a:lnTo>
                  <a:pt x="1143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1" name="SMARTINK"/>
          <p:cNvSpPr/>
          <p:nvPr/>
        </p:nvSpPr>
        <p:spPr bwMode="auto">
          <a:xfrm>
            <a:off x="3575050" y="3943350"/>
            <a:ext cx="57151" cy="120651"/>
          </a:xfrm>
          <a:custGeom>
            <a:avLst/>
            <a:gdLst/>
            <a:ahLst/>
            <a:cxnLst/>
            <a:rect l="0" t="0" r="0" b="0"/>
            <a:pathLst>
              <a:path w="57151" h="120651">
                <a:moveTo>
                  <a:pt x="31750" y="12700"/>
                </a:moveTo>
                <a:lnTo>
                  <a:pt x="25400" y="0"/>
                </a:lnTo>
                <a:lnTo>
                  <a:pt x="12700" y="31750"/>
                </a:lnTo>
                <a:lnTo>
                  <a:pt x="0" y="5715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20650"/>
                </a:lnTo>
                <a:lnTo>
                  <a:pt x="38100" y="120650"/>
                </a:lnTo>
                <a:lnTo>
                  <a:pt x="44450" y="107950"/>
                </a:lnTo>
                <a:lnTo>
                  <a:pt x="50800" y="82550"/>
                </a:lnTo>
                <a:lnTo>
                  <a:pt x="57150" y="57150"/>
                </a:lnTo>
                <a:lnTo>
                  <a:pt x="50800" y="31750"/>
                </a:lnTo>
                <a:lnTo>
                  <a:pt x="44450" y="12700"/>
                </a:lnTo>
                <a:lnTo>
                  <a:pt x="3810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2" name="SMARTINK"/>
          <p:cNvSpPr/>
          <p:nvPr/>
        </p:nvSpPr>
        <p:spPr bwMode="auto">
          <a:xfrm>
            <a:off x="3689350" y="40386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3" name="SMARTINK"/>
          <p:cNvSpPr/>
          <p:nvPr/>
        </p:nvSpPr>
        <p:spPr bwMode="auto">
          <a:xfrm>
            <a:off x="3746500" y="3930650"/>
            <a:ext cx="63501" cy="120651"/>
          </a:xfrm>
          <a:custGeom>
            <a:avLst/>
            <a:gdLst/>
            <a:ahLst/>
            <a:cxnLst/>
            <a:rect l="0" t="0" r="0" b="0"/>
            <a:pathLst>
              <a:path w="63501" h="120651">
                <a:moveTo>
                  <a:pt x="31750" y="19050"/>
                </a:moveTo>
                <a:lnTo>
                  <a:pt x="25400" y="0"/>
                </a:lnTo>
                <a:lnTo>
                  <a:pt x="6350" y="127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12700" y="114300"/>
                </a:lnTo>
                <a:lnTo>
                  <a:pt x="31750" y="120650"/>
                </a:lnTo>
                <a:lnTo>
                  <a:pt x="50800" y="114300"/>
                </a:lnTo>
                <a:lnTo>
                  <a:pt x="63500" y="88900"/>
                </a:lnTo>
                <a:lnTo>
                  <a:pt x="63500" y="63500"/>
                </a:lnTo>
                <a:lnTo>
                  <a:pt x="63500" y="38100"/>
                </a:lnTo>
                <a:lnTo>
                  <a:pt x="57150" y="25400"/>
                </a:lnTo>
                <a:lnTo>
                  <a:pt x="50800" y="12700"/>
                </a:lnTo>
                <a:lnTo>
                  <a:pt x="38100" y="635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4" name="SMARTINK"/>
          <p:cNvSpPr/>
          <p:nvPr/>
        </p:nvSpPr>
        <p:spPr bwMode="auto">
          <a:xfrm>
            <a:off x="3835400" y="4006850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88900" y="25400"/>
                </a:moveTo>
                <a:lnTo>
                  <a:pt x="76200" y="0"/>
                </a:lnTo>
                <a:lnTo>
                  <a:pt x="5080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25400" y="31750"/>
                </a:lnTo>
                <a:lnTo>
                  <a:pt x="38100" y="44450"/>
                </a:lnTo>
                <a:lnTo>
                  <a:pt x="50800" y="50800"/>
                </a:lnTo>
                <a:lnTo>
                  <a:pt x="63500" y="44450"/>
                </a:lnTo>
                <a:lnTo>
                  <a:pt x="63500" y="25400"/>
                </a:lnTo>
                <a:lnTo>
                  <a:pt x="69850" y="57150"/>
                </a:lnTo>
                <a:lnTo>
                  <a:pt x="69850" y="88900"/>
                </a:lnTo>
                <a:lnTo>
                  <a:pt x="69850" y="107950"/>
                </a:lnTo>
                <a:lnTo>
                  <a:pt x="69850" y="139700"/>
                </a:lnTo>
                <a:lnTo>
                  <a:pt x="63500" y="152400"/>
                </a:lnTo>
                <a:lnTo>
                  <a:pt x="44450" y="171450"/>
                </a:lnTo>
                <a:lnTo>
                  <a:pt x="31750" y="177800"/>
                </a:lnTo>
                <a:lnTo>
                  <a:pt x="12700" y="177800"/>
                </a:lnTo>
                <a:lnTo>
                  <a:pt x="0" y="165100"/>
                </a:lnTo>
                <a:lnTo>
                  <a:pt x="0" y="146050"/>
                </a:lnTo>
                <a:lnTo>
                  <a:pt x="0" y="127000"/>
                </a:lnTo>
                <a:lnTo>
                  <a:pt x="6350" y="107950"/>
                </a:lnTo>
                <a:lnTo>
                  <a:pt x="31750" y="76200"/>
                </a:lnTo>
                <a:lnTo>
                  <a:pt x="381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5" name="SMARTINK"/>
          <p:cNvSpPr/>
          <p:nvPr/>
        </p:nvSpPr>
        <p:spPr bwMode="auto">
          <a:xfrm>
            <a:off x="3975100" y="3873500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01600" y="38100"/>
                </a:moveTo>
                <a:lnTo>
                  <a:pt x="76200" y="12700"/>
                </a:lnTo>
                <a:lnTo>
                  <a:pt x="63500" y="0"/>
                </a:lnTo>
                <a:lnTo>
                  <a:pt x="38100" y="12700"/>
                </a:lnTo>
                <a:lnTo>
                  <a:pt x="12700" y="44450"/>
                </a:lnTo>
                <a:lnTo>
                  <a:pt x="635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7000"/>
                </a:lnTo>
                <a:lnTo>
                  <a:pt x="19050" y="146050"/>
                </a:lnTo>
                <a:lnTo>
                  <a:pt x="38100" y="165100"/>
                </a:lnTo>
                <a:lnTo>
                  <a:pt x="50800" y="171450"/>
                </a:lnTo>
                <a:lnTo>
                  <a:pt x="69850" y="177800"/>
                </a:lnTo>
                <a:lnTo>
                  <a:pt x="88900" y="171450"/>
                </a:lnTo>
                <a:lnTo>
                  <a:pt x="120650" y="16510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6" name="SMARTINK"/>
          <p:cNvSpPr/>
          <p:nvPr/>
        </p:nvSpPr>
        <p:spPr bwMode="auto">
          <a:xfrm>
            <a:off x="4248150" y="38354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152400" y="0"/>
                </a:moveTo>
                <a:lnTo>
                  <a:pt x="133350" y="6350"/>
                </a:lnTo>
                <a:lnTo>
                  <a:pt x="107950" y="31750"/>
                </a:lnTo>
                <a:lnTo>
                  <a:pt x="95250" y="57150"/>
                </a:lnTo>
                <a:lnTo>
                  <a:pt x="76200" y="82550"/>
                </a:lnTo>
                <a:lnTo>
                  <a:pt x="63500" y="107950"/>
                </a:lnTo>
                <a:lnTo>
                  <a:pt x="50800" y="133350"/>
                </a:lnTo>
                <a:lnTo>
                  <a:pt x="31750" y="158750"/>
                </a:lnTo>
                <a:lnTo>
                  <a:pt x="12700" y="190500"/>
                </a:lnTo>
                <a:lnTo>
                  <a:pt x="0" y="2222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7" name="SMARTINK"/>
          <p:cNvSpPr/>
          <p:nvPr/>
        </p:nvSpPr>
        <p:spPr bwMode="auto">
          <a:xfrm>
            <a:off x="4191000" y="38481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270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38100" y="50800"/>
                </a:lnTo>
                <a:lnTo>
                  <a:pt x="57150" y="76200"/>
                </a:lnTo>
                <a:lnTo>
                  <a:pt x="76200" y="101600"/>
                </a:lnTo>
                <a:lnTo>
                  <a:pt x="101600" y="127000"/>
                </a:lnTo>
                <a:lnTo>
                  <a:pt x="127000" y="158750"/>
                </a:lnTo>
                <a:lnTo>
                  <a:pt x="152400" y="184150"/>
                </a:lnTo>
                <a:lnTo>
                  <a:pt x="165100" y="196850"/>
                </a:lnTo>
                <a:lnTo>
                  <a:pt x="1778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8" name="SMARTINK"/>
          <p:cNvSpPr/>
          <p:nvPr/>
        </p:nvSpPr>
        <p:spPr bwMode="auto">
          <a:xfrm>
            <a:off x="4572000" y="3746500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57150"/>
                </a:lnTo>
                <a:lnTo>
                  <a:pt x="12700" y="82550"/>
                </a:lnTo>
                <a:lnTo>
                  <a:pt x="19050" y="114300"/>
                </a:lnTo>
                <a:lnTo>
                  <a:pt x="19050" y="152400"/>
                </a:lnTo>
                <a:lnTo>
                  <a:pt x="254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39" name="SMARTINK"/>
          <p:cNvSpPr/>
          <p:nvPr/>
        </p:nvSpPr>
        <p:spPr bwMode="auto">
          <a:xfrm>
            <a:off x="4686300" y="3797300"/>
            <a:ext cx="133351" cy="82551"/>
          </a:xfrm>
          <a:custGeom>
            <a:avLst/>
            <a:gdLst/>
            <a:ahLst/>
            <a:cxnLst/>
            <a:rect l="0" t="0" r="0" b="0"/>
            <a:pathLst>
              <a:path w="133351" h="825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12700" y="50800"/>
                </a:lnTo>
                <a:lnTo>
                  <a:pt x="19050" y="38100"/>
                </a:lnTo>
                <a:lnTo>
                  <a:pt x="38100" y="38100"/>
                </a:lnTo>
                <a:lnTo>
                  <a:pt x="44450" y="50800"/>
                </a:lnTo>
                <a:lnTo>
                  <a:pt x="63500" y="38100"/>
                </a:lnTo>
                <a:lnTo>
                  <a:pt x="82550" y="38100"/>
                </a:lnTo>
                <a:lnTo>
                  <a:pt x="114300" y="57150"/>
                </a:lnTo>
                <a:lnTo>
                  <a:pt x="1333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0" name="SMARTINK"/>
          <p:cNvSpPr/>
          <p:nvPr/>
        </p:nvSpPr>
        <p:spPr bwMode="auto">
          <a:xfrm>
            <a:off x="4826000" y="3803650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50800" y="635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69850"/>
                </a:lnTo>
                <a:lnTo>
                  <a:pt x="44450" y="57150"/>
                </a:lnTo>
                <a:lnTo>
                  <a:pt x="38100" y="1905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1" name="SMARTINK"/>
          <p:cNvSpPr/>
          <p:nvPr/>
        </p:nvSpPr>
        <p:spPr bwMode="auto">
          <a:xfrm>
            <a:off x="4933950" y="3733800"/>
            <a:ext cx="44451" cy="165101"/>
          </a:xfrm>
          <a:custGeom>
            <a:avLst/>
            <a:gdLst/>
            <a:ahLst/>
            <a:cxnLst/>
            <a:rect l="0" t="0" r="0" b="0"/>
            <a:pathLst>
              <a:path w="44451" h="165101">
                <a:moveTo>
                  <a:pt x="25400" y="0"/>
                </a:moveTo>
                <a:lnTo>
                  <a:pt x="1270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4605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2" name="SMARTINK"/>
          <p:cNvSpPr/>
          <p:nvPr/>
        </p:nvSpPr>
        <p:spPr bwMode="auto">
          <a:xfrm>
            <a:off x="5111750" y="3740150"/>
            <a:ext cx="107951" cy="120651"/>
          </a:xfrm>
          <a:custGeom>
            <a:avLst/>
            <a:gdLst/>
            <a:ahLst/>
            <a:cxnLst/>
            <a:rect l="0" t="0" r="0" b="0"/>
            <a:pathLst>
              <a:path w="107951" h="120651">
                <a:moveTo>
                  <a:pt x="7620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31750" y="114300"/>
                </a:lnTo>
                <a:lnTo>
                  <a:pt x="50800" y="120650"/>
                </a:lnTo>
                <a:lnTo>
                  <a:pt x="76200" y="1206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3" name="SMARTINK"/>
          <p:cNvSpPr/>
          <p:nvPr/>
        </p:nvSpPr>
        <p:spPr bwMode="auto">
          <a:xfrm>
            <a:off x="4483100" y="3911600"/>
            <a:ext cx="939801" cy="44451"/>
          </a:xfrm>
          <a:custGeom>
            <a:avLst/>
            <a:gdLst/>
            <a:ahLst/>
            <a:cxnLst/>
            <a:rect l="0" t="0" r="0" b="0"/>
            <a:pathLst>
              <a:path w="939801" h="44451">
                <a:moveTo>
                  <a:pt x="0" y="44450"/>
                </a:moveTo>
                <a:lnTo>
                  <a:pt x="38100" y="38100"/>
                </a:lnTo>
                <a:lnTo>
                  <a:pt x="57150" y="38100"/>
                </a:lnTo>
                <a:lnTo>
                  <a:pt x="76200" y="38100"/>
                </a:lnTo>
                <a:lnTo>
                  <a:pt x="101600" y="31750"/>
                </a:lnTo>
                <a:lnTo>
                  <a:pt x="127000" y="31750"/>
                </a:lnTo>
                <a:lnTo>
                  <a:pt x="152400" y="25400"/>
                </a:lnTo>
                <a:lnTo>
                  <a:pt x="190500" y="25400"/>
                </a:lnTo>
                <a:lnTo>
                  <a:pt x="222250" y="19050"/>
                </a:lnTo>
                <a:lnTo>
                  <a:pt x="260350" y="19050"/>
                </a:lnTo>
                <a:lnTo>
                  <a:pt x="304800" y="19050"/>
                </a:lnTo>
                <a:lnTo>
                  <a:pt x="342900" y="19050"/>
                </a:lnTo>
                <a:lnTo>
                  <a:pt x="387350" y="19050"/>
                </a:lnTo>
                <a:lnTo>
                  <a:pt x="431800" y="12700"/>
                </a:lnTo>
                <a:lnTo>
                  <a:pt x="482600" y="12700"/>
                </a:lnTo>
                <a:lnTo>
                  <a:pt x="527050" y="12700"/>
                </a:lnTo>
                <a:lnTo>
                  <a:pt x="571500" y="12700"/>
                </a:lnTo>
                <a:lnTo>
                  <a:pt x="615950" y="12700"/>
                </a:lnTo>
                <a:lnTo>
                  <a:pt x="654050" y="6350"/>
                </a:lnTo>
                <a:lnTo>
                  <a:pt x="692150" y="6350"/>
                </a:lnTo>
                <a:lnTo>
                  <a:pt x="730250" y="6350"/>
                </a:lnTo>
                <a:lnTo>
                  <a:pt x="768350" y="6350"/>
                </a:lnTo>
                <a:lnTo>
                  <a:pt x="793750" y="0"/>
                </a:lnTo>
                <a:lnTo>
                  <a:pt x="825500" y="0"/>
                </a:lnTo>
                <a:lnTo>
                  <a:pt x="844550" y="0"/>
                </a:lnTo>
                <a:lnTo>
                  <a:pt x="863600" y="0"/>
                </a:lnTo>
                <a:lnTo>
                  <a:pt x="895350" y="0"/>
                </a:lnTo>
                <a:lnTo>
                  <a:pt x="920750" y="0"/>
                </a:lnTo>
                <a:lnTo>
                  <a:pt x="939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4" name="SMARTINK"/>
          <p:cNvSpPr/>
          <p:nvPr/>
        </p:nvSpPr>
        <p:spPr bwMode="auto">
          <a:xfrm>
            <a:off x="4667250" y="4019550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5" name="SMARTINK"/>
          <p:cNvSpPr/>
          <p:nvPr/>
        </p:nvSpPr>
        <p:spPr bwMode="auto">
          <a:xfrm>
            <a:off x="4724400" y="4013200"/>
            <a:ext cx="120651" cy="127001"/>
          </a:xfrm>
          <a:custGeom>
            <a:avLst/>
            <a:gdLst/>
            <a:ahLst/>
            <a:cxnLst/>
            <a:rect l="0" t="0" r="0" b="0"/>
            <a:pathLst>
              <a:path w="120651" h="127001">
                <a:moveTo>
                  <a:pt x="0" y="31750"/>
                </a:moveTo>
                <a:lnTo>
                  <a:pt x="0" y="12700"/>
                </a:lnTo>
                <a:lnTo>
                  <a:pt x="12700" y="6350"/>
                </a:lnTo>
                <a:lnTo>
                  <a:pt x="31750" y="0"/>
                </a:lnTo>
                <a:lnTo>
                  <a:pt x="57150" y="0"/>
                </a:lnTo>
                <a:lnTo>
                  <a:pt x="69850" y="12700"/>
                </a:lnTo>
                <a:lnTo>
                  <a:pt x="76200" y="25400"/>
                </a:lnTo>
                <a:lnTo>
                  <a:pt x="63500" y="50800"/>
                </a:lnTo>
                <a:lnTo>
                  <a:pt x="44450" y="76200"/>
                </a:lnTo>
                <a:lnTo>
                  <a:pt x="19050" y="101600"/>
                </a:lnTo>
                <a:lnTo>
                  <a:pt x="0" y="127000"/>
                </a:lnTo>
                <a:lnTo>
                  <a:pt x="38100" y="120650"/>
                </a:lnTo>
                <a:lnTo>
                  <a:pt x="63500" y="114300"/>
                </a:lnTo>
                <a:lnTo>
                  <a:pt x="88900" y="107950"/>
                </a:lnTo>
                <a:lnTo>
                  <a:pt x="1206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6" name="SMARTINK"/>
          <p:cNvSpPr/>
          <p:nvPr/>
        </p:nvSpPr>
        <p:spPr bwMode="auto">
          <a:xfrm>
            <a:off x="4857750" y="407670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63500" y="25400"/>
                </a:move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19050" y="19050"/>
                </a:lnTo>
                <a:lnTo>
                  <a:pt x="31750" y="31750"/>
                </a:lnTo>
                <a:lnTo>
                  <a:pt x="44450" y="38100"/>
                </a:lnTo>
                <a:lnTo>
                  <a:pt x="57150" y="25400"/>
                </a:lnTo>
                <a:lnTo>
                  <a:pt x="57150" y="44450"/>
                </a:lnTo>
                <a:lnTo>
                  <a:pt x="57150" y="69850"/>
                </a:lnTo>
                <a:lnTo>
                  <a:pt x="57150" y="88900"/>
                </a:lnTo>
                <a:lnTo>
                  <a:pt x="57150" y="114300"/>
                </a:lnTo>
                <a:lnTo>
                  <a:pt x="50800" y="133350"/>
                </a:lnTo>
                <a:lnTo>
                  <a:pt x="44450" y="152400"/>
                </a:lnTo>
                <a:lnTo>
                  <a:pt x="31750" y="165100"/>
                </a:lnTo>
                <a:lnTo>
                  <a:pt x="19050" y="171450"/>
                </a:lnTo>
                <a:lnTo>
                  <a:pt x="6350" y="165100"/>
                </a:lnTo>
                <a:lnTo>
                  <a:pt x="0" y="139700"/>
                </a:lnTo>
                <a:lnTo>
                  <a:pt x="0" y="120650"/>
                </a:lnTo>
                <a:lnTo>
                  <a:pt x="6350" y="95250"/>
                </a:lnTo>
                <a:lnTo>
                  <a:pt x="25400" y="76200"/>
                </a:lnTo>
                <a:lnTo>
                  <a:pt x="571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7" name="SMARTINK"/>
          <p:cNvSpPr/>
          <p:nvPr/>
        </p:nvSpPr>
        <p:spPr bwMode="auto">
          <a:xfrm>
            <a:off x="5092700" y="3994150"/>
            <a:ext cx="139701" cy="139701"/>
          </a:xfrm>
          <a:custGeom>
            <a:avLst/>
            <a:gdLst/>
            <a:ahLst/>
            <a:cxnLst/>
            <a:rect l="0" t="0" r="0" b="0"/>
            <a:pathLst>
              <a:path w="139701" h="139701">
                <a:moveTo>
                  <a:pt x="101600" y="38100"/>
                </a:moveTo>
                <a:lnTo>
                  <a:pt x="88900" y="12700"/>
                </a:lnTo>
                <a:lnTo>
                  <a:pt x="76200" y="0"/>
                </a:lnTo>
                <a:lnTo>
                  <a:pt x="5715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88900"/>
                </a:lnTo>
                <a:lnTo>
                  <a:pt x="12700" y="107950"/>
                </a:lnTo>
                <a:lnTo>
                  <a:pt x="25400" y="120650"/>
                </a:lnTo>
                <a:lnTo>
                  <a:pt x="38100" y="133350"/>
                </a:lnTo>
                <a:lnTo>
                  <a:pt x="63500" y="139700"/>
                </a:lnTo>
                <a:lnTo>
                  <a:pt x="95250" y="139700"/>
                </a:lnTo>
                <a:lnTo>
                  <a:pt x="127000" y="127000"/>
                </a:lnTo>
                <a:lnTo>
                  <a:pt x="139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8" name="SMARTINK"/>
          <p:cNvSpPr/>
          <p:nvPr/>
        </p:nvSpPr>
        <p:spPr bwMode="auto">
          <a:xfrm>
            <a:off x="5632450" y="3835400"/>
            <a:ext cx="38101" cy="25401"/>
          </a:xfrm>
          <a:custGeom>
            <a:avLst/>
            <a:gdLst/>
            <a:ahLst/>
            <a:cxnLst/>
            <a:rect l="0" t="0" r="0" b="0"/>
            <a:pathLst>
              <a:path w="38101" h="25401">
                <a:moveTo>
                  <a:pt x="25400" y="6350"/>
                </a:moveTo>
                <a:lnTo>
                  <a:pt x="12700" y="19050"/>
                </a:lnTo>
                <a:lnTo>
                  <a:pt x="0" y="12700"/>
                </a:lnTo>
                <a:lnTo>
                  <a:pt x="6350" y="0"/>
                </a:lnTo>
                <a:lnTo>
                  <a:pt x="25400" y="6350"/>
                </a:lnTo>
                <a:lnTo>
                  <a:pt x="31750" y="19050"/>
                </a:lnTo>
                <a:lnTo>
                  <a:pt x="12700" y="25400"/>
                </a:lnTo>
                <a:lnTo>
                  <a:pt x="6350" y="12700"/>
                </a:lnTo>
                <a:lnTo>
                  <a:pt x="12700" y="0"/>
                </a:lnTo>
                <a:lnTo>
                  <a:pt x="19050" y="12700"/>
                </a:lnTo>
                <a:lnTo>
                  <a:pt x="381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49" name="SMARTINK"/>
          <p:cNvSpPr/>
          <p:nvPr/>
        </p:nvSpPr>
        <p:spPr bwMode="auto">
          <a:xfrm>
            <a:off x="5638800" y="39624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19050"/>
                </a:moveTo>
                <a:lnTo>
                  <a:pt x="6350" y="0"/>
                </a:lnTo>
                <a:lnTo>
                  <a:pt x="25400" y="6350"/>
                </a:lnTo>
                <a:lnTo>
                  <a:pt x="19050" y="25400"/>
                </a:lnTo>
                <a:lnTo>
                  <a:pt x="254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0" name="SMARTINK"/>
          <p:cNvSpPr/>
          <p:nvPr/>
        </p:nvSpPr>
        <p:spPr bwMode="auto">
          <a:xfrm>
            <a:off x="5892800" y="37592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01600" y="31750"/>
                </a:moveTo>
                <a:lnTo>
                  <a:pt x="101600" y="0"/>
                </a:lnTo>
                <a:lnTo>
                  <a:pt x="82550" y="6350"/>
                </a:lnTo>
                <a:lnTo>
                  <a:pt x="57150" y="38100"/>
                </a:lnTo>
                <a:lnTo>
                  <a:pt x="31750" y="69850"/>
                </a:lnTo>
                <a:lnTo>
                  <a:pt x="19050" y="95250"/>
                </a:lnTo>
                <a:lnTo>
                  <a:pt x="6350" y="114300"/>
                </a:lnTo>
                <a:lnTo>
                  <a:pt x="0" y="146050"/>
                </a:lnTo>
                <a:lnTo>
                  <a:pt x="6350" y="165100"/>
                </a:lnTo>
                <a:lnTo>
                  <a:pt x="19050" y="171450"/>
                </a:lnTo>
                <a:lnTo>
                  <a:pt x="38100" y="177800"/>
                </a:lnTo>
                <a:lnTo>
                  <a:pt x="50800" y="171450"/>
                </a:lnTo>
                <a:lnTo>
                  <a:pt x="63500" y="165100"/>
                </a:lnTo>
                <a:lnTo>
                  <a:pt x="76200" y="152400"/>
                </a:lnTo>
                <a:lnTo>
                  <a:pt x="69850" y="139700"/>
                </a:lnTo>
                <a:lnTo>
                  <a:pt x="57150" y="133350"/>
                </a:lnTo>
                <a:lnTo>
                  <a:pt x="44450" y="139700"/>
                </a:lnTo>
                <a:lnTo>
                  <a:pt x="508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1" name="SMARTINK"/>
          <p:cNvSpPr/>
          <p:nvPr/>
        </p:nvSpPr>
        <p:spPr bwMode="auto">
          <a:xfrm>
            <a:off x="6057900" y="38798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6350"/>
                </a:lnTo>
                <a:lnTo>
                  <a:pt x="0" y="25400"/>
                </a:lnTo>
                <a:lnTo>
                  <a:pt x="127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2" name="SMARTINK"/>
          <p:cNvSpPr/>
          <p:nvPr/>
        </p:nvSpPr>
        <p:spPr bwMode="auto">
          <a:xfrm>
            <a:off x="6127750" y="3771900"/>
            <a:ext cx="107951" cy="171451"/>
          </a:xfrm>
          <a:custGeom>
            <a:avLst/>
            <a:gdLst/>
            <a:ahLst/>
            <a:cxnLst/>
            <a:rect l="0" t="0" r="0" b="0"/>
            <a:pathLst>
              <a:path w="107951" h="1714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01600" y="31750"/>
                </a:lnTo>
                <a:lnTo>
                  <a:pt x="88900" y="63500"/>
                </a:lnTo>
                <a:lnTo>
                  <a:pt x="82550" y="95250"/>
                </a:lnTo>
                <a:lnTo>
                  <a:pt x="76200" y="120650"/>
                </a:lnTo>
                <a:lnTo>
                  <a:pt x="63500" y="152400"/>
                </a:lnTo>
                <a:lnTo>
                  <a:pt x="57150" y="165100"/>
                </a:lnTo>
                <a:lnTo>
                  <a:pt x="571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3" name="SMARTINK"/>
          <p:cNvSpPr/>
          <p:nvPr/>
        </p:nvSpPr>
        <p:spPr bwMode="auto">
          <a:xfrm>
            <a:off x="6140450" y="385445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4" name="SMARTINK"/>
          <p:cNvSpPr/>
          <p:nvPr/>
        </p:nvSpPr>
        <p:spPr bwMode="auto">
          <a:xfrm>
            <a:off x="6343650" y="3746500"/>
            <a:ext cx="31751" cy="196851"/>
          </a:xfrm>
          <a:custGeom>
            <a:avLst/>
            <a:gdLst/>
            <a:ahLst/>
            <a:cxnLst/>
            <a:rect l="0" t="0" r="0" b="0"/>
            <a:pathLst>
              <a:path w="31751" h="1968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8750"/>
                </a:lnTo>
                <a:lnTo>
                  <a:pt x="6350" y="177800"/>
                </a:lnTo>
                <a:lnTo>
                  <a:pt x="317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5" name="SMARTINK"/>
          <p:cNvSpPr/>
          <p:nvPr/>
        </p:nvSpPr>
        <p:spPr bwMode="auto">
          <a:xfrm>
            <a:off x="6413500" y="3854450"/>
            <a:ext cx="76201" cy="196851"/>
          </a:xfrm>
          <a:custGeom>
            <a:avLst/>
            <a:gdLst/>
            <a:ahLst/>
            <a:cxnLst/>
            <a:rect l="0" t="0" r="0" b="0"/>
            <a:pathLst>
              <a:path w="76201" h="196851">
                <a:moveTo>
                  <a:pt x="63500" y="12700"/>
                </a:moveTo>
                <a:lnTo>
                  <a:pt x="50800" y="0"/>
                </a:lnTo>
                <a:lnTo>
                  <a:pt x="31750" y="0"/>
                </a:lnTo>
                <a:lnTo>
                  <a:pt x="12700" y="19050"/>
                </a:lnTo>
                <a:lnTo>
                  <a:pt x="6350" y="31750"/>
                </a:lnTo>
                <a:lnTo>
                  <a:pt x="12700" y="50800"/>
                </a:lnTo>
                <a:lnTo>
                  <a:pt x="31750" y="63500"/>
                </a:lnTo>
                <a:lnTo>
                  <a:pt x="50800" y="63500"/>
                </a:lnTo>
                <a:lnTo>
                  <a:pt x="63500" y="50800"/>
                </a:lnTo>
                <a:lnTo>
                  <a:pt x="63500" y="31750"/>
                </a:lnTo>
                <a:lnTo>
                  <a:pt x="69850" y="63500"/>
                </a:lnTo>
                <a:lnTo>
                  <a:pt x="76200" y="88900"/>
                </a:lnTo>
                <a:lnTo>
                  <a:pt x="76200" y="114300"/>
                </a:lnTo>
                <a:lnTo>
                  <a:pt x="69850" y="139700"/>
                </a:lnTo>
                <a:lnTo>
                  <a:pt x="63500" y="171450"/>
                </a:lnTo>
                <a:lnTo>
                  <a:pt x="57150" y="184150"/>
                </a:lnTo>
                <a:lnTo>
                  <a:pt x="44450" y="196850"/>
                </a:lnTo>
                <a:lnTo>
                  <a:pt x="19050" y="196850"/>
                </a:lnTo>
                <a:lnTo>
                  <a:pt x="6350" y="184150"/>
                </a:lnTo>
                <a:lnTo>
                  <a:pt x="0" y="165100"/>
                </a:lnTo>
                <a:lnTo>
                  <a:pt x="6350" y="146050"/>
                </a:lnTo>
                <a:lnTo>
                  <a:pt x="12700" y="133350"/>
                </a:lnTo>
                <a:lnTo>
                  <a:pt x="31750" y="120650"/>
                </a:lnTo>
                <a:lnTo>
                  <a:pt x="63500" y="107950"/>
                </a:lnTo>
                <a:lnTo>
                  <a:pt x="762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6" name="SMARTINK"/>
          <p:cNvSpPr/>
          <p:nvPr/>
        </p:nvSpPr>
        <p:spPr bwMode="auto">
          <a:xfrm>
            <a:off x="6597650" y="37211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152400" y="0"/>
                </a:moveTo>
                <a:lnTo>
                  <a:pt x="120650" y="19050"/>
                </a:lnTo>
                <a:lnTo>
                  <a:pt x="101600" y="38100"/>
                </a:lnTo>
                <a:lnTo>
                  <a:pt x="88900" y="63500"/>
                </a:lnTo>
                <a:lnTo>
                  <a:pt x="69850" y="95250"/>
                </a:lnTo>
                <a:lnTo>
                  <a:pt x="50800" y="120650"/>
                </a:lnTo>
                <a:lnTo>
                  <a:pt x="31750" y="152400"/>
                </a:lnTo>
                <a:lnTo>
                  <a:pt x="19050" y="171450"/>
                </a:lnTo>
                <a:lnTo>
                  <a:pt x="6350" y="203200"/>
                </a:lnTo>
                <a:lnTo>
                  <a:pt x="0" y="215900"/>
                </a:lnTo>
                <a:lnTo>
                  <a:pt x="63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7" name="SMARTINK"/>
          <p:cNvSpPr/>
          <p:nvPr/>
        </p:nvSpPr>
        <p:spPr bwMode="auto">
          <a:xfrm>
            <a:off x="6559550" y="3746500"/>
            <a:ext cx="165101" cy="171451"/>
          </a:xfrm>
          <a:custGeom>
            <a:avLst/>
            <a:gdLst/>
            <a:ahLst/>
            <a:cxnLst/>
            <a:rect l="0" t="0" r="0" b="0"/>
            <a:pathLst>
              <a:path w="165101" h="171451">
                <a:moveTo>
                  <a:pt x="0" y="0"/>
                </a:moveTo>
                <a:lnTo>
                  <a:pt x="19050" y="12700"/>
                </a:lnTo>
                <a:lnTo>
                  <a:pt x="38100" y="31750"/>
                </a:lnTo>
                <a:lnTo>
                  <a:pt x="57150" y="57150"/>
                </a:lnTo>
                <a:lnTo>
                  <a:pt x="76200" y="82550"/>
                </a:lnTo>
                <a:lnTo>
                  <a:pt x="95250" y="107950"/>
                </a:lnTo>
                <a:lnTo>
                  <a:pt x="120650" y="139700"/>
                </a:lnTo>
                <a:lnTo>
                  <a:pt x="152400" y="158750"/>
                </a:lnTo>
                <a:lnTo>
                  <a:pt x="1651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8" name="SMARTINK"/>
          <p:cNvSpPr/>
          <p:nvPr/>
        </p:nvSpPr>
        <p:spPr bwMode="auto">
          <a:xfrm>
            <a:off x="6927850" y="3575050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635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59" name="SMARTINK"/>
          <p:cNvSpPr/>
          <p:nvPr/>
        </p:nvSpPr>
        <p:spPr bwMode="auto">
          <a:xfrm>
            <a:off x="7004050" y="3663950"/>
            <a:ext cx="158751" cy="63501"/>
          </a:xfrm>
          <a:custGeom>
            <a:avLst/>
            <a:gdLst/>
            <a:ahLst/>
            <a:cxnLst/>
            <a:rect l="0" t="0" r="0" b="0"/>
            <a:pathLst>
              <a:path w="158751" h="63501">
                <a:moveTo>
                  <a:pt x="0" y="0"/>
                </a:moveTo>
                <a:lnTo>
                  <a:pt x="6350" y="12700"/>
                </a:lnTo>
                <a:lnTo>
                  <a:pt x="6350" y="44450"/>
                </a:lnTo>
                <a:lnTo>
                  <a:pt x="12700" y="57150"/>
                </a:lnTo>
                <a:lnTo>
                  <a:pt x="38100" y="25400"/>
                </a:lnTo>
                <a:lnTo>
                  <a:pt x="50800" y="19050"/>
                </a:lnTo>
                <a:lnTo>
                  <a:pt x="63500" y="31750"/>
                </a:lnTo>
                <a:lnTo>
                  <a:pt x="69850" y="50800"/>
                </a:lnTo>
                <a:lnTo>
                  <a:pt x="82550" y="44450"/>
                </a:lnTo>
                <a:lnTo>
                  <a:pt x="101600" y="31750"/>
                </a:lnTo>
                <a:lnTo>
                  <a:pt x="139700" y="50800"/>
                </a:lnTo>
                <a:lnTo>
                  <a:pt x="1587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0" name="SMARTINK"/>
          <p:cNvSpPr/>
          <p:nvPr/>
        </p:nvSpPr>
        <p:spPr bwMode="auto">
          <a:xfrm>
            <a:off x="7175500" y="368300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38100" y="6350"/>
                </a:move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63500"/>
                </a:lnTo>
                <a:lnTo>
                  <a:pt x="50800" y="44450"/>
                </a:lnTo>
                <a:lnTo>
                  <a:pt x="44450" y="254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1" name="SMARTINK"/>
          <p:cNvSpPr/>
          <p:nvPr/>
        </p:nvSpPr>
        <p:spPr bwMode="auto">
          <a:xfrm>
            <a:off x="7308850" y="354965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12700" y="114300"/>
                </a:lnTo>
                <a:lnTo>
                  <a:pt x="25400" y="139700"/>
                </a:lnTo>
                <a:lnTo>
                  <a:pt x="44450" y="158750"/>
                </a:lnTo>
                <a:lnTo>
                  <a:pt x="57150" y="165100"/>
                </a:lnTo>
                <a:lnTo>
                  <a:pt x="1016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2" name="SMARTINK"/>
          <p:cNvSpPr/>
          <p:nvPr/>
        </p:nvSpPr>
        <p:spPr bwMode="auto">
          <a:xfrm>
            <a:off x="7493000" y="357505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270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3" name="SMARTINK"/>
          <p:cNvSpPr/>
          <p:nvPr/>
        </p:nvSpPr>
        <p:spPr bwMode="auto">
          <a:xfrm>
            <a:off x="7581900" y="3587750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0" y="0"/>
                </a:moveTo>
                <a:lnTo>
                  <a:pt x="0" y="44450"/>
                </a:lnTo>
                <a:lnTo>
                  <a:pt x="0" y="698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4" name="SMARTINK"/>
          <p:cNvSpPr/>
          <p:nvPr/>
        </p:nvSpPr>
        <p:spPr bwMode="auto">
          <a:xfrm>
            <a:off x="7493000" y="36766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952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5" name="SMARTINK"/>
          <p:cNvSpPr/>
          <p:nvPr/>
        </p:nvSpPr>
        <p:spPr bwMode="auto">
          <a:xfrm>
            <a:off x="6800850" y="3797300"/>
            <a:ext cx="876301" cy="25401"/>
          </a:xfrm>
          <a:custGeom>
            <a:avLst/>
            <a:gdLst/>
            <a:ahLst/>
            <a:cxnLst/>
            <a:rect l="0" t="0" r="0" b="0"/>
            <a:pathLst>
              <a:path w="876301" h="25401">
                <a:moveTo>
                  <a:pt x="57150" y="19050"/>
                </a:moveTo>
                <a:lnTo>
                  <a:pt x="25400" y="19050"/>
                </a:lnTo>
                <a:lnTo>
                  <a:pt x="0" y="19050"/>
                </a:lnTo>
                <a:lnTo>
                  <a:pt x="25400" y="25400"/>
                </a:lnTo>
                <a:lnTo>
                  <a:pt x="44450" y="25400"/>
                </a:lnTo>
                <a:lnTo>
                  <a:pt x="63500" y="25400"/>
                </a:lnTo>
                <a:lnTo>
                  <a:pt x="95250" y="25400"/>
                </a:lnTo>
                <a:lnTo>
                  <a:pt x="127000" y="19050"/>
                </a:lnTo>
                <a:lnTo>
                  <a:pt x="165100" y="19050"/>
                </a:lnTo>
                <a:lnTo>
                  <a:pt x="203200" y="19050"/>
                </a:lnTo>
                <a:lnTo>
                  <a:pt x="247650" y="12700"/>
                </a:lnTo>
                <a:lnTo>
                  <a:pt x="292100" y="12700"/>
                </a:lnTo>
                <a:lnTo>
                  <a:pt x="342900" y="12700"/>
                </a:lnTo>
                <a:lnTo>
                  <a:pt x="387350" y="6350"/>
                </a:lnTo>
                <a:lnTo>
                  <a:pt x="438150" y="6350"/>
                </a:lnTo>
                <a:lnTo>
                  <a:pt x="488950" y="6350"/>
                </a:lnTo>
                <a:lnTo>
                  <a:pt x="533400" y="0"/>
                </a:lnTo>
                <a:lnTo>
                  <a:pt x="577850" y="0"/>
                </a:lnTo>
                <a:lnTo>
                  <a:pt x="622300" y="0"/>
                </a:lnTo>
                <a:lnTo>
                  <a:pt x="660400" y="0"/>
                </a:lnTo>
                <a:lnTo>
                  <a:pt x="704850" y="0"/>
                </a:lnTo>
                <a:lnTo>
                  <a:pt x="736600" y="0"/>
                </a:lnTo>
                <a:lnTo>
                  <a:pt x="768350" y="0"/>
                </a:lnTo>
                <a:lnTo>
                  <a:pt x="800100" y="0"/>
                </a:lnTo>
                <a:lnTo>
                  <a:pt x="825500" y="0"/>
                </a:lnTo>
                <a:lnTo>
                  <a:pt x="844550" y="0"/>
                </a:lnTo>
                <a:lnTo>
                  <a:pt x="869950" y="0"/>
                </a:lnTo>
                <a:lnTo>
                  <a:pt x="876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6" name="SMARTINK"/>
          <p:cNvSpPr/>
          <p:nvPr/>
        </p:nvSpPr>
        <p:spPr bwMode="auto">
          <a:xfrm>
            <a:off x="6940550" y="3886200"/>
            <a:ext cx="6351" cy="139701"/>
          </a:xfrm>
          <a:custGeom>
            <a:avLst/>
            <a:gdLst/>
            <a:ahLst/>
            <a:cxnLst/>
            <a:rect l="0" t="0" r="0" b="0"/>
            <a:pathLst>
              <a:path w="6351" h="13970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335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7" name="SMARTINK"/>
          <p:cNvSpPr/>
          <p:nvPr/>
        </p:nvSpPr>
        <p:spPr bwMode="auto">
          <a:xfrm>
            <a:off x="7061200" y="3924300"/>
            <a:ext cx="76201" cy="196851"/>
          </a:xfrm>
          <a:custGeom>
            <a:avLst/>
            <a:gdLst/>
            <a:ahLst/>
            <a:cxnLst/>
            <a:rect l="0" t="0" r="0" b="0"/>
            <a:pathLst>
              <a:path w="76201" h="196851">
                <a:moveTo>
                  <a:pt x="69850" y="25400"/>
                </a:moveTo>
                <a:lnTo>
                  <a:pt x="57150" y="6350"/>
                </a:lnTo>
                <a:lnTo>
                  <a:pt x="444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82550"/>
                </a:lnTo>
                <a:lnTo>
                  <a:pt x="31750" y="88900"/>
                </a:lnTo>
                <a:lnTo>
                  <a:pt x="44450" y="82550"/>
                </a:lnTo>
                <a:lnTo>
                  <a:pt x="57150" y="63500"/>
                </a:lnTo>
                <a:lnTo>
                  <a:pt x="69850" y="82550"/>
                </a:lnTo>
                <a:lnTo>
                  <a:pt x="76200" y="107950"/>
                </a:lnTo>
                <a:lnTo>
                  <a:pt x="76200" y="139700"/>
                </a:lnTo>
                <a:lnTo>
                  <a:pt x="76200" y="165100"/>
                </a:lnTo>
                <a:lnTo>
                  <a:pt x="69850" y="177800"/>
                </a:lnTo>
                <a:lnTo>
                  <a:pt x="57150" y="190500"/>
                </a:lnTo>
                <a:lnTo>
                  <a:pt x="44450" y="196850"/>
                </a:lnTo>
                <a:lnTo>
                  <a:pt x="31750" y="190500"/>
                </a:lnTo>
                <a:lnTo>
                  <a:pt x="12700" y="171450"/>
                </a:lnTo>
                <a:lnTo>
                  <a:pt x="12700" y="146050"/>
                </a:lnTo>
                <a:lnTo>
                  <a:pt x="19050" y="127000"/>
                </a:lnTo>
                <a:lnTo>
                  <a:pt x="31750" y="107950"/>
                </a:lnTo>
                <a:lnTo>
                  <a:pt x="44450" y="101600"/>
                </a:lnTo>
                <a:lnTo>
                  <a:pt x="698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8" name="SMARTINK"/>
          <p:cNvSpPr/>
          <p:nvPr/>
        </p:nvSpPr>
        <p:spPr bwMode="auto">
          <a:xfrm>
            <a:off x="7270750" y="387350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0" y="19050"/>
                </a:moveTo>
                <a:lnTo>
                  <a:pt x="0" y="0"/>
                </a:ln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0" y="14605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69" name="SMARTINK"/>
          <p:cNvSpPr/>
          <p:nvPr/>
        </p:nvSpPr>
        <p:spPr bwMode="auto">
          <a:xfrm>
            <a:off x="7340600" y="386715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0" name="SMARTINK"/>
          <p:cNvSpPr/>
          <p:nvPr/>
        </p:nvSpPr>
        <p:spPr bwMode="auto">
          <a:xfrm>
            <a:off x="7270750" y="3962400"/>
            <a:ext cx="69851" cy="6351"/>
          </a:xfrm>
          <a:custGeom>
            <a:avLst/>
            <a:gdLst/>
            <a:ahLst/>
            <a:cxnLst/>
            <a:rect l="0" t="0" r="0" b="0"/>
            <a:pathLst>
              <a:path w="6985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1" name="SMARTINK"/>
          <p:cNvSpPr/>
          <p:nvPr/>
        </p:nvSpPr>
        <p:spPr bwMode="auto">
          <a:xfrm>
            <a:off x="7721600" y="3727450"/>
            <a:ext cx="44451" cy="31751"/>
          </a:xfrm>
          <a:custGeom>
            <a:avLst/>
            <a:gdLst/>
            <a:ahLst/>
            <a:cxnLst/>
            <a:rect l="0" t="0" r="0" b="0"/>
            <a:pathLst>
              <a:path w="44451" h="31751">
                <a:moveTo>
                  <a:pt x="6350" y="0"/>
                </a:moveTo>
                <a:lnTo>
                  <a:pt x="19050" y="6350"/>
                </a:lnTo>
                <a:lnTo>
                  <a:pt x="12700" y="1905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6350"/>
                </a:lnTo>
                <a:lnTo>
                  <a:pt x="19050" y="0"/>
                </a:lnTo>
                <a:lnTo>
                  <a:pt x="31750" y="12700"/>
                </a:lnTo>
                <a:lnTo>
                  <a:pt x="444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2" name="SMARTINK"/>
          <p:cNvSpPr/>
          <p:nvPr/>
        </p:nvSpPr>
        <p:spPr bwMode="auto">
          <a:xfrm>
            <a:off x="7708900" y="386080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19050"/>
                </a:moveTo>
                <a:lnTo>
                  <a:pt x="12700" y="6350"/>
                </a:lnTo>
                <a:lnTo>
                  <a:pt x="0" y="19050"/>
                </a:lnTo>
                <a:lnTo>
                  <a:pt x="6350" y="6350"/>
                </a:lnTo>
                <a:lnTo>
                  <a:pt x="6350" y="254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3" name="SMARTINK"/>
          <p:cNvSpPr/>
          <p:nvPr/>
        </p:nvSpPr>
        <p:spPr bwMode="auto">
          <a:xfrm>
            <a:off x="7880350" y="369570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101600" y="0"/>
                </a:moveTo>
                <a:lnTo>
                  <a:pt x="76200" y="0"/>
                </a:lnTo>
                <a:lnTo>
                  <a:pt x="44450" y="0"/>
                </a:lnTo>
                <a:lnTo>
                  <a:pt x="12700" y="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44450"/>
                </a:lnTo>
                <a:lnTo>
                  <a:pt x="25400" y="63500"/>
                </a:lnTo>
                <a:lnTo>
                  <a:pt x="50800" y="95250"/>
                </a:lnTo>
                <a:lnTo>
                  <a:pt x="50800" y="120650"/>
                </a:lnTo>
                <a:lnTo>
                  <a:pt x="38100" y="133350"/>
                </a:lnTo>
                <a:lnTo>
                  <a:pt x="19050" y="1524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4" name="SMARTINK"/>
          <p:cNvSpPr/>
          <p:nvPr/>
        </p:nvSpPr>
        <p:spPr bwMode="auto">
          <a:xfrm>
            <a:off x="7981950" y="3714750"/>
            <a:ext cx="50801" cy="146051"/>
          </a:xfrm>
          <a:custGeom>
            <a:avLst/>
            <a:gdLst/>
            <a:ahLst/>
            <a:cxnLst/>
            <a:rect l="0" t="0" r="0" b="0"/>
            <a:pathLst>
              <a:path w="50801" h="14605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38100" y="12700"/>
                </a:lnTo>
                <a:lnTo>
                  <a:pt x="44450" y="25400"/>
                </a:lnTo>
                <a:lnTo>
                  <a:pt x="38100" y="44450"/>
                </a:lnTo>
                <a:lnTo>
                  <a:pt x="25400" y="57150"/>
                </a:lnTo>
                <a:lnTo>
                  <a:pt x="38100" y="69850"/>
                </a:lnTo>
                <a:lnTo>
                  <a:pt x="50800" y="76200"/>
                </a:lnTo>
                <a:lnTo>
                  <a:pt x="44450" y="114300"/>
                </a:lnTo>
                <a:lnTo>
                  <a:pt x="25400" y="133350"/>
                </a:lnTo>
                <a:lnTo>
                  <a:pt x="12700" y="14605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5" name="SMARTINK"/>
          <p:cNvSpPr/>
          <p:nvPr/>
        </p:nvSpPr>
        <p:spPr bwMode="auto">
          <a:xfrm>
            <a:off x="8070850" y="38354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6350" y="0"/>
                </a:moveTo>
                <a:lnTo>
                  <a:pt x="0" y="1270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6" name="SMARTINK"/>
          <p:cNvSpPr/>
          <p:nvPr/>
        </p:nvSpPr>
        <p:spPr bwMode="auto">
          <a:xfrm>
            <a:off x="8089900" y="3689350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0" y="12700"/>
                </a:moveTo>
                <a:lnTo>
                  <a:pt x="635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63500" y="19050"/>
                </a:lnTo>
                <a:lnTo>
                  <a:pt x="63500" y="38100"/>
                </a:lnTo>
                <a:lnTo>
                  <a:pt x="50800" y="50800"/>
                </a:lnTo>
                <a:lnTo>
                  <a:pt x="31750" y="57150"/>
                </a:lnTo>
                <a:lnTo>
                  <a:pt x="57150" y="69850"/>
                </a:lnTo>
                <a:lnTo>
                  <a:pt x="69850" y="88900"/>
                </a:lnTo>
                <a:lnTo>
                  <a:pt x="76200" y="107950"/>
                </a:lnTo>
                <a:lnTo>
                  <a:pt x="69850" y="120650"/>
                </a:lnTo>
                <a:lnTo>
                  <a:pt x="57150" y="139700"/>
                </a:lnTo>
                <a:lnTo>
                  <a:pt x="44450" y="146050"/>
                </a:lnTo>
                <a:lnTo>
                  <a:pt x="31750" y="15240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7" name="SMARTINK"/>
          <p:cNvSpPr/>
          <p:nvPr/>
        </p:nvSpPr>
        <p:spPr bwMode="auto">
          <a:xfrm>
            <a:off x="8178800" y="3771900"/>
            <a:ext cx="76201" cy="184151"/>
          </a:xfrm>
          <a:custGeom>
            <a:avLst/>
            <a:gdLst/>
            <a:ahLst/>
            <a:cxnLst/>
            <a:rect l="0" t="0" r="0" b="0"/>
            <a:pathLst>
              <a:path w="76201" h="184151">
                <a:moveTo>
                  <a:pt x="76200" y="12700"/>
                </a:moveTo>
                <a:lnTo>
                  <a:pt x="6985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25400" y="31750"/>
                </a:lnTo>
                <a:lnTo>
                  <a:pt x="19050" y="44450"/>
                </a:lnTo>
                <a:lnTo>
                  <a:pt x="19050" y="63500"/>
                </a:lnTo>
                <a:lnTo>
                  <a:pt x="38100" y="63500"/>
                </a:lnTo>
                <a:lnTo>
                  <a:pt x="50800" y="50800"/>
                </a:lnTo>
                <a:lnTo>
                  <a:pt x="57150" y="38100"/>
                </a:lnTo>
                <a:lnTo>
                  <a:pt x="63500" y="69850"/>
                </a:lnTo>
                <a:lnTo>
                  <a:pt x="69850" y="95250"/>
                </a:lnTo>
                <a:lnTo>
                  <a:pt x="63500" y="120650"/>
                </a:lnTo>
                <a:lnTo>
                  <a:pt x="57150" y="146050"/>
                </a:lnTo>
                <a:lnTo>
                  <a:pt x="50800" y="158750"/>
                </a:lnTo>
                <a:lnTo>
                  <a:pt x="44450" y="171450"/>
                </a:lnTo>
                <a:lnTo>
                  <a:pt x="25400" y="184150"/>
                </a:lnTo>
                <a:lnTo>
                  <a:pt x="6350" y="177800"/>
                </a:lnTo>
                <a:lnTo>
                  <a:pt x="0" y="158750"/>
                </a:lnTo>
                <a:lnTo>
                  <a:pt x="0" y="139700"/>
                </a:lnTo>
                <a:lnTo>
                  <a:pt x="19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8" name="SMARTINK"/>
          <p:cNvSpPr/>
          <p:nvPr/>
        </p:nvSpPr>
        <p:spPr bwMode="auto">
          <a:xfrm>
            <a:off x="8312150" y="3670300"/>
            <a:ext cx="133351" cy="184151"/>
          </a:xfrm>
          <a:custGeom>
            <a:avLst/>
            <a:gdLst/>
            <a:ahLst/>
            <a:cxnLst/>
            <a:rect l="0" t="0" r="0" b="0"/>
            <a:pathLst>
              <a:path w="133351" h="184151">
                <a:moveTo>
                  <a:pt x="133350" y="0"/>
                </a:moveTo>
                <a:lnTo>
                  <a:pt x="114300" y="25400"/>
                </a:lnTo>
                <a:lnTo>
                  <a:pt x="95250" y="44450"/>
                </a:lnTo>
                <a:lnTo>
                  <a:pt x="82550" y="69850"/>
                </a:lnTo>
                <a:lnTo>
                  <a:pt x="63500" y="95250"/>
                </a:lnTo>
                <a:lnTo>
                  <a:pt x="44450" y="120650"/>
                </a:lnTo>
                <a:lnTo>
                  <a:pt x="31750" y="146050"/>
                </a:lnTo>
                <a:lnTo>
                  <a:pt x="19050" y="171450"/>
                </a:lnTo>
                <a:lnTo>
                  <a:pt x="12700" y="1841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79" name="SMARTINK"/>
          <p:cNvSpPr/>
          <p:nvPr/>
        </p:nvSpPr>
        <p:spPr bwMode="auto">
          <a:xfrm>
            <a:off x="8280400" y="3689350"/>
            <a:ext cx="165101" cy="165101"/>
          </a:xfrm>
          <a:custGeom>
            <a:avLst/>
            <a:gdLst/>
            <a:ahLst/>
            <a:cxnLst/>
            <a:rect l="0" t="0" r="0" b="0"/>
            <a:pathLst>
              <a:path w="165101" h="165101">
                <a:moveTo>
                  <a:pt x="0" y="0"/>
                </a:moveTo>
                <a:lnTo>
                  <a:pt x="19050" y="19050"/>
                </a:lnTo>
                <a:lnTo>
                  <a:pt x="44450" y="50800"/>
                </a:lnTo>
                <a:lnTo>
                  <a:pt x="63500" y="69850"/>
                </a:lnTo>
                <a:lnTo>
                  <a:pt x="76200" y="88900"/>
                </a:lnTo>
                <a:lnTo>
                  <a:pt x="101600" y="120650"/>
                </a:lnTo>
                <a:lnTo>
                  <a:pt x="127000" y="146050"/>
                </a:lnTo>
                <a:lnTo>
                  <a:pt x="158750" y="158750"/>
                </a:lnTo>
                <a:lnTo>
                  <a:pt x="1651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0" name="SMARTINK"/>
          <p:cNvSpPr/>
          <p:nvPr/>
        </p:nvSpPr>
        <p:spPr bwMode="auto">
          <a:xfrm>
            <a:off x="8515350" y="3759200"/>
            <a:ext cx="508001" cy="19051"/>
          </a:xfrm>
          <a:custGeom>
            <a:avLst/>
            <a:gdLst/>
            <a:ahLst/>
            <a:cxnLst/>
            <a:rect l="0" t="0" r="0" b="0"/>
            <a:pathLst>
              <a:path w="508001" h="19051">
                <a:moveTo>
                  <a:pt x="12700" y="19050"/>
                </a:moveTo>
                <a:lnTo>
                  <a:pt x="0" y="12700"/>
                </a:lnTo>
                <a:lnTo>
                  <a:pt x="31750" y="12700"/>
                </a:lnTo>
                <a:lnTo>
                  <a:pt x="50800" y="1270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196850" y="6350"/>
                </a:lnTo>
                <a:lnTo>
                  <a:pt x="222250" y="6350"/>
                </a:lnTo>
                <a:lnTo>
                  <a:pt x="247650" y="6350"/>
                </a:lnTo>
                <a:lnTo>
                  <a:pt x="266700" y="0"/>
                </a:lnTo>
                <a:lnTo>
                  <a:pt x="292100" y="0"/>
                </a:lnTo>
                <a:lnTo>
                  <a:pt x="317500" y="0"/>
                </a:lnTo>
                <a:lnTo>
                  <a:pt x="336550" y="0"/>
                </a:lnTo>
                <a:lnTo>
                  <a:pt x="361950" y="0"/>
                </a:lnTo>
                <a:lnTo>
                  <a:pt x="381000" y="0"/>
                </a:lnTo>
                <a:lnTo>
                  <a:pt x="425450" y="0"/>
                </a:lnTo>
                <a:lnTo>
                  <a:pt x="450850" y="0"/>
                </a:lnTo>
                <a:lnTo>
                  <a:pt x="476250" y="0"/>
                </a:lnTo>
                <a:lnTo>
                  <a:pt x="508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1" name="SMARTINK"/>
          <p:cNvSpPr/>
          <p:nvPr/>
        </p:nvSpPr>
        <p:spPr bwMode="auto">
          <a:xfrm>
            <a:off x="8547100" y="3543300"/>
            <a:ext cx="25401" cy="171451"/>
          </a:xfrm>
          <a:custGeom>
            <a:avLst/>
            <a:gdLst/>
            <a:ahLst/>
            <a:cxnLst/>
            <a:rect l="0" t="0" r="0" b="0"/>
            <a:pathLst>
              <a:path w="25401" h="171451">
                <a:moveTo>
                  <a:pt x="254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2" name="SMARTINK"/>
          <p:cNvSpPr/>
          <p:nvPr/>
        </p:nvSpPr>
        <p:spPr bwMode="auto">
          <a:xfrm>
            <a:off x="8648700" y="3619500"/>
            <a:ext cx="95251" cy="50801"/>
          </a:xfrm>
          <a:custGeom>
            <a:avLst/>
            <a:gdLst/>
            <a:ahLst/>
            <a:cxnLst/>
            <a:rect l="0" t="0" r="0" b="0"/>
            <a:pathLst>
              <a:path w="95251" h="50801">
                <a:moveTo>
                  <a:pt x="1270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12700" y="31750"/>
                </a:lnTo>
                <a:lnTo>
                  <a:pt x="25400" y="25400"/>
                </a:lnTo>
                <a:lnTo>
                  <a:pt x="31750" y="38100"/>
                </a:lnTo>
                <a:lnTo>
                  <a:pt x="50800" y="19050"/>
                </a:lnTo>
                <a:lnTo>
                  <a:pt x="69850" y="19050"/>
                </a:lnTo>
                <a:lnTo>
                  <a:pt x="952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3" name="SMARTINK"/>
          <p:cNvSpPr/>
          <p:nvPr/>
        </p:nvSpPr>
        <p:spPr bwMode="auto">
          <a:xfrm>
            <a:off x="8756650" y="3625850"/>
            <a:ext cx="44451" cy="50801"/>
          </a:xfrm>
          <a:custGeom>
            <a:avLst/>
            <a:gdLst/>
            <a:ahLst/>
            <a:cxnLst/>
            <a:rect l="0" t="0" r="0" b="0"/>
            <a:pathLst>
              <a:path w="44451" h="50801">
                <a:moveTo>
                  <a:pt x="4445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50800"/>
                </a:lnTo>
                <a:lnTo>
                  <a:pt x="25400" y="31750"/>
                </a:lnTo>
                <a:lnTo>
                  <a:pt x="19050" y="190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4" name="SMARTINK"/>
          <p:cNvSpPr/>
          <p:nvPr/>
        </p:nvSpPr>
        <p:spPr bwMode="auto">
          <a:xfrm>
            <a:off x="8870950" y="3511550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714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5" name="SMARTINK"/>
          <p:cNvSpPr/>
          <p:nvPr/>
        </p:nvSpPr>
        <p:spPr bwMode="auto">
          <a:xfrm>
            <a:off x="8953500" y="35560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82550" y="12700"/>
                </a:moveTo>
                <a:lnTo>
                  <a:pt x="69850" y="0"/>
                </a:lnTo>
                <a:lnTo>
                  <a:pt x="38100" y="6350"/>
                </a:lnTo>
                <a:lnTo>
                  <a:pt x="25400" y="19050"/>
                </a:lnTo>
                <a:lnTo>
                  <a:pt x="12700" y="3810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3500" y="114300"/>
                </a:lnTo>
                <a:lnTo>
                  <a:pt x="76200" y="107950"/>
                </a:lnTo>
                <a:lnTo>
                  <a:pt x="88900" y="101600"/>
                </a:lnTo>
                <a:lnTo>
                  <a:pt x="95250" y="82550"/>
                </a:lnTo>
                <a:lnTo>
                  <a:pt x="101600" y="63500"/>
                </a:lnTo>
                <a:lnTo>
                  <a:pt x="101600" y="31750"/>
                </a:lnTo>
                <a:lnTo>
                  <a:pt x="95250" y="1270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6" name="SMARTINK"/>
          <p:cNvSpPr/>
          <p:nvPr/>
        </p:nvSpPr>
        <p:spPr bwMode="auto">
          <a:xfrm>
            <a:off x="8502650" y="3841750"/>
            <a:ext cx="19051" cy="158751"/>
          </a:xfrm>
          <a:custGeom>
            <a:avLst/>
            <a:gdLst/>
            <a:ahLst/>
            <a:cxnLst/>
            <a:rect l="0" t="0" r="0" b="0"/>
            <a:pathLst>
              <a:path w="19051" h="158751">
                <a:moveTo>
                  <a:pt x="635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7" name="SMARTINK"/>
          <p:cNvSpPr/>
          <p:nvPr/>
        </p:nvSpPr>
        <p:spPr bwMode="auto">
          <a:xfrm>
            <a:off x="8547100" y="3854450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57150" y="12700"/>
                </a:moveTo>
                <a:lnTo>
                  <a:pt x="50800" y="0"/>
                </a:lnTo>
                <a:lnTo>
                  <a:pt x="25400" y="25400"/>
                </a:lnTo>
                <a:lnTo>
                  <a:pt x="1270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20650"/>
                </a:lnTo>
                <a:lnTo>
                  <a:pt x="12700" y="133350"/>
                </a:lnTo>
                <a:lnTo>
                  <a:pt x="31750" y="133350"/>
                </a:lnTo>
                <a:lnTo>
                  <a:pt x="44450" y="114300"/>
                </a:lnTo>
                <a:lnTo>
                  <a:pt x="38100" y="101600"/>
                </a:lnTo>
                <a:lnTo>
                  <a:pt x="31750" y="88900"/>
                </a:lnTo>
                <a:lnTo>
                  <a:pt x="12700" y="8890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8" name="SMARTINK"/>
          <p:cNvSpPr/>
          <p:nvPr/>
        </p:nvSpPr>
        <p:spPr bwMode="auto">
          <a:xfrm>
            <a:off x="8661400" y="39116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25400"/>
                </a:moveTo>
                <a:lnTo>
                  <a:pt x="88900" y="12700"/>
                </a:lnTo>
                <a:lnTo>
                  <a:pt x="76200" y="0"/>
                </a:lnTo>
                <a:lnTo>
                  <a:pt x="50800" y="6350"/>
                </a:lnTo>
                <a:lnTo>
                  <a:pt x="38100" y="12700"/>
                </a:lnTo>
                <a:lnTo>
                  <a:pt x="25400" y="31750"/>
                </a:lnTo>
                <a:lnTo>
                  <a:pt x="31750" y="44450"/>
                </a:lnTo>
                <a:lnTo>
                  <a:pt x="44450" y="50800"/>
                </a:lnTo>
                <a:lnTo>
                  <a:pt x="63500" y="44450"/>
                </a:lnTo>
                <a:lnTo>
                  <a:pt x="69850" y="31750"/>
                </a:lnTo>
                <a:lnTo>
                  <a:pt x="69850" y="63500"/>
                </a:lnTo>
                <a:lnTo>
                  <a:pt x="69850" y="88900"/>
                </a:lnTo>
                <a:lnTo>
                  <a:pt x="63500" y="120650"/>
                </a:lnTo>
                <a:lnTo>
                  <a:pt x="50800" y="139700"/>
                </a:lnTo>
                <a:lnTo>
                  <a:pt x="38100" y="152400"/>
                </a:lnTo>
                <a:lnTo>
                  <a:pt x="19050" y="152400"/>
                </a:lnTo>
                <a:lnTo>
                  <a:pt x="6350" y="146050"/>
                </a:lnTo>
                <a:lnTo>
                  <a:pt x="0" y="127000"/>
                </a:lnTo>
                <a:lnTo>
                  <a:pt x="6350" y="114300"/>
                </a:lnTo>
                <a:lnTo>
                  <a:pt x="38100" y="95250"/>
                </a:lnTo>
                <a:lnTo>
                  <a:pt x="63500" y="82550"/>
                </a:lnTo>
                <a:lnTo>
                  <a:pt x="762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89" name="SMARTINK"/>
          <p:cNvSpPr/>
          <p:nvPr/>
        </p:nvSpPr>
        <p:spPr bwMode="auto">
          <a:xfrm>
            <a:off x="8877300" y="383540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76200" y="25400"/>
                </a:moveTo>
                <a:lnTo>
                  <a:pt x="6985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27000"/>
                </a:lnTo>
                <a:lnTo>
                  <a:pt x="19050" y="139700"/>
                </a:lnTo>
                <a:lnTo>
                  <a:pt x="31750" y="146050"/>
                </a:lnTo>
                <a:lnTo>
                  <a:pt x="57150" y="139700"/>
                </a:lnTo>
                <a:lnTo>
                  <a:pt x="82550" y="114300"/>
                </a:lnTo>
                <a:lnTo>
                  <a:pt x="101600" y="88900"/>
                </a:lnTo>
                <a:lnTo>
                  <a:pt x="107950" y="69850"/>
                </a:lnTo>
                <a:lnTo>
                  <a:pt x="1079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0" name="SMARTINK"/>
          <p:cNvSpPr/>
          <p:nvPr/>
        </p:nvSpPr>
        <p:spPr bwMode="auto">
          <a:xfrm>
            <a:off x="9042400" y="39751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635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1" name="SMARTINK"/>
          <p:cNvSpPr/>
          <p:nvPr/>
        </p:nvSpPr>
        <p:spPr bwMode="auto">
          <a:xfrm>
            <a:off x="3695700" y="3829050"/>
            <a:ext cx="444501" cy="520701"/>
          </a:xfrm>
          <a:custGeom>
            <a:avLst/>
            <a:gdLst/>
            <a:ahLst/>
            <a:cxnLst/>
            <a:rect l="0" t="0" r="0" b="0"/>
            <a:pathLst>
              <a:path w="444501" h="520701">
                <a:moveTo>
                  <a:pt x="444500" y="31750"/>
                </a:moveTo>
                <a:lnTo>
                  <a:pt x="444500" y="0"/>
                </a:lnTo>
                <a:lnTo>
                  <a:pt x="412750" y="25400"/>
                </a:lnTo>
                <a:lnTo>
                  <a:pt x="393700" y="38100"/>
                </a:lnTo>
                <a:lnTo>
                  <a:pt x="381000" y="57150"/>
                </a:lnTo>
                <a:lnTo>
                  <a:pt x="361950" y="82550"/>
                </a:lnTo>
                <a:lnTo>
                  <a:pt x="342900" y="101600"/>
                </a:lnTo>
                <a:lnTo>
                  <a:pt x="323850" y="127000"/>
                </a:lnTo>
                <a:lnTo>
                  <a:pt x="298450" y="158750"/>
                </a:lnTo>
                <a:lnTo>
                  <a:pt x="266700" y="190500"/>
                </a:lnTo>
                <a:lnTo>
                  <a:pt x="241300" y="222250"/>
                </a:lnTo>
                <a:lnTo>
                  <a:pt x="209550" y="254000"/>
                </a:lnTo>
                <a:lnTo>
                  <a:pt x="177800" y="285750"/>
                </a:lnTo>
                <a:lnTo>
                  <a:pt x="146050" y="317500"/>
                </a:lnTo>
                <a:lnTo>
                  <a:pt x="120650" y="342900"/>
                </a:lnTo>
                <a:lnTo>
                  <a:pt x="95250" y="374650"/>
                </a:lnTo>
                <a:lnTo>
                  <a:pt x="69850" y="393700"/>
                </a:lnTo>
                <a:lnTo>
                  <a:pt x="50800" y="419100"/>
                </a:lnTo>
                <a:lnTo>
                  <a:pt x="38100" y="438150"/>
                </a:lnTo>
                <a:lnTo>
                  <a:pt x="12700" y="463550"/>
                </a:lnTo>
                <a:lnTo>
                  <a:pt x="0" y="488950"/>
                </a:lnTo>
                <a:lnTo>
                  <a:pt x="0" y="508000"/>
                </a:lnTo>
                <a:lnTo>
                  <a:pt x="19050" y="520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2" name="SMARTINK"/>
          <p:cNvSpPr/>
          <p:nvPr/>
        </p:nvSpPr>
        <p:spPr bwMode="auto">
          <a:xfrm>
            <a:off x="4699000" y="3949700"/>
            <a:ext cx="520701" cy="482601"/>
          </a:xfrm>
          <a:custGeom>
            <a:avLst/>
            <a:gdLst/>
            <a:ahLst/>
            <a:cxnLst/>
            <a:rect l="0" t="0" r="0" b="0"/>
            <a:pathLst>
              <a:path w="520701" h="482601">
                <a:moveTo>
                  <a:pt x="520700" y="12700"/>
                </a:moveTo>
                <a:lnTo>
                  <a:pt x="508000" y="0"/>
                </a:lnTo>
                <a:lnTo>
                  <a:pt x="482600" y="19050"/>
                </a:lnTo>
                <a:lnTo>
                  <a:pt x="450850" y="44450"/>
                </a:lnTo>
                <a:lnTo>
                  <a:pt x="438150" y="57150"/>
                </a:lnTo>
                <a:lnTo>
                  <a:pt x="419100" y="69850"/>
                </a:lnTo>
                <a:lnTo>
                  <a:pt x="400050" y="88900"/>
                </a:lnTo>
                <a:lnTo>
                  <a:pt x="381000" y="107950"/>
                </a:lnTo>
                <a:lnTo>
                  <a:pt x="355600" y="127000"/>
                </a:lnTo>
                <a:lnTo>
                  <a:pt x="330200" y="146050"/>
                </a:lnTo>
                <a:lnTo>
                  <a:pt x="304800" y="171450"/>
                </a:lnTo>
                <a:lnTo>
                  <a:pt x="279400" y="190500"/>
                </a:lnTo>
                <a:lnTo>
                  <a:pt x="247650" y="215900"/>
                </a:lnTo>
                <a:lnTo>
                  <a:pt x="222250" y="234950"/>
                </a:lnTo>
                <a:lnTo>
                  <a:pt x="190500" y="260350"/>
                </a:lnTo>
                <a:lnTo>
                  <a:pt x="158750" y="279400"/>
                </a:lnTo>
                <a:lnTo>
                  <a:pt x="133350" y="304800"/>
                </a:lnTo>
                <a:lnTo>
                  <a:pt x="107950" y="323850"/>
                </a:lnTo>
                <a:lnTo>
                  <a:pt x="82550" y="342900"/>
                </a:lnTo>
                <a:lnTo>
                  <a:pt x="63500" y="355600"/>
                </a:lnTo>
                <a:lnTo>
                  <a:pt x="31750" y="387350"/>
                </a:lnTo>
                <a:lnTo>
                  <a:pt x="12700" y="412750"/>
                </a:lnTo>
                <a:lnTo>
                  <a:pt x="0" y="438150"/>
                </a:lnTo>
                <a:lnTo>
                  <a:pt x="0" y="457200"/>
                </a:lnTo>
                <a:lnTo>
                  <a:pt x="0" y="482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3" name="SMARTINK"/>
          <p:cNvSpPr/>
          <p:nvPr/>
        </p:nvSpPr>
        <p:spPr bwMode="auto">
          <a:xfrm>
            <a:off x="6229350" y="3765550"/>
            <a:ext cx="330201" cy="495301"/>
          </a:xfrm>
          <a:custGeom>
            <a:avLst/>
            <a:gdLst/>
            <a:ahLst/>
            <a:cxnLst/>
            <a:rect l="0" t="0" r="0" b="0"/>
            <a:pathLst>
              <a:path w="330201" h="495301">
                <a:moveTo>
                  <a:pt x="323850" y="31750"/>
                </a:moveTo>
                <a:lnTo>
                  <a:pt x="330200" y="0"/>
                </a:lnTo>
                <a:lnTo>
                  <a:pt x="311150" y="25400"/>
                </a:lnTo>
                <a:lnTo>
                  <a:pt x="304800" y="38100"/>
                </a:lnTo>
                <a:lnTo>
                  <a:pt x="292100" y="63500"/>
                </a:lnTo>
                <a:lnTo>
                  <a:pt x="273050" y="82550"/>
                </a:lnTo>
                <a:lnTo>
                  <a:pt x="260350" y="107950"/>
                </a:lnTo>
                <a:lnTo>
                  <a:pt x="241300" y="133350"/>
                </a:lnTo>
                <a:lnTo>
                  <a:pt x="228600" y="158750"/>
                </a:lnTo>
                <a:lnTo>
                  <a:pt x="209550" y="184150"/>
                </a:lnTo>
                <a:lnTo>
                  <a:pt x="190500" y="209550"/>
                </a:lnTo>
                <a:lnTo>
                  <a:pt x="171450" y="234950"/>
                </a:lnTo>
                <a:lnTo>
                  <a:pt x="152400" y="260350"/>
                </a:lnTo>
                <a:lnTo>
                  <a:pt x="133350" y="279400"/>
                </a:lnTo>
                <a:lnTo>
                  <a:pt x="114300" y="304800"/>
                </a:lnTo>
                <a:lnTo>
                  <a:pt x="95250" y="323850"/>
                </a:lnTo>
                <a:lnTo>
                  <a:pt x="76200" y="349250"/>
                </a:lnTo>
                <a:lnTo>
                  <a:pt x="63500" y="368300"/>
                </a:lnTo>
                <a:lnTo>
                  <a:pt x="50800" y="387350"/>
                </a:lnTo>
                <a:lnTo>
                  <a:pt x="38100" y="400050"/>
                </a:lnTo>
                <a:lnTo>
                  <a:pt x="25400" y="419100"/>
                </a:lnTo>
                <a:lnTo>
                  <a:pt x="12700" y="444500"/>
                </a:lnTo>
                <a:lnTo>
                  <a:pt x="0" y="469900"/>
                </a:lnTo>
                <a:lnTo>
                  <a:pt x="6350" y="495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4" name="SMARTINK"/>
          <p:cNvSpPr/>
          <p:nvPr/>
        </p:nvSpPr>
        <p:spPr bwMode="auto">
          <a:xfrm>
            <a:off x="6908800" y="3854450"/>
            <a:ext cx="514351" cy="431801"/>
          </a:xfrm>
          <a:custGeom>
            <a:avLst/>
            <a:gdLst/>
            <a:ahLst/>
            <a:cxnLst/>
            <a:rect l="0" t="0" r="0" b="0"/>
            <a:pathLst>
              <a:path w="514351" h="431801">
                <a:moveTo>
                  <a:pt x="508000" y="12700"/>
                </a:moveTo>
                <a:lnTo>
                  <a:pt x="514350" y="0"/>
                </a:lnTo>
                <a:lnTo>
                  <a:pt x="482600" y="25400"/>
                </a:lnTo>
                <a:lnTo>
                  <a:pt x="463550" y="38100"/>
                </a:lnTo>
                <a:lnTo>
                  <a:pt x="444500" y="50800"/>
                </a:lnTo>
                <a:lnTo>
                  <a:pt x="425450" y="69850"/>
                </a:lnTo>
                <a:lnTo>
                  <a:pt x="400050" y="88900"/>
                </a:lnTo>
                <a:lnTo>
                  <a:pt x="374650" y="114300"/>
                </a:lnTo>
                <a:lnTo>
                  <a:pt x="342900" y="133350"/>
                </a:lnTo>
                <a:lnTo>
                  <a:pt x="311150" y="158750"/>
                </a:lnTo>
                <a:lnTo>
                  <a:pt x="279400" y="184150"/>
                </a:lnTo>
                <a:lnTo>
                  <a:pt x="241300" y="209550"/>
                </a:lnTo>
                <a:lnTo>
                  <a:pt x="209550" y="234950"/>
                </a:lnTo>
                <a:lnTo>
                  <a:pt x="177800" y="266700"/>
                </a:lnTo>
                <a:lnTo>
                  <a:pt x="139700" y="292100"/>
                </a:lnTo>
                <a:lnTo>
                  <a:pt x="107950" y="317500"/>
                </a:lnTo>
                <a:lnTo>
                  <a:pt x="82550" y="349250"/>
                </a:lnTo>
                <a:lnTo>
                  <a:pt x="50800" y="374650"/>
                </a:lnTo>
                <a:lnTo>
                  <a:pt x="19050" y="406400"/>
                </a:lnTo>
                <a:lnTo>
                  <a:pt x="0" y="431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5" name="SMARTINK"/>
          <p:cNvSpPr/>
          <p:nvPr/>
        </p:nvSpPr>
        <p:spPr bwMode="auto">
          <a:xfrm>
            <a:off x="8058150" y="3752850"/>
            <a:ext cx="266701" cy="349251"/>
          </a:xfrm>
          <a:custGeom>
            <a:avLst/>
            <a:gdLst/>
            <a:ahLst/>
            <a:cxnLst/>
            <a:rect l="0" t="0" r="0" b="0"/>
            <a:pathLst>
              <a:path w="266701" h="349251">
                <a:moveTo>
                  <a:pt x="260350" y="25400"/>
                </a:moveTo>
                <a:lnTo>
                  <a:pt x="266700" y="0"/>
                </a:lnTo>
                <a:lnTo>
                  <a:pt x="247650" y="25400"/>
                </a:lnTo>
                <a:lnTo>
                  <a:pt x="228600" y="50800"/>
                </a:lnTo>
                <a:lnTo>
                  <a:pt x="215900" y="69850"/>
                </a:lnTo>
                <a:lnTo>
                  <a:pt x="196850" y="82550"/>
                </a:lnTo>
                <a:lnTo>
                  <a:pt x="184150" y="101600"/>
                </a:lnTo>
                <a:lnTo>
                  <a:pt x="165100" y="120650"/>
                </a:lnTo>
                <a:lnTo>
                  <a:pt x="152400" y="146050"/>
                </a:lnTo>
                <a:lnTo>
                  <a:pt x="133350" y="165100"/>
                </a:lnTo>
                <a:lnTo>
                  <a:pt x="114300" y="184150"/>
                </a:lnTo>
                <a:lnTo>
                  <a:pt x="101600" y="203200"/>
                </a:lnTo>
                <a:lnTo>
                  <a:pt x="82550" y="222250"/>
                </a:lnTo>
                <a:lnTo>
                  <a:pt x="63500" y="241300"/>
                </a:lnTo>
                <a:lnTo>
                  <a:pt x="50800" y="254000"/>
                </a:lnTo>
                <a:lnTo>
                  <a:pt x="44450" y="273050"/>
                </a:lnTo>
                <a:lnTo>
                  <a:pt x="25400" y="304800"/>
                </a:lnTo>
                <a:lnTo>
                  <a:pt x="6350" y="330200"/>
                </a:lnTo>
                <a:lnTo>
                  <a:pt x="0" y="349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6" name="SMARTINK"/>
          <p:cNvSpPr/>
          <p:nvPr/>
        </p:nvSpPr>
        <p:spPr bwMode="auto">
          <a:xfrm>
            <a:off x="8439150" y="3810000"/>
            <a:ext cx="603251" cy="520701"/>
          </a:xfrm>
          <a:custGeom>
            <a:avLst/>
            <a:gdLst/>
            <a:ahLst/>
            <a:cxnLst/>
            <a:rect l="0" t="0" r="0" b="0"/>
            <a:pathLst>
              <a:path w="603251" h="520701">
                <a:moveTo>
                  <a:pt x="603250" y="0"/>
                </a:moveTo>
                <a:lnTo>
                  <a:pt x="584200" y="0"/>
                </a:lnTo>
                <a:lnTo>
                  <a:pt x="565150" y="19050"/>
                </a:lnTo>
                <a:lnTo>
                  <a:pt x="539750" y="50800"/>
                </a:lnTo>
                <a:lnTo>
                  <a:pt x="520700" y="69850"/>
                </a:lnTo>
                <a:lnTo>
                  <a:pt x="501650" y="88900"/>
                </a:lnTo>
                <a:lnTo>
                  <a:pt x="482600" y="114300"/>
                </a:lnTo>
                <a:lnTo>
                  <a:pt x="457200" y="133350"/>
                </a:lnTo>
                <a:lnTo>
                  <a:pt x="431800" y="158750"/>
                </a:lnTo>
                <a:lnTo>
                  <a:pt x="406400" y="190500"/>
                </a:lnTo>
                <a:lnTo>
                  <a:pt x="374650" y="215900"/>
                </a:lnTo>
                <a:lnTo>
                  <a:pt x="336550" y="247650"/>
                </a:lnTo>
                <a:lnTo>
                  <a:pt x="304800" y="273050"/>
                </a:lnTo>
                <a:lnTo>
                  <a:pt x="266700" y="298450"/>
                </a:lnTo>
                <a:lnTo>
                  <a:pt x="228600" y="323850"/>
                </a:lnTo>
                <a:lnTo>
                  <a:pt x="196850" y="349250"/>
                </a:lnTo>
                <a:lnTo>
                  <a:pt x="158750" y="368300"/>
                </a:lnTo>
                <a:lnTo>
                  <a:pt x="127000" y="393700"/>
                </a:lnTo>
                <a:lnTo>
                  <a:pt x="95250" y="419100"/>
                </a:lnTo>
                <a:lnTo>
                  <a:pt x="69850" y="444500"/>
                </a:lnTo>
                <a:lnTo>
                  <a:pt x="44450" y="469900"/>
                </a:lnTo>
                <a:lnTo>
                  <a:pt x="19050" y="495300"/>
                </a:lnTo>
                <a:lnTo>
                  <a:pt x="0" y="520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7" name="SMARTINK"/>
          <p:cNvSpPr/>
          <p:nvPr/>
        </p:nvSpPr>
        <p:spPr bwMode="auto">
          <a:xfrm>
            <a:off x="3022600" y="4635500"/>
            <a:ext cx="152401" cy="31751"/>
          </a:xfrm>
          <a:custGeom>
            <a:avLst/>
            <a:gdLst/>
            <a:ahLst/>
            <a:cxnLst/>
            <a:rect l="0" t="0" r="0" b="0"/>
            <a:pathLst>
              <a:path w="152401" h="31751">
                <a:moveTo>
                  <a:pt x="0" y="31750"/>
                </a:moveTo>
                <a:lnTo>
                  <a:pt x="25400" y="25400"/>
                </a:lnTo>
                <a:lnTo>
                  <a:pt x="44450" y="25400"/>
                </a:lnTo>
                <a:lnTo>
                  <a:pt x="69850" y="19050"/>
                </a:lnTo>
                <a:lnTo>
                  <a:pt x="101600" y="12700"/>
                </a:lnTo>
                <a:lnTo>
                  <a:pt x="127000" y="6350"/>
                </a:lnTo>
                <a:lnTo>
                  <a:pt x="146050" y="0"/>
                </a:lnTo>
                <a:lnTo>
                  <a:pt x="152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8" name="SMARTINK"/>
          <p:cNvSpPr/>
          <p:nvPr/>
        </p:nvSpPr>
        <p:spPr bwMode="auto">
          <a:xfrm>
            <a:off x="3028950" y="4756150"/>
            <a:ext cx="184151" cy="25401"/>
          </a:xfrm>
          <a:custGeom>
            <a:avLst/>
            <a:gdLst/>
            <a:ahLst/>
            <a:cxnLst/>
            <a:rect l="0" t="0" r="0" b="0"/>
            <a:pathLst>
              <a:path w="184151" h="25401">
                <a:moveTo>
                  <a:pt x="0" y="254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6510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099" name="SMARTINK"/>
          <p:cNvSpPr/>
          <p:nvPr/>
        </p:nvSpPr>
        <p:spPr bwMode="auto">
          <a:xfrm>
            <a:off x="3676650" y="4546600"/>
            <a:ext cx="146051" cy="254001"/>
          </a:xfrm>
          <a:custGeom>
            <a:avLst/>
            <a:gdLst/>
            <a:ahLst/>
            <a:cxnLst/>
            <a:rect l="0" t="0" r="0" b="0"/>
            <a:pathLst>
              <a:path w="146051" h="254001">
                <a:moveTo>
                  <a:pt x="6350" y="57150"/>
                </a:moveTo>
                <a:lnTo>
                  <a:pt x="0" y="44450"/>
                </a:lnTo>
                <a:lnTo>
                  <a:pt x="6350" y="31750"/>
                </a:lnTo>
                <a:lnTo>
                  <a:pt x="31750" y="19050"/>
                </a:lnTo>
                <a:lnTo>
                  <a:pt x="57150" y="12700"/>
                </a:lnTo>
                <a:lnTo>
                  <a:pt x="88900" y="6350"/>
                </a:lnTo>
                <a:lnTo>
                  <a:pt x="107950" y="0"/>
                </a:lnTo>
                <a:lnTo>
                  <a:pt x="133350" y="12700"/>
                </a:lnTo>
                <a:lnTo>
                  <a:pt x="146050" y="25400"/>
                </a:lnTo>
                <a:lnTo>
                  <a:pt x="133350" y="50800"/>
                </a:lnTo>
                <a:lnTo>
                  <a:pt x="101600" y="76200"/>
                </a:lnTo>
                <a:lnTo>
                  <a:pt x="69850" y="95250"/>
                </a:lnTo>
                <a:lnTo>
                  <a:pt x="101600" y="101600"/>
                </a:lnTo>
                <a:lnTo>
                  <a:pt x="127000" y="107950"/>
                </a:lnTo>
                <a:lnTo>
                  <a:pt x="139700" y="120650"/>
                </a:lnTo>
                <a:lnTo>
                  <a:pt x="146050" y="139700"/>
                </a:lnTo>
                <a:lnTo>
                  <a:pt x="133350" y="158750"/>
                </a:lnTo>
                <a:lnTo>
                  <a:pt x="120650" y="184150"/>
                </a:lnTo>
                <a:lnTo>
                  <a:pt x="88900" y="209550"/>
                </a:lnTo>
                <a:lnTo>
                  <a:pt x="69850" y="228600"/>
                </a:lnTo>
                <a:lnTo>
                  <a:pt x="63500" y="241300"/>
                </a:lnTo>
                <a:lnTo>
                  <a:pt x="635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0" name="SMARTINK"/>
          <p:cNvSpPr/>
          <p:nvPr/>
        </p:nvSpPr>
        <p:spPr bwMode="auto">
          <a:xfrm>
            <a:off x="3930650" y="47053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0" y="31750"/>
                </a:moveTo>
                <a:lnTo>
                  <a:pt x="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1" name="SMARTINK"/>
          <p:cNvSpPr/>
          <p:nvPr/>
        </p:nvSpPr>
        <p:spPr bwMode="auto">
          <a:xfrm>
            <a:off x="4057650" y="4546600"/>
            <a:ext cx="146051" cy="203201"/>
          </a:xfrm>
          <a:custGeom>
            <a:avLst/>
            <a:gdLst/>
            <a:ahLst/>
            <a:cxnLst/>
            <a:rect l="0" t="0" r="0" b="0"/>
            <a:pathLst>
              <a:path w="146051" h="203201">
                <a:moveTo>
                  <a:pt x="0" y="31750"/>
                </a:moveTo>
                <a:lnTo>
                  <a:pt x="12700" y="1270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95250" y="38100"/>
                </a:lnTo>
                <a:lnTo>
                  <a:pt x="88900" y="50800"/>
                </a:lnTo>
                <a:lnTo>
                  <a:pt x="69850" y="63500"/>
                </a:lnTo>
                <a:lnTo>
                  <a:pt x="88900" y="69850"/>
                </a:lnTo>
                <a:lnTo>
                  <a:pt x="107950" y="69850"/>
                </a:lnTo>
                <a:lnTo>
                  <a:pt x="133350" y="76200"/>
                </a:lnTo>
                <a:lnTo>
                  <a:pt x="146050" y="82550"/>
                </a:lnTo>
                <a:lnTo>
                  <a:pt x="146050" y="101600"/>
                </a:lnTo>
                <a:lnTo>
                  <a:pt x="139700" y="127000"/>
                </a:lnTo>
                <a:lnTo>
                  <a:pt x="133350" y="146050"/>
                </a:lnTo>
                <a:lnTo>
                  <a:pt x="107950" y="171450"/>
                </a:lnTo>
                <a:lnTo>
                  <a:pt x="82550" y="190500"/>
                </a:lnTo>
                <a:lnTo>
                  <a:pt x="50800" y="196850"/>
                </a:lnTo>
                <a:lnTo>
                  <a:pt x="508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2" name="SMARTINK"/>
          <p:cNvSpPr/>
          <p:nvPr/>
        </p:nvSpPr>
        <p:spPr bwMode="auto">
          <a:xfrm>
            <a:off x="4279900" y="4527550"/>
            <a:ext cx="139701" cy="215901"/>
          </a:xfrm>
          <a:custGeom>
            <a:avLst/>
            <a:gdLst/>
            <a:ahLst/>
            <a:cxnLst/>
            <a:rect l="0" t="0" r="0" b="0"/>
            <a:pathLst>
              <a:path w="139701" h="21590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57150" y="0"/>
                </a:lnTo>
                <a:lnTo>
                  <a:pt x="82550" y="6350"/>
                </a:lnTo>
                <a:lnTo>
                  <a:pt x="88900" y="19050"/>
                </a:lnTo>
                <a:lnTo>
                  <a:pt x="82550" y="44450"/>
                </a:lnTo>
                <a:lnTo>
                  <a:pt x="63500" y="57150"/>
                </a:lnTo>
                <a:lnTo>
                  <a:pt x="101600" y="69850"/>
                </a:lnTo>
                <a:lnTo>
                  <a:pt x="127000" y="76200"/>
                </a:lnTo>
                <a:lnTo>
                  <a:pt x="139700" y="95250"/>
                </a:lnTo>
                <a:lnTo>
                  <a:pt x="139700" y="120650"/>
                </a:lnTo>
                <a:lnTo>
                  <a:pt x="114300" y="158750"/>
                </a:lnTo>
                <a:lnTo>
                  <a:pt x="88900" y="184150"/>
                </a:lnTo>
                <a:lnTo>
                  <a:pt x="63500" y="203200"/>
                </a:lnTo>
                <a:lnTo>
                  <a:pt x="44450" y="209550"/>
                </a:lnTo>
                <a:lnTo>
                  <a:pt x="31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3" name="SMARTINK"/>
          <p:cNvSpPr/>
          <p:nvPr/>
        </p:nvSpPr>
        <p:spPr bwMode="auto">
          <a:xfrm>
            <a:off x="4826000" y="4495800"/>
            <a:ext cx="50801" cy="38101"/>
          </a:xfrm>
          <a:custGeom>
            <a:avLst/>
            <a:gdLst/>
            <a:ahLst/>
            <a:cxnLst/>
            <a:rect l="0" t="0" r="0" b="0"/>
            <a:pathLst>
              <a:path w="50801" h="38101">
                <a:moveTo>
                  <a:pt x="50800" y="6350"/>
                </a:moveTo>
                <a:lnTo>
                  <a:pt x="31750" y="12700"/>
                </a:lnTo>
                <a:lnTo>
                  <a:pt x="19050" y="19050"/>
                </a:lnTo>
                <a:lnTo>
                  <a:pt x="31750" y="0"/>
                </a:lnTo>
                <a:lnTo>
                  <a:pt x="44450" y="6350"/>
                </a:lnTo>
                <a:lnTo>
                  <a:pt x="44450" y="25400"/>
                </a:lnTo>
                <a:lnTo>
                  <a:pt x="38100" y="38100"/>
                </a:lnTo>
                <a:lnTo>
                  <a:pt x="6350" y="38100"/>
                </a:lnTo>
                <a:lnTo>
                  <a:pt x="0" y="12700"/>
                </a:lnTo>
                <a:lnTo>
                  <a:pt x="254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4" name="SMARTINK"/>
          <p:cNvSpPr/>
          <p:nvPr/>
        </p:nvSpPr>
        <p:spPr bwMode="auto">
          <a:xfrm>
            <a:off x="4845050" y="4654550"/>
            <a:ext cx="25401" cy="44451"/>
          </a:xfrm>
          <a:custGeom>
            <a:avLst/>
            <a:gdLst/>
            <a:ahLst/>
            <a:cxnLst/>
            <a:rect l="0" t="0" r="0" b="0"/>
            <a:pathLst>
              <a:path w="25401" h="44451">
                <a:moveTo>
                  <a:pt x="25400" y="12700"/>
                </a:moveTo>
                <a:lnTo>
                  <a:pt x="19050" y="0"/>
                </a:lnTo>
                <a:lnTo>
                  <a:pt x="25400" y="19050"/>
                </a:lnTo>
                <a:lnTo>
                  <a:pt x="0" y="44450"/>
                </a:lnTo>
                <a:lnTo>
                  <a:pt x="6350" y="19050"/>
                </a:lnTo>
                <a:lnTo>
                  <a:pt x="25400" y="19050"/>
                </a:lnTo>
                <a:lnTo>
                  <a:pt x="19050" y="38100"/>
                </a:lnTo>
                <a:lnTo>
                  <a:pt x="127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5" name="SMARTINK"/>
          <p:cNvSpPr/>
          <p:nvPr/>
        </p:nvSpPr>
        <p:spPr bwMode="auto">
          <a:xfrm>
            <a:off x="5219700" y="4438650"/>
            <a:ext cx="133351" cy="222251"/>
          </a:xfrm>
          <a:custGeom>
            <a:avLst/>
            <a:gdLst/>
            <a:ahLst/>
            <a:cxnLst/>
            <a:rect l="0" t="0" r="0" b="0"/>
            <a:pathLst>
              <a:path w="133351" h="222251">
                <a:moveTo>
                  <a:pt x="120650" y="12700"/>
                </a:moveTo>
                <a:lnTo>
                  <a:pt x="133350" y="0"/>
                </a:lnTo>
                <a:lnTo>
                  <a:pt x="107950" y="19050"/>
                </a:lnTo>
                <a:lnTo>
                  <a:pt x="76200" y="50800"/>
                </a:lnTo>
                <a:lnTo>
                  <a:pt x="57150" y="69850"/>
                </a:lnTo>
                <a:lnTo>
                  <a:pt x="38100" y="95250"/>
                </a:lnTo>
                <a:lnTo>
                  <a:pt x="25400" y="120650"/>
                </a:lnTo>
                <a:lnTo>
                  <a:pt x="12700" y="139700"/>
                </a:lnTo>
                <a:lnTo>
                  <a:pt x="6350" y="165100"/>
                </a:lnTo>
                <a:lnTo>
                  <a:pt x="0" y="196850"/>
                </a:lnTo>
                <a:lnTo>
                  <a:pt x="6350" y="209550"/>
                </a:lnTo>
                <a:lnTo>
                  <a:pt x="31750" y="222250"/>
                </a:lnTo>
                <a:lnTo>
                  <a:pt x="50800" y="222250"/>
                </a:lnTo>
                <a:lnTo>
                  <a:pt x="69850" y="215900"/>
                </a:lnTo>
                <a:lnTo>
                  <a:pt x="82550" y="209550"/>
                </a:lnTo>
                <a:lnTo>
                  <a:pt x="88900" y="196850"/>
                </a:lnTo>
                <a:lnTo>
                  <a:pt x="82550" y="177800"/>
                </a:lnTo>
                <a:lnTo>
                  <a:pt x="57150" y="171450"/>
                </a:lnTo>
                <a:lnTo>
                  <a:pt x="38100" y="171450"/>
                </a:lnTo>
                <a:lnTo>
                  <a:pt x="25400" y="177800"/>
                </a:lnTo>
                <a:lnTo>
                  <a:pt x="12700" y="19050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6" name="SMARTINK"/>
          <p:cNvSpPr/>
          <p:nvPr/>
        </p:nvSpPr>
        <p:spPr bwMode="auto">
          <a:xfrm>
            <a:off x="5384800" y="46164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0"/>
                </a:moveTo>
                <a:lnTo>
                  <a:pt x="0" y="1270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7" name="SMARTINK"/>
          <p:cNvSpPr/>
          <p:nvPr/>
        </p:nvSpPr>
        <p:spPr bwMode="auto">
          <a:xfrm>
            <a:off x="5429250" y="4457700"/>
            <a:ext cx="184151" cy="215901"/>
          </a:xfrm>
          <a:custGeom>
            <a:avLst/>
            <a:gdLst/>
            <a:ahLst/>
            <a:cxnLst/>
            <a:rect l="0" t="0" r="0" b="0"/>
            <a:pathLst>
              <a:path w="184151" h="215901">
                <a:moveTo>
                  <a:pt x="12700" y="25400"/>
                </a:moveTo>
                <a:lnTo>
                  <a:pt x="0" y="12700"/>
                </a:ln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0"/>
                </a:lnTo>
                <a:lnTo>
                  <a:pt x="177800" y="6350"/>
                </a:lnTo>
                <a:lnTo>
                  <a:pt x="184150" y="25400"/>
                </a:lnTo>
                <a:lnTo>
                  <a:pt x="165100" y="57150"/>
                </a:lnTo>
                <a:lnTo>
                  <a:pt x="152400" y="76200"/>
                </a:lnTo>
                <a:lnTo>
                  <a:pt x="146050" y="101600"/>
                </a:lnTo>
                <a:lnTo>
                  <a:pt x="133350" y="127000"/>
                </a:lnTo>
                <a:lnTo>
                  <a:pt x="120650" y="152400"/>
                </a:lnTo>
                <a:lnTo>
                  <a:pt x="114300" y="184150"/>
                </a:lnTo>
                <a:lnTo>
                  <a:pt x="1143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8" name="SMARTINK"/>
          <p:cNvSpPr/>
          <p:nvPr/>
        </p:nvSpPr>
        <p:spPr bwMode="auto">
          <a:xfrm>
            <a:off x="5467350" y="45656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1270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46050" y="6350"/>
                </a:lnTo>
                <a:lnTo>
                  <a:pt x="1714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09" name="SMARTINK"/>
          <p:cNvSpPr/>
          <p:nvPr/>
        </p:nvSpPr>
        <p:spPr bwMode="auto">
          <a:xfrm>
            <a:off x="5753100" y="4445000"/>
            <a:ext cx="19051" cy="203201"/>
          </a:xfrm>
          <a:custGeom>
            <a:avLst/>
            <a:gdLst/>
            <a:ahLst/>
            <a:cxnLst/>
            <a:rect l="0" t="0" r="0" b="0"/>
            <a:pathLst>
              <a:path w="19051" h="203201">
                <a:moveTo>
                  <a:pt x="0" y="0"/>
                </a:moveTo>
                <a:lnTo>
                  <a:pt x="12700" y="1905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90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0" name="SMARTINK"/>
          <p:cNvSpPr/>
          <p:nvPr/>
        </p:nvSpPr>
        <p:spPr bwMode="auto">
          <a:xfrm>
            <a:off x="6121400" y="4425950"/>
            <a:ext cx="50801" cy="50801"/>
          </a:xfrm>
          <a:custGeom>
            <a:avLst/>
            <a:gdLst/>
            <a:ahLst/>
            <a:cxnLst/>
            <a:rect l="0" t="0" r="0" b="0"/>
            <a:pathLst>
              <a:path w="50801" h="50801">
                <a:moveTo>
                  <a:pt x="5080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0" y="12700"/>
                </a:lnTo>
                <a:lnTo>
                  <a:pt x="19050" y="12700"/>
                </a:lnTo>
                <a:lnTo>
                  <a:pt x="25400" y="25400"/>
                </a:lnTo>
                <a:lnTo>
                  <a:pt x="31750" y="38100"/>
                </a:lnTo>
                <a:lnTo>
                  <a:pt x="19050" y="44450"/>
                </a:lnTo>
                <a:lnTo>
                  <a:pt x="6350" y="50800"/>
                </a:lnTo>
                <a:lnTo>
                  <a:pt x="0" y="31750"/>
                </a:lnTo>
                <a:lnTo>
                  <a:pt x="190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1" name="SMARTINK"/>
          <p:cNvSpPr/>
          <p:nvPr/>
        </p:nvSpPr>
        <p:spPr bwMode="auto">
          <a:xfrm>
            <a:off x="6108700" y="4616450"/>
            <a:ext cx="50801" cy="44451"/>
          </a:xfrm>
          <a:custGeom>
            <a:avLst/>
            <a:gdLst/>
            <a:ahLst/>
            <a:cxnLst/>
            <a:rect l="0" t="0" r="0" b="0"/>
            <a:pathLst>
              <a:path w="50801" h="44451">
                <a:moveTo>
                  <a:pt x="31750" y="12700"/>
                </a:moveTo>
                <a:lnTo>
                  <a:pt x="12700" y="12700"/>
                </a:ln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0800" y="25400"/>
                </a:lnTo>
                <a:lnTo>
                  <a:pt x="38100" y="38100"/>
                </a:lnTo>
                <a:lnTo>
                  <a:pt x="25400" y="44450"/>
                </a:lnTo>
                <a:lnTo>
                  <a:pt x="6350" y="31750"/>
                </a:lnTo>
                <a:lnTo>
                  <a:pt x="0" y="19050"/>
                </a:lnTo>
                <a:lnTo>
                  <a:pt x="6350" y="6350"/>
                </a:lnTo>
                <a:lnTo>
                  <a:pt x="6350" y="38100"/>
                </a:lnTo>
                <a:lnTo>
                  <a:pt x="127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2" name="SMARTINK"/>
          <p:cNvSpPr/>
          <p:nvPr/>
        </p:nvSpPr>
        <p:spPr bwMode="auto">
          <a:xfrm>
            <a:off x="6610350" y="447040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0" y="12700"/>
                </a:moveTo>
                <a:lnTo>
                  <a:pt x="6350" y="0"/>
                </a:lnTo>
                <a:lnTo>
                  <a:pt x="44450" y="0"/>
                </a:lnTo>
                <a:lnTo>
                  <a:pt x="69850" y="0"/>
                </a:lnTo>
                <a:lnTo>
                  <a:pt x="88900" y="6350"/>
                </a:lnTo>
                <a:lnTo>
                  <a:pt x="101600" y="19050"/>
                </a:lnTo>
                <a:lnTo>
                  <a:pt x="95250" y="31750"/>
                </a:lnTo>
                <a:lnTo>
                  <a:pt x="69850" y="57150"/>
                </a:lnTo>
                <a:lnTo>
                  <a:pt x="57150" y="69850"/>
                </a:lnTo>
                <a:lnTo>
                  <a:pt x="76200" y="76200"/>
                </a:lnTo>
                <a:lnTo>
                  <a:pt x="101600" y="82550"/>
                </a:lnTo>
                <a:lnTo>
                  <a:pt x="120650" y="95250"/>
                </a:lnTo>
                <a:lnTo>
                  <a:pt x="127000" y="114300"/>
                </a:lnTo>
                <a:lnTo>
                  <a:pt x="114300" y="133350"/>
                </a:lnTo>
                <a:lnTo>
                  <a:pt x="88900" y="146050"/>
                </a:lnTo>
                <a:lnTo>
                  <a:pt x="63500" y="16510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3" name="SMARTINK"/>
          <p:cNvSpPr/>
          <p:nvPr/>
        </p:nvSpPr>
        <p:spPr bwMode="auto">
          <a:xfrm>
            <a:off x="6813550" y="46037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0" y="0"/>
                </a:moveTo>
                <a:lnTo>
                  <a:pt x="635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4" name="SMARTINK"/>
          <p:cNvSpPr/>
          <p:nvPr/>
        </p:nvSpPr>
        <p:spPr bwMode="auto">
          <a:xfrm>
            <a:off x="6927850" y="4464050"/>
            <a:ext cx="146051" cy="165101"/>
          </a:xfrm>
          <a:custGeom>
            <a:avLst/>
            <a:gdLst/>
            <a:ahLst/>
            <a:cxnLst/>
            <a:rect l="0" t="0" r="0" b="0"/>
            <a:pathLst>
              <a:path w="146051" h="165101">
                <a:moveTo>
                  <a:pt x="0" y="25400"/>
                </a:moveTo>
                <a:lnTo>
                  <a:pt x="6350" y="12700"/>
                </a:lnTo>
                <a:lnTo>
                  <a:pt x="3175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7950" y="6350"/>
                </a:lnTo>
                <a:lnTo>
                  <a:pt x="114300" y="25400"/>
                </a:lnTo>
                <a:lnTo>
                  <a:pt x="107950" y="38100"/>
                </a:lnTo>
                <a:lnTo>
                  <a:pt x="88900" y="50800"/>
                </a:lnTo>
                <a:lnTo>
                  <a:pt x="95250" y="63500"/>
                </a:lnTo>
                <a:lnTo>
                  <a:pt x="120650" y="76200"/>
                </a:lnTo>
                <a:lnTo>
                  <a:pt x="133350" y="82550"/>
                </a:lnTo>
                <a:lnTo>
                  <a:pt x="146050" y="95250"/>
                </a:lnTo>
                <a:lnTo>
                  <a:pt x="146050" y="120650"/>
                </a:lnTo>
                <a:lnTo>
                  <a:pt x="114300" y="146050"/>
                </a:lnTo>
                <a:lnTo>
                  <a:pt x="82550" y="158750"/>
                </a:lnTo>
                <a:lnTo>
                  <a:pt x="69850" y="165100"/>
                </a:lnTo>
                <a:lnTo>
                  <a:pt x="444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5" name="SMARTINK"/>
          <p:cNvSpPr/>
          <p:nvPr/>
        </p:nvSpPr>
        <p:spPr bwMode="auto">
          <a:xfrm>
            <a:off x="7105650" y="4451350"/>
            <a:ext cx="177801" cy="196851"/>
          </a:xfrm>
          <a:custGeom>
            <a:avLst/>
            <a:gdLst/>
            <a:ahLst/>
            <a:cxnLst/>
            <a:rect l="0" t="0" r="0" b="0"/>
            <a:pathLst>
              <a:path w="177801" h="196851">
                <a:moveTo>
                  <a:pt x="0" y="19050"/>
                </a:moveTo>
                <a:lnTo>
                  <a:pt x="25400" y="6350"/>
                </a:lnTo>
                <a:lnTo>
                  <a:pt x="44450" y="0"/>
                </a:lnTo>
                <a:lnTo>
                  <a:pt x="69850" y="0"/>
                </a:lnTo>
                <a:lnTo>
                  <a:pt x="95250" y="6350"/>
                </a:lnTo>
                <a:lnTo>
                  <a:pt x="114300" y="19050"/>
                </a:lnTo>
                <a:lnTo>
                  <a:pt x="120650" y="31750"/>
                </a:lnTo>
                <a:lnTo>
                  <a:pt x="127000" y="44450"/>
                </a:lnTo>
                <a:lnTo>
                  <a:pt x="120650" y="57150"/>
                </a:lnTo>
                <a:lnTo>
                  <a:pt x="88900" y="82550"/>
                </a:lnTo>
                <a:lnTo>
                  <a:pt x="107950" y="82550"/>
                </a:lnTo>
                <a:lnTo>
                  <a:pt x="139700" y="88900"/>
                </a:lnTo>
                <a:lnTo>
                  <a:pt x="171450" y="107950"/>
                </a:lnTo>
                <a:lnTo>
                  <a:pt x="177800" y="127000"/>
                </a:lnTo>
                <a:lnTo>
                  <a:pt x="171450" y="146050"/>
                </a:lnTo>
                <a:lnTo>
                  <a:pt x="158750" y="152400"/>
                </a:lnTo>
                <a:lnTo>
                  <a:pt x="133350" y="165100"/>
                </a:lnTo>
                <a:lnTo>
                  <a:pt x="107950" y="171450"/>
                </a:lnTo>
                <a:lnTo>
                  <a:pt x="82550" y="177800"/>
                </a:lnTo>
                <a:lnTo>
                  <a:pt x="50800" y="184150"/>
                </a:lnTo>
                <a:lnTo>
                  <a:pt x="317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6" name="SMARTINK"/>
          <p:cNvSpPr/>
          <p:nvPr/>
        </p:nvSpPr>
        <p:spPr bwMode="auto">
          <a:xfrm>
            <a:off x="4489450" y="4629150"/>
            <a:ext cx="101601" cy="63501"/>
          </a:xfrm>
          <a:custGeom>
            <a:avLst/>
            <a:gdLst/>
            <a:ahLst/>
            <a:cxnLst/>
            <a:rect l="0" t="0" r="0" b="0"/>
            <a:pathLst>
              <a:path w="101601" h="63501">
                <a:moveTo>
                  <a:pt x="0" y="0"/>
                </a:moveTo>
                <a:lnTo>
                  <a:pt x="6350" y="12700"/>
                </a:lnTo>
                <a:lnTo>
                  <a:pt x="12700" y="31750"/>
                </a:lnTo>
                <a:lnTo>
                  <a:pt x="19050" y="12700"/>
                </a:lnTo>
                <a:lnTo>
                  <a:pt x="38100" y="19050"/>
                </a:lnTo>
                <a:lnTo>
                  <a:pt x="44450" y="31750"/>
                </a:lnTo>
                <a:lnTo>
                  <a:pt x="69850" y="19050"/>
                </a:lnTo>
                <a:lnTo>
                  <a:pt x="82550" y="25400"/>
                </a:lnTo>
                <a:lnTo>
                  <a:pt x="95250" y="57150"/>
                </a:lnTo>
                <a:lnTo>
                  <a:pt x="1016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7" name="SMARTINK"/>
          <p:cNvSpPr/>
          <p:nvPr/>
        </p:nvSpPr>
        <p:spPr bwMode="auto">
          <a:xfrm>
            <a:off x="4616450" y="4641850"/>
            <a:ext cx="31751" cy="44451"/>
          </a:xfrm>
          <a:custGeom>
            <a:avLst/>
            <a:gdLst/>
            <a:ahLst/>
            <a:cxnLst/>
            <a:rect l="0" t="0" r="0" b="0"/>
            <a:pathLst>
              <a:path w="31751" h="44451">
                <a:moveTo>
                  <a:pt x="25400" y="0"/>
                </a:move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44450"/>
                </a:lnTo>
                <a:lnTo>
                  <a:pt x="31750" y="38100"/>
                </a:lnTo>
                <a:lnTo>
                  <a:pt x="25400" y="190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8" name="SMARTINK"/>
          <p:cNvSpPr/>
          <p:nvPr/>
        </p:nvSpPr>
        <p:spPr bwMode="auto">
          <a:xfrm>
            <a:off x="4679950" y="4552950"/>
            <a:ext cx="50801" cy="165101"/>
          </a:xfrm>
          <a:custGeom>
            <a:avLst/>
            <a:gdLst/>
            <a:ahLst/>
            <a:cxnLst/>
            <a:rect l="0" t="0" r="0" b="0"/>
            <a:pathLst>
              <a:path w="50801" h="165101">
                <a:moveTo>
                  <a:pt x="635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6350" y="120650"/>
                </a:lnTo>
                <a:lnTo>
                  <a:pt x="6350" y="1397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50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19" name="SMARTINK"/>
          <p:cNvSpPr/>
          <p:nvPr/>
        </p:nvSpPr>
        <p:spPr bwMode="auto">
          <a:xfrm>
            <a:off x="5822950" y="4591050"/>
            <a:ext cx="95251" cy="57151"/>
          </a:xfrm>
          <a:custGeom>
            <a:avLst/>
            <a:gdLst/>
            <a:ahLst/>
            <a:cxnLst/>
            <a:rect l="0" t="0" r="0" b="0"/>
            <a:pathLst>
              <a:path w="95251" h="571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12700" y="38100"/>
                </a:lnTo>
                <a:lnTo>
                  <a:pt x="19050" y="19050"/>
                </a:lnTo>
                <a:lnTo>
                  <a:pt x="38100" y="19050"/>
                </a:lnTo>
                <a:lnTo>
                  <a:pt x="38100" y="38100"/>
                </a:lnTo>
                <a:lnTo>
                  <a:pt x="50800" y="25400"/>
                </a:lnTo>
                <a:lnTo>
                  <a:pt x="76200" y="44450"/>
                </a:lnTo>
                <a:lnTo>
                  <a:pt x="952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0" name="SMARTINK"/>
          <p:cNvSpPr/>
          <p:nvPr/>
        </p:nvSpPr>
        <p:spPr bwMode="auto">
          <a:xfrm>
            <a:off x="5918200" y="4616450"/>
            <a:ext cx="38101" cy="31751"/>
          </a:xfrm>
          <a:custGeom>
            <a:avLst/>
            <a:gdLst/>
            <a:ahLst/>
            <a:cxnLst/>
            <a:rect l="0" t="0" r="0" b="0"/>
            <a:pathLst>
              <a:path w="38101" h="31751">
                <a:moveTo>
                  <a:pt x="38100" y="0"/>
                </a:move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19050" y="31750"/>
                </a:lnTo>
                <a:lnTo>
                  <a:pt x="25400" y="190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1" name="SMARTINK"/>
          <p:cNvSpPr/>
          <p:nvPr/>
        </p:nvSpPr>
        <p:spPr bwMode="auto">
          <a:xfrm>
            <a:off x="5969000" y="4527550"/>
            <a:ext cx="63501" cy="152401"/>
          </a:xfrm>
          <a:custGeom>
            <a:avLst/>
            <a:gdLst/>
            <a:ahLst/>
            <a:cxnLst/>
            <a:rect l="0" t="0" r="0" b="0"/>
            <a:pathLst>
              <a:path w="63501" h="152401">
                <a:moveTo>
                  <a:pt x="635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2700" y="127000"/>
                </a:lnTo>
                <a:lnTo>
                  <a:pt x="25400" y="133350"/>
                </a:lnTo>
                <a:lnTo>
                  <a:pt x="50800" y="146050"/>
                </a:lnTo>
                <a:lnTo>
                  <a:pt x="635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2" name="SMARTINK"/>
          <p:cNvSpPr/>
          <p:nvPr/>
        </p:nvSpPr>
        <p:spPr bwMode="auto">
          <a:xfrm>
            <a:off x="7385050" y="4546600"/>
            <a:ext cx="184151" cy="76201"/>
          </a:xfrm>
          <a:custGeom>
            <a:avLst/>
            <a:gdLst/>
            <a:ahLst/>
            <a:cxnLst/>
            <a:rect l="0" t="0" r="0" b="0"/>
            <a:pathLst>
              <a:path w="184151" h="76201">
                <a:moveTo>
                  <a:pt x="0" y="6350"/>
                </a:moveTo>
                <a:lnTo>
                  <a:pt x="12700" y="0"/>
                </a:lnTo>
                <a:lnTo>
                  <a:pt x="31750" y="38100"/>
                </a:lnTo>
                <a:lnTo>
                  <a:pt x="31750" y="76200"/>
                </a:lnTo>
                <a:lnTo>
                  <a:pt x="38100" y="63500"/>
                </a:lnTo>
                <a:lnTo>
                  <a:pt x="44450" y="38100"/>
                </a:lnTo>
                <a:lnTo>
                  <a:pt x="50800" y="25400"/>
                </a:lnTo>
                <a:lnTo>
                  <a:pt x="63500" y="31750"/>
                </a:lnTo>
                <a:lnTo>
                  <a:pt x="76200" y="44450"/>
                </a:lnTo>
                <a:lnTo>
                  <a:pt x="107950" y="31750"/>
                </a:lnTo>
                <a:lnTo>
                  <a:pt x="127000" y="31750"/>
                </a:lnTo>
                <a:lnTo>
                  <a:pt x="152400" y="50800"/>
                </a:lnTo>
                <a:lnTo>
                  <a:pt x="1841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3" name="SMARTINK"/>
          <p:cNvSpPr/>
          <p:nvPr/>
        </p:nvSpPr>
        <p:spPr bwMode="auto">
          <a:xfrm>
            <a:off x="7562850" y="4565650"/>
            <a:ext cx="63501" cy="57151"/>
          </a:xfrm>
          <a:custGeom>
            <a:avLst/>
            <a:gdLst/>
            <a:ahLst/>
            <a:cxnLst/>
            <a:rect l="0" t="0" r="0" b="0"/>
            <a:pathLst>
              <a:path w="63501" h="57151">
                <a:moveTo>
                  <a:pt x="38100" y="0"/>
                </a:move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31750" y="57150"/>
                </a:lnTo>
                <a:lnTo>
                  <a:pt x="50800" y="57150"/>
                </a:lnTo>
                <a:lnTo>
                  <a:pt x="63500" y="44450"/>
                </a:lnTo>
                <a:lnTo>
                  <a:pt x="63500" y="25400"/>
                </a:lnTo>
                <a:lnTo>
                  <a:pt x="50800" y="12700"/>
                </a:lnTo>
                <a:lnTo>
                  <a:pt x="2540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4" name="SMARTINK"/>
          <p:cNvSpPr/>
          <p:nvPr/>
        </p:nvSpPr>
        <p:spPr bwMode="auto">
          <a:xfrm>
            <a:off x="7677150" y="4470400"/>
            <a:ext cx="88901" cy="190501"/>
          </a:xfrm>
          <a:custGeom>
            <a:avLst/>
            <a:gdLst/>
            <a:ahLst/>
            <a:cxnLst/>
            <a:rect l="0" t="0" r="0" b="0"/>
            <a:pathLst>
              <a:path w="88901" h="190501">
                <a:moveTo>
                  <a:pt x="25400" y="0"/>
                </a:moveTo>
                <a:lnTo>
                  <a:pt x="635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6350" y="146050"/>
                </a:lnTo>
                <a:lnTo>
                  <a:pt x="25400" y="171450"/>
                </a:lnTo>
                <a:lnTo>
                  <a:pt x="38100" y="184150"/>
                </a:lnTo>
                <a:lnTo>
                  <a:pt x="57150" y="190500"/>
                </a:lnTo>
                <a:lnTo>
                  <a:pt x="889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5" name="SMARTINK"/>
          <p:cNvSpPr/>
          <p:nvPr/>
        </p:nvSpPr>
        <p:spPr bwMode="auto">
          <a:xfrm>
            <a:off x="3625850" y="4775200"/>
            <a:ext cx="1174751" cy="76201"/>
          </a:xfrm>
          <a:custGeom>
            <a:avLst/>
            <a:gdLst/>
            <a:ahLst/>
            <a:cxnLst/>
            <a:rect l="0" t="0" r="0" b="0"/>
            <a:pathLst>
              <a:path w="1174751" h="76201">
                <a:moveTo>
                  <a:pt x="0" y="76200"/>
                </a:moveTo>
                <a:lnTo>
                  <a:pt x="12700" y="63500"/>
                </a:lnTo>
                <a:lnTo>
                  <a:pt x="44450" y="63500"/>
                </a:lnTo>
                <a:lnTo>
                  <a:pt x="76200" y="57150"/>
                </a:lnTo>
                <a:lnTo>
                  <a:pt x="95250" y="57150"/>
                </a:lnTo>
                <a:lnTo>
                  <a:pt x="120650" y="57150"/>
                </a:lnTo>
                <a:lnTo>
                  <a:pt x="146050" y="57150"/>
                </a:lnTo>
                <a:lnTo>
                  <a:pt x="177800" y="57150"/>
                </a:lnTo>
                <a:lnTo>
                  <a:pt x="209550" y="57150"/>
                </a:lnTo>
                <a:lnTo>
                  <a:pt x="241300" y="50800"/>
                </a:lnTo>
                <a:lnTo>
                  <a:pt x="279400" y="50800"/>
                </a:lnTo>
                <a:lnTo>
                  <a:pt x="323850" y="50800"/>
                </a:lnTo>
                <a:lnTo>
                  <a:pt x="368300" y="50800"/>
                </a:lnTo>
                <a:lnTo>
                  <a:pt x="412750" y="44450"/>
                </a:lnTo>
                <a:lnTo>
                  <a:pt x="463550" y="44450"/>
                </a:lnTo>
                <a:lnTo>
                  <a:pt x="514350" y="44450"/>
                </a:lnTo>
                <a:lnTo>
                  <a:pt x="565150" y="38100"/>
                </a:lnTo>
                <a:lnTo>
                  <a:pt x="622300" y="38100"/>
                </a:lnTo>
                <a:lnTo>
                  <a:pt x="673100" y="38100"/>
                </a:lnTo>
                <a:lnTo>
                  <a:pt x="723900" y="31750"/>
                </a:lnTo>
                <a:lnTo>
                  <a:pt x="774700" y="31750"/>
                </a:lnTo>
                <a:lnTo>
                  <a:pt x="819150" y="31750"/>
                </a:lnTo>
                <a:lnTo>
                  <a:pt x="863600" y="25400"/>
                </a:lnTo>
                <a:lnTo>
                  <a:pt x="908050" y="25400"/>
                </a:lnTo>
                <a:lnTo>
                  <a:pt x="952500" y="19050"/>
                </a:lnTo>
                <a:lnTo>
                  <a:pt x="990600" y="19050"/>
                </a:lnTo>
                <a:lnTo>
                  <a:pt x="1022350" y="12700"/>
                </a:lnTo>
                <a:lnTo>
                  <a:pt x="1054100" y="12700"/>
                </a:lnTo>
                <a:lnTo>
                  <a:pt x="1079500" y="12700"/>
                </a:lnTo>
                <a:lnTo>
                  <a:pt x="1104900" y="6350"/>
                </a:lnTo>
                <a:lnTo>
                  <a:pt x="1130300" y="6350"/>
                </a:lnTo>
                <a:lnTo>
                  <a:pt x="1174750" y="0"/>
                </a:lnTo>
                <a:lnTo>
                  <a:pt x="1143000" y="0"/>
                </a:lnTo>
                <a:lnTo>
                  <a:pt x="1117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6" name="SMARTINK"/>
          <p:cNvSpPr/>
          <p:nvPr/>
        </p:nvSpPr>
        <p:spPr bwMode="auto">
          <a:xfrm>
            <a:off x="3917950" y="489585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6350"/>
                </a:moveTo>
                <a:lnTo>
                  <a:pt x="25400" y="0"/>
                </a:lnTo>
                <a:lnTo>
                  <a:pt x="57150" y="0"/>
                </a:lnTo>
                <a:lnTo>
                  <a:pt x="88900" y="0"/>
                </a:lnTo>
                <a:lnTo>
                  <a:pt x="101600" y="6350"/>
                </a:lnTo>
                <a:lnTo>
                  <a:pt x="107950" y="19050"/>
                </a:lnTo>
                <a:lnTo>
                  <a:pt x="95250" y="31750"/>
                </a:lnTo>
                <a:lnTo>
                  <a:pt x="76200" y="50800"/>
                </a:lnTo>
                <a:lnTo>
                  <a:pt x="88900" y="57150"/>
                </a:lnTo>
                <a:lnTo>
                  <a:pt x="114300" y="69850"/>
                </a:lnTo>
                <a:lnTo>
                  <a:pt x="120650" y="88900"/>
                </a:lnTo>
                <a:lnTo>
                  <a:pt x="114300" y="107950"/>
                </a:lnTo>
                <a:lnTo>
                  <a:pt x="101600" y="120650"/>
                </a:lnTo>
                <a:lnTo>
                  <a:pt x="76200" y="139700"/>
                </a:lnTo>
                <a:lnTo>
                  <a:pt x="63500" y="146050"/>
                </a:lnTo>
                <a:lnTo>
                  <a:pt x="571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7" name="SMARTINK"/>
          <p:cNvSpPr/>
          <p:nvPr/>
        </p:nvSpPr>
        <p:spPr bwMode="auto">
          <a:xfrm>
            <a:off x="4095750" y="499110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0"/>
                </a:moveTo>
                <a:lnTo>
                  <a:pt x="635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8" name="SMARTINK"/>
          <p:cNvSpPr/>
          <p:nvPr/>
        </p:nvSpPr>
        <p:spPr bwMode="auto">
          <a:xfrm>
            <a:off x="4178300" y="488315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76200" y="12700"/>
                </a:lnTo>
                <a:lnTo>
                  <a:pt x="63500" y="38100"/>
                </a:lnTo>
                <a:lnTo>
                  <a:pt x="38100" y="57150"/>
                </a:lnTo>
                <a:lnTo>
                  <a:pt x="63500" y="63500"/>
                </a:lnTo>
                <a:lnTo>
                  <a:pt x="88900" y="69850"/>
                </a:lnTo>
                <a:lnTo>
                  <a:pt x="101600" y="88900"/>
                </a:lnTo>
                <a:lnTo>
                  <a:pt x="95250" y="107950"/>
                </a:lnTo>
                <a:lnTo>
                  <a:pt x="82550" y="127000"/>
                </a:lnTo>
                <a:lnTo>
                  <a:pt x="63500" y="133350"/>
                </a:lnTo>
                <a:lnTo>
                  <a:pt x="38100" y="14605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29" name="SMARTINK"/>
          <p:cNvSpPr/>
          <p:nvPr/>
        </p:nvSpPr>
        <p:spPr bwMode="auto">
          <a:xfrm>
            <a:off x="4324350" y="4895850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0" y="12700"/>
                </a:moveTo>
                <a:lnTo>
                  <a:pt x="25400" y="0"/>
                </a:lnTo>
                <a:lnTo>
                  <a:pt x="57150" y="0"/>
                </a:lnTo>
                <a:lnTo>
                  <a:pt x="69850" y="12700"/>
                </a:lnTo>
                <a:lnTo>
                  <a:pt x="57150" y="38100"/>
                </a:lnTo>
                <a:lnTo>
                  <a:pt x="69850" y="57150"/>
                </a:lnTo>
                <a:lnTo>
                  <a:pt x="95250" y="69850"/>
                </a:lnTo>
                <a:lnTo>
                  <a:pt x="107950" y="76200"/>
                </a:lnTo>
                <a:lnTo>
                  <a:pt x="114300" y="88900"/>
                </a:lnTo>
                <a:lnTo>
                  <a:pt x="107950" y="107950"/>
                </a:lnTo>
                <a:lnTo>
                  <a:pt x="95250" y="127000"/>
                </a:lnTo>
                <a:lnTo>
                  <a:pt x="63500" y="139700"/>
                </a:lnTo>
                <a:lnTo>
                  <a:pt x="5080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0" name="SMARTINK"/>
          <p:cNvSpPr/>
          <p:nvPr/>
        </p:nvSpPr>
        <p:spPr bwMode="auto">
          <a:xfrm>
            <a:off x="5187950" y="4756150"/>
            <a:ext cx="1003301" cy="25401"/>
          </a:xfrm>
          <a:custGeom>
            <a:avLst/>
            <a:gdLst/>
            <a:ahLst/>
            <a:cxnLst/>
            <a:rect l="0" t="0" r="0" b="0"/>
            <a:pathLst>
              <a:path w="1003301" h="25401">
                <a:moveTo>
                  <a:pt x="0" y="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52400" y="12700"/>
                </a:lnTo>
                <a:lnTo>
                  <a:pt x="190500" y="12700"/>
                </a:lnTo>
                <a:lnTo>
                  <a:pt x="228600" y="12700"/>
                </a:lnTo>
                <a:lnTo>
                  <a:pt x="266700" y="12700"/>
                </a:lnTo>
                <a:lnTo>
                  <a:pt x="311150" y="12700"/>
                </a:lnTo>
                <a:lnTo>
                  <a:pt x="355600" y="12700"/>
                </a:lnTo>
                <a:lnTo>
                  <a:pt x="406400" y="12700"/>
                </a:lnTo>
                <a:lnTo>
                  <a:pt x="450850" y="12700"/>
                </a:lnTo>
                <a:lnTo>
                  <a:pt x="501650" y="12700"/>
                </a:lnTo>
                <a:lnTo>
                  <a:pt x="552450" y="12700"/>
                </a:lnTo>
                <a:lnTo>
                  <a:pt x="603250" y="12700"/>
                </a:lnTo>
                <a:lnTo>
                  <a:pt x="647700" y="12700"/>
                </a:lnTo>
                <a:lnTo>
                  <a:pt x="698500" y="12700"/>
                </a:lnTo>
                <a:lnTo>
                  <a:pt x="749300" y="12700"/>
                </a:lnTo>
                <a:lnTo>
                  <a:pt x="787400" y="12700"/>
                </a:lnTo>
                <a:lnTo>
                  <a:pt x="831850" y="12700"/>
                </a:lnTo>
                <a:lnTo>
                  <a:pt x="869950" y="12700"/>
                </a:lnTo>
                <a:lnTo>
                  <a:pt x="901700" y="12700"/>
                </a:lnTo>
                <a:lnTo>
                  <a:pt x="927100" y="12700"/>
                </a:lnTo>
                <a:lnTo>
                  <a:pt x="952500" y="12700"/>
                </a:lnTo>
                <a:lnTo>
                  <a:pt x="971550" y="12700"/>
                </a:lnTo>
                <a:lnTo>
                  <a:pt x="1003300" y="12700"/>
                </a:lnTo>
                <a:lnTo>
                  <a:pt x="965200" y="19050"/>
                </a:lnTo>
                <a:lnTo>
                  <a:pt x="946150" y="19050"/>
                </a:lnTo>
                <a:lnTo>
                  <a:pt x="914400" y="19050"/>
                </a:lnTo>
                <a:lnTo>
                  <a:pt x="90805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1" name="SMARTINK"/>
          <p:cNvSpPr/>
          <p:nvPr/>
        </p:nvSpPr>
        <p:spPr bwMode="auto">
          <a:xfrm>
            <a:off x="5308600" y="4845050"/>
            <a:ext cx="139701" cy="184151"/>
          </a:xfrm>
          <a:custGeom>
            <a:avLst/>
            <a:gdLst/>
            <a:ahLst/>
            <a:cxnLst/>
            <a:rect l="0" t="0" r="0" b="0"/>
            <a:pathLst>
              <a:path w="139701" h="184151">
                <a:moveTo>
                  <a:pt x="0" y="31750"/>
                </a:moveTo>
                <a:lnTo>
                  <a:pt x="12700" y="12700"/>
                </a:lnTo>
                <a:lnTo>
                  <a:pt x="44450" y="0"/>
                </a:lnTo>
                <a:lnTo>
                  <a:pt x="63500" y="0"/>
                </a:lnTo>
                <a:lnTo>
                  <a:pt x="88900" y="6350"/>
                </a:lnTo>
                <a:lnTo>
                  <a:pt x="107950" y="12700"/>
                </a:lnTo>
                <a:lnTo>
                  <a:pt x="114300" y="25400"/>
                </a:lnTo>
                <a:lnTo>
                  <a:pt x="101600" y="50800"/>
                </a:lnTo>
                <a:lnTo>
                  <a:pt x="82550" y="69850"/>
                </a:lnTo>
                <a:lnTo>
                  <a:pt x="57150" y="82550"/>
                </a:lnTo>
                <a:lnTo>
                  <a:pt x="88900" y="95250"/>
                </a:lnTo>
                <a:lnTo>
                  <a:pt x="114300" y="101600"/>
                </a:lnTo>
                <a:lnTo>
                  <a:pt x="127000" y="107950"/>
                </a:lnTo>
                <a:lnTo>
                  <a:pt x="139700" y="120650"/>
                </a:lnTo>
                <a:lnTo>
                  <a:pt x="133350" y="146050"/>
                </a:lnTo>
                <a:lnTo>
                  <a:pt x="127000" y="158750"/>
                </a:lnTo>
                <a:lnTo>
                  <a:pt x="95250" y="177800"/>
                </a:lnTo>
                <a:lnTo>
                  <a:pt x="82550" y="184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2" name="SMARTINK"/>
          <p:cNvSpPr/>
          <p:nvPr/>
        </p:nvSpPr>
        <p:spPr bwMode="auto">
          <a:xfrm>
            <a:off x="5518150" y="49911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0" y="6350"/>
                </a:lnTo>
                <a:lnTo>
                  <a:pt x="63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3" name="SMARTINK"/>
          <p:cNvSpPr/>
          <p:nvPr/>
        </p:nvSpPr>
        <p:spPr bwMode="auto">
          <a:xfrm>
            <a:off x="5600700" y="487680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6350"/>
                </a:lnTo>
                <a:lnTo>
                  <a:pt x="69850" y="25400"/>
                </a:lnTo>
                <a:lnTo>
                  <a:pt x="57150" y="50800"/>
                </a:lnTo>
                <a:lnTo>
                  <a:pt x="76200" y="63500"/>
                </a:lnTo>
                <a:lnTo>
                  <a:pt x="88900" y="69850"/>
                </a:lnTo>
                <a:lnTo>
                  <a:pt x="107950" y="76200"/>
                </a:lnTo>
                <a:lnTo>
                  <a:pt x="120650" y="88900"/>
                </a:lnTo>
                <a:lnTo>
                  <a:pt x="114300" y="107950"/>
                </a:lnTo>
                <a:lnTo>
                  <a:pt x="95250" y="120650"/>
                </a:lnTo>
                <a:lnTo>
                  <a:pt x="69850" y="139700"/>
                </a:lnTo>
                <a:lnTo>
                  <a:pt x="57150" y="146050"/>
                </a:lnTo>
                <a:lnTo>
                  <a:pt x="444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4" name="SMARTINK"/>
          <p:cNvSpPr/>
          <p:nvPr/>
        </p:nvSpPr>
        <p:spPr bwMode="auto">
          <a:xfrm>
            <a:off x="5784850" y="4883150"/>
            <a:ext cx="133351" cy="139701"/>
          </a:xfrm>
          <a:custGeom>
            <a:avLst/>
            <a:gdLst/>
            <a:ahLst/>
            <a:cxnLst/>
            <a:rect l="0" t="0" r="0" b="0"/>
            <a:pathLst>
              <a:path w="133351" h="13970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63500" y="19050"/>
                </a:lnTo>
                <a:lnTo>
                  <a:pt x="63500" y="38100"/>
                </a:lnTo>
                <a:lnTo>
                  <a:pt x="69850" y="50800"/>
                </a:lnTo>
                <a:lnTo>
                  <a:pt x="107950" y="57150"/>
                </a:lnTo>
                <a:lnTo>
                  <a:pt x="127000" y="69850"/>
                </a:lnTo>
                <a:lnTo>
                  <a:pt x="133350" y="82550"/>
                </a:lnTo>
                <a:lnTo>
                  <a:pt x="127000" y="101600"/>
                </a:lnTo>
                <a:lnTo>
                  <a:pt x="88900" y="127000"/>
                </a:lnTo>
                <a:lnTo>
                  <a:pt x="69850" y="139700"/>
                </a:lnTo>
                <a:lnTo>
                  <a:pt x="38100" y="13970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5" name="SMARTINK"/>
          <p:cNvSpPr/>
          <p:nvPr/>
        </p:nvSpPr>
        <p:spPr bwMode="auto">
          <a:xfrm>
            <a:off x="6623050" y="4730750"/>
            <a:ext cx="1143001" cy="19051"/>
          </a:xfrm>
          <a:custGeom>
            <a:avLst/>
            <a:gdLst/>
            <a:ahLst/>
            <a:cxnLst/>
            <a:rect l="0" t="0" r="0" b="0"/>
            <a:pathLst>
              <a:path w="1143001" h="19051">
                <a:moveTo>
                  <a:pt x="0" y="12700"/>
                </a:moveTo>
                <a:lnTo>
                  <a:pt x="19050" y="12700"/>
                </a:lnTo>
                <a:lnTo>
                  <a:pt x="44450" y="19050"/>
                </a:lnTo>
                <a:lnTo>
                  <a:pt x="82550" y="19050"/>
                </a:lnTo>
                <a:lnTo>
                  <a:pt x="107950" y="19050"/>
                </a:lnTo>
                <a:lnTo>
                  <a:pt x="133350" y="19050"/>
                </a:lnTo>
                <a:lnTo>
                  <a:pt x="165100" y="19050"/>
                </a:lnTo>
                <a:lnTo>
                  <a:pt x="196850" y="19050"/>
                </a:lnTo>
                <a:lnTo>
                  <a:pt x="234950" y="19050"/>
                </a:lnTo>
                <a:lnTo>
                  <a:pt x="273050" y="19050"/>
                </a:lnTo>
                <a:lnTo>
                  <a:pt x="317500" y="19050"/>
                </a:lnTo>
                <a:lnTo>
                  <a:pt x="361950" y="19050"/>
                </a:lnTo>
                <a:lnTo>
                  <a:pt x="406400" y="19050"/>
                </a:lnTo>
                <a:lnTo>
                  <a:pt x="457200" y="19050"/>
                </a:lnTo>
                <a:lnTo>
                  <a:pt x="508000" y="19050"/>
                </a:lnTo>
                <a:lnTo>
                  <a:pt x="565150" y="19050"/>
                </a:lnTo>
                <a:lnTo>
                  <a:pt x="615950" y="19050"/>
                </a:lnTo>
                <a:lnTo>
                  <a:pt x="666750" y="19050"/>
                </a:lnTo>
                <a:lnTo>
                  <a:pt x="723900" y="19050"/>
                </a:lnTo>
                <a:lnTo>
                  <a:pt x="774700" y="19050"/>
                </a:lnTo>
                <a:lnTo>
                  <a:pt x="831850" y="19050"/>
                </a:lnTo>
                <a:lnTo>
                  <a:pt x="882650" y="12700"/>
                </a:lnTo>
                <a:lnTo>
                  <a:pt x="927100" y="12700"/>
                </a:lnTo>
                <a:lnTo>
                  <a:pt x="971550" y="12700"/>
                </a:lnTo>
                <a:lnTo>
                  <a:pt x="1009650" y="12700"/>
                </a:lnTo>
                <a:lnTo>
                  <a:pt x="1041400" y="6350"/>
                </a:lnTo>
                <a:lnTo>
                  <a:pt x="1073150" y="6350"/>
                </a:lnTo>
                <a:lnTo>
                  <a:pt x="1098550" y="6350"/>
                </a:lnTo>
                <a:lnTo>
                  <a:pt x="1117600" y="6350"/>
                </a:lnTo>
                <a:lnTo>
                  <a:pt x="1143000" y="6350"/>
                </a:lnTo>
                <a:lnTo>
                  <a:pt x="1136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6" name="SMARTINK"/>
          <p:cNvSpPr/>
          <p:nvPr/>
        </p:nvSpPr>
        <p:spPr bwMode="auto">
          <a:xfrm>
            <a:off x="6775450" y="4851400"/>
            <a:ext cx="133351" cy="146051"/>
          </a:xfrm>
          <a:custGeom>
            <a:avLst/>
            <a:gdLst/>
            <a:ahLst/>
            <a:cxnLst/>
            <a:rect l="0" t="0" r="0" b="0"/>
            <a:pathLst>
              <a:path w="133351" h="146051">
                <a:moveTo>
                  <a:pt x="0" y="19050"/>
                </a:moveTo>
                <a:lnTo>
                  <a:pt x="25400" y="6350"/>
                </a:lnTo>
                <a:lnTo>
                  <a:pt x="50800" y="0"/>
                </a:lnTo>
                <a:lnTo>
                  <a:pt x="82550" y="6350"/>
                </a:lnTo>
                <a:lnTo>
                  <a:pt x="101600" y="12700"/>
                </a:lnTo>
                <a:lnTo>
                  <a:pt x="95250" y="31750"/>
                </a:lnTo>
                <a:lnTo>
                  <a:pt x="88900" y="44450"/>
                </a:lnTo>
                <a:lnTo>
                  <a:pt x="63500" y="63500"/>
                </a:lnTo>
                <a:lnTo>
                  <a:pt x="95250" y="69850"/>
                </a:lnTo>
                <a:lnTo>
                  <a:pt x="127000" y="82550"/>
                </a:lnTo>
                <a:lnTo>
                  <a:pt x="133350" y="101600"/>
                </a:lnTo>
                <a:lnTo>
                  <a:pt x="120650" y="120650"/>
                </a:lnTo>
                <a:lnTo>
                  <a:pt x="107950" y="127000"/>
                </a:lnTo>
                <a:lnTo>
                  <a:pt x="82550" y="139700"/>
                </a:lnTo>
                <a:lnTo>
                  <a:pt x="63500" y="146050"/>
                </a:lnTo>
                <a:lnTo>
                  <a:pt x="5080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7" name="SMARTINK"/>
          <p:cNvSpPr/>
          <p:nvPr/>
        </p:nvSpPr>
        <p:spPr bwMode="auto">
          <a:xfrm>
            <a:off x="6978650" y="49593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8" name="SMARTINK"/>
          <p:cNvSpPr/>
          <p:nvPr/>
        </p:nvSpPr>
        <p:spPr bwMode="auto">
          <a:xfrm>
            <a:off x="7099300" y="48450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6350"/>
                </a:moveTo>
                <a:lnTo>
                  <a:pt x="19050" y="0"/>
                </a:lnTo>
                <a:lnTo>
                  <a:pt x="38100" y="6350"/>
                </a:lnTo>
                <a:lnTo>
                  <a:pt x="57150" y="12700"/>
                </a:lnTo>
                <a:lnTo>
                  <a:pt x="63500" y="25400"/>
                </a:lnTo>
                <a:lnTo>
                  <a:pt x="57150" y="38100"/>
                </a:lnTo>
                <a:lnTo>
                  <a:pt x="44450" y="50800"/>
                </a:lnTo>
                <a:lnTo>
                  <a:pt x="50800" y="69850"/>
                </a:lnTo>
                <a:lnTo>
                  <a:pt x="69850" y="76200"/>
                </a:lnTo>
                <a:lnTo>
                  <a:pt x="82550" y="88900"/>
                </a:lnTo>
                <a:lnTo>
                  <a:pt x="76200" y="107950"/>
                </a:lnTo>
                <a:lnTo>
                  <a:pt x="63500" y="114300"/>
                </a:lnTo>
                <a:lnTo>
                  <a:pt x="44450" y="120650"/>
                </a:lnTo>
                <a:lnTo>
                  <a:pt x="12700" y="12065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39" name="SMARTINK"/>
          <p:cNvSpPr/>
          <p:nvPr/>
        </p:nvSpPr>
        <p:spPr bwMode="auto">
          <a:xfrm>
            <a:off x="7251700" y="4832350"/>
            <a:ext cx="133351" cy="146051"/>
          </a:xfrm>
          <a:custGeom>
            <a:avLst/>
            <a:gdLst/>
            <a:ahLst/>
            <a:cxnLst/>
            <a:rect l="0" t="0" r="0" b="0"/>
            <a:pathLst>
              <a:path w="133351" h="14605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82550" y="25400"/>
                </a:lnTo>
                <a:lnTo>
                  <a:pt x="63500" y="38100"/>
                </a:lnTo>
                <a:lnTo>
                  <a:pt x="50800" y="44450"/>
                </a:lnTo>
                <a:lnTo>
                  <a:pt x="69850" y="57150"/>
                </a:lnTo>
                <a:lnTo>
                  <a:pt x="88900" y="69850"/>
                </a:lnTo>
                <a:lnTo>
                  <a:pt x="120650" y="82550"/>
                </a:lnTo>
                <a:lnTo>
                  <a:pt x="133350" y="88900"/>
                </a:lnTo>
                <a:lnTo>
                  <a:pt x="127000" y="114300"/>
                </a:lnTo>
                <a:lnTo>
                  <a:pt x="107950" y="127000"/>
                </a:lnTo>
                <a:lnTo>
                  <a:pt x="88900" y="133350"/>
                </a:lnTo>
                <a:lnTo>
                  <a:pt x="63500" y="139700"/>
                </a:lnTo>
                <a:lnTo>
                  <a:pt x="38100" y="139700"/>
                </a:lnTo>
                <a:lnTo>
                  <a:pt x="6350" y="13970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0" name="SMARTINK"/>
          <p:cNvSpPr/>
          <p:nvPr/>
        </p:nvSpPr>
        <p:spPr bwMode="auto">
          <a:xfrm>
            <a:off x="3086100" y="5270500"/>
            <a:ext cx="171451" cy="38101"/>
          </a:xfrm>
          <a:custGeom>
            <a:avLst/>
            <a:gdLst/>
            <a:ahLst/>
            <a:cxnLst/>
            <a:rect l="0" t="0" r="0" b="0"/>
            <a:pathLst>
              <a:path w="171451" h="38101">
                <a:moveTo>
                  <a:pt x="0" y="0"/>
                </a:moveTo>
                <a:lnTo>
                  <a:pt x="38100" y="19050"/>
                </a:lnTo>
                <a:lnTo>
                  <a:pt x="63500" y="25400"/>
                </a:lnTo>
                <a:lnTo>
                  <a:pt x="95250" y="25400"/>
                </a:lnTo>
                <a:lnTo>
                  <a:pt x="120650" y="2540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58750" y="25400"/>
                </a:lnTo>
                <a:lnTo>
                  <a:pt x="1460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1" name="SMARTINK"/>
          <p:cNvSpPr/>
          <p:nvPr/>
        </p:nvSpPr>
        <p:spPr bwMode="auto">
          <a:xfrm>
            <a:off x="3149600" y="537845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1270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38100" y="12700"/>
                </a:lnTo>
                <a:lnTo>
                  <a:pt x="63500" y="12700"/>
                </a:lnTo>
                <a:lnTo>
                  <a:pt x="88900" y="12700"/>
                </a:lnTo>
                <a:lnTo>
                  <a:pt x="120650" y="6350"/>
                </a:lnTo>
                <a:lnTo>
                  <a:pt x="146050" y="6350"/>
                </a:lnTo>
                <a:lnTo>
                  <a:pt x="177800" y="635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2" name="SMARTINK"/>
          <p:cNvSpPr/>
          <p:nvPr/>
        </p:nvSpPr>
        <p:spPr bwMode="auto">
          <a:xfrm>
            <a:off x="4095750" y="52070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9050" y="1968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3" name="SMARTINK"/>
          <p:cNvSpPr/>
          <p:nvPr/>
        </p:nvSpPr>
        <p:spPr bwMode="auto">
          <a:xfrm>
            <a:off x="4876800" y="5187950"/>
            <a:ext cx="50801" cy="31751"/>
          </a:xfrm>
          <a:custGeom>
            <a:avLst/>
            <a:gdLst/>
            <a:ahLst/>
            <a:cxnLst/>
            <a:rect l="0" t="0" r="0" b="0"/>
            <a:pathLst>
              <a:path w="50801" h="31751">
                <a:moveTo>
                  <a:pt x="50800" y="6350"/>
                </a:moveTo>
                <a:lnTo>
                  <a:pt x="19050" y="19050"/>
                </a:lnTo>
                <a:lnTo>
                  <a:pt x="0" y="25400"/>
                </a:lnTo>
                <a:lnTo>
                  <a:pt x="12700" y="19050"/>
                </a:lnTo>
                <a:lnTo>
                  <a:pt x="25400" y="12700"/>
                </a:lnTo>
                <a:lnTo>
                  <a:pt x="31750" y="25400"/>
                </a:lnTo>
                <a:lnTo>
                  <a:pt x="19050" y="31750"/>
                </a:lnTo>
                <a:lnTo>
                  <a:pt x="6350" y="19050"/>
                </a:lnTo>
                <a:lnTo>
                  <a:pt x="0" y="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4" name="SMARTINK"/>
          <p:cNvSpPr/>
          <p:nvPr/>
        </p:nvSpPr>
        <p:spPr bwMode="auto">
          <a:xfrm>
            <a:off x="4895850" y="533400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6350"/>
                </a:moveTo>
                <a:lnTo>
                  <a:pt x="0" y="254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5" name="SMARTINK"/>
          <p:cNvSpPr/>
          <p:nvPr/>
        </p:nvSpPr>
        <p:spPr bwMode="auto">
          <a:xfrm>
            <a:off x="5473700" y="5194300"/>
            <a:ext cx="196851" cy="152401"/>
          </a:xfrm>
          <a:custGeom>
            <a:avLst/>
            <a:gdLst/>
            <a:ahLst/>
            <a:cxnLst/>
            <a:rect l="0" t="0" r="0" b="0"/>
            <a:pathLst>
              <a:path w="196851" h="152401">
                <a:moveTo>
                  <a:pt x="0" y="2540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27000" y="6350"/>
                </a:lnTo>
                <a:lnTo>
                  <a:pt x="127000" y="25400"/>
                </a:lnTo>
                <a:lnTo>
                  <a:pt x="120650" y="50800"/>
                </a:lnTo>
                <a:lnTo>
                  <a:pt x="101600" y="82550"/>
                </a:lnTo>
                <a:lnTo>
                  <a:pt x="82550" y="95250"/>
                </a:lnTo>
                <a:lnTo>
                  <a:pt x="50800" y="120650"/>
                </a:lnTo>
                <a:lnTo>
                  <a:pt x="25400" y="139700"/>
                </a:lnTo>
                <a:lnTo>
                  <a:pt x="19050" y="152400"/>
                </a:lnTo>
                <a:lnTo>
                  <a:pt x="44450" y="152400"/>
                </a:lnTo>
                <a:lnTo>
                  <a:pt x="69850" y="152400"/>
                </a:lnTo>
                <a:lnTo>
                  <a:pt x="101600" y="146050"/>
                </a:lnTo>
                <a:lnTo>
                  <a:pt x="127000" y="146050"/>
                </a:lnTo>
                <a:lnTo>
                  <a:pt x="158750" y="146050"/>
                </a:lnTo>
                <a:lnTo>
                  <a:pt x="190500" y="139700"/>
                </a:lnTo>
                <a:lnTo>
                  <a:pt x="1968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6" name="SMARTINK"/>
          <p:cNvSpPr/>
          <p:nvPr/>
        </p:nvSpPr>
        <p:spPr bwMode="auto">
          <a:xfrm>
            <a:off x="6330950" y="516890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0"/>
                </a:moveTo>
                <a:lnTo>
                  <a:pt x="0" y="25400"/>
                </a:lnTo>
                <a:lnTo>
                  <a:pt x="0" y="635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7" name="SMARTINK"/>
          <p:cNvSpPr/>
          <p:nvPr/>
        </p:nvSpPr>
        <p:spPr bwMode="auto">
          <a:xfrm>
            <a:off x="6311900" y="5295900"/>
            <a:ext cx="57151" cy="31751"/>
          </a:xfrm>
          <a:custGeom>
            <a:avLst/>
            <a:gdLst/>
            <a:ahLst/>
            <a:cxnLst/>
            <a:rect l="0" t="0" r="0" b="0"/>
            <a:pathLst>
              <a:path w="57151" h="31751">
                <a:moveTo>
                  <a:pt x="57150" y="6350"/>
                </a:moveTo>
                <a:lnTo>
                  <a:pt x="25400" y="12700"/>
                </a:lnTo>
                <a:lnTo>
                  <a:pt x="38100" y="6350"/>
                </a:lnTo>
                <a:lnTo>
                  <a:pt x="50800" y="0"/>
                </a:lnTo>
                <a:lnTo>
                  <a:pt x="57150" y="12700"/>
                </a:lnTo>
                <a:lnTo>
                  <a:pt x="25400" y="31750"/>
                </a:lnTo>
                <a:lnTo>
                  <a:pt x="6350" y="3175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8" name="SMARTINK"/>
          <p:cNvSpPr/>
          <p:nvPr/>
        </p:nvSpPr>
        <p:spPr bwMode="auto">
          <a:xfrm>
            <a:off x="6832600" y="51435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875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49" name="SMARTINK"/>
          <p:cNvSpPr/>
          <p:nvPr/>
        </p:nvSpPr>
        <p:spPr bwMode="auto">
          <a:xfrm>
            <a:off x="7829550" y="50292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88900" y="19050"/>
                </a:moveTo>
                <a:lnTo>
                  <a:pt x="101600" y="6350"/>
                </a:lnTo>
                <a:lnTo>
                  <a:pt x="107950" y="19050"/>
                </a:lnTo>
                <a:lnTo>
                  <a:pt x="114300" y="31750"/>
                </a:lnTo>
                <a:lnTo>
                  <a:pt x="101600" y="6350"/>
                </a:lnTo>
                <a:lnTo>
                  <a:pt x="88900" y="0"/>
                </a:lnTo>
                <a:lnTo>
                  <a:pt x="63500" y="0"/>
                </a:lnTo>
                <a:lnTo>
                  <a:pt x="50800" y="12700"/>
                </a:lnTo>
                <a:lnTo>
                  <a:pt x="31750" y="38100"/>
                </a:lnTo>
                <a:lnTo>
                  <a:pt x="19050" y="57150"/>
                </a:lnTo>
                <a:lnTo>
                  <a:pt x="635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19050" y="171450"/>
                </a:lnTo>
                <a:lnTo>
                  <a:pt x="50800" y="190500"/>
                </a:lnTo>
                <a:lnTo>
                  <a:pt x="69850" y="196850"/>
                </a:lnTo>
                <a:lnTo>
                  <a:pt x="95250" y="203200"/>
                </a:lnTo>
                <a:lnTo>
                  <a:pt x="120650" y="203200"/>
                </a:lnTo>
                <a:lnTo>
                  <a:pt x="1524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0" name="SMARTINK"/>
          <p:cNvSpPr/>
          <p:nvPr/>
        </p:nvSpPr>
        <p:spPr bwMode="auto">
          <a:xfrm>
            <a:off x="8140700" y="504190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0" y="0"/>
                </a:moveTo>
                <a:lnTo>
                  <a:pt x="6350" y="12700"/>
                </a:lnTo>
                <a:lnTo>
                  <a:pt x="6350" y="444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58750"/>
                </a:lnTo>
                <a:lnTo>
                  <a:pt x="6350" y="184150"/>
                </a:lnTo>
                <a:lnTo>
                  <a:pt x="6350" y="203200"/>
                </a:lnTo>
                <a:lnTo>
                  <a:pt x="12700" y="21590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1" name="SMARTINK"/>
          <p:cNvSpPr/>
          <p:nvPr/>
        </p:nvSpPr>
        <p:spPr bwMode="auto">
          <a:xfrm>
            <a:off x="8229600" y="505460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9050" y="171450"/>
                </a:lnTo>
                <a:lnTo>
                  <a:pt x="19050" y="20320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2" name="SMARTINK"/>
          <p:cNvSpPr/>
          <p:nvPr/>
        </p:nvSpPr>
        <p:spPr bwMode="auto">
          <a:xfrm>
            <a:off x="8140700" y="5168900"/>
            <a:ext cx="107951" cy="19051"/>
          </a:xfrm>
          <a:custGeom>
            <a:avLst/>
            <a:gdLst/>
            <a:ahLst/>
            <a:cxnLst/>
            <a:rect l="0" t="0" r="0" b="0"/>
            <a:pathLst>
              <a:path w="107951" h="19051">
                <a:moveTo>
                  <a:pt x="0" y="190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3" name="SMARTINK"/>
          <p:cNvSpPr/>
          <p:nvPr/>
        </p:nvSpPr>
        <p:spPr bwMode="auto">
          <a:xfrm>
            <a:off x="8305800" y="5207000"/>
            <a:ext cx="139701" cy="107951"/>
          </a:xfrm>
          <a:custGeom>
            <a:avLst/>
            <a:gdLst/>
            <a:ahLst/>
            <a:cxnLst/>
            <a:rect l="0" t="0" r="0" b="0"/>
            <a:pathLst>
              <a:path w="139701" h="107951">
                <a:moveTo>
                  <a:pt x="12700" y="0"/>
                </a:moveTo>
                <a:lnTo>
                  <a:pt x="38100" y="19050"/>
                </a:lnTo>
                <a:lnTo>
                  <a:pt x="44450" y="31750"/>
                </a:lnTo>
                <a:lnTo>
                  <a:pt x="44450" y="50800"/>
                </a:lnTo>
                <a:lnTo>
                  <a:pt x="31750" y="69850"/>
                </a:lnTo>
                <a:lnTo>
                  <a:pt x="12700" y="88900"/>
                </a:lnTo>
                <a:lnTo>
                  <a:pt x="0" y="95250"/>
                </a:lnTo>
                <a:lnTo>
                  <a:pt x="12700" y="101600"/>
                </a:lnTo>
                <a:lnTo>
                  <a:pt x="25400" y="107950"/>
                </a:lnTo>
                <a:lnTo>
                  <a:pt x="57150" y="101600"/>
                </a:lnTo>
                <a:lnTo>
                  <a:pt x="82550" y="101600"/>
                </a:lnTo>
                <a:lnTo>
                  <a:pt x="107950" y="95250"/>
                </a:lnTo>
                <a:lnTo>
                  <a:pt x="1397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4" name="SMARTINK"/>
          <p:cNvSpPr/>
          <p:nvPr/>
        </p:nvSpPr>
        <p:spPr bwMode="auto">
          <a:xfrm>
            <a:off x="8496300" y="50419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20650" y="44450"/>
                </a:moveTo>
                <a:lnTo>
                  <a:pt x="95250" y="19050"/>
                </a:lnTo>
                <a:lnTo>
                  <a:pt x="7620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38100"/>
                </a:lnTo>
                <a:lnTo>
                  <a:pt x="1270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84150"/>
                </a:lnTo>
                <a:lnTo>
                  <a:pt x="38100" y="190500"/>
                </a:lnTo>
                <a:lnTo>
                  <a:pt x="63500" y="203200"/>
                </a:lnTo>
                <a:lnTo>
                  <a:pt x="88900" y="203200"/>
                </a:lnTo>
                <a:lnTo>
                  <a:pt x="114300" y="196850"/>
                </a:lnTo>
                <a:lnTo>
                  <a:pt x="139700" y="190500"/>
                </a:lnTo>
                <a:lnTo>
                  <a:pt x="158750" y="177800"/>
                </a:lnTo>
                <a:lnTo>
                  <a:pt x="171450" y="158750"/>
                </a:lnTo>
                <a:lnTo>
                  <a:pt x="177800" y="146050"/>
                </a:lnTo>
                <a:lnTo>
                  <a:pt x="177800" y="120650"/>
                </a:lnTo>
                <a:lnTo>
                  <a:pt x="165100" y="82550"/>
                </a:lnTo>
                <a:lnTo>
                  <a:pt x="146050" y="57150"/>
                </a:lnTo>
                <a:lnTo>
                  <a:pt x="127000" y="38100"/>
                </a:lnTo>
                <a:lnTo>
                  <a:pt x="107950" y="31750"/>
                </a:lnTo>
                <a:lnTo>
                  <a:pt x="88900" y="25400"/>
                </a:lnTo>
                <a:lnTo>
                  <a:pt x="57150" y="19050"/>
                </a:lnTo>
                <a:lnTo>
                  <a:pt x="381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5" name="SMARTINK"/>
          <p:cNvSpPr/>
          <p:nvPr/>
        </p:nvSpPr>
        <p:spPr bwMode="auto">
          <a:xfrm>
            <a:off x="7702550" y="4946650"/>
            <a:ext cx="12701" cy="425451"/>
          </a:xfrm>
          <a:custGeom>
            <a:avLst/>
            <a:gdLst/>
            <a:ahLst/>
            <a:cxnLst/>
            <a:rect l="0" t="0" r="0" b="0"/>
            <a:pathLst>
              <a:path w="12701" h="4254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2700" y="190500"/>
                </a:lnTo>
                <a:lnTo>
                  <a:pt x="6350" y="209550"/>
                </a:lnTo>
                <a:lnTo>
                  <a:pt x="6350" y="234950"/>
                </a:lnTo>
                <a:lnTo>
                  <a:pt x="6350" y="254000"/>
                </a:lnTo>
                <a:lnTo>
                  <a:pt x="6350" y="273050"/>
                </a:lnTo>
                <a:lnTo>
                  <a:pt x="6350" y="292100"/>
                </a:lnTo>
                <a:lnTo>
                  <a:pt x="0" y="323850"/>
                </a:lnTo>
                <a:lnTo>
                  <a:pt x="0" y="349250"/>
                </a:lnTo>
                <a:lnTo>
                  <a:pt x="0" y="374650"/>
                </a:lnTo>
                <a:lnTo>
                  <a:pt x="0" y="400050"/>
                </a:lnTo>
                <a:lnTo>
                  <a:pt x="6350" y="425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6" name="SMARTINK"/>
          <p:cNvSpPr/>
          <p:nvPr/>
        </p:nvSpPr>
        <p:spPr bwMode="auto">
          <a:xfrm>
            <a:off x="7670800" y="4883150"/>
            <a:ext cx="1225551" cy="539751"/>
          </a:xfrm>
          <a:custGeom>
            <a:avLst/>
            <a:gdLst/>
            <a:ahLst/>
            <a:cxnLst/>
            <a:rect l="0" t="0" r="0" b="0"/>
            <a:pathLst>
              <a:path w="1225551" h="539751">
                <a:moveTo>
                  <a:pt x="6350" y="88900"/>
                </a:moveTo>
                <a:lnTo>
                  <a:pt x="0" y="76200"/>
                </a:lnTo>
                <a:lnTo>
                  <a:pt x="31750" y="63500"/>
                </a:lnTo>
                <a:lnTo>
                  <a:pt x="50800" y="63500"/>
                </a:lnTo>
                <a:lnTo>
                  <a:pt x="82550" y="57150"/>
                </a:lnTo>
                <a:lnTo>
                  <a:pt x="107950" y="57150"/>
                </a:lnTo>
                <a:lnTo>
                  <a:pt x="133350" y="50800"/>
                </a:lnTo>
                <a:lnTo>
                  <a:pt x="165100" y="50800"/>
                </a:lnTo>
                <a:lnTo>
                  <a:pt x="190500" y="44450"/>
                </a:lnTo>
                <a:lnTo>
                  <a:pt x="228600" y="44450"/>
                </a:lnTo>
                <a:lnTo>
                  <a:pt x="260350" y="38100"/>
                </a:lnTo>
                <a:lnTo>
                  <a:pt x="298450" y="38100"/>
                </a:lnTo>
                <a:lnTo>
                  <a:pt x="336550" y="38100"/>
                </a:lnTo>
                <a:lnTo>
                  <a:pt x="374650" y="31750"/>
                </a:lnTo>
                <a:lnTo>
                  <a:pt x="419100" y="31750"/>
                </a:lnTo>
                <a:lnTo>
                  <a:pt x="463550" y="31750"/>
                </a:lnTo>
                <a:lnTo>
                  <a:pt x="514350" y="25400"/>
                </a:lnTo>
                <a:lnTo>
                  <a:pt x="558800" y="25400"/>
                </a:lnTo>
                <a:lnTo>
                  <a:pt x="609600" y="25400"/>
                </a:lnTo>
                <a:lnTo>
                  <a:pt x="660400" y="19050"/>
                </a:lnTo>
                <a:lnTo>
                  <a:pt x="711200" y="19050"/>
                </a:lnTo>
                <a:lnTo>
                  <a:pt x="762000" y="19050"/>
                </a:lnTo>
                <a:lnTo>
                  <a:pt x="812800" y="12700"/>
                </a:lnTo>
                <a:lnTo>
                  <a:pt x="857250" y="12700"/>
                </a:lnTo>
                <a:lnTo>
                  <a:pt x="895350" y="12700"/>
                </a:lnTo>
                <a:lnTo>
                  <a:pt x="933450" y="6350"/>
                </a:lnTo>
                <a:lnTo>
                  <a:pt x="971550" y="6350"/>
                </a:lnTo>
                <a:lnTo>
                  <a:pt x="1003300" y="6350"/>
                </a:lnTo>
                <a:lnTo>
                  <a:pt x="1028700" y="6350"/>
                </a:lnTo>
                <a:lnTo>
                  <a:pt x="1054100" y="6350"/>
                </a:lnTo>
                <a:lnTo>
                  <a:pt x="1073150" y="0"/>
                </a:lnTo>
                <a:lnTo>
                  <a:pt x="1092200" y="0"/>
                </a:lnTo>
                <a:lnTo>
                  <a:pt x="1123950" y="0"/>
                </a:lnTo>
                <a:lnTo>
                  <a:pt x="1143000" y="6350"/>
                </a:lnTo>
                <a:lnTo>
                  <a:pt x="1155700" y="25400"/>
                </a:lnTo>
                <a:lnTo>
                  <a:pt x="1155700" y="50800"/>
                </a:lnTo>
                <a:lnTo>
                  <a:pt x="1162050" y="82550"/>
                </a:lnTo>
                <a:lnTo>
                  <a:pt x="1162050" y="101600"/>
                </a:lnTo>
                <a:lnTo>
                  <a:pt x="1168400" y="114300"/>
                </a:lnTo>
                <a:lnTo>
                  <a:pt x="1168400" y="133350"/>
                </a:lnTo>
                <a:lnTo>
                  <a:pt x="1168400" y="152400"/>
                </a:lnTo>
                <a:lnTo>
                  <a:pt x="1174750" y="171450"/>
                </a:lnTo>
                <a:lnTo>
                  <a:pt x="1174750" y="190500"/>
                </a:lnTo>
                <a:lnTo>
                  <a:pt x="1181100" y="215900"/>
                </a:lnTo>
                <a:lnTo>
                  <a:pt x="1181100" y="234950"/>
                </a:lnTo>
                <a:lnTo>
                  <a:pt x="1181100" y="260350"/>
                </a:lnTo>
                <a:lnTo>
                  <a:pt x="1181100" y="279400"/>
                </a:lnTo>
                <a:lnTo>
                  <a:pt x="1181100" y="298450"/>
                </a:lnTo>
                <a:lnTo>
                  <a:pt x="1181100" y="323850"/>
                </a:lnTo>
                <a:lnTo>
                  <a:pt x="1187450" y="342900"/>
                </a:lnTo>
                <a:lnTo>
                  <a:pt x="1187450" y="361950"/>
                </a:lnTo>
                <a:lnTo>
                  <a:pt x="1187450" y="381000"/>
                </a:lnTo>
                <a:lnTo>
                  <a:pt x="1193800" y="412750"/>
                </a:lnTo>
                <a:lnTo>
                  <a:pt x="1193800" y="444500"/>
                </a:lnTo>
                <a:lnTo>
                  <a:pt x="1200150" y="469900"/>
                </a:lnTo>
                <a:lnTo>
                  <a:pt x="1206500" y="501650"/>
                </a:lnTo>
                <a:lnTo>
                  <a:pt x="1219200" y="527050"/>
                </a:lnTo>
                <a:lnTo>
                  <a:pt x="1225550" y="539750"/>
                </a:lnTo>
                <a:lnTo>
                  <a:pt x="1206500" y="539750"/>
                </a:lnTo>
                <a:lnTo>
                  <a:pt x="1187450" y="539750"/>
                </a:lnTo>
                <a:lnTo>
                  <a:pt x="1155700" y="539750"/>
                </a:lnTo>
                <a:lnTo>
                  <a:pt x="1143000" y="533400"/>
                </a:lnTo>
                <a:lnTo>
                  <a:pt x="1123950" y="533400"/>
                </a:lnTo>
                <a:lnTo>
                  <a:pt x="1104900" y="533400"/>
                </a:lnTo>
                <a:lnTo>
                  <a:pt x="1079500" y="527050"/>
                </a:lnTo>
                <a:lnTo>
                  <a:pt x="1060450" y="527050"/>
                </a:lnTo>
                <a:lnTo>
                  <a:pt x="1035050" y="527050"/>
                </a:lnTo>
                <a:lnTo>
                  <a:pt x="1009650" y="527050"/>
                </a:lnTo>
                <a:lnTo>
                  <a:pt x="977900" y="527050"/>
                </a:lnTo>
                <a:lnTo>
                  <a:pt x="946150" y="527050"/>
                </a:lnTo>
                <a:lnTo>
                  <a:pt x="914400" y="520700"/>
                </a:lnTo>
                <a:lnTo>
                  <a:pt x="876300" y="520700"/>
                </a:lnTo>
                <a:lnTo>
                  <a:pt x="838200" y="520700"/>
                </a:lnTo>
                <a:lnTo>
                  <a:pt x="800100" y="520700"/>
                </a:lnTo>
                <a:lnTo>
                  <a:pt x="755650" y="520700"/>
                </a:lnTo>
                <a:lnTo>
                  <a:pt x="717550" y="520700"/>
                </a:lnTo>
                <a:lnTo>
                  <a:pt x="673100" y="520700"/>
                </a:lnTo>
                <a:lnTo>
                  <a:pt x="628650" y="520700"/>
                </a:lnTo>
                <a:lnTo>
                  <a:pt x="584200" y="520700"/>
                </a:lnTo>
                <a:lnTo>
                  <a:pt x="539750" y="520700"/>
                </a:lnTo>
                <a:lnTo>
                  <a:pt x="495300" y="520700"/>
                </a:lnTo>
                <a:lnTo>
                  <a:pt x="457200" y="520700"/>
                </a:lnTo>
                <a:lnTo>
                  <a:pt x="412750" y="520700"/>
                </a:lnTo>
                <a:lnTo>
                  <a:pt x="374650" y="527050"/>
                </a:lnTo>
                <a:lnTo>
                  <a:pt x="342900" y="527050"/>
                </a:lnTo>
                <a:lnTo>
                  <a:pt x="311150" y="527050"/>
                </a:lnTo>
                <a:lnTo>
                  <a:pt x="279400" y="533400"/>
                </a:lnTo>
                <a:lnTo>
                  <a:pt x="254000" y="533400"/>
                </a:lnTo>
                <a:lnTo>
                  <a:pt x="222250" y="533400"/>
                </a:lnTo>
                <a:lnTo>
                  <a:pt x="196850" y="533400"/>
                </a:lnTo>
                <a:lnTo>
                  <a:pt x="171450" y="533400"/>
                </a:lnTo>
                <a:lnTo>
                  <a:pt x="152400" y="533400"/>
                </a:lnTo>
                <a:lnTo>
                  <a:pt x="133350" y="533400"/>
                </a:lnTo>
                <a:lnTo>
                  <a:pt x="107950" y="533400"/>
                </a:lnTo>
                <a:lnTo>
                  <a:pt x="82550" y="533400"/>
                </a:lnTo>
                <a:lnTo>
                  <a:pt x="57150" y="527050"/>
                </a:lnTo>
                <a:lnTo>
                  <a:pt x="69850" y="520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59" name="SMARTINK"/>
          <p:cNvSpPr/>
          <p:nvPr/>
        </p:nvSpPr>
        <p:spPr bwMode="auto">
          <a:xfrm>
            <a:off x="406400" y="5778500"/>
            <a:ext cx="133351" cy="234951"/>
          </a:xfrm>
          <a:custGeom>
            <a:avLst/>
            <a:gdLst/>
            <a:ahLst/>
            <a:cxnLst/>
            <a:rect l="0" t="0" r="0" b="0"/>
            <a:pathLst>
              <a:path w="133351" h="234951">
                <a:moveTo>
                  <a:pt x="19050" y="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19050" y="107950"/>
                </a:lnTo>
                <a:lnTo>
                  <a:pt x="19050" y="133350"/>
                </a:lnTo>
                <a:lnTo>
                  <a:pt x="19050" y="158750"/>
                </a:lnTo>
                <a:lnTo>
                  <a:pt x="25400" y="139700"/>
                </a:lnTo>
                <a:lnTo>
                  <a:pt x="31750" y="120650"/>
                </a:lnTo>
                <a:lnTo>
                  <a:pt x="44450" y="114300"/>
                </a:lnTo>
                <a:lnTo>
                  <a:pt x="57150" y="101600"/>
                </a:lnTo>
                <a:lnTo>
                  <a:pt x="82550" y="107950"/>
                </a:lnTo>
                <a:lnTo>
                  <a:pt x="95250" y="114300"/>
                </a:lnTo>
                <a:lnTo>
                  <a:pt x="107950" y="120650"/>
                </a:lnTo>
                <a:lnTo>
                  <a:pt x="127000" y="152400"/>
                </a:lnTo>
                <a:lnTo>
                  <a:pt x="133350" y="165100"/>
                </a:lnTo>
                <a:lnTo>
                  <a:pt x="120650" y="184150"/>
                </a:lnTo>
                <a:lnTo>
                  <a:pt x="88900" y="209550"/>
                </a:lnTo>
                <a:lnTo>
                  <a:pt x="63500" y="228600"/>
                </a:lnTo>
                <a:lnTo>
                  <a:pt x="38100" y="234950"/>
                </a:lnTo>
                <a:lnTo>
                  <a:pt x="12700" y="2349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0" name="SMARTINK"/>
          <p:cNvSpPr/>
          <p:nvPr/>
        </p:nvSpPr>
        <p:spPr bwMode="auto">
          <a:xfrm>
            <a:off x="203200" y="5645150"/>
            <a:ext cx="539751" cy="495301"/>
          </a:xfrm>
          <a:custGeom>
            <a:avLst/>
            <a:gdLst/>
            <a:ahLst/>
            <a:cxnLst/>
            <a:rect l="0" t="0" r="0" b="0"/>
            <a:pathLst>
              <a:path w="539751" h="495301">
                <a:moveTo>
                  <a:pt x="349250" y="88900"/>
                </a:moveTo>
                <a:lnTo>
                  <a:pt x="349250" y="63500"/>
                </a:lnTo>
                <a:lnTo>
                  <a:pt x="349250" y="44450"/>
                </a:lnTo>
                <a:lnTo>
                  <a:pt x="342900" y="31750"/>
                </a:lnTo>
                <a:lnTo>
                  <a:pt x="330200" y="12700"/>
                </a:lnTo>
                <a:lnTo>
                  <a:pt x="311150" y="6350"/>
                </a:lnTo>
                <a:lnTo>
                  <a:pt x="298450" y="0"/>
                </a:lnTo>
                <a:lnTo>
                  <a:pt x="273050" y="0"/>
                </a:lnTo>
                <a:lnTo>
                  <a:pt x="247650" y="6350"/>
                </a:lnTo>
                <a:lnTo>
                  <a:pt x="222250" y="12700"/>
                </a:lnTo>
                <a:lnTo>
                  <a:pt x="190500" y="25400"/>
                </a:lnTo>
                <a:lnTo>
                  <a:pt x="158750" y="44450"/>
                </a:lnTo>
                <a:lnTo>
                  <a:pt x="133350" y="63500"/>
                </a:lnTo>
                <a:lnTo>
                  <a:pt x="101600" y="88900"/>
                </a:lnTo>
                <a:lnTo>
                  <a:pt x="88900" y="107950"/>
                </a:lnTo>
                <a:lnTo>
                  <a:pt x="76200" y="120650"/>
                </a:lnTo>
                <a:lnTo>
                  <a:pt x="63500" y="139700"/>
                </a:lnTo>
                <a:lnTo>
                  <a:pt x="50800" y="158750"/>
                </a:lnTo>
                <a:lnTo>
                  <a:pt x="44450" y="177800"/>
                </a:lnTo>
                <a:lnTo>
                  <a:pt x="31750" y="196850"/>
                </a:lnTo>
                <a:lnTo>
                  <a:pt x="25400" y="222250"/>
                </a:lnTo>
                <a:lnTo>
                  <a:pt x="12700" y="241300"/>
                </a:lnTo>
                <a:lnTo>
                  <a:pt x="6350" y="260350"/>
                </a:lnTo>
                <a:lnTo>
                  <a:pt x="0" y="285750"/>
                </a:lnTo>
                <a:lnTo>
                  <a:pt x="0" y="311150"/>
                </a:lnTo>
                <a:lnTo>
                  <a:pt x="0" y="336550"/>
                </a:lnTo>
                <a:lnTo>
                  <a:pt x="0" y="355600"/>
                </a:lnTo>
                <a:lnTo>
                  <a:pt x="0" y="381000"/>
                </a:lnTo>
                <a:lnTo>
                  <a:pt x="6350" y="400050"/>
                </a:lnTo>
                <a:lnTo>
                  <a:pt x="25400" y="444500"/>
                </a:lnTo>
                <a:lnTo>
                  <a:pt x="50800" y="469900"/>
                </a:lnTo>
                <a:lnTo>
                  <a:pt x="76200" y="488950"/>
                </a:lnTo>
                <a:lnTo>
                  <a:pt x="95250" y="495300"/>
                </a:lnTo>
                <a:lnTo>
                  <a:pt x="114300" y="495300"/>
                </a:lnTo>
                <a:lnTo>
                  <a:pt x="133350" y="495300"/>
                </a:lnTo>
                <a:lnTo>
                  <a:pt x="158750" y="495300"/>
                </a:lnTo>
                <a:lnTo>
                  <a:pt x="184150" y="495300"/>
                </a:lnTo>
                <a:lnTo>
                  <a:pt x="209550" y="488950"/>
                </a:lnTo>
                <a:lnTo>
                  <a:pt x="234950" y="482600"/>
                </a:lnTo>
                <a:lnTo>
                  <a:pt x="260350" y="476250"/>
                </a:lnTo>
                <a:lnTo>
                  <a:pt x="292100" y="463550"/>
                </a:lnTo>
                <a:lnTo>
                  <a:pt x="317500" y="450850"/>
                </a:lnTo>
                <a:lnTo>
                  <a:pt x="349250" y="438150"/>
                </a:lnTo>
                <a:lnTo>
                  <a:pt x="374650" y="425450"/>
                </a:lnTo>
                <a:lnTo>
                  <a:pt x="406400" y="406400"/>
                </a:lnTo>
                <a:lnTo>
                  <a:pt x="431800" y="387350"/>
                </a:lnTo>
                <a:lnTo>
                  <a:pt x="457200" y="361950"/>
                </a:lnTo>
                <a:lnTo>
                  <a:pt x="476250" y="342900"/>
                </a:lnTo>
                <a:lnTo>
                  <a:pt x="495300" y="317500"/>
                </a:lnTo>
                <a:lnTo>
                  <a:pt x="514350" y="298450"/>
                </a:lnTo>
                <a:lnTo>
                  <a:pt x="527050" y="273050"/>
                </a:lnTo>
                <a:lnTo>
                  <a:pt x="533400" y="254000"/>
                </a:lnTo>
                <a:lnTo>
                  <a:pt x="539750" y="228600"/>
                </a:lnTo>
                <a:lnTo>
                  <a:pt x="539750" y="203200"/>
                </a:lnTo>
                <a:lnTo>
                  <a:pt x="533400" y="184150"/>
                </a:lnTo>
                <a:lnTo>
                  <a:pt x="527050" y="158750"/>
                </a:lnTo>
                <a:lnTo>
                  <a:pt x="514350" y="139700"/>
                </a:lnTo>
                <a:lnTo>
                  <a:pt x="495300" y="120650"/>
                </a:lnTo>
                <a:lnTo>
                  <a:pt x="476250" y="101600"/>
                </a:lnTo>
                <a:lnTo>
                  <a:pt x="450850" y="82550"/>
                </a:lnTo>
                <a:lnTo>
                  <a:pt x="412750" y="69850"/>
                </a:lnTo>
                <a:lnTo>
                  <a:pt x="374650" y="57150"/>
                </a:lnTo>
                <a:lnTo>
                  <a:pt x="330200" y="50800"/>
                </a:lnTo>
                <a:lnTo>
                  <a:pt x="298450" y="44450"/>
                </a:lnTo>
                <a:lnTo>
                  <a:pt x="279400" y="44450"/>
                </a:lnTo>
                <a:lnTo>
                  <a:pt x="247650" y="38100"/>
                </a:lnTo>
                <a:lnTo>
                  <a:pt x="241300" y="38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1" name="SMARTINK"/>
          <p:cNvSpPr/>
          <p:nvPr/>
        </p:nvSpPr>
        <p:spPr bwMode="auto">
          <a:xfrm>
            <a:off x="984250" y="5791200"/>
            <a:ext cx="184151" cy="146051"/>
          </a:xfrm>
          <a:custGeom>
            <a:avLst/>
            <a:gdLst/>
            <a:ahLst/>
            <a:cxnLst/>
            <a:rect l="0" t="0" r="0" b="0"/>
            <a:pathLst>
              <a:path w="184151" h="1460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20650"/>
                </a:lnTo>
                <a:lnTo>
                  <a:pt x="12700" y="95250"/>
                </a:lnTo>
                <a:lnTo>
                  <a:pt x="25400" y="69850"/>
                </a:lnTo>
                <a:lnTo>
                  <a:pt x="31750" y="57150"/>
                </a:lnTo>
                <a:lnTo>
                  <a:pt x="44450" y="44450"/>
                </a:lnTo>
                <a:lnTo>
                  <a:pt x="57150" y="38100"/>
                </a:lnTo>
                <a:lnTo>
                  <a:pt x="69850" y="44450"/>
                </a:lnTo>
                <a:lnTo>
                  <a:pt x="76200" y="57150"/>
                </a:lnTo>
                <a:lnTo>
                  <a:pt x="88900" y="88900"/>
                </a:lnTo>
                <a:lnTo>
                  <a:pt x="101600" y="114300"/>
                </a:lnTo>
                <a:lnTo>
                  <a:pt x="120650" y="133350"/>
                </a:lnTo>
                <a:lnTo>
                  <a:pt x="139700" y="146050"/>
                </a:lnTo>
                <a:lnTo>
                  <a:pt x="158750" y="146050"/>
                </a:lnTo>
                <a:lnTo>
                  <a:pt x="1841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2" name="SMARTINK"/>
          <p:cNvSpPr/>
          <p:nvPr/>
        </p:nvSpPr>
        <p:spPr bwMode="auto">
          <a:xfrm>
            <a:off x="1358900" y="5556250"/>
            <a:ext cx="107951" cy="400051"/>
          </a:xfrm>
          <a:custGeom>
            <a:avLst/>
            <a:gdLst/>
            <a:ahLst/>
            <a:cxnLst/>
            <a:rect l="0" t="0" r="0" b="0"/>
            <a:pathLst>
              <a:path w="107951" h="400051">
                <a:moveTo>
                  <a:pt x="107950" y="0"/>
                </a:moveTo>
                <a:lnTo>
                  <a:pt x="88900" y="0"/>
                </a:lnTo>
                <a:lnTo>
                  <a:pt x="63500" y="38100"/>
                </a:lnTo>
                <a:lnTo>
                  <a:pt x="57150" y="63500"/>
                </a:lnTo>
                <a:lnTo>
                  <a:pt x="50800" y="88900"/>
                </a:lnTo>
                <a:lnTo>
                  <a:pt x="38100" y="114300"/>
                </a:lnTo>
                <a:lnTo>
                  <a:pt x="31750" y="146050"/>
                </a:lnTo>
                <a:lnTo>
                  <a:pt x="25400" y="158750"/>
                </a:lnTo>
                <a:lnTo>
                  <a:pt x="19050" y="177800"/>
                </a:lnTo>
                <a:lnTo>
                  <a:pt x="19050" y="196850"/>
                </a:lnTo>
                <a:lnTo>
                  <a:pt x="12700" y="209550"/>
                </a:lnTo>
                <a:lnTo>
                  <a:pt x="6350" y="228600"/>
                </a:lnTo>
                <a:lnTo>
                  <a:pt x="6350" y="247650"/>
                </a:lnTo>
                <a:lnTo>
                  <a:pt x="0" y="279400"/>
                </a:lnTo>
                <a:lnTo>
                  <a:pt x="0" y="304800"/>
                </a:lnTo>
                <a:lnTo>
                  <a:pt x="6350" y="330200"/>
                </a:lnTo>
                <a:lnTo>
                  <a:pt x="12700" y="355600"/>
                </a:lnTo>
                <a:lnTo>
                  <a:pt x="31750" y="374650"/>
                </a:lnTo>
                <a:lnTo>
                  <a:pt x="57150" y="387350"/>
                </a:lnTo>
                <a:lnTo>
                  <a:pt x="69850" y="393700"/>
                </a:lnTo>
                <a:lnTo>
                  <a:pt x="88900" y="400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3" name="SMARTINK"/>
          <p:cNvSpPr/>
          <p:nvPr/>
        </p:nvSpPr>
        <p:spPr bwMode="auto">
          <a:xfrm>
            <a:off x="1524000" y="5702300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88900" y="31750"/>
                </a:moveTo>
                <a:lnTo>
                  <a:pt x="82550" y="19050"/>
                </a:lnTo>
                <a:lnTo>
                  <a:pt x="76200" y="31750"/>
                </a:lnTo>
                <a:lnTo>
                  <a:pt x="63500" y="12700"/>
                </a:lnTo>
                <a:lnTo>
                  <a:pt x="50800" y="0"/>
                </a:lnTo>
                <a:lnTo>
                  <a:pt x="31750" y="12700"/>
                </a:lnTo>
                <a:lnTo>
                  <a:pt x="19050" y="38100"/>
                </a:lnTo>
                <a:lnTo>
                  <a:pt x="6350" y="6985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71450"/>
                </a:lnTo>
                <a:lnTo>
                  <a:pt x="19050" y="190500"/>
                </a:lnTo>
                <a:lnTo>
                  <a:pt x="31750" y="203200"/>
                </a:lnTo>
                <a:lnTo>
                  <a:pt x="44450" y="209550"/>
                </a:lnTo>
                <a:lnTo>
                  <a:pt x="63500" y="209550"/>
                </a:lnTo>
                <a:lnTo>
                  <a:pt x="952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4" name="SMARTINK"/>
          <p:cNvSpPr/>
          <p:nvPr/>
        </p:nvSpPr>
        <p:spPr bwMode="auto">
          <a:xfrm>
            <a:off x="1758950" y="56896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7800"/>
                </a:lnTo>
                <a:lnTo>
                  <a:pt x="12700" y="19685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5" name="SMARTINK"/>
          <p:cNvSpPr/>
          <p:nvPr/>
        </p:nvSpPr>
        <p:spPr bwMode="auto">
          <a:xfrm>
            <a:off x="1854200" y="5708650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6" name="SMARTINK"/>
          <p:cNvSpPr/>
          <p:nvPr/>
        </p:nvSpPr>
        <p:spPr bwMode="auto">
          <a:xfrm>
            <a:off x="1784350" y="5803900"/>
            <a:ext cx="120651" cy="25401"/>
          </a:xfrm>
          <a:custGeom>
            <a:avLst/>
            <a:gdLst/>
            <a:ahLst/>
            <a:cxnLst/>
            <a:rect l="0" t="0" r="0" b="0"/>
            <a:pathLst>
              <a:path w="120651" h="25401">
                <a:moveTo>
                  <a:pt x="0" y="25400"/>
                </a:moveTo>
                <a:lnTo>
                  <a:pt x="6350" y="12700"/>
                </a:lnTo>
                <a:lnTo>
                  <a:pt x="31750" y="6350"/>
                </a:lnTo>
                <a:lnTo>
                  <a:pt x="57150" y="0"/>
                </a:lnTo>
                <a:lnTo>
                  <a:pt x="76200" y="0"/>
                </a:lnTo>
                <a:lnTo>
                  <a:pt x="107950" y="635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7" name="SMARTINK"/>
          <p:cNvSpPr/>
          <p:nvPr/>
        </p:nvSpPr>
        <p:spPr bwMode="auto">
          <a:xfrm>
            <a:off x="1924050" y="584835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0" y="6350"/>
                </a:moveTo>
                <a:lnTo>
                  <a:pt x="19050" y="0"/>
                </a:lnTo>
                <a:lnTo>
                  <a:pt x="44450" y="6350"/>
                </a:lnTo>
                <a:lnTo>
                  <a:pt x="57150" y="12700"/>
                </a:lnTo>
                <a:lnTo>
                  <a:pt x="63500" y="31750"/>
                </a:lnTo>
                <a:lnTo>
                  <a:pt x="44450" y="63500"/>
                </a:lnTo>
                <a:lnTo>
                  <a:pt x="19050" y="88900"/>
                </a:lnTo>
                <a:lnTo>
                  <a:pt x="0" y="114300"/>
                </a:lnTo>
                <a:lnTo>
                  <a:pt x="44450" y="107950"/>
                </a:lnTo>
                <a:lnTo>
                  <a:pt x="57150" y="101600"/>
                </a:lnTo>
                <a:lnTo>
                  <a:pt x="762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8" name="SMARTINK"/>
          <p:cNvSpPr/>
          <p:nvPr/>
        </p:nvSpPr>
        <p:spPr bwMode="auto">
          <a:xfrm>
            <a:off x="2032000" y="5689600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88900" y="25400"/>
                </a:moveTo>
                <a:lnTo>
                  <a:pt x="82550" y="12700"/>
                </a:lnTo>
                <a:lnTo>
                  <a:pt x="7620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9050" y="44450"/>
                </a:lnTo>
                <a:lnTo>
                  <a:pt x="1270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52400"/>
                </a:lnTo>
                <a:lnTo>
                  <a:pt x="19050" y="171450"/>
                </a:lnTo>
                <a:lnTo>
                  <a:pt x="38100" y="184150"/>
                </a:lnTo>
                <a:lnTo>
                  <a:pt x="57150" y="190500"/>
                </a:lnTo>
                <a:lnTo>
                  <a:pt x="82550" y="190500"/>
                </a:lnTo>
                <a:lnTo>
                  <a:pt x="101600" y="184150"/>
                </a:lnTo>
                <a:lnTo>
                  <a:pt x="120650" y="171450"/>
                </a:lnTo>
                <a:lnTo>
                  <a:pt x="139700" y="146050"/>
                </a:lnTo>
                <a:lnTo>
                  <a:pt x="152400" y="120650"/>
                </a:lnTo>
                <a:lnTo>
                  <a:pt x="152400" y="95250"/>
                </a:lnTo>
                <a:lnTo>
                  <a:pt x="146050" y="63500"/>
                </a:lnTo>
                <a:lnTo>
                  <a:pt x="127000" y="38100"/>
                </a:lnTo>
                <a:lnTo>
                  <a:pt x="114300" y="25400"/>
                </a:lnTo>
                <a:lnTo>
                  <a:pt x="88900" y="1270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69" name="SMARTINK"/>
          <p:cNvSpPr/>
          <p:nvPr/>
        </p:nvSpPr>
        <p:spPr bwMode="auto">
          <a:xfrm>
            <a:off x="2178050" y="5505450"/>
            <a:ext cx="190501" cy="463551"/>
          </a:xfrm>
          <a:custGeom>
            <a:avLst/>
            <a:gdLst/>
            <a:ahLst/>
            <a:cxnLst/>
            <a:rect l="0" t="0" r="0" b="0"/>
            <a:pathLst>
              <a:path w="190501" h="463551">
                <a:moveTo>
                  <a:pt x="12700" y="12700"/>
                </a:moveTo>
                <a:lnTo>
                  <a:pt x="0" y="0"/>
                </a:lnTo>
                <a:lnTo>
                  <a:pt x="19050" y="31750"/>
                </a:lnTo>
                <a:lnTo>
                  <a:pt x="31750" y="50800"/>
                </a:lnTo>
                <a:lnTo>
                  <a:pt x="44450" y="69850"/>
                </a:lnTo>
                <a:lnTo>
                  <a:pt x="63500" y="95250"/>
                </a:lnTo>
                <a:lnTo>
                  <a:pt x="82550" y="120650"/>
                </a:lnTo>
                <a:lnTo>
                  <a:pt x="101600" y="152400"/>
                </a:lnTo>
                <a:lnTo>
                  <a:pt x="120650" y="177800"/>
                </a:lnTo>
                <a:lnTo>
                  <a:pt x="139700" y="209550"/>
                </a:lnTo>
                <a:lnTo>
                  <a:pt x="152400" y="234950"/>
                </a:lnTo>
                <a:lnTo>
                  <a:pt x="165100" y="260350"/>
                </a:lnTo>
                <a:lnTo>
                  <a:pt x="177800" y="285750"/>
                </a:lnTo>
                <a:lnTo>
                  <a:pt x="184150" y="304800"/>
                </a:lnTo>
                <a:lnTo>
                  <a:pt x="190500" y="330200"/>
                </a:lnTo>
                <a:lnTo>
                  <a:pt x="190500" y="349250"/>
                </a:lnTo>
                <a:lnTo>
                  <a:pt x="190500" y="368300"/>
                </a:lnTo>
                <a:lnTo>
                  <a:pt x="184150" y="400050"/>
                </a:lnTo>
                <a:lnTo>
                  <a:pt x="165100" y="425450"/>
                </a:lnTo>
                <a:lnTo>
                  <a:pt x="146050" y="444500"/>
                </a:lnTo>
                <a:lnTo>
                  <a:pt x="114300" y="457200"/>
                </a:lnTo>
                <a:lnTo>
                  <a:pt x="88900" y="463550"/>
                </a:lnTo>
                <a:lnTo>
                  <a:pt x="63500" y="463550"/>
                </a:lnTo>
                <a:lnTo>
                  <a:pt x="31750" y="463550"/>
                </a:lnTo>
                <a:lnTo>
                  <a:pt x="25400" y="463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0" name="SMARTINK"/>
          <p:cNvSpPr/>
          <p:nvPr/>
        </p:nvSpPr>
        <p:spPr bwMode="auto">
          <a:xfrm>
            <a:off x="2533650" y="5746750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3970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1" name="SMARTINK"/>
          <p:cNvSpPr/>
          <p:nvPr/>
        </p:nvSpPr>
        <p:spPr bwMode="auto">
          <a:xfrm>
            <a:off x="2546350" y="581025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2700"/>
                </a:moveTo>
                <a:lnTo>
                  <a:pt x="12700" y="19050"/>
                </a:lnTo>
                <a:lnTo>
                  <a:pt x="5715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2" name="SMARTINK"/>
          <p:cNvSpPr/>
          <p:nvPr/>
        </p:nvSpPr>
        <p:spPr bwMode="auto">
          <a:xfrm>
            <a:off x="2844800" y="5708650"/>
            <a:ext cx="152401" cy="88901"/>
          </a:xfrm>
          <a:custGeom>
            <a:avLst/>
            <a:gdLst/>
            <a:ahLst/>
            <a:cxnLst/>
            <a:rect l="0" t="0" r="0" b="0"/>
            <a:pathLst>
              <a:path w="152401" h="889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6350" y="50800"/>
                </a:lnTo>
                <a:lnTo>
                  <a:pt x="12700" y="31750"/>
                </a:lnTo>
                <a:lnTo>
                  <a:pt x="19050" y="19050"/>
                </a:lnTo>
                <a:lnTo>
                  <a:pt x="38100" y="25400"/>
                </a:lnTo>
                <a:lnTo>
                  <a:pt x="50800" y="63500"/>
                </a:lnTo>
                <a:lnTo>
                  <a:pt x="63500" y="38100"/>
                </a:lnTo>
                <a:lnTo>
                  <a:pt x="69850" y="25400"/>
                </a:lnTo>
                <a:lnTo>
                  <a:pt x="88900" y="25400"/>
                </a:lnTo>
                <a:lnTo>
                  <a:pt x="120650" y="57150"/>
                </a:lnTo>
                <a:lnTo>
                  <a:pt x="127000" y="69850"/>
                </a:lnTo>
                <a:lnTo>
                  <a:pt x="1524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3" name="SMARTINK"/>
          <p:cNvSpPr/>
          <p:nvPr/>
        </p:nvSpPr>
        <p:spPr bwMode="auto">
          <a:xfrm>
            <a:off x="3028950" y="5715000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31750" y="0"/>
                </a:moveTo>
                <a:lnTo>
                  <a:pt x="6350" y="25400"/>
                </a:lnTo>
                <a:lnTo>
                  <a:pt x="0" y="3810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76200"/>
                </a:lnTo>
                <a:lnTo>
                  <a:pt x="38100" y="69850"/>
                </a:lnTo>
                <a:lnTo>
                  <a:pt x="50800" y="50800"/>
                </a:lnTo>
                <a:lnTo>
                  <a:pt x="50800" y="31750"/>
                </a:lnTo>
                <a:lnTo>
                  <a:pt x="38100" y="1270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4" name="SMARTINK"/>
          <p:cNvSpPr/>
          <p:nvPr/>
        </p:nvSpPr>
        <p:spPr bwMode="auto">
          <a:xfrm>
            <a:off x="3124200" y="5600700"/>
            <a:ext cx="31751" cy="203201"/>
          </a:xfrm>
          <a:custGeom>
            <a:avLst/>
            <a:gdLst/>
            <a:ahLst/>
            <a:cxnLst/>
            <a:rect l="0" t="0" r="0" b="0"/>
            <a:pathLst>
              <a:path w="31751" h="203201">
                <a:moveTo>
                  <a:pt x="25400" y="12700"/>
                </a:moveTo>
                <a:lnTo>
                  <a:pt x="19050" y="0"/>
                </a:lnTo>
                <a:lnTo>
                  <a:pt x="1270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2700" y="171450"/>
                </a:lnTo>
                <a:lnTo>
                  <a:pt x="317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5" name="SMARTINK"/>
          <p:cNvSpPr/>
          <p:nvPr/>
        </p:nvSpPr>
        <p:spPr bwMode="auto">
          <a:xfrm>
            <a:off x="3194050" y="5689600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6350" y="63500"/>
                </a:moveTo>
                <a:lnTo>
                  <a:pt x="31750" y="50800"/>
                </a:lnTo>
                <a:lnTo>
                  <a:pt x="57150" y="38100"/>
                </a:lnTo>
                <a:lnTo>
                  <a:pt x="63500" y="2540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9050" y="82550"/>
                </a:lnTo>
                <a:lnTo>
                  <a:pt x="50800" y="82550"/>
                </a:lnTo>
                <a:lnTo>
                  <a:pt x="571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6" name="SMARTINK"/>
          <p:cNvSpPr/>
          <p:nvPr/>
        </p:nvSpPr>
        <p:spPr bwMode="auto">
          <a:xfrm>
            <a:off x="3289300" y="5702300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63500" y="6350"/>
                </a:moveTo>
                <a:lnTo>
                  <a:pt x="50800" y="0"/>
                </a:lnTo>
                <a:lnTo>
                  <a:pt x="31750" y="0"/>
                </a:lnTo>
                <a:lnTo>
                  <a:pt x="12700" y="19050"/>
                </a:lnTo>
                <a:lnTo>
                  <a:pt x="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8900"/>
                </a:lnTo>
                <a:lnTo>
                  <a:pt x="571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7" name="SMARTINK"/>
          <p:cNvSpPr/>
          <p:nvPr/>
        </p:nvSpPr>
        <p:spPr bwMode="auto">
          <a:xfrm>
            <a:off x="3384550" y="5702300"/>
            <a:ext cx="82551" cy="82551"/>
          </a:xfrm>
          <a:custGeom>
            <a:avLst/>
            <a:gdLst/>
            <a:ahLst/>
            <a:cxnLst/>
            <a:rect l="0" t="0" r="0" b="0"/>
            <a:pathLst>
              <a:path w="82551" h="825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25400" y="69850"/>
                </a:lnTo>
                <a:lnTo>
                  <a:pt x="38100" y="50800"/>
                </a:lnTo>
                <a:lnTo>
                  <a:pt x="44450" y="38100"/>
                </a:lnTo>
                <a:lnTo>
                  <a:pt x="50800" y="57150"/>
                </a:lnTo>
                <a:lnTo>
                  <a:pt x="57150" y="69850"/>
                </a:lnTo>
                <a:lnTo>
                  <a:pt x="63500" y="82550"/>
                </a:lnTo>
                <a:lnTo>
                  <a:pt x="825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8" name="SMARTINK"/>
          <p:cNvSpPr/>
          <p:nvPr/>
        </p:nvSpPr>
        <p:spPr bwMode="auto">
          <a:xfrm>
            <a:off x="3517900" y="5607050"/>
            <a:ext cx="31751" cy="177801"/>
          </a:xfrm>
          <a:custGeom>
            <a:avLst/>
            <a:gdLst/>
            <a:ahLst/>
            <a:cxnLst/>
            <a:rect l="0" t="0" r="0" b="0"/>
            <a:pathLst>
              <a:path w="31751" h="177801">
                <a:moveTo>
                  <a:pt x="19050" y="12700"/>
                </a:move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7145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79" name="SMARTINK"/>
          <p:cNvSpPr/>
          <p:nvPr/>
        </p:nvSpPr>
        <p:spPr bwMode="auto">
          <a:xfrm>
            <a:off x="3575050" y="5683250"/>
            <a:ext cx="114301" cy="82551"/>
          </a:xfrm>
          <a:custGeom>
            <a:avLst/>
            <a:gdLst/>
            <a:ahLst/>
            <a:cxnLst/>
            <a:rect l="0" t="0" r="0" b="0"/>
            <a:pathLst>
              <a:path w="114301" h="82551">
                <a:moveTo>
                  <a:pt x="88900" y="38100"/>
                </a:moveTo>
                <a:lnTo>
                  <a:pt x="63500" y="6350"/>
                </a:lnTo>
                <a:lnTo>
                  <a:pt x="50800" y="0"/>
                </a:lnTo>
                <a:lnTo>
                  <a:pt x="317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82550"/>
                </a:lnTo>
                <a:lnTo>
                  <a:pt x="31750" y="76200"/>
                </a:lnTo>
                <a:lnTo>
                  <a:pt x="44450" y="63500"/>
                </a:lnTo>
                <a:lnTo>
                  <a:pt x="57150" y="38100"/>
                </a:lnTo>
                <a:lnTo>
                  <a:pt x="76200" y="44450"/>
                </a:lnTo>
                <a:lnTo>
                  <a:pt x="95250" y="63500"/>
                </a:lnTo>
                <a:lnTo>
                  <a:pt x="1143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0" name="SMARTINK"/>
          <p:cNvSpPr/>
          <p:nvPr/>
        </p:nvSpPr>
        <p:spPr bwMode="auto">
          <a:xfrm>
            <a:off x="3695700" y="5657850"/>
            <a:ext cx="82551" cy="82551"/>
          </a:xfrm>
          <a:custGeom>
            <a:avLst/>
            <a:gdLst/>
            <a:ahLst/>
            <a:cxnLst/>
            <a:rect l="0" t="0" r="0" b="0"/>
            <a:pathLst>
              <a:path w="82551" h="82551">
                <a:moveTo>
                  <a:pt x="1270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0" y="82550"/>
                </a:lnTo>
                <a:lnTo>
                  <a:pt x="19050" y="50800"/>
                </a:lnTo>
                <a:lnTo>
                  <a:pt x="38100" y="19050"/>
                </a:lnTo>
                <a:lnTo>
                  <a:pt x="50800" y="6350"/>
                </a:lnTo>
                <a:lnTo>
                  <a:pt x="82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1" name="SMARTINK"/>
          <p:cNvSpPr/>
          <p:nvPr/>
        </p:nvSpPr>
        <p:spPr bwMode="auto">
          <a:xfrm>
            <a:off x="4051300" y="5530850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101600" y="19050"/>
                </a:moveTo>
                <a:lnTo>
                  <a:pt x="8255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8100" y="25400"/>
                </a:lnTo>
                <a:lnTo>
                  <a:pt x="31750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19050" y="127000"/>
                </a:lnTo>
                <a:lnTo>
                  <a:pt x="19050" y="146050"/>
                </a:lnTo>
                <a:lnTo>
                  <a:pt x="12700" y="171450"/>
                </a:lnTo>
                <a:lnTo>
                  <a:pt x="6350" y="1905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2" name="SMARTINK"/>
          <p:cNvSpPr/>
          <p:nvPr/>
        </p:nvSpPr>
        <p:spPr bwMode="auto">
          <a:xfrm>
            <a:off x="4032250" y="5638800"/>
            <a:ext cx="146051" cy="82551"/>
          </a:xfrm>
          <a:custGeom>
            <a:avLst/>
            <a:gdLst/>
            <a:ahLst/>
            <a:cxnLst/>
            <a:rect l="0" t="0" r="0" b="0"/>
            <a:pathLst>
              <a:path w="146051" h="82551">
                <a:moveTo>
                  <a:pt x="0" y="31750"/>
                </a:moveTo>
                <a:lnTo>
                  <a:pt x="6350" y="19050"/>
                </a:lnTo>
                <a:lnTo>
                  <a:pt x="38100" y="19050"/>
                </a:lnTo>
                <a:lnTo>
                  <a:pt x="63500" y="19050"/>
                </a:lnTo>
                <a:lnTo>
                  <a:pt x="95250" y="19050"/>
                </a:lnTo>
                <a:lnTo>
                  <a:pt x="120650" y="12700"/>
                </a:lnTo>
                <a:lnTo>
                  <a:pt x="146050" y="6350"/>
                </a:lnTo>
                <a:lnTo>
                  <a:pt x="127000" y="6350"/>
                </a:lnTo>
                <a:lnTo>
                  <a:pt x="101600" y="31750"/>
                </a:lnTo>
                <a:lnTo>
                  <a:pt x="95250" y="50800"/>
                </a:lnTo>
                <a:lnTo>
                  <a:pt x="101600" y="76200"/>
                </a:lnTo>
                <a:lnTo>
                  <a:pt x="120650" y="82550"/>
                </a:lnTo>
                <a:lnTo>
                  <a:pt x="139700" y="69850"/>
                </a:lnTo>
                <a:lnTo>
                  <a:pt x="146050" y="57150"/>
                </a:lnTo>
                <a:lnTo>
                  <a:pt x="146050" y="38100"/>
                </a:lnTo>
                <a:lnTo>
                  <a:pt x="133350" y="1270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3" name="SMARTINK"/>
          <p:cNvSpPr/>
          <p:nvPr/>
        </p:nvSpPr>
        <p:spPr bwMode="auto">
          <a:xfrm>
            <a:off x="4229100" y="5632450"/>
            <a:ext cx="69851" cy="57151"/>
          </a:xfrm>
          <a:custGeom>
            <a:avLst/>
            <a:gdLst/>
            <a:ahLst/>
            <a:cxnLst/>
            <a:rect l="0" t="0" r="0" b="0"/>
            <a:pathLst>
              <a:path w="69851" h="57151">
                <a:moveTo>
                  <a:pt x="6350" y="6350"/>
                </a:moveTo>
                <a:lnTo>
                  <a:pt x="0" y="25400"/>
                </a:lnTo>
                <a:lnTo>
                  <a:pt x="0" y="57150"/>
                </a:lnTo>
                <a:lnTo>
                  <a:pt x="12700" y="38100"/>
                </a:lnTo>
                <a:lnTo>
                  <a:pt x="25400" y="12700"/>
                </a:lnTo>
                <a:lnTo>
                  <a:pt x="38100" y="6350"/>
                </a:lnTo>
                <a:lnTo>
                  <a:pt x="5080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4" name="SMARTINK"/>
          <p:cNvSpPr/>
          <p:nvPr/>
        </p:nvSpPr>
        <p:spPr bwMode="auto">
          <a:xfrm>
            <a:off x="4311650" y="5626100"/>
            <a:ext cx="120651" cy="69851"/>
          </a:xfrm>
          <a:custGeom>
            <a:avLst/>
            <a:gdLst/>
            <a:ahLst/>
            <a:cxnLst/>
            <a:rect l="0" t="0" r="0" b="0"/>
            <a:pathLst>
              <a:path w="120651" h="69851">
                <a:moveTo>
                  <a:pt x="1905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2700" y="57150"/>
                </a:lnTo>
                <a:lnTo>
                  <a:pt x="25400" y="38100"/>
                </a:lnTo>
                <a:lnTo>
                  <a:pt x="44450" y="44450"/>
                </a:lnTo>
                <a:lnTo>
                  <a:pt x="44450" y="69850"/>
                </a:lnTo>
                <a:lnTo>
                  <a:pt x="57150" y="57150"/>
                </a:lnTo>
                <a:lnTo>
                  <a:pt x="76200" y="31750"/>
                </a:lnTo>
                <a:lnTo>
                  <a:pt x="95250" y="31750"/>
                </a:lnTo>
                <a:lnTo>
                  <a:pt x="1206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5" name="SMARTINK"/>
          <p:cNvSpPr/>
          <p:nvPr/>
        </p:nvSpPr>
        <p:spPr bwMode="auto">
          <a:xfrm>
            <a:off x="4451350" y="5626100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63500"/>
                </a:lnTo>
                <a:lnTo>
                  <a:pt x="44450" y="57150"/>
                </a:lnTo>
                <a:lnTo>
                  <a:pt x="57150" y="31750"/>
                </a:lnTo>
                <a:lnTo>
                  <a:pt x="63500" y="19050"/>
                </a:lnTo>
                <a:lnTo>
                  <a:pt x="63500" y="50800"/>
                </a:lnTo>
                <a:lnTo>
                  <a:pt x="69850" y="63500"/>
                </a:lnTo>
                <a:lnTo>
                  <a:pt x="76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6" name="SMARTINK"/>
          <p:cNvSpPr/>
          <p:nvPr/>
        </p:nvSpPr>
        <p:spPr bwMode="auto">
          <a:xfrm>
            <a:off x="4591050" y="5518150"/>
            <a:ext cx="63501" cy="190501"/>
          </a:xfrm>
          <a:custGeom>
            <a:avLst/>
            <a:gdLst/>
            <a:ahLst/>
            <a:cxnLst/>
            <a:rect l="0" t="0" r="0" b="0"/>
            <a:pathLst>
              <a:path w="63501" h="190501">
                <a:moveTo>
                  <a:pt x="12700" y="0"/>
                </a:moveTo>
                <a:lnTo>
                  <a:pt x="635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52400"/>
                </a:lnTo>
                <a:lnTo>
                  <a:pt x="12700" y="165100"/>
                </a:lnTo>
                <a:lnTo>
                  <a:pt x="19050" y="177800"/>
                </a:lnTo>
                <a:lnTo>
                  <a:pt x="31750" y="184150"/>
                </a:lnTo>
                <a:lnTo>
                  <a:pt x="635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7" name="SMARTINK"/>
          <p:cNvSpPr/>
          <p:nvPr/>
        </p:nvSpPr>
        <p:spPr bwMode="auto">
          <a:xfrm>
            <a:off x="4635500" y="5632450"/>
            <a:ext cx="158751" cy="82551"/>
          </a:xfrm>
          <a:custGeom>
            <a:avLst/>
            <a:gdLst/>
            <a:ahLst/>
            <a:cxnLst/>
            <a:rect l="0" t="0" r="0" b="0"/>
            <a:pathLst>
              <a:path w="158751" h="82551">
                <a:moveTo>
                  <a:pt x="69850" y="12700"/>
                </a:moveTo>
                <a:lnTo>
                  <a:pt x="571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44450"/>
                </a:lnTo>
                <a:lnTo>
                  <a:pt x="44450" y="25400"/>
                </a:lnTo>
                <a:lnTo>
                  <a:pt x="57150" y="12700"/>
                </a:lnTo>
                <a:lnTo>
                  <a:pt x="69850" y="19050"/>
                </a:lnTo>
                <a:lnTo>
                  <a:pt x="82550" y="31750"/>
                </a:lnTo>
                <a:lnTo>
                  <a:pt x="107950" y="63500"/>
                </a:lnTo>
                <a:lnTo>
                  <a:pt x="120650" y="69850"/>
                </a:lnTo>
                <a:lnTo>
                  <a:pt x="152400" y="76200"/>
                </a:lnTo>
                <a:lnTo>
                  <a:pt x="1587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8" name="SMARTINK"/>
          <p:cNvSpPr/>
          <p:nvPr/>
        </p:nvSpPr>
        <p:spPr bwMode="auto">
          <a:xfrm>
            <a:off x="1168400" y="6210300"/>
            <a:ext cx="158751" cy="82551"/>
          </a:xfrm>
          <a:custGeom>
            <a:avLst/>
            <a:gdLst/>
            <a:ahLst/>
            <a:cxnLst/>
            <a:rect l="0" t="0" r="0" b="0"/>
            <a:pathLst>
              <a:path w="158751" h="82551">
                <a:moveTo>
                  <a:pt x="0" y="12700"/>
                </a:moveTo>
                <a:lnTo>
                  <a:pt x="19050" y="12700"/>
                </a:lnTo>
                <a:lnTo>
                  <a:pt x="31750" y="44450"/>
                </a:lnTo>
                <a:lnTo>
                  <a:pt x="31750" y="82550"/>
                </a:lnTo>
                <a:lnTo>
                  <a:pt x="44450" y="57150"/>
                </a:lnTo>
                <a:lnTo>
                  <a:pt x="57150" y="25400"/>
                </a:lnTo>
                <a:lnTo>
                  <a:pt x="63500" y="6350"/>
                </a:lnTo>
                <a:lnTo>
                  <a:pt x="76200" y="0"/>
                </a:lnTo>
                <a:lnTo>
                  <a:pt x="95250" y="6350"/>
                </a:lnTo>
                <a:lnTo>
                  <a:pt x="101600" y="19050"/>
                </a:lnTo>
                <a:lnTo>
                  <a:pt x="107950" y="31750"/>
                </a:lnTo>
                <a:lnTo>
                  <a:pt x="114300" y="57150"/>
                </a:lnTo>
                <a:lnTo>
                  <a:pt x="120650" y="76200"/>
                </a:lnTo>
                <a:lnTo>
                  <a:pt x="1587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89" name="SMARTINK"/>
          <p:cNvSpPr/>
          <p:nvPr/>
        </p:nvSpPr>
        <p:spPr bwMode="auto">
          <a:xfrm>
            <a:off x="1492250" y="6076950"/>
            <a:ext cx="69851" cy="234951"/>
          </a:xfrm>
          <a:custGeom>
            <a:avLst/>
            <a:gdLst/>
            <a:ahLst/>
            <a:cxnLst/>
            <a:rect l="0" t="0" r="0" b="0"/>
            <a:pathLst>
              <a:path w="69851" h="234951">
                <a:moveTo>
                  <a:pt x="69850" y="0"/>
                </a:moveTo>
                <a:lnTo>
                  <a:pt x="50800" y="6350"/>
                </a:lnTo>
                <a:lnTo>
                  <a:pt x="38100" y="31750"/>
                </a:lnTo>
                <a:lnTo>
                  <a:pt x="31750" y="50800"/>
                </a:lnTo>
                <a:lnTo>
                  <a:pt x="19050" y="82550"/>
                </a:lnTo>
                <a:lnTo>
                  <a:pt x="12700" y="1079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03200"/>
                </a:lnTo>
                <a:lnTo>
                  <a:pt x="317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0" name="SMARTINK"/>
          <p:cNvSpPr/>
          <p:nvPr/>
        </p:nvSpPr>
        <p:spPr bwMode="auto">
          <a:xfrm>
            <a:off x="1651000" y="61023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76200" y="31750"/>
                </a:moveTo>
                <a:lnTo>
                  <a:pt x="69850" y="19050"/>
                </a:lnTo>
                <a:lnTo>
                  <a:pt x="5080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39700"/>
                </a:lnTo>
                <a:lnTo>
                  <a:pt x="50800" y="146050"/>
                </a:lnTo>
                <a:lnTo>
                  <a:pt x="825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1" name="SMARTINK"/>
          <p:cNvSpPr/>
          <p:nvPr/>
        </p:nvSpPr>
        <p:spPr bwMode="auto">
          <a:xfrm>
            <a:off x="1860550" y="609600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2" name="SMARTINK"/>
          <p:cNvSpPr/>
          <p:nvPr/>
        </p:nvSpPr>
        <p:spPr bwMode="auto">
          <a:xfrm>
            <a:off x="1943100" y="605155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1270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20650"/>
                </a:lnTo>
                <a:lnTo>
                  <a:pt x="6350" y="146050"/>
                </a:lnTo>
                <a:lnTo>
                  <a:pt x="635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3" name="SMARTINK"/>
          <p:cNvSpPr/>
          <p:nvPr/>
        </p:nvSpPr>
        <p:spPr bwMode="auto">
          <a:xfrm>
            <a:off x="1873250" y="6178550"/>
            <a:ext cx="95251" cy="25401"/>
          </a:xfrm>
          <a:custGeom>
            <a:avLst/>
            <a:gdLst/>
            <a:ahLst/>
            <a:cxnLst/>
            <a:rect l="0" t="0" r="0" b="0"/>
            <a:pathLst>
              <a:path w="95251" h="25401">
                <a:moveTo>
                  <a:pt x="0" y="254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4" name="SMARTINK"/>
          <p:cNvSpPr/>
          <p:nvPr/>
        </p:nvSpPr>
        <p:spPr bwMode="auto">
          <a:xfrm>
            <a:off x="1981200" y="6216650"/>
            <a:ext cx="95251" cy="101601"/>
          </a:xfrm>
          <a:custGeom>
            <a:avLst/>
            <a:gdLst/>
            <a:ahLst/>
            <a:cxnLst/>
            <a:rect l="0" t="0" r="0" b="0"/>
            <a:pathLst>
              <a:path w="95251" h="101601">
                <a:moveTo>
                  <a:pt x="19050" y="0"/>
                </a:moveTo>
                <a:lnTo>
                  <a:pt x="38100" y="0"/>
                </a:lnTo>
                <a:lnTo>
                  <a:pt x="44450" y="12700"/>
                </a:lnTo>
                <a:lnTo>
                  <a:pt x="50800" y="25400"/>
                </a:lnTo>
                <a:lnTo>
                  <a:pt x="31750" y="57150"/>
                </a:lnTo>
                <a:lnTo>
                  <a:pt x="6350" y="88900"/>
                </a:lnTo>
                <a:lnTo>
                  <a:pt x="0" y="101600"/>
                </a:lnTo>
                <a:lnTo>
                  <a:pt x="25400" y="95250"/>
                </a:lnTo>
                <a:lnTo>
                  <a:pt x="44450" y="88900"/>
                </a:lnTo>
                <a:lnTo>
                  <a:pt x="76200" y="76200"/>
                </a:lnTo>
                <a:lnTo>
                  <a:pt x="952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5" name="SMARTINK"/>
          <p:cNvSpPr/>
          <p:nvPr/>
        </p:nvSpPr>
        <p:spPr bwMode="auto">
          <a:xfrm>
            <a:off x="2089150" y="608330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101600" y="25400"/>
                </a:moveTo>
                <a:lnTo>
                  <a:pt x="95250" y="12700"/>
                </a:lnTo>
                <a:lnTo>
                  <a:pt x="88900" y="0"/>
                </a:lnTo>
                <a:lnTo>
                  <a:pt x="69850" y="0"/>
                </a:lnTo>
                <a:lnTo>
                  <a:pt x="38100" y="19050"/>
                </a:lnTo>
                <a:lnTo>
                  <a:pt x="19050" y="44450"/>
                </a:lnTo>
                <a:lnTo>
                  <a:pt x="635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19050" y="133350"/>
                </a:lnTo>
                <a:lnTo>
                  <a:pt x="44450" y="152400"/>
                </a:lnTo>
                <a:lnTo>
                  <a:pt x="63500" y="158750"/>
                </a:lnTo>
                <a:lnTo>
                  <a:pt x="88900" y="158750"/>
                </a:lnTo>
                <a:lnTo>
                  <a:pt x="101600" y="152400"/>
                </a:lnTo>
                <a:lnTo>
                  <a:pt x="114300" y="139700"/>
                </a:lnTo>
                <a:lnTo>
                  <a:pt x="127000" y="120650"/>
                </a:lnTo>
                <a:lnTo>
                  <a:pt x="127000" y="95250"/>
                </a:lnTo>
                <a:lnTo>
                  <a:pt x="120650" y="63500"/>
                </a:lnTo>
                <a:lnTo>
                  <a:pt x="107950" y="44450"/>
                </a:lnTo>
                <a:lnTo>
                  <a:pt x="889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6" name="SMARTINK"/>
          <p:cNvSpPr/>
          <p:nvPr/>
        </p:nvSpPr>
        <p:spPr bwMode="auto">
          <a:xfrm>
            <a:off x="2254250" y="6032500"/>
            <a:ext cx="107951" cy="234951"/>
          </a:xfrm>
          <a:custGeom>
            <a:avLst/>
            <a:gdLst/>
            <a:ahLst/>
            <a:cxnLst/>
            <a:rect l="0" t="0" r="0" b="0"/>
            <a:pathLst>
              <a:path w="107951" h="234951">
                <a:moveTo>
                  <a:pt x="0" y="0"/>
                </a:moveTo>
                <a:lnTo>
                  <a:pt x="25400" y="25400"/>
                </a:lnTo>
                <a:lnTo>
                  <a:pt x="50800" y="50800"/>
                </a:lnTo>
                <a:lnTo>
                  <a:pt x="69850" y="76200"/>
                </a:lnTo>
                <a:lnTo>
                  <a:pt x="88900" y="107950"/>
                </a:lnTo>
                <a:lnTo>
                  <a:pt x="101600" y="133350"/>
                </a:lnTo>
                <a:lnTo>
                  <a:pt x="107950" y="158750"/>
                </a:lnTo>
                <a:lnTo>
                  <a:pt x="101600" y="177800"/>
                </a:lnTo>
                <a:lnTo>
                  <a:pt x="88900" y="209550"/>
                </a:lnTo>
                <a:lnTo>
                  <a:pt x="69850" y="234950"/>
                </a:lnTo>
                <a:lnTo>
                  <a:pt x="635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7" name="SMARTINK"/>
          <p:cNvSpPr/>
          <p:nvPr/>
        </p:nvSpPr>
        <p:spPr bwMode="auto">
          <a:xfrm>
            <a:off x="2628900" y="607695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524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8" name="SMARTINK"/>
          <p:cNvSpPr/>
          <p:nvPr/>
        </p:nvSpPr>
        <p:spPr bwMode="auto">
          <a:xfrm>
            <a:off x="2622550" y="615950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12700" y="0"/>
                </a:moveTo>
                <a:lnTo>
                  <a:pt x="0" y="6350"/>
                </a:lnTo>
                <a:lnTo>
                  <a:pt x="31750" y="6350"/>
                </a:lnTo>
                <a:lnTo>
                  <a:pt x="57150" y="6350"/>
                </a:lnTo>
                <a:lnTo>
                  <a:pt x="8890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199" name="SMARTINK"/>
          <p:cNvSpPr/>
          <p:nvPr/>
        </p:nvSpPr>
        <p:spPr bwMode="auto">
          <a:xfrm>
            <a:off x="3143250" y="596900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95250" y="38100"/>
                </a:moveTo>
                <a:lnTo>
                  <a:pt x="9525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0"/>
                </a:lnTo>
                <a:lnTo>
                  <a:pt x="38100" y="12700"/>
                </a:lnTo>
                <a:lnTo>
                  <a:pt x="12700" y="44450"/>
                </a:lnTo>
                <a:lnTo>
                  <a:pt x="6350" y="5715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95250"/>
                </a:lnTo>
                <a:lnTo>
                  <a:pt x="38100" y="95250"/>
                </a:lnTo>
                <a:lnTo>
                  <a:pt x="50800" y="88900"/>
                </a:lnTo>
                <a:lnTo>
                  <a:pt x="63500" y="76200"/>
                </a:lnTo>
                <a:lnTo>
                  <a:pt x="82550" y="50800"/>
                </a:lnTo>
                <a:lnTo>
                  <a:pt x="88900" y="8255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8900" y="165100"/>
                </a:lnTo>
                <a:lnTo>
                  <a:pt x="952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0" name="SMARTINK"/>
          <p:cNvSpPr/>
          <p:nvPr/>
        </p:nvSpPr>
        <p:spPr bwMode="auto">
          <a:xfrm>
            <a:off x="3321050" y="597535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44450" y="12700"/>
                </a:moveTo>
                <a:lnTo>
                  <a:pt x="3810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19050" y="139700"/>
                </a:lnTo>
                <a:lnTo>
                  <a:pt x="38100" y="139700"/>
                </a:lnTo>
                <a:lnTo>
                  <a:pt x="63500" y="107950"/>
                </a:lnTo>
                <a:lnTo>
                  <a:pt x="69850" y="88900"/>
                </a:lnTo>
                <a:lnTo>
                  <a:pt x="69850" y="57150"/>
                </a:lnTo>
                <a:lnTo>
                  <a:pt x="69850" y="31750"/>
                </a:lnTo>
                <a:lnTo>
                  <a:pt x="63500" y="12700"/>
                </a:lnTo>
                <a:lnTo>
                  <a:pt x="50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1" name="SMARTINK"/>
          <p:cNvSpPr/>
          <p:nvPr/>
        </p:nvSpPr>
        <p:spPr bwMode="auto">
          <a:xfrm>
            <a:off x="3479800" y="60706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19050"/>
                </a:moveTo>
                <a:lnTo>
                  <a:pt x="0" y="31750"/>
                </a:lnTo>
                <a:lnTo>
                  <a:pt x="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2" name="SMARTINK"/>
          <p:cNvSpPr/>
          <p:nvPr/>
        </p:nvSpPr>
        <p:spPr bwMode="auto">
          <a:xfrm>
            <a:off x="3581400" y="596265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57150" y="25400"/>
                </a:moveTo>
                <a:lnTo>
                  <a:pt x="57150" y="6350"/>
                </a:lnTo>
                <a:lnTo>
                  <a:pt x="44450" y="0"/>
                </a:lnTo>
                <a:lnTo>
                  <a:pt x="25400" y="19050"/>
                </a:lnTo>
                <a:lnTo>
                  <a:pt x="12700" y="4445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12700" y="133350"/>
                </a:lnTo>
                <a:lnTo>
                  <a:pt x="25400" y="1397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9850" y="146050"/>
                </a:lnTo>
                <a:lnTo>
                  <a:pt x="76200" y="133350"/>
                </a:lnTo>
                <a:lnTo>
                  <a:pt x="95250" y="107950"/>
                </a:lnTo>
                <a:lnTo>
                  <a:pt x="101600" y="95250"/>
                </a:lnTo>
                <a:lnTo>
                  <a:pt x="101600" y="63500"/>
                </a:lnTo>
                <a:lnTo>
                  <a:pt x="95250" y="31750"/>
                </a:lnTo>
                <a:lnTo>
                  <a:pt x="88900" y="19050"/>
                </a:lnTo>
                <a:lnTo>
                  <a:pt x="69850" y="6350"/>
                </a:lnTo>
                <a:lnTo>
                  <a:pt x="5080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3" name="SMARTINK"/>
          <p:cNvSpPr/>
          <p:nvPr/>
        </p:nvSpPr>
        <p:spPr bwMode="auto">
          <a:xfrm>
            <a:off x="3727450" y="5943600"/>
            <a:ext cx="120651" cy="184151"/>
          </a:xfrm>
          <a:custGeom>
            <a:avLst/>
            <a:gdLst/>
            <a:ahLst/>
            <a:cxnLst/>
            <a:rect l="0" t="0" r="0" b="0"/>
            <a:pathLst>
              <a:path w="120651" h="184151">
                <a:moveTo>
                  <a:pt x="120650" y="25400"/>
                </a:moveTo>
                <a:lnTo>
                  <a:pt x="107950" y="6350"/>
                </a:lnTo>
                <a:lnTo>
                  <a:pt x="95250" y="0"/>
                </a:lnTo>
                <a:lnTo>
                  <a:pt x="76200" y="0"/>
                </a:lnTo>
                <a:lnTo>
                  <a:pt x="5080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12700" y="31750"/>
                </a:lnTo>
                <a:lnTo>
                  <a:pt x="12700" y="57150"/>
                </a:lnTo>
                <a:lnTo>
                  <a:pt x="38100" y="88900"/>
                </a:lnTo>
                <a:lnTo>
                  <a:pt x="69850" y="114300"/>
                </a:lnTo>
                <a:lnTo>
                  <a:pt x="88900" y="133350"/>
                </a:lnTo>
                <a:lnTo>
                  <a:pt x="95250" y="146050"/>
                </a:lnTo>
                <a:lnTo>
                  <a:pt x="95250" y="165100"/>
                </a:lnTo>
                <a:lnTo>
                  <a:pt x="76200" y="177800"/>
                </a:lnTo>
                <a:lnTo>
                  <a:pt x="50800" y="184150"/>
                </a:lnTo>
                <a:lnTo>
                  <a:pt x="19050" y="184150"/>
                </a:lnTo>
                <a:lnTo>
                  <a:pt x="6350" y="177800"/>
                </a:lnTo>
                <a:lnTo>
                  <a:pt x="0" y="165100"/>
                </a:lnTo>
                <a:lnTo>
                  <a:pt x="0" y="146050"/>
                </a:lnTo>
                <a:lnTo>
                  <a:pt x="25400" y="114300"/>
                </a:lnTo>
                <a:lnTo>
                  <a:pt x="50800" y="95250"/>
                </a:lnTo>
                <a:lnTo>
                  <a:pt x="76200" y="76200"/>
                </a:lnTo>
                <a:lnTo>
                  <a:pt x="95250" y="63500"/>
                </a:lnTo>
                <a:lnTo>
                  <a:pt x="101600" y="50800"/>
                </a:lnTo>
                <a:lnTo>
                  <a:pt x="101600" y="31750"/>
                </a:lnTo>
                <a:lnTo>
                  <a:pt x="88900" y="25400"/>
                </a:lnTo>
                <a:lnTo>
                  <a:pt x="57150" y="19050"/>
                </a:lnTo>
                <a:lnTo>
                  <a:pt x="57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4" name="SMARTINK"/>
          <p:cNvSpPr/>
          <p:nvPr/>
        </p:nvSpPr>
        <p:spPr bwMode="auto">
          <a:xfrm>
            <a:off x="3924300" y="60007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114300" y="25400"/>
                </a:moveTo>
                <a:lnTo>
                  <a:pt x="107950" y="12700"/>
                </a:lnTo>
                <a:lnTo>
                  <a:pt x="95250" y="6350"/>
                </a:lnTo>
                <a:lnTo>
                  <a:pt x="76200" y="0"/>
                </a:lnTo>
                <a:lnTo>
                  <a:pt x="50800" y="6350"/>
                </a:lnTo>
                <a:lnTo>
                  <a:pt x="31750" y="12700"/>
                </a:lnTo>
                <a:lnTo>
                  <a:pt x="19050" y="25400"/>
                </a:lnTo>
                <a:lnTo>
                  <a:pt x="12700" y="44450"/>
                </a:lnTo>
                <a:lnTo>
                  <a:pt x="19050" y="63500"/>
                </a:lnTo>
                <a:lnTo>
                  <a:pt x="38100" y="82550"/>
                </a:lnTo>
                <a:lnTo>
                  <a:pt x="50800" y="88900"/>
                </a:lnTo>
                <a:lnTo>
                  <a:pt x="69850" y="82550"/>
                </a:lnTo>
                <a:lnTo>
                  <a:pt x="76200" y="69850"/>
                </a:lnTo>
                <a:lnTo>
                  <a:pt x="76200" y="44450"/>
                </a:lnTo>
                <a:lnTo>
                  <a:pt x="82550" y="76200"/>
                </a:lnTo>
                <a:lnTo>
                  <a:pt x="88900" y="95250"/>
                </a:lnTo>
                <a:lnTo>
                  <a:pt x="95250" y="120650"/>
                </a:lnTo>
                <a:lnTo>
                  <a:pt x="95250" y="146050"/>
                </a:lnTo>
                <a:lnTo>
                  <a:pt x="88900" y="165100"/>
                </a:lnTo>
                <a:lnTo>
                  <a:pt x="88900" y="184150"/>
                </a:lnTo>
                <a:lnTo>
                  <a:pt x="76200" y="196850"/>
                </a:lnTo>
                <a:lnTo>
                  <a:pt x="57150" y="209550"/>
                </a:lnTo>
                <a:lnTo>
                  <a:pt x="25400" y="209550"/>
                </a:lnTo>
                <a:lnTo>
                  <a:pt x="12700" y="203200"/>
                </a:lnTo>
                <a:lnTo>
                  <a:pt x="0" y="184150"/>
                </a:lnTo>
                <a:lnTo>
                  <a:pt x="0" y="165100"/>
                </a:lnTo>
                <a:lnTo>
                  <a:pt x="6350" y="133350"/>
                </a:lnTo>
                <a:lnTo>
                  <a:pt x="12700" y="107950"/>
                </a:lnTo>
                <a:lnTo>
                  <a:pt x="317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5" name="SMARTINK"/>
          <p:cNvSpPr/>
          <p:nvPr/>
        </p:nvSpPr>
        <p:spPr bwMode="auto">
          <a:xfrm>
            <a:off x="1473200" y="65278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6350" y="0"/>
                </a:moveTo>
                <a:lnTo>
                  <a:pt x="12700" y="38100"/>
                </a:lnTo>
                <a:lnTo>
                  <a:pt x="1270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39700"/>
                </a:lnTo>
                <a:lnTo>
                  <a:pt x="12700" y="107950"/>
                </a:lnTo>
                <a:lnTo>
                  <a:pt x="19050" y="76200"/>
                </a:lnTo>
                <a:lnTo>
                  <a:pt x="25400" y="50800"/>
                </a:lnTo>
                <a:lnTo>
                  <a:pt x="38100" y="38100"/>
                </a:lnTo>
                <a:lnTo>
                  <a:pt x="44450" y="25400"/>
                </a:lnTo>
                <a:lnTo>
                  <a:pt x="57150" y="31750"/>
                </a:lnTo>
                <a:lnTo>
                  <a:pt x="69850" y="38100"/>
                </a:lnTo>
                <a:lnTo>
                  <a:pt x="76200" y="63500"/>
                </a:lnTo>
                <a:lnTo>
                  <a:pt x="82550" y="76200"/>
                </a:lnTo>
                <a:lnTo>
                  <a:pt x="82550" y="101600"/>
                </a:lnTo>
                <a:lnTo>
                  <a:pt x="88900" y="133350"/>
                </a:lnTo>
                <a:lnTo>
                  <a:pt x="95250" y="146050"/>
                </a:lnTo>
                <a:lnTo>
                  <a:pt x="1270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6" name="SMARTINK"/>
          <p:cNvSpPr/>
          <p:nvPr/>
        </p:nvSpPr>
        <p:spPr bwMode="auto">
          <a:xfrm>
            <a:off x="1758950" y="6388100"/>
            <a:ext cx="107951" cy="355601"/>
          </a:xfrm>
          <a:custGeom>
            <a:avLst/>
            <a:gdLst/>
            <a:ahLst/>
            <a:cxnLst/>
            <a:rect l="0" t="0" r="0" b="0"/>
            <a:pathLst>
              <a:path w="107951" h="355601">
                <a:moveTo>
                  <a:pt x="107950" y="12700"/>
                </a:moveTo>
                <a:lnTo>
                  <a:pt x="101600" y="0"/>
                </a:lnTo>
                <a:lnTo>
                  <a:pt x="88900" y="12700"/>
                </a:lnTo>
                <a:lnTo>
                  <a:pt x="69850" y="44450"/>
                </a:lnTo>
                <a:lnTo>
                  <a:pt x="50800" y="76200"/>
                </a:lnTo>
                <a:lnTo>
                  <a:pt x="38100" y="88900"/>
                </a:lnTo>
                <a:lnTo>
                  <a:pt x="31750" y="107950"/>
                </a:lnTo>
                <a:lnTo>
                  <a:pt x="25400" y="127000"/>
                </a:lnTo>
                <a:lnTo>
                  <a:pt x="12700" y="139700"/>
                </a:lnTo>
                <a:lnTo>
                  <a:pt x="6350" y="158750"/>
                </a:lnTo>
                <a:lnTo>
                  <a:pt x="6350" y="177800"/>
                </a:lnTo>
                <a:lnTo>
                  <a:pt x="0" y="190500"/>
                </a:lnTo>
                <a:lnTo>
                  <a:pt x="0" y="209550"/>
                </a:lnTo>
                <a:lnTo>
                  <a:pt x="0" y="241300"/>
                </a:lnTo>
                <a:lnTo>
                  <a:pt x="0" y="266700"/>
                </a:lnTo>
                <a:lnTo>
                  <a:pt x="12700" y="292100"/>
                </a:lnTo>
                <a:lnTo>
                  <a:pt x="31750" y="317500"/>
                </a:lnTo>
                <a:lnTo>
                  <a:pt x="50800" y="336550"/>
                </a:lnTo>
                <a:lnTo>
                  <a:pt x="63500" y="342900"/>
                </a:lnTo>
                <a:lnTo>
                  <a:pt x="88900" y="349250"/>
                </a:lnTo>
                <a:lnTo>
                  <a:pt x="10160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7" name="SMARTINK"/>
          <p:cNvSpPr/>
          <p:nvPr/>
        </p:nvSpPr>
        <p:spPr bwMode="auto">
          <a:xfrm>
            <a:off x="1949450" y="648970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12700" y="0"/>
                </a:moveTo>
                <a:lnTo>
                  <a:pt x="1270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8" name="SMARTINK"/>
          <p:cNvSpPr/>
          <p:nvPr/>
        </p:nvSpPr>
        <p:spPr bwMode="auto">
          <a:xfrm>
            <a:off x="2038350" y="648335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25400" y="19050"/>
                </a:moveTo>
                <a:lnTo>
                  <a:pt x="12700" y="12700"/>
                </a:lnTo>
                <a:lnTo>
                  <a:pt x="1905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57150" y="38100"/>
                </a:lnTo>
                <a:lnTo>
                  <a:pt x="50800" y="63500"/>
                </a:lnTo>
                <a:lnTo>
                  <a:pt x="38100" y="95250"/>
                </a:lnTo>
                <a:lnTo>
                  <a:pt x="19050" y="127000"/>
                </a:lnTo>
                <a:lnTo>
                  <a:pt x="0" y="146050"/>
                </a:lnTo>
                <a:lnTo>
                  <a:pt x="0" y="165100"/>
                </a:lnTo>
                <a:lnTo>
                  <a:pt x="31750" y="165100"/>
                </a:lnTo>
                <a:lnTo>
                  <a:pt x="57150" y="158750"/>
                </a:lnTo>
                <a:lnTo>
                  <a:pt x="82550" y="146050"/>
                </a:lnTo>
                <a:lnTo>
                  <a:pt x="1143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09" name="SMARTINK"/>
          <p:cNvSpPr/>
          <p:nvPr/>
        </p:nvSpPr>
        <p:spPr bwMode="auto">
          <a:xfrm>
            <a:off x="2279650" y="6464300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0" name="SMARTINK"/>
          <p:cNvSpPr/>
          <p:nvPr/>
        </p:nvSpPr>
        <p:spPr bwMode="auto">
          <a:xfrm>
            <a:off x="2209800" y="6534150"/>
            <a:ext cx="171451" cy="25401"/>
          </a:xfrm>
          <a:custGeom>
            <a:avLst/>
            <a:gdLst/>
            <a:ahLst/>
            <a:cxnLst/>
            <a:rect l="0" t="0" r="0" b="0"/>
            <a:pathLst>
              <a:path w="171451" h="25401">
                <a:moveTo>
                  <a:pt x="0" y="25400"/>
                </a:moveTo>
                <a:lnTo>
                  <a:pt x="19050" y="25400"/>
                </a:lnTo>
                <a:lnTo>
                  <a:pt x="50800" y="25400"/>
                </a:lnTo>
                <a:lnTo>
                  <a:pt x="76200" y="1905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875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1" name="SMARTINK"/>
          <p:cNvSpPr/>
          <p:nvPr/>
        </p:nvSpPr>
        <p:spPr bwMode="auto">
          <a:xfrm>
            <a:off x="2489200" y="645795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19050" y="31750"/>
                </a:moveTo>
                <a:lnTo>
                  <a:pt x="0" y="31750"/>
                </a:lnTo>
                <a:lnTo>
                  <a:pt x="6350" y="12700"/>
                </a:lnTo>
                <a:lnTo>
                  <a:pt x="25400" y="0"/>
                </a:lnTo>
                <a:lnTo>
                  <a:pt x="63500" y="6350"/>
                </a:lnTo>
                <a:lnTo>
                  <a:pt x="76200" y="19050"/>
                </a:lnTo>
                <a:lnTo>
                  <a:pt x="69850" y="57150"/>
                </a:lnTo>
                <a:lnTo>
                  <a:pt x="57150" y="88900"/>
                </a:lnTo>
                <a:lnTo>
                  <a:pt x="38100" y="114300"/>
                </a:lnTo>
                <a:lnTo>
                  <a:pt x="25400" y="139700"/>
                </a:lnTo>
                <a:lnTo>
                  <a:pt x="6350" y="165100"/>
                </a:lnTo>
                <a:lnTo>
                  <a:pt x="38100" y="165100"/>
                </a:lnTo>
                <a:lnTo>
                  <a:pt x="63500" y="158750"/>
                </a:lnTo>
                <a:lnTo>
                  <a:pt x="82550" y="152400"/>
                </a:lnTo>
                <a:lnTo>
                  <a:pt x="1016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2" name="SMARTINK"/>
          <p:cNvSpPr/>
          <p:nvPr/>
        </p:nvSpPr>
        <p:spPr bwMode="auto">
          <a:xfrm>
            <a:off x="2647950" y="6470650"/>
            <a:ext cx="120651" cy="152401"/>
          </a:xfrm>
          <a:custGeom>
            <a:avLst/>
            <a:gdLst/>
            <a:ahLst/>
            <a:cxnLst/>
            <a:rect l="0" t="0" r="0" b="0"/>
            <a:pathLst>
              <a:path w="120651" h="152401">
                <a:moveTo>
                  <a:pt x="120650" y="0"/>
                </a:moveTo>
                <a:lnTo>
                  <a:pt x="88900" y="19050"/>
                </a:lnTo>
                <a:lnTo>
                  <a:pt x="63500" y="44450"/>
                </a:lnTo>
                <a:lnTo>
                  <a:pt x="38100" y="76200"/>
                </a:lnTo>
                <a:lnTo>
                  <a:pt x="19050" y="101600"/>
                </a:lnTo>
                <a:lnTo>
                  <a:pt x="0" y="1333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3" name="SMARTINK"/>
          <p:cNvSpPr/>
          <p:nvPr/>
        </p:nvSpPr>
        <p:spPr bwMode="auto">
          <a:xfrm>
            <a:off x="2654300" y="6445250"/>
            <a:ext cx="82551" cy="171451"/>
          </a:xfrm>
          <a:custGeom>
            <a:avLst/>
            <a:gdLst/>
            <a:ahLst/>
            <a:cxnLst/>
            <a:rect l="0" t="0" r="0" b="0"/>
            <a:pathLst>
              <a:path w="82551" h="171451">
                <a:moveTo>
                  <a:pt x="0" y="0"/>
                </a:moveTo>
                <a:lnTo>
                  <a:pt x="0" y="19050"/>
                </a:lnTo>
                <a:lnTo>
                  <a:pt x="6350" y="38100"/>
                </a:lnTo>
                <a:lnTo>
                  <a:pt x="19050" y="69850"/>
                </a:lnTo>
                <a:lnTo>
                  <a:pt x="38100" y="101600"/>
                </a:lnTo>
                <a:lnTo>
                  <a:pt x="50800" y="127000"/>
                </a:lnTo>
                <a:lnTo>
                  <a:pt x="63500" y="158750"/>
                </a:lnTo>
                <a:lnTo>
                  <a:pt x="825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4" name="SMARTINK"/>
          <p:cNvSpPr/>
          <p:nvPr/>
        </p:nvSpPr>
        <p:spPr bwMode="auto">
          <a:xfrm>
            <a:off x="2819400" y="6464300"/>
            <a:ext cx="6351" cy="139701"/>
          </a:xfrm>
          <a:custGeom>
            <a:avLst/>
            <a:gdLst/>
            <a:ahLst/>
            <a:cxnLst/>
            <a:rect l="0" t="0" r="0" b="0"/>
            <a:pathLst>
              <a:path w="6351" h="13970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5" name="SMARTINK"/>
          <p:cNvSpPr/>
          <p:nvPr/>
        </p:nvSpPr>
        <p:spPr bwMode="auto">
          <a:xfrm>
            <a:off x="2984500" y="640715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1905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6" name="SMARTINK"/>
          <p:cNvSpPr/>
          <p:nvPr/>
        </p:nvSpPr>
        <p:spPr bwMode="auto">
          <a:xfrm>
            <a:off x="2933700" y="6502400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7" name="SMARTINK"/>
          <p:cNvSpPr/>
          <p:nvPr/>
        </p:nvSpPr>
        <p:spPr bwMode="auto">
          <a:xfrm>
            <a:off x="3206750" y="6394450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19050" y="0"/>
                </a:moveTo>
                <a:lnTo>
                  <a:pt x="12700" y="19050"/>
                </a:lnTo>
                <a:lnTo>
                  <a:pt x="12700" y="5080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8" name="SMARTINK"/>
          <p:cNvSpPr/>
          <p:nvPr/>
        </p:nvSpPr>
        <p:spPr bwMode="auto">
          <a:xfrm>
            <a:off x="3251200" y="6419850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107950" y="0"/>
                </a:moveTo>
                <a:lnTo>
                  <a:pt x="88900" y="6350"/>
                </a:lnTo>
                <a:lnTo>
                  <a:pt x="69850" y="31750"/>
                </a:lnTo>
                <a:lnTo>
                  <a:pt x="50800" y="50800"/>
                </a:lnTo>
                <a:lnTo>
                  <a:pt x="38100" y="8255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6050"/>
                </a:lnTo>
                <a:lnTo>
                  <a:pt x="44450" y="158750"/>
                </a:lnTo>
                <a:lnTo>
                  <a:pt x="57150" y="165100"/>
                </a:lnTo>
                <a:lnTo>
                  <a:pt x="69850" y="158750"/>
                </a:lnTo>
                <a:lnTo>
                  <a:pt x="82550" y="152400"/>
                </a:lnTo>
                <a:lnTo>
                  <a:pt x="95250" y="146050"/>
                </a:lnTo>
                <a:lnTo>
                  <a:pt x="95250" y="127000"/>
                </a:lnTo>
                <a:lnTo>
                  <a:pt x="82550" y="114300"/>
                </a:lnTo>
                <a:lnTo>
                  <a:pt x="44450" y="120650"/>
                </a:lnTo>
                <a:lnTo>
                  <a:pt x="1905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19" name="SMARTINK"/>
          <p:cNvSpPr/>
          <p:nvPr/>
        </p:nvSpPr>
        <p:spPr bwMode="auto">
          <a:xfrm>
            <a:off x="3359150" y="6324600"/>
            <a:ext cx="184151" cy="304801"/>
          </a:xfrm>
          <a:custGeom>
            <a:avLst/>
            <a:gdLst/>
            <a:ahLst/>
            <a:cxnLst/>
            <a:rect l="0" t="0" r="0" b="0"/>
            <a:pathLst>
              <a:path w="184151" h="304801">
                <a:moveTo>
                  <a:pt x="0" y="0"/>
                </a:moveTo>
                <a:lnTo>
                  <a:pt x="38100" y="6350"/>
                </a:lnTo>
                <a:lnTo>
                  <a:pt x="63500" y="19050"/>
                </a:lnTo>
                <a:lnTo>
                  <a:pt x="88900" y="38100"/>
                </a:lnTo>
                <a:lnTo>
                  <a:pt x="107950" y="50800"/>
                </a:lnTo>
                <a:lnTo>
                  <a:pt x="139700" y="76200"/>
                </a:lnTo>
                <a:lnTo>
                  <a:pt x="158750" y="101600"/>
                </a:lnTo>
                <a:lnTo>
                  <a:pt x="177800" y="127000"/>
                </a:lnTo>
                <a:lnTo>
                  <a:pt x="184150" y="139700"/>
                </a:lnTo>
                <a:lnTo>
                  <a:pt x="184150" y="165100"/>
                </a:lnTo>
                <a:lnTo>
                  <a:pt x="177800" y="184150"/>
                </a:lnTo>
                <a:lnTo>
                  <a:pt x="165100" y="209550"/>
                </a:lnTo>
                <a:lnTo>
                  <a:pt x="152400" y="228600"/>
                </a:lnTo>
                <a:lnTo>
                  <a:pt x="127000" y="260350"/>
                </a:lnTo>
                <a:lnTo>
                  <a:pt x="101600" y="292100"/>
                </a:lnTo>
                <a:lnTo>
                  <a:pt x="82550" y="304800"/>
                </a:lnTo>
                <a:lnTo>
                  <a:pt x="952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0" name="SMARTINK"/>
          <p:cNvSpPr/>
          <p:nvPr/>
        </p:nvSpPr>
        <p:spPr bwMode="auto">
          <a:xfrm>
            <a:off x="3606800" y="6470650"/>
            <a:ext cx="95251" cy="234951"/>
          </a:xfrm>
          <a:custGeom>
            <a:avLst/>
            <a:gdLst/>
            <a:ahLst/>
            <a:cxnLst/>
            <a:rect l="0" t="0" r="0" b="0"/>
            <a:pathLst>
              <a:path w="95251" h="234951">
                <a:moveTo>
                  <a:pt x="7620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25400" y="38100"/>
                </a:lnTo>
                <a:lnTo>
                  <a:pt x="19050" y="57150"/>
                </a:lnTo>
                <a:lnTo>
                  <a:pt x="25400" y="76200"/>
                </a:lnTo>
                <a:lnTo>
                  <a:pt x="38100" y="82550"/>
                </a:lnTo>
                <a:lnTo>
                  <a:pt x="63500" y="82550"/>
                </a:lnTo>
                <a:lnTo>
                  <a:pt x="76200" y="76200"/>
                </a:lnTo>
                <a:lnTo>
                  <a:pt x="88900" y="57150"/>
                </a:lnTo>
                <a:lnTo>
                  <a:pt x="88900" y="25400"/>
                </a:lnTo>
                <a:lnTo>
                  <a:pt x="88900" y="50800"/>
                </a:lnTo>
                <a:lnTo>
                  <a:pt x="88900" y="76200"/>
                </a:lnTo>
                <a:lnTo>
                  <a:pt x="95250" y="101600"/>
                </a:lnTo>
                <a:lnTo>
                  <a:pt x="95250" y="127000"/>
                </a:lnTo>
                <a:lnTo>
                  <a:pt x="95250" y="152400"/>
                </a:lnTo>
                <a:lnTo>
                  <a:pt x="95250" y="171450"/>
                </a:lnTo>
                <a:lnTo>
                  <a:pt x="82550" y="203200"/>
                </a:lnTo>
                <a:lnTo>
                  <a:pt x="69850" y="215900"/>
                </a:lnTo>
                <a:lnTo>
                  <a:pt x="38100" y="228600"/>
                </a:lnTo>
                <a:lnTo>
                  <a:pt x="25400" y="234950"/>
                </a:lnTo>
                <a:lnTo>
                  <a:pt x="635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6350" y="158750"/>
                </a:lnTo>
                <a:lnTo>
                  <a:pt x="25400" y="133350"/>
                </a:lnTo>
                <a:lnTo>
                  <a:pt x="57150" y="101600"/>
                </a:lnTo>
                <a:lnTo>
                  <a:pt x="635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1" name="SMARTINK"/>
          <p:cNvSpPr/>
          <p:nvPr/>
        </p:nvSpPr>
        <p:spPr bwMode="auto">
          <a:xfrm>
            <a:off x="3835400" y="642620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0"/>
                </a:move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2" name="SMARTINK"/>
          <p:cNvSpPr/>
          <p:nvPr/>
        </p:nvSpPr>
        <p:spPr bwMode="auto">
          <a:xfrm>
            <a:off x="3873500" y="650240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12700" y="635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3" name="SMARTINK"/>
          <p:cNvSpPr/>
          <p:nvPr/>
        </p:nvSpPr>
        <p:spPr bwMode="auto">
          <a:xfrm>
            <a:off x="4114800" y="6350000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88900" y="19050"/>
                </a:moveTo>
                <a:lnTo>
                  <a:pt x="76200" y="6350"/>
                </a:ln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381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82550"/>
                </a:lnTo>
                <a:lnTo>
                  <a:pt x="50800" y="76200"/>
                </a:lnTo>
                <a:lnTo>
                  <a:pt x="63500" y="69850"/>
                </a:lnTo>
                <a:lnTo>
                  <a:pt x="69850" y="50800"/>
                </a:lnTo>
                <a:lnTo>
                  <a:pt x="82550" y="25400"/>
                </a:lnTo>
                <a:lnTo>
                  <a:pt x="88900" y="57150"/>
                </a:lnTo>
                <a:lnTo>
                  <a:pt x="88900" y="88900"/>
                </a:lnTo>
                <a:lnTo>
                  <a:pt x="88900" y="120650"/>
                </a:lnTo>
                <a:lnTo>
                  <a:pt x="88900" y="146050"/>
                </a:lnTo>
                <a:lnTo>
                  <a:pt x="88900" y="165100"/>
                </a:lnTo>
                <a:lnTo>
                  <a:pt x="1079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4" name="SMARTINK"/>
          <p:cNvSpPr/>
          <p:nvPr/>
        </p:nvSpPr>
        <p:spPr bwMode="auto">
          <a:xfrm>
            <a:off x="4279900" y="638810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50800" y="0"/>
                </a:moveTo>
                <a:lnTo>
                  <a:pt x="1905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0800" y="120650"/>
                </a:lnTo>
                <a:lnTo>
                  <a:pt x="63500" y="107950"/>
                </a:lnTo>
                <a:lnTo>
                  <a:pt x="69850" y="88900"/>
                </a:lnTo>
                <a:lnTo>
                  <a:pt x="82550" y="69850"/>
                </a:lnTo>
                <a:lnTo>
                  <a:pt x="82550" y="44450"/>
                </a:lnTo>
                <a:lnTo>
                  <a:pt x="76200" y="3175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5" name="SMARTINK"/>
          <p:cNvSpPr/>
          <p:nvPr/>
        </p:nvSpPr>
        <p:spPr bwMode="auto">
          <a:xfrm>
            <a:off x="4425950" y="65024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6" name="SMARTINK"/>
          <p:cNvSpPr/>
          <p:nvPr/>
        </p:nvSpPr>
        <p:spPr bwMode="auto">
          <a:xfrm>
            <a:off x="4489450" y="636270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63500" y="635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0650"/>
                </a:lnTo>
                <a:lnTo>
                  <a:pt x="12700" y="133350"/>
                </a:lnTo>
                <a:lnTo>
                  <a:pt x="25400" y="139700"/>
                </a:lnTo>
                <a:lnTo>
                  <a:pt x="38100" y="152400"/>
                </a:lnTo>
                <a:lnTo>
                  <a:pt x="63500" y="146050"/>
                </a:lnTo>
                <a:lnTo>
                  <a:pt x="76200" y="139700"/>
                </a:lnTo>
                <a:lnTo>
                  <a:pt x="88900" y="127000"/>
                </a:lnTo>
                <a:lnTo>
                  <a:pt x="95250" y="101600"/>
                </a:lnTo>
                <a:lnTo>
                  <a:pt x="101600" y="82550"/>
                </a:lnTo>
                <a:lnTo>
                  <a:pt x="95250" y="63500"/>
                </a:lnTo>
                <a:lnTo>
                  <a:pt x="82550" y="38100"/>
                </a:lnTo>
                <a:lnTo>
                  <a:pt x="63500" y="1905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7" name="SMARTINK"/>
          <p:cNvSpPr/>
          <p:nvPr/>
        </p:nvSpPr>
        <p:spPr bwMode="auto">
          <a:xfrm>
            <a:off x="4654550" y="6350000"/>
            <a:ext cx="82551" cy="158751"/>
          </a:xfrm>
          <a:custGeom>
            <a:avLst/>
            <a:gdLst/>
            <a:ahLst/>
            <a:cxnLst/>
            <a:rect l="0" t="0" r="0" b="0"/>
            <a:pathLst>
              <a:path w="82551" h="158751">
                <a:moveTo>
                  <a:pt x="57150" y="25400"/>
                </a:moveTo>
                <a:lnTo>
                  <a:pt x="50800" y="12700"/>
                </a:lnTo>
                <a:lnTo>
                  <a:pt x="38100" y="0"/>
                </a:lnTo>
                <a:lnTo>
                  <a:pt x="19050" y="63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76200"/>
                </a:lnTo>
                <a:lnTo>
                  <a:pt x="44450" y="107950"/>
                </a:lnTo>
                <a:lnTo>
                  <a:pt x="69850" y="133350"/>
                </a:lnTo>
                <a:lnTo>
                  <a:pt x="63500" y="152400"/>
                </a:lnTo>
                <a:lnTo>
                  <a:pt x="50800" y="158750"/>
                </a:lnTo>
                <a:lnTo>
                  <a:pt x="31750" y="158750"/>
                </a:lnTo>
                <a:lnTo>
                  <a:pt x="19050" y="146050"/>
                </a:lnTo>
                <a:lnTo>
                  <a:pt x="25400" y="133350"/>
                </a:lnTo>
                <a:lnTo>
                  <a:pt x="44450" y="107950"/>
                </a:lnTo>
                <a:lnTo>
                  <a:pt x="69850" y="82550"/>
                </a:lnTo>
                <a:lnTo>
                  <a:pt x="76200" y="69850"/>
                </a:lnTo>
                <a:lnTo>
                  <a:pt x="82550" y="57150"/>
                </a:lnTo>
                <a:lnTo>
                  <a:pt x="825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28" name="SMARTINK"/>
          <p:cNvSpPr/>
          <p:nvPr/>
        </p:nvSpPr>
        <p:spPr bwMode="auto">
          <a:xfrm>
            <a:off x="4832350" y="6407150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95250" y="12700"/>
                </a:moveTo>
                <a:lnTo>
                  <a:pt x="69850" y="0"/>
                </a:ln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6350" y="44450"/>
                </a:lnTo>
                <a:lnTo>
                  <a:pt x="12700" y="57150"/>
                </a:lnTo>
                <a:lnTo>
                  <a:pt x="19050" y="76200"/>
                </a:lnTo>
                <a:lnTo>
                  <a:pt x="38100" y="82550"/>
                </a:lnTo>
                <a:lnTo>
                  <a:pt x="50800" y="69850"/>
                </a:lnTo>
                <a:lnTo>
                  <a:pt x="69850" y="38100"/>
                </a:lnTo>
                <a:lnTo>
                  <a:pt x="76200" y="76200"/>
                </a:lnTo>
                <a:lnTo>
                  <a:pt x="76200" y="101600"/>
                </a:lnTo>
                <a:lnTo>
                  <a:pt x="76200" y="127000"/>
                </a:lnTo>
                <a:lnTo>
                  <a:pt x="76200" y="146050"/>
                </a:lnTo>
                <a:lnTo>
                  <a:pt x="76200" y="165100"/>
                </a:lnTo>
                <a:lnTo>
                  <a:pt x="69850" y="184150"/>
                </a:lnTo>
                <a:lnTo>
                  <a:pt x="50800" y="190500"/>
                </a:lnTo>
                <a:lnTo>
                  <a:pt x="31750" y="190500"/>
                </a:lnTo>
                <a:lnTo>
                  <a:pt x="6350" y="184150"/>
                </a:lnTo>
                <a:lnTo>
                  <a:pt x="0" y="165100"/>
                </a:lnTo>
                <a:lnTo>
                  <a:pt x="6350" y="146050"/>
                </a:lnTo>
                <a:lnTo>
                  <a:pt x="19050" y="120650"/>
                </a:lnTo>
                <a:lnTo>
                  <a:pt x="31750" y="10795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1" name="SMARTINK"/>
          <p:cNvSpPr/>
          <p:nvPr/>
        </p:nvSpPr>
        <p:spPr bwMode="auto">
          <a:xfrm>
            <a:off x="5041900" y="6102350"/>
            <a:ext cx="285751" cy="120651"/>
          </a:xfrm>
          <a:custGeom>
            <a:avLst/>
            <a:gdLst/>
            <a:ahLst/>
            <a:cxnLst/>
            <a:rect l="0" t="0" r="0" b="0"/>
            <a:pathLst>
              <a:path w="285751" h="120651">
                <a:moveTo>
                  <a:pt x="0" y="120650"/>
                </a:moveTo>
                <a:lnTo>
                  <a:pt x="19050" y="107950"/>
                </a:lnTo>
                <a:lnTo>
                  <a:pt x="44450" y="101600"/>
                </a:lnTo>
                <a:lnTo>
                  <a:pt x="69850" y="95250"/>
                </a:lnTo>
                <a:lnTo>
                  <a:pt x="101600" y="82550"/>
                </a:lnTo>
                <a:lnTo>
                  <a:pt x="114300" y="76200"/>
                </a:lnTo>
                <a:lnTo>
                  <a:pt x="133350" y="69850"/>
                </a:lnTo>
                <a:lnTo>
                  <a:pt x="146050" y="63500"/>
                </a:lnTo>
                <a:lnTo>
                  <a:pt x="165100" y="57150"/>
                </a:lnTo>
                <a:lnTo>
                  <a:pt x="184150" y="44450"/>
                </a:lnTo>
                <a:lnTo>
                  <a:pt x="203200" y="38100"/>
                </a:lnTo>
                <a:lnTo>
                  <a:pt x="215900" y="31750"/>
                </a:lnTo>
                <a:lnTo>
                  <a:pt x="234950" y="25400"/>
                </a:lnTo>
                <a:lnTo>
                  <a:pt x="266700" y="12700"/>
                </a:lnTo>
                <a:lnTo>
                  <a:pt x="285750" y="0"/>
                </a:lnTo>
                <a:lnTo>
                  <a:pt x="260350" y="12700"/>
                </a:lnTo>
                <a:lnTo>
                  <a:pt x="234950" y="25400"/>
                </a:lnTo>
                <a:lnTo>
                  <a:pt x="203200" y="44450"/>
                </a:lnTo>
                <a:lnTo>
                  <a:pt x="1968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2" name="SMARTINK"/>
          <p:cNvSpPr/>
          <p:nvPr/>
        </p:nvSpPr>
        <p:spPr bwMode="auto">
          <a:xfrm>
            <a:off x="5048250" y="6178550"/>
            <a:ext cx="279401" cy="133351"/>
          </a:xfrm>
          <a:custGeom>
            <a:avLst/>
            <a:gdLst/>
            <a:ahLst/>
            <a:cxnLst/>
            <a:rect l="0" t="0" r="0" b="0"/>
            <a:pathLst>
              <a:path w="279401" h="133351">
                <a:moveTo>
                  <a:pt x="12700" y="127000"/>
                </a:moveTo>
                <a:lnTo>
                  <a:pt x="0" y="133350"/>
                </a:lnTo>
                <a:lnTo>
                  <a:pt x="25400" y="120650"/>
                </a:lnTo>
                <a:lnTo>
                  <a:pt x="50800" y="107950"/>
                </a:lnTo>
                <a:lnTo>
                  <a:pt x="69850" y="101600"/>
                </a:lnTo>
                <a:lnTo>
                  <a:pt x="82550" y="95250"/>
                </a:lnTo>
                <a:lnTo>
                  <a:pt x="101600" y="82550"/>
                </a:lnTo>
                <a:lnTo>
                  <a:pt x="120650" y="76200"/>
                </a:lnTo>
                <a:lnTo>
                  <a:pt x="133350" y="69850"/>
                </a:lnTo>
                <a:lnTo>
                  <a:pt x="152400" y="57150"/>
                </a:lnTo>
                <a:lnTo>
                  <a:pt x="171450" y="50800"/>
                </a:lnTo>
                <a:lnTo>
                  <a:pt x="184150" y="44450"/>
                </a:lnTo>
                <a:lnTo>
                  <a:pt x="203200" y="31750"/>
                </a:lnTo>
                <a:lnTo>
                  <a:pt x="234950" y="19050"/>
                </a:lnTo>
                <a:lnTo>
                  <a:pt x="260350" y="6350"/>
                </a:lnTo>
                <a:lnTo>
                  <a:pt x="279400" y="0"/>
                </a:lnTo>
                <a:lnTo>
                  <a:pt x="27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3" name="SMARTINK"/>
          <p:cNvSpPr/>
          <p:nvPr/>
        </p:nvSpPr>
        <p:spPr bwMode="auto">
          <a:xfrm>
            <a:off x="5251450" y="5988050"/>
            <a:ext cx="304801" cy="368301"/>
          </a:xfrm>
          <a:custGeom>
            <a:avLst/>
            <a:gdLst/>
            <a:ahLst/>
            <a:cxnLst/>
            <a:rect l="0" t="0" r="0" b="0"/>
            <a:pathLst>
              <a:path w="304801" h="368301">
                <a:moveTo>
                  <a:pt x="63500" y="0"/>
                </a:move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19050" y="19050"/>
                </a:lnTo>
                <a:lnTo>
                  <a:pt x="38100" y="19050"/>
                </a:lnTo>
                <a:lnTo>
                  <a:pt x="63500" y="25400"/>
                </a:lnTo>
                <a:lnTo>
                  <a:pt x="95250" y="31750"/>
                </a:lnTo>
                <a:lnTo>
                  <a:pt x="127000" y="31750"/>
                </a:lnTo>
                <a:lnTo>
                  <a:pt x="146050" y="38100"/>
                </a:lnTo>
                <a:lnTo>
                  <a:pt x="165100" y="38100"/>
                </a:lnTo>
                <a:lnTo>
                  <a:pt x="196850" y="38100"/>
                </a:lnTo>
                <a:lnTo>
                  <a:pt x="215900" y="38100"/>
                </a:lnTo>
                <a:lnTo>
                  <a:pt x="247650" y="38100"/>
                </a:lnTo>
                <a:lnTo>
                  <a:pt x="273050" y="38100"/>
                </a:lnTo>
                <a:lnTo>
                  <a:pt x="292100" y="38100"/>
                </a:lnTo>
                <a:lnTo>
                  <a:pt x="304800" y="44450"/>
                </a:lnTo>
                <a:lnTo>
                  <a:pt x="285750" y="76200"/>
                </a:lnTo>
                <a:lnTo>
                  <a:pt x="266700" y="95250"/>
                </a:lnTo>
                <a:lnTo>
                  <a:pt x="241300" y="127000"/>
                </a:lnTo>
                <a:lnTo>
                  <a:pt x="228600" y="139700"/>
                </a:lnTo>
                <a:lnTo>
                  <a:pt x="215900" y="158750"/>
                </a:lnTo>
                <a:lnTo>
                  <a:pt x="203200" y="177800"/>
                </a:lnTo>
                <a:lnTo>
                  <a:pt x="190500" y="190500"/>
                </a:lnTo>
                <a:lnTo>
                  <a:pt x="177800" y="209550"/>
                </a:lnTo>
                <a:lnTo>
                  <a:pt x="165100" y="228600"/>
                </a:lnTo>
                <a:lnTo>
                  <a:pt x="139700" y="260350"/>
                </a:lnTo>
                <a:lnTo>
                  <a:pt x="114300" y="285750"/>
                </a:lnTo>
                <a:lnTo>
                  <a:pt x="95250" y="311150"/>
                </a:lnTo>
                <a:lnTo>
                  <a:pt x="76200" y="336550"/>
                </a:lnTo>
                <a:lnTo>
                  <a:pt x="63500" y="355600"/>
                </a:lnTo>
                <a:lnTo>
                  <a:pt x="571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4" name="SMARTINK"/>
          <p:cNvSpPr/>
          <p:nvPr/>
        </p:nvSpPr>
        <p:spPr bwMode="auto">
          <a:xfrm>
            <a:off x="5632450" y="5911850"/>
            <a:ext cx="184151" cy="139701"/>
          </a:xfrm>
          <a:custGeom>
            <a:avLst/>
            <a:gdLst/>
            <a:ahLst/>
            <a:cxnLst/>
            <a:rect l="0" t="0" r="0" b="0"/>
            <a:pathLst>
              <a:path w="184151" h="139701">
                <a:moveTo>
                  <a:pt x="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9050" y="95250"/>
                </a:lnTo>
                <a:lnTo>
                  <a:pt x="25400" y="63500"/>
                </a:lnTo>
                <a:lnTo>
                  <a:pt x="31750" y="44450"/>
                </a:lnTo>
                <a:lnTo>
                  <a:pt x="44450" y="31750"/>
                </a:lnTo>
                <a:lnTo>
                  <a:pt x="57150" y="25400"/>
                </a:lnTo>
                <a:lnTo>
                  <a:pt x="76200" y="25400"/>
                </a:lnTo>
                <a:lnTo>
                  <a:pt x="95250" y="63500"/>
                </a:lnTo>
                <a:lnTo>
                  <a:pt x="101600" y="88900"/>
                </a:lnTo>
                <a:lnTo>
                  <a:pt x="114300" y="114300"/>
                </a:lnTo>
                <a:lnTo>
                  <a:pt x="127000" y="127000"/>
                </a:lnTo>
                <a:lnTo>
                  <a:pt x="146050" y="139700"/>
                </a:lnTo>
                <a:lnTo>
                  <a:pt x="1841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5" name="SMARTINK"/>
          <p:cNvSpPr/>
          <p:nvPr/>
        </p:nvSpPr>
        <p:spPr bwMode="auto">
          <a:xfrm>
            <a:off x="5905500" y="58991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19050" y="6350"/>
                </a:lnTo>
                <a:lnTo>
                  <a:pt x="44450" y="12700"/>
                </a:lnTo>
                <a:lnTo>
                  <a:pt x="6985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46050" y="6350"/>
                </a:lnTo>
                <a:lnTo>
                  <a:pt x="177800" y="6350"/>
                </a:lnTo>
                <a:lnTo>
                  <a:pt x="190500" y="0"/>
                </a:lnTo>
                <a:lnTo>
                  <a:pt x="1651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6" name="SMARTINK"/>
          <p:cNvSpPr/>
          <p:nvPr/>
        </p:nvSpPr>
        <p:spPr bwMode="auto">
          <a:xfrm>
            <a:off x="5937250" y="5956300"/>
            <a:ext cx="171451" cy="25401"/>
          </a:xfrm>
          <a:custGeom>
            <a:avLst/>
            <a:gdLst/>
            <a:ahLst/>
            <a:cxnLst/>
            <a:rect l="0" t="0" r="0" b="0"/>
            <a:pathLst>
              <a:path w="171451" h="2540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12700" y="25400"/>
                </a:lnTo>
                <a:lnTo>
                  <a:pt x="38100" y="25400"/>
                </a:lnTo>
                <a:lnTo>
                  <a:pt x="63500" y="25400"/>
                </a:lnTo>
                <a:lnTo>
                  <a:pt x="88900" y="25400"/>
                </a:lnTo>
                <a:lnTo>
                  <a:pt x="107950" y="25400"/>
                </a:lnTo>
                <a:lnTo>
                  <a:pt x="133350" y="25400"/>
                </a:lnTo>
                <a:lnTo>
                  <a:pt x="165100" y="25400"/>
                </a:lnTo>
                <a:lnTo>
                  <a:pt x="1714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7" name="SMARTINK"/>
          <p:cNvSpPr/>
          <p:nvPr/>
        </p:nvSpPr>
        <p:spPr bwMode="auto">
          <a:xfrm>
            <a:off x="6210300" y="5797550"/>
            <a:ext cx="177801" cy="209551"/>
          </a:xfrm>
          <a:custGeom>
            <a:avLst/>
            <a:gdLst/>
            <a:ahLst/>
            <a:cxnLst/>
            <a:rect l="0" t="0" r="0" b="0"/>
            <a:pathLst>
              <a:path w="177801" h="209551">
                <a:moveTo>
                  <a:pt x="0" y="31750"/>
                </a:moveTo>
                <a:lnTo>
                  <a:pt x="25400" y="19050"/>
                </a:lnTo>
                <a:lnTo>
                  <a:pt x="44450" y="12700"/>
                </a:lnTo>
                <a:lnTo>
                  <a:pt x="76200" y="6350"/>
                </a:lnTo>
                <a:lnTo>
                  <a:pt x="95250" y="0"/>
                </a:lnTo>
                <a:lnTo>
                  <a:pt x="120650" y="6350"/>
                </a:lnTo>
                <a:lnTo>
                  <a:pt x="127000" y="19050"/>
                </a:lnTo>
                <a:lnTo>
                  <a:pt x="127000" y="50800"/>
                </a:lnTo>
                <a:lnTo>
                  <a:pt x="95250" y="82550"/>
                </a:lnTo>
                <a:lnTo>
                  <a:pt x="82550" y="88900"/>
                </a:lnTo>
                <a:lnTo>
                  <a:pt x="114300" y="88900"/>
                </a:lnTo>
                <a:lnTo>
                  <a:pt x="139700" y="88900"/>
                </a:lnTo>
                <a:lnTo>
                  <a:pt x="158750" y="95250"/>
                </a:lnTo>
                <a:lnTo>
                  <a:pt x="171450" y="107950"/>
                </a:lnTo>
                <a:lnTo>
                  <a:pt x="177800" y="120650"/>
                </a:lnTo>
                <a:lnTo>
                  <a:pt x="177800" y="139700"/>
                </a:lnTo>
                <a:lnTo>
                  <a:pt x="165100" y="165100"/>
                </a:lnTo>
                <a:lnTo>
                  <a:pt x="146050" y="184150"/>
                </a:lnTo>
                <a:lnTo>
                  <a:pt x="120650" y="196850"/>
                </a:lnTo>
                <a:lnTo>
                  <a:pt x="95250" y="203200"/>
                </a:lnTo>
                <a:lnTo>
                  <a:pt x="82550" y="209550"/>
                </a:lnTo>
                <a:lnTo>
                  <a:pt x="50800" y="209550"/>
                </a:lnTo>
                <a:lnTo>
                  <a:pt x="31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8" name="SMARTINK"/>
          <p:cNvSpPr/>
          <p:nvPr/>
        </p:nvSpPr>
        <p:spPr bwMode="auto">
          <a:xfrm>
            <a:off x="7124700" y="580390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101600" y="31750"/>
                </a:moveTo>
                <a:lnTo>
                  <a:pt x="114300" y="25400"/>
                </a:lnTo>
                <a:lnTo>
                  <a:pt x="114300" y="6350"/>
                </a:lnTo>
                <a:lnTo>
                  <a:pt x="95250" y="0"/>
                </a:lnTo>
                <a:lnTo>
                  <a:pt x="69850" y="0"/>
                </a:lnTo>
                <a:lnTo>
                  <a:pt x="57150" y="6350"/>
                </a:lnTo>
                <a:lnTo>
                  <a:pt x="31750" y="31750"/>
                </a:lnTo>
                <a:lnTo>
                  <a:pt x="12700" y="5715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1450"/>
                </a:lnTo>
                <a:lnTo>
                  <a:pt x="31750" y="184150"/>
                </a:lnTo>
                <a:lnTo>
                  <a:pt x="44450" y="190500"/>
                </a:lnTo>
                <a:lnTo>
                  <a:pt x="76200" y="196850"/>
                </a:lnTo>
                <a:lnTo>
                  <a:pt x="107950" y="196850"/>
                </a:lnTo>
                <a:lnTo>
                  <a:pt x="133350" y="190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39" name="SMARTINK"/>
          <p:cNvSpPr/>
          <p:nvPr/>
        </p:nvSpPr>
        <p:spPr bwMode="auto">
          <a:xfrm>
            <a:off x="7308850" y="5956300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0" y="12700"/>
                </a:moveTo>
                <a:lnTo>
                  <a:pt x="12700" y="0"/>
                </a:lnTo>
                <a:lnTo>
                  <a:pt x="44450" y="0"/>
                </a:lnTo>
                <a:lnTo>
                  <a:pt x="63500" y="0"/>
                </a:lnTo>
                <a:lnTo>
                  <a:pt x="69850" y="12700"/>
                </a:lnTo>
                <a:lnTo>
                  <a:pt x="76200" y="25400"/>
                </a:lnTo>
                <a:lnTo>
                  <a:pt x="63500" y="44450"/>
                </a:lnTo>
                <a:lnTo>
                  <a:pt x="44450" y="63500"/>
                </a:lnTo>
                <a:lnTo>
                  <a:pt x="69850" y="69850"/>
                </a:lnTo>
                <a:lnTo>
                  <a:pt x="95250" y="76200"/>
                </a:lnTo>
                <a:lnTo>
                  <a:pt x="101600" y="101600"/>
                </a:lnTo>
                <a:lnTo>
                  <a:pt x="88900" y="120650"/>
                </a:lnTo>
                <a:lnTo>
                  <a:pt x="76200" y="139700"/>
                </a:lnTo>
                <a:lnTo>
                  <a:pt x="50800" y="152400"/>
                </a:lnTo>
                <a:lnTo>
                  <a:pt x="31750" y="165100"/>
                </a:lnTo>
                <a:lnTo>
                  <a:pt x="19050" y="171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0" name="SMARTINK"/>
          <p:cNvSpPr/>
          <p:nvPr/>
        </p:nvSpPr>
        <p:spPr bwMode="auto">
          <a:xfrm>
            <a:off x="7512050" y="5810250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1" name="SMARTINK"/>
          <p:cNvSpPr/>
          <p:nvPr/>
        </p:nvSpPr>
        <p:spPr bwMode="auto">
          <a:xfrm>
            <a:off x="7594600" y="5803900"/>
            <a:ext cx="38101" cy="184151"/>
          </a:xfrm>
          <a:custGeom>
            <a:avLst/>
            <a:gdLst/>
            <a:ahLst/>
            <a:cxnLst/>
            <a:rect l="0" t="0" r="0" b="0"/>
            <a:pathLst>
              <a:path w="38101" h="184151">
                <a:moveTo>
                  <a:pt x="0" y="0"/>
                </a:moveTo>
                <a:lnTo>
                  <a:pt x="19050" y="19050"/>
                </a:lnTo>
                <a:lnTo>
                  <a:pt x="25400" y="44450"/>
                </a:lnTo>
                <a:lnTo>
                  <a:pt x="25400" y="69850"/>
                </a:lnTo>
                <a:lnTo>
                  <a:pt x="31750" y="95250"/>
                </a:lnTo>
                <a:lnTo>
                  <a:pt x="38100" y="120650"/>
                </a:lnTo>
                <a:lnTo>
                  <a:pt x="38100" y="146050"/>
                </a:lnTo>
                <a:lnTo>
                  <a:pt x="38100" y="171450"/>
                </a:lnTo>
                <a:lnTo>
                  <a:pt x="31750" y="18415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2" name="SMARTINK"/>
          <p:cNvSpPr/>
          <p:nvPr/>
        </p:nvSpPr>
        <p:spPr bwMode="auto">
          <a:xfrm>
            <a:off x="7524750" y="59182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20650" y="12700"/>
                </a:lnTo>
                <a:lnTo>
                  <a:pt x="1333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3" name="SMARTINK"/>
          <p:cNvSpPr/>
          <p:nvPr/>
        </p:nvSpPr>
        <p:spPr bwMode="auto">
          <a:xfrm>
            <a:off x="7677150" y="594995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63500" y="6350"/>
                </a:moveTo>
                <a:lnTo>
                  <a:pt x="50800" y="0"/>
                </a:lnTo>
                <a:lnTo>
                  <a:pt x="38100" y="63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3350"/>
                </a:lnTo>
                <a:lnTo>
                  <a:pt x="38100" y="146050"/>
                </a:lnTo>
                <a:lnTo>
                  <a:pt x="63500" y="146050"/>
                </a:lnTo>
                <a:lnTo>
                  <a:pt x="76200" y="127000"/>
                </a:lnTo>
                <a:lnTo>
                  <a:pt x="76200" y="107950"/>
                </a:lnTo>
                <a:lnTo>
                  <a:pt x="57150" y="95250"/>
                </a:lnTo>
                <a:lnTo>
                  <a:pt x="19050" y="9525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4" name="SMARTINK"/>
          <p:cNvSpPr/>
          <p:nvPr/>
        </p:nvSpPr>
        <p:spPr bwMode="auto">
          <a:xfrm>
            <a:off x="7867650" y="5791200"/>
            <a:ext cx="127001" cy="209551"/>
          </a:xfrm>
          <a:custGeom>
            <a:avLst/>
            <a:gdLst/>
            <a:ahLst/>
            <a:cxnLst/>
            <a:rect l="0" t="0" r="0" b="0"/>
            <a:pathLst>
              <a:path w="127001" h="209551">
                <a:moveTo>
                  <a:pt x="82550" y="6350"/>
                </a:moveTo>
                <a:lnTo>
                  <a:pt x="69850" y="0"/>
                </a:lnTo>
                <a:lnTo>
                  <a:pt x="50800" y="6350"/>
                </a:lnTo>
                <a:lnTo>
                  <a:pt x="31750" y="25400"/>
                </a:lnTo>
                <a:lnTo>
                  <a:pt x="1905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2700" y="171450"/>
                </a:lnTo>
                <a:lnTo>
                  <a:pt x="19050" y="190500"/>
                </a:lnTo>
                <a:lnTo>
                  <a:pt x="31750" y="196850"/>
                </a:lnTo>
                <a:lnTo>
                  <a:pt x="44450" y="203200"/>
                </a:lnTo>
                <a:lnTo>
                  <a:pt x="57150" y="209550"/>
                </a:lnTo>
                <a:lnTo>
                  <a:pt x="69850" y="203200"/>
                </a:lnTo>
                <a:lnTo>
                  <a:pt x="82550" y="196850"/>
                </a:lnTo>
                <a:lnTo>
                  <a:pt x="101600" y="184150"/>
                </a:lnTo>
                <a:lnTo>
                  <a:pt x="120650" y="152400"/>
                </a:lnTo>
                <a:lnTo>
                  <a:pt x="127000" y="127000"/>
                </a:lnTo>
                <a:lnTo>
                  <a:pt x="127000" y="107950"/>
                </a:lnTo>
                <a:lnTo>
                  <a:pt x="127000" y="82550"/>
                </a:lnTo>
                <a:lnTo>
                  <a:pt x="120650" y="50800"/>
                </a:lnTo>
                <a:lnTo>
                  <a:pt x="101600" y="31750"/>
                </a:lnTo>
                <a:lnTo>
                  <a:pt x="82550" y="12700"/>
                </a:lnTo>
                <a:lnTo>
                  <a:pt x="69850" y="6350"/>
                </a:lnTo>
                <a:lnTo>
                  <a:pt x="44450" y="6350"/>
                </a:lnTo>
                <a:lnTo>
                  <a:pt x="19050" y="38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5" name="SMARTINK"/>
          <p:cNvSpPr/>
          <p:nvPr/>
        </p:nvSpPr>
        <p:spPr bwMode="auto">
          <a:xfrm>
            <a:off x="7943850" y="5962650"/>
            <a:ext cx="165101" cy="196851"/>
          </a:xfrm>
          <a:custGeom>
            <a:avLst/>
            <a:gdLst/>
            <a:ahLst/>
            <a:cxnLst/>
            <a:rect l="0" t="0" r="0" b="0"/>
            <a:pathLst>
              <a:path w="165101" h="196851">
                <a:moveTo>
                  <a:pt x="57150" y="12700"/>
                </a:moveTo>
                <a:lnTo>
                  <a:pt x="82550" y="0"/>
                </a:lnTo>
                <a:lnTo>
                  <a:pt x="107950" y="6350"/>
                </a:lnTo>
                <a:lnTo>
                  <a:pt x="120650" y="19050"/>
                </a:lnTo>
                <a:lnTo>
                  <a:pt x="114300" y="31750"/>
                </a:lnTo>
                <a:lnTo>
                  <a:pt x="107950" y="44450"/>
                </a:lnTo>
                <a:lnTo>
                  <a:pt x="82550" y="63500"/>
                </a:lnTo>
                <a:lnTo>
                  <a:pt x="82550" y="82550"/>
                </a:lnTo>
                <a:lnTo>
                  <a:pt x="95250" y="88900"/>
                </a:lnTo>
                <a:lnTo>
                  <a:pt x="120650" y="101600"/>
                </a:lnTo>
                <a:lnTo>
                  <a:pt x="152400" y="107950"/>
                </a:lnTo>
                <a:lnTo>
                  <a:pt x="165100" y="120650"/>
                </a:lnTo>
                <a:lnTo>
                  <a:pt x="158750" y="139700"/>
                </a:lnTo>
                <a:lnTo>
                  <a:pt x="139700" y="152400"/>
                </a:lnTo>
                <a:lnTo>
                  <a:pt x="114300" y="165100"/>
                </a:lnTo>
                <a:lnTo>
                  <a:pt x="88900" y="171450"/>
                </a:lnTo>
                <a:lnTo>
                  <a:pt x="57150" y="177800"/>
                </a:lnTo>
                <a:lnTo>
                  <a:pt x="25400" y="1841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6" name="SMARTINK"/>
          <p:cNvSpPr/>
          <p:nvPr/>
        </p:nvSpPr>
        <p:spPr bwMode="auto">
          <a:xfrm>
            <a:off x="6953250" y="5645150"/>
            <a:ext cx="44451" cy="565151"/>
          </a:xfrm>
          <a:custGeom>
            <a:avLst/>
            <a:gdLst/>
            <a:ahLst/>
            <a:cxnLst/>
            <a:rect l="0" t="0" r="0" b="0"/>
            <a:pathLst>
              <a:path w="44451" h="565151">
                <a:moveTo>
                  <a:pt x="0" y="0"/>
                </a:moveTo>
                <a:lnTo>
                  <a:pt x="6350" y="12700"/>
                </a:lnTo>
                <a:lnTo>
                  <a:pt x="12700" y="31750"/>
                </a:lnTo>
                <a:lnTo>
                  <a:pt x="19050" y="63500"/>
                </a:lnTo>
                <a:lnTo>
                  <a:pt x="19050" y="82550"/>
                </a:lnTo>
                <a:lnTo>
                  <a:pt x="25400" y="101600"/>
                </a:lnTo>
                <a:lnTo>
                  <a:pt x="31750" y="120650"/>
                </a:lnTo>
                <a:lnTo>
                  <a:pt x="31750" y="146050"/>
                </a:lnTo>
                <a:lnTo>
                  <a:pt x="38100" y="171450"/>
                </a:lnTo>
                <a:lnTo>
                  <a:pt x="38100" y="203200"/>
                </a:lnTo>
                <a:lnTo>
                  <a:pt x="38100" y="228600"/>
                </a:lnTo>
                <a:lnTo>
                  <a:pt x="38100" y="260350"/>
                </a:lnTo>
                <a:lnTo>
                  <a:pt x="38100" y="292100"/>
                </a:lnTo>
                <a:lnTo>
                  <a:pt x="38100" y="323850"/>
                </a:lnTo>
                <a:lnTo>
                  <a:pt x="38100" y="349250"/>
                </a:lnTo>
                <a:lnTo>
                  <a:pt x="38100" y="381000"/>
                </a:lnTo>
                <a:lnTo>
                  <a:pt x="38100" y="406400"/>
                </a:lnTo>
                <a:lnTo>
                  <a:pt x="31750" y="425450"/>
                </a:lnTo>
                <a:lnTo>
                  <a:pt x="31750" y="450850"/>
                </a:lnTo>
                <a:lnTo>
                  <a:pt x="25400" y="469900"/>
                </a:lnTo>
                <a:lnTo>
                  <a:pt x="25400" y="488950"/>
                </a:lnTo>
                <a:lnTo>
                  <a:pt x="25400" y="520700"/>
                </a:lnTo>
                <a:lnTo>
                  <a:pt x="25400" y="539750"/>
                </a:lnTo>
                <a:lnTo>
                  <a:pt x="44450" y="565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7" name="SMARTINK"/>
          <p:cNvSpPr/>
          <p:nvPr/>
        </p:nvSpPr>
        <p:spPr bwMode="auto">
          <a:xfrm>
            <a:off x="6870700" y="5581650"/>
            <a:ext cx="1593851" cy="723901"/>
          </a:xfrm>
          <a:custGeom>
            <a:avLst/>
            <a:gdLst/>
            <a:ahLst/>
            <a:cxnLst/>
            <a:rect l="0" t="0" r="0" b="0"/>
            <a:pathLst>
              <a:path w="1593851" h="723901">
                <a:moveTo>
                  <a:pt x="76200" y="101600"/>
                </a:moveTo>
                <a:lnTo>
                  <a:pt x="69850" y="88900"/>
                </a:lnTo>
                <a:lnTo>
                  <a:pt x="76200" y="76200"/>
                </a:lnTo>
                <a:lnTo>
                  <a:pt x="88900" y="69850"/>
                </a:lnTo>
                <a:lnTo>
                  <a:pt x="107950" y="63500"/>
                </a:lnTo>
                <a:lnTo>
                  <a:pt x="139700" y="57150"/>
                </a:lnTo>
                <a:lnTo>
                  <a:pt x="165100" y="57150"/>
                </a:lnTo>
                <a:lnTo>
                  <a:pt x="184150" y="50800"/>
                </a:lnTo>
                <a:lnTo>
                  <a:pt x="209550" y="50800"/>
                </a:lnTo>
                <a:lnTo>
                  <a:pt x="234950" y="44450"/>
                </a:lnTo>
                <a:lnTo>
                  <a:pt x="266700" y="44450"/>
                </a:lnTo>
                <a:lnTo>
                  <a:pt x="298450" y="38100"/>
                </a:lnTo>
                <a:lnTo>
                  <a:pt x="336550" y="38100"/>
                </a:lnTo>
                <a:lnTo>
                  <a:pt x="374650" y="38100"/>
                </a:lnTo>
                <a:lnTo>
                  <a:pt x="419100" y="31750"/>
                </a:lnTo>
                <a:lnTo>
                  <a:pt x="463550" y="31750"/>
                </a:lnTo>
                <a:lnTo>
                  <a:pt x="508000" y="31750"/>
                </a:lnTo>
                <a:lnTo>
                  <a:pt x="558800" y="31750"/>
                </a:lnTo>
                <a:lnTo>
                  <a:pt x="609600" y="31750"/>
                </a:lnTo>
                <a:lnTo>
                  <a:pt x="660400" y="31750"/>
                </a:lnTo>
                <a:lnTo>
                  <a:pt x="711200" y="31750"/>
                </a:lnTo>
                <a:lnTo>
                  <a:pt x="762000" y="31750"/>
                </a:lnTo>
                <a:lnTo>
                  <a:pt x="812800" y="31750"/>
                </a:lnTo>
                <a:lnTo>
                  <a:pt x="863600" y="31750"/>
                </a:lnTo>
                <a:lnTo>
                  <a:pt x="914400" y="25400"/>
                </a:lnTo>
                <a:lnTo>
                  <a:pt x="965200" y="25400"/>
                </a:lnTo>
                <a:lnTo>
                  <a:pt x="1009650" y="25400"/>
                </a:lnTo>
                <a:lnTo>
                  <a:pt x="1054100" y="25400"/>
                </a:lnTo>
                <a:lnTo>
                  <a:pt x="1098550" y="25400"/>
                </a:lnTo>
                <a:lnTo>
                  <a:pt x="1143000" y="25400"/>
                </a:lnTo>
                <a:lnTo>
                  <a:pt x="1174750" y="25400"/>
                </a:lnTo>
                <a:lnTo>
                  <a:pt x="1212850" y="25400"/>
                </a:lnTo>
                <a:lnTo>
                  <a:pt x="1244600" y="25400"/>
                </a:lnTo>
                <a:lnTo>
                  <a:pt x="1276350" y="19050"/>
                </a:lnTo>
                <a:lnTo>
                  <a:pt x="1301750" y="19050"/>
                </a:lnTo>
                <a:lnTo>
                  <a:pt x="1327150" y="19050"/>
                </a:lnTo>
                <a:lnTo>
                  <a:pt x="1352550" y="19050"/>
                </a:lnTo>
                <a:lnTo>
                  <a:pt x="1377950" y="12700"/>
                </a:lnTo>
                <a:lnTo>
                  <a:pt x="1397000" y="12700"/>
                </a:lnTo>
                <a:lnTo>
                  <a:pt x="1416050" y="12700"/>
                </a:lnTo>
                <a:lnTo>
                  <a:pt x="1435100" y="6350"/>
                </a:lnTo>
                <a:lnTo>
                  <a:pt x="1466850" y="6350"/>
                </a:lnTo>
                <a:lnTo>
                  <a:pt x="1492250" y="0"/>
                </a:lnTo>
                <a:lnTo>
                  <a:pt x="1517650" y="0"/>
                </a:lnTo>
                <a:lnTo>
                  <a:pt x="1536700" y="6350"/>
                </a:lnTo>
                <a:lnTo>
                  <a:pt x="1549400" y="19050"/>
                </a:lnTo>
                <a:lnTo>
                  <a:pt x="1549400" y="44450"/>
                </a:lnTo>
                <a:lnTo>
                  <a:pt x="1555750" y="63500"/>
                </a:lnTo>
                <a:lnTo>
                  <a:pt x="1555750" y="95250"/>
                </a:lnTo>
                <a:lnTo>
                  <a:pt x="1555750" y="120650"/>
                </a:lnTo>
                <a:lnTo>
                  <a:pt x="1555750" y="152400"/>
                </a:lnTo>
                <a:lnTo>
                  <a:pt x="1555750" y="177800"/>
                </a:lnTo>
                <a:lnTo>
                  <a:pt x="1555750" y="196850"/>
                </a:lnTo>
                <a:lnTo>
                  <a:pt x="1555750" y="215900"/>
                </a:lnTo>
                <a:lnTo>
                  <a:pt x="1562100" y="234950"/>
                </a:lnTo>
                <a:lnTo>
                  <a:pt x="1562100" y="266700"/>
                </a:lnTo>
                <a:lnTo>
                  <a:pt x="1562100" y="285750"/>
                </a:lnTo>
                <a:lnTo>
                  <a:pt x="1568450" y="304800"/>
                </a:lnTo>
                <a:lnTo>
                  <a:pt x="1568450" y="323850"/>
                </a:lnTo>
                <a:lnTo>
                  <a:pt x="1568450" y="342900"/>
                </a:lnTo>
                <a:lnTo>
                  <a:pt x="1574800" y="355600"/>
                </a:lnTo>
                <a:lnTo>
                  <a:pt x="1574800" y="374650"/>
                </a:lnTo>
                <a:lnTo>
                  <a:pt x="1574800" y="393700"/>
                </a:lnTo>
                <a:lnTo>
                  <a:pt x="1581150" y="406400"/>
                </a:lnTo>
                <a:lnTo>
                  <a:pt x="1581150" y="425450"/>
                </a:lnTo>
                <a:lnTo>
                  <a:pt x="1587500" y="457200"/>
                </a:lnTo>
                <a:lnTo>
                  <a:pt x="1587500" y="482600"/>
                </a:lnTo>
                <a:lnTo>
                  <a:pt x="1587500" y="514350"/>
                </a:lnTo>
                <a:lnTo>
                  <a:pt x="1587500" y="539750"/>
                </a:lnTo>
                <a:lnTo>
                  <a:pt x="1593850" y="565150"/>
                </a:lnTo>
                <a:lnTo>
                  <a:pt x="1593850" y="596900"/>
                </a:lnTo>
                <a:lnTo>
                  <a:pt x="1593850" y="628650"/>
                </a:lnTo>
                <a:lnTo>
                  <a:pt x="1593850" y="654050"/>
                </a:lnTo>
                <a:lnTo>
                  <a:pt x="1593850" y="685800"/>
                </a:lnTo>
                <a:lnTo>
                  <a:pt x="1587500" y="698500"/>
                </a:lnTo>
                <a:lnTo>
                  <a:pt x="1562100" y="711200"/>
                </a:lnTo>
                <a:lnTo>
                  <a:pt x="1536700" y="711200"/>
                </a:lnTo>
                <a:lnTo>
                  <a:pt x="1517650" y="711200"/>
                </a:lnTo>
                <a:lnTo>
                  <a:pt x="1485900" y="711200"/>
                </a:lnTo>
                <a:lnTo>
                  <a:pt x="1454150" y="711200"/>
                </a:lnTo>
                <a:lnTo>
                  <a:pt x="1435100" y="711200"/>
                </a:lnTo>
                <a:lnTo>
                  <a:pt x="1416050" y="711200"/>
                </a:lnTo>
                <a:lnTo>
                  <a:pt x="1390650" y="711200"/>
                </a:lnTo>
                <a:lnTo>
                  <a:pt x="1371600" y="711200"/>
                </a:lnTo>
                <a:lnTo>
                  <a:pt x="1346200" y="711200"/>
                </a:lnTo>
                <a:lnTo>
                  <a:pt x="1320800" y="711200"/>
                </a:lnTo>
                <a:lnTo>
                  <a:pt x="1295400" y="711200"/>
                </a:lnTo>
                <a:lnTo>
                  <a:pt x="1270000" y="711200"/>
                </a:lnTo>
                <a:lnTo>
                  <a:pt x="1244600" y="711200"/>
                </a:lnTo>
                <a:lnTo>
                  <a:pt x="1219200" y="711200"/>
                </a:lnTo>
                <a:lnTo>
                  <a:pt x="1187450" y="711200"/>
                </a:lnTo>
                <a:lnTo>
                  <a:pt x="1162050" y="711200"/>
                </a:lnTo>
                <a:lnTo>
                  <a:pt x="1136650" y="711200"/>
                </a:lnTo>
                <a:lnTo>
                  <a:pt x="1104900" y="711200"/>
                </a:lnTo>
                <a:lnTo>
                  <a:pt x="1079500" y="711200"/>
                </a:lnTo>
                <a:lnTo>
                  <a:pt x="1047750" y="711200"/>
                </a:lnTo>
                <a:lnTo>
                  <a:pt x="1016000" y="711200"/>
                </a:lnTo>
                <a:lnTo>
                  <a:pt x="984250" y="711200"/>
                </a:lnTo>
                <a:lnTo>
                  <a:pt x="958850" y="711200"/>
                </a:lnTo>
                <a:lnTo>
                  <a:pt x="927100" y="711200"/>
                </a:lnTo>
                <a:lnTo>
                  <a:pt x="895350" y="711200"/>
                </a:lnTo>
                <a:lnTo>
                  <a:pt x="869950" y="711200"/>
                </a:lnTo>
                <a:lnTo>
                  <a:pt x="844550" y="711200"/>
                </a:lnTo>
                <a:lnTo>
                  <a:pt x="819150" y="711200"/>
                </a:lnTo>
                <a:lnTo>
                  <a:pt x="793750" y="711200"/>
                </a:lnTo>
                <a:lnTo>
                  <a:pt x="768350" y="711200"/>
                </a:lnTo>
                <a:lnTo>
                  <a:pt x="742950" y="711200"/>
                </a:lnTo>
                <a:lnTo>
                  <a:pt x="717550" y="704850"/>
                </a:lnTo>
                <a:lnTo>
                  <a:pt x="698500" y="704850"/>
                </a:lnTo>
                <a:lnTo>
                  <a:pt x="673100" y="704850"/>
                </a:lnTo>
                <a:lnTo>
                  <a:pt x="654050" y="704850"/>
                </a:lnTo>
                <a:lnTo>
                  <a:pt x="628650" y="704850"/>
                </a:lnTo>
                <a:lnTo>
                  <a:pt x="609600" y="704850"/>
                </a:lnTo>
                <a:lnTo>
                  <a:pt x="584200" y="704850"/>
                </a:lnTo>
                <a:lnTo>
                  <a:pt x="565150" y="704850"/>
                </a:lnTo>
                <a:lnTo>
                  <a:pt x="539750" y="704850"/>
                </a:lnTo>
                <a:lnTo>
                  <a:pt x="520700" y="704850"/>
                </a:lnTo>
                <a:lnTo>
                  <a:pt x="501650" y="704850"/>
                </a:lnTo>
                <a:lnTo>
                  <a:pt x="482600" y="704850"/>
                </a:lnTo>
                <a:lnTo>
                  <a:pt x="463550" y="698500"/>
                </a:lnTo>
                <a:lnTo>
                  <a:pt x="438150" y="698500"/>
                </a:lnTo>
                <a:lnTo>
                  <a:pt x="419100" y="698500"/>
                </a:lnTo>
                <a:lnTo>
                  <a:pt x="400050" y="698500"/>
                </a:lnTo>
                <a:lnTo>
                  <a:pt x="374650" y="698500"/>
                </a:lnTo>
                <a:lnTo>
                  <a:pt x="355600" y="698500"/>
                </a:lnTo>
                <a:lnTo>
                  <a:pt x="336550" y="692150"/>
                </a:lnTo>
                <a:lnTo>
                  <a:pt x="311150" y="692150"/>
                </a:lnTo>
                <a:lnTo>
                  <a:pt x="292100" y="692150"/>
                </a:lnTo>
                <a:lnTo>
                  <a:pt x="273050" y="692150"/>
                </a:lnTo>
                <a:lnTo>
                  <a:pt x="247650" y="692150"/>
                </a:lnTo>
                <a:lnTo>
                  <a:pt x="228600" y="692150"/>
                </a:lnTo>
                <a:lnTo>
                  <a:pt x="203200" y="692150"/>
                </a:lnTo>
                <a:lnTo>
                  <a:pt x="184150" y="692150"/>
                </a:lnTo>
                <a:lnTo>
                  <a:pt x="165100" y="692150"/>
                </a:lnTo>
                <a:lnTo>
                  <a:pt x="146050" y="685800"/>
                </a:lnTo>
                <a:lnTo>
                  <a:pt x="127000" y="685800"/>
                </a:lnTo>
                <a:lnTo>
                  <a:pt x="107950" y="685800"/>
                </a:lnTo>
                <a:lnTo>
                  <a:pt x="88900" y="685800"/>
                </a:lnTo>
                <a:lnTo>
                  <a:pt x="44450" y="685800"/>
                </a:lnTo>
                <a:lnTo>
                  <a:pt x="19050" y="685800"/>
                </a:lnTo>
                <a:lnTo>
                  <a:pt x="0" y="685800"/>
                </a:lnTo>
                <a:lnTo>
                  <a:pt x="0" y="704850"/>
                </a:lnTo>
                <a:lnTo>
                  <a:pt x="12700" y="723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48" name="SMARTINK"/>
          <p:cNvSpPr/>
          <p:nvPr/>
        </p:nvSpPr>
        <p:spPr bwMode="auto">
          <a:xfrm>
            <a:off x="6965950" y="6210300"/>
            <a:ext cx="12701" cy="95251"/>
          </a:xfrm>
          <a:custGeom>
            <a:avLst/>
            <a:gdLst/>
            <a:ahLst/>
            <a:cxnLst/>
            <a:rect l="0" t="0" r="0" b="0"/>
            <a:pathLst>
              <a:path w="12701" h="95251">
                <a:moveTo>
                  <a:pt x="6350" y="0"/>
                </a:moveTo>
                <a:lnTo>
                  <a:pt x="0" y="25400"/>
                </a:lnTo>
                <a:lnTo>
                  <a:pt x="0" y="69850"/>
                </a:lnTo>
                <a:lnTo>
                  <a:pt x="6350" y="82550"/>
                </a:lnTo>
                <a:lnTo>
                  <a:pt x="127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1" name="SMARTINK"/>
          <p:cNvSpPr/>
          <p:nvPr/>
        </p:nvSpPr>
        <p:spPr bwMode="auto">
          <a:xfrm>
            <a:off x="4051300" y="5861050"/>
            <a:ext cx="158751" cy="247651"/>
          </a:xfrm>
          <a:custGeom>
            <a:avLst/>
            <a:gdLst/>
            <a:ahLst/>
            <a:cxnLst/>
            <a:rect l="0" t="0" r="0" b="0"/>
            <a:pathLst>
              <a:path w="158751" h="247651">
                <a:moveTo>
                  <a:pt x="158750" y="0"/>
                </a:moveTo>
                <a:lnTo>
                  <a:pt x="146050" y="25400"/>
                </a:lnTo>
                <a:lnTo>
                  <a:pt x="139700" y="50800"/>
                </a:lnTo>
                <a:lnTo>
                  <a:pt x="127000" y="69850"/>
                </a:lnTo>
                <a:lnTo>
                  <a:pt x="114300" y="95250"/>
                </a:lnTo>
                <a:lnTo>
                  <a:pt x="95250" y="120650"/>
                </a:lnTo>
                <a:lnTo>
                  <a:pt x="82550" y="139700"/>
                </a:lnTo>
                <a:lnTo>
                  <a:pt x="63500" y="165100"/>
                </a:lnTo>
                <a:lnTo>
                  <a:pt x="38100" y="196850"/>
                </a:lnTo>
                <a:lnTo>
                  <a:pt x="12700" y="222250"/>
                </a:lnTo>
                <a:lnTo>
                  <a:pt x="0" y="234950"/>
                </a:lnTo>
                <a:lnTo>
                  <a:pt x="63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2" name="SMARTINK"/>
          <p:cNvSpPr/>
          <p:nvPr/>
        </p:nvSpPr>
        <p:spPr bwMode="auto">
          <a:xfrm>
            <a:off x="4178300" y="6000750"/>
            <a:ext cx="120651" cy="63501"/>
          </a:xfrm>
          <a:custGeom>
            <a:avLst/>
            <a:gdLst/>
            <a:ahLst/>
            <a:cxnLst/>
            <a:rect l="0" t="0" r="0" b="0"/>
            <a:pathLst>
              <a:path w="120651" h="63501">
                <a:moveTo>
                  <a:pt x="0" y="0"/>
                </a:moveTo>
                <a:lnTo>
                  <a:pt x="12700" y="19050"/>
                </a:lnTo>
                <a:lnTo>
                  <a:pt x="12700" y="63500"/>
                </a:lnTo>
                <a:lnTo>
                  <a:pt x="19050" y="44450"/>
                </a:lnTo>
                <a:lnTo>
                  <a:pt x="38100" y="31750"/>
                </a:lnTo>
                <a:lnTo>
                  <a:pt x="50800" y="38100"/>
                </a:lnTo>
                <a:lnTo>
                  <a:pt x="50800" y="57150"/>
                </a:lnTo>
                <a:lnTo>
                  <a:pt x="57150" y="38100"/>
                </a:lnTo>
                <a:lnTo>
                  <a:pt x="69850" y="31750"/>
                </a:lnTo>
                <a:lnTo>
                  <a:pt x="82550" y="38100"/>
                </a:lnTo>
                <a:lnTo>
                  <a:pt x="101600" y="57150"/>
                </a:lnTo>
                <a:lnTo>
                  <a:pt x="1206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3" name="SMARTINK"/>
          <p:cNvSpPr/>
          <p:nvPr/>
        </p:nvSpPr>
        <p:spPr bwMode="auto">
          <a:xfrm>
            <a:off x="4318000" y="600710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12700" y="6350"/>
                </a:moveTo>
                <a:lnTo>
                  <a:pt x="6350" y="38100"/>
                </a:lnTo>
                <a:lnTo>
                  <a:pt x="12700" y="50800"/>
                </a:lnTo>
                <a:lnTo>
                  <a:pt x="25400" y="63500"/>
                </a:lnTo>
                <a:lnTo>
                  <a:pt x="38100" y="50800"/>
                </a:lnTo>
                <a:lnTo>
                  <a:pt x="44450" y="31750"/>
                </a:lnTo>
                <a:lnTo>
                  <a:pt x="31750" y="12700"/>
                </a:lnTo>
                <a:lnTo>
                  <a:pt x="1270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4" name="SMARTINK"/>
          <p:cNvSpPr/>
          <p:nvPr/>
        </p:nvSpPr>
        <p:spPr bwMode="auto">
          <a:xfrm>
            <a:off x="4419600" y="5873750"/>
            <a:ext cx="50801" cy="184151"/>
          </a:xfrm>
          <a:custGeom>
            <a:avLst/>
            <a:gdLst/>
            <a:ahLst/>
            <a:cxnLst/>
            <a:rect l="0" t="0" r="0" b="0"/>
            <a:pathLst>
              <a:path w="50801" h="184151">
                <a:moveTo>
                  <a:pt x="0" y="19050"/>
                </a:moveTo>
                <a:lnTo>
                  <a:pt x="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77800"/>
                </a:lnTo>
                <a:lnTo>
                  <a:pt x="508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5" name="SMARTINK"/>
          <p:cNvSpPr/>
          <p:nvPr/>
        </p:nvSpPr>
        <p:spPr bwMode="auto">
          <a:xfrm>
            <a:off x="3721100" y="6432550"/>
            <a:ext cx="63501" cy="184151"/>
          </a:xfrm>
          <a:custGeom>
            <a:avLst/>
            <a:gdLst/>
            <a:ahLst/>
            <a:cxnLst/>
            <a:rect l="0" t="0" r="0" b="0"/>
            <a:pathLst>
              <a:path w="63501" h="184151">
                <a:moveTo>
                  <a:pt x="63500" y="0"/>
                </a:moveTo>
                <a:lnTo>
                  <a:pt x="57150" y="25400"/>
                </a:lnTo>
                <a:lnTo>
                  <a:pt x="50800" y="50800"/>
                </a:lnTo>
                <a:lnTo>
                  <a:pt x="38100" y="82550"/>
                </a:lnTo>
                <a:lnTo>
                  <a:pt x="25400" y="114300"/>
                </a:lnTo>
                <a:lnTo>
                  <a:pt x="12700" y="139700"/>
                </a:lnTo>
                <a:lnTo>
                  <a:pt x="0" y="16510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6" name="SMARTINK"/>
          <p:cNvSpPr/>
          <p:nvPr/>
        </p:nvSpPr>
        <p:spPr bwMode="auto">
          <a:xfrm>
            <a:off x="3797300" y="6572250"/>
            <a:ext cx="88901" cy="50801"/>
          </a:xfrm>
          <a:custGeom>
            <a:avLst/>
            <a:gdLst/>
            <a:ahLst/>
            <a:cxnLst/>
            <a:rect l="0" t="0" r="0" b="0"/>
            <a:pathLst>
              <a:path w="88901" h="50801">
                <a:moveTo>
                  <a:pt x="12700" y="0"/>
                </a:moveTo>
                <a:lnTo>
                  <a:pt x="6350" y="12700"/>
                </a:lnTo>
                <a:lnTo>
                  <a:pt x="0" y="44450"/>
                </a:lnTo>
                <a:lnTo>
                  <a:pt x="12700" y="38100"/>
                </a:lnTo>
                <a:lnTo>
                  <a:pt x="31750" y="44450"/>
                </a:lnTo>
                <a:lnTo>
                  <a:pt x="44450" y="38100"/>
                </a:lnTo>
                <a:lnTo>
                  <a:pt x="82550" y="44450"/>
                </a:lnTo>
                <a:lnTo>
                  <a:pt x="889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7" name="SMARTINK"/>
          <p:cNvSpPr/>
          <p:nvPr/>
        </p:nvSpPr>
        <p:spPr bwMode="auto">
          <a:xfrm>
            <a:off x="3898900" y="6597650"/>
            <a:ext cx="31751" cy="31751"/>
          </a:xfrm>
          <a:custGeom>
            <a:avLst/>
            <a:gdLst/>
            <a:ahLst/>
            <a:cxnLst/>
            <a:rect l="0" t="0" r="0" b="0"/>
            <a:pathLst>
              <a:path w="31751" h="31751">
                <a:moveTo>
                  <a:pt x="31750" y="0"/>
                </a:moveTo>
                <a:lnTo>
                  <a:pt x="12700" y="6350"/>
                </a:lnTo>
                <a:lnTo>
                  <a:pt x="0" y="12700"/>
                </a:lnTo>
                <a:lnTo>
                  <a:pt x="0" y="3175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8" name="SMARTINK"/>
          <p:cNvSpPr/>
          <p:nvPr/>
        </p:nvSpPr>
        <p:spPr bwMode="auto">
          <a:xfrm>
            <a:off x="3968750" y="6565900"/>
            <a:ext cx="50801" cy="120651"/>
          </a:xfrm>
          <a:custGeom>
            <a:avLst/>
            <a:gdLst/>
            <a:ahLst/>
            <a:cxnLst/>
            <a:rect l="0" t="0" r="0" b="0"/>
            <a:pathLst>
              <a:path w="50801" h="120651">
                <a:moveTo>
                  <a:pt x="31750" y="0"/>
                </a:move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25400" y="114300"/>
                </a:lnTo>
                <a:lnTo>
                  <a:pt x="508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59" name="SMARTINK"/>
          <p:cNvSpPr/>
          <p:nvPr/>
        </p:nvSpPr>
        <p:spPr bwMode="auto">
          <a:xfrm>
            <a:off x="4972050" y="6388100"/>
            <a:ext cx="82551" cy="203201"/>
          </a:xfrm>
          <a:custGeom>
            <a:avLst/>
            <a:gdLst/>
            <a:ahLst/>
            <a:cxnLst/>
            <a:rect l="0" t="0" r="0" b="0"/>
            <a:pathLst>
              <a:path w="82551" h="203201">
                <a:moveTo>
                  <a:pt x="82550" y="12700"/>
                </a:moveTo>
                <a:lnTo>
                  <a:pt x="76200" y="0"/>
                </a:lnTo>
                <a:lnTo>
                  <a:pt x="69850" y="25400"/>
                </a:lnTo>
                <a:lnTo>
                  <a:pt x="57150" y="44450"/>
                </a:lnTo>
                <a:lnTo>
                  <a:pt x="50800" y="69850"/>
                </a:lnTo>
                <a:lnTo>
                  <a:pt x="38100" y="95250"/>
                </a:lnTo>
                <a:lnTo>
                  <a:pt x="25400" y="114300"/>
                </a:lnTo>
                <a:lnTo>
                  <a:pt x="12700" y="139700"/>
                </a:lnTo>
                <a:lnTo>
                  <a:pt x="0" y="1714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60" name="SMARTINK"/>
          <p:cNvSpPr/>
          <p:nvPr/>
        </p:nvSpPr>
        <p:spPr bwMode="auto">
          <a:xfrm>
            <a:off x="5060950" y="6508750"/>
            <a:ext cx="158751" cy="69851"/>
          </a:xfrm>
          <a:custGeom>
            <a:avLst/>
            <a:gdLst/>
            <a:ahLst/>
            <a:cxnLst/>
            <a:rect l="0" t="0" r="0" b="0"/>
            <a:pathLst>
              <a:path w="158751" h="69851">
                <a:moveTo>
                  <a:pt x="2540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31750" y="44450"/>
                </a:lnTo>
                <a:lnTo>
                  <a:pt x="50800" y="50800"/>
                </a:lnTo>
                <a:lnTo>
                  <a:pt x="82550" y="57150"/>
                </a:lnTo>
                <a:lnTo>
                  <a:pt x="107950" y="57150"/>
                </a:lnTo>
                <a:lnTo>
                  <a:pt x="133350" y="57150"/>
                </a:lnTo>
                <a:lnTo>
                  <a:pt x="1587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61" name="SMARTINK"/>
          <p:cNvSpPr/>
          <p:nvPr/>
        </p:nvSpPr>
        <p:spPr bwMode="auto">
          <a:xfrm>
            <a:off x="5213350" y="6534150"/>
            <a:ext cx="63501" cy="76201"/>
          </a:xfrm>
          <a:custGeom>
            <a:avLst/>
            <a:gdLst/>
            <a:ahLst/>
            <a:cxnLst/>
            <a:rect l="0" t="0" r="0" b="0"/>
            <a:pathLst>
              <a:path w="63501" h="76201">
                <a:moveTo>
                  <a:pt x="63500" y="6350"/>
                </a:moveTo>
                <a:lnTo>
                  <a:pt x="381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44450" y="50800"/>
                </a:lnTo>
                <a:lnTo>
                  <a:pt x="38100" y="63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262" name="SMARTINK"/>
          <p:cNvSpPr/>
          <p:nvPr/>
        </p:nvSpPr>
        <p:spPr bwMode="auto">
          <a:xfrm>
            <a:off x="5321300" y="6419850"/>
            <a:ext cx="57151" cy="209551"/>
          </a:xfrm>
          <a:custGeom>
            <a:avLst/>
            <a:gdLst/>
            <a:ahLst/>
            <a:cxnLst/>
            <a:rect l="0" t="0" r="0" b="0"/>
            <a:pathLst>
              <a:path w="57151" h="209551">
                <a:moveTo>
                  <a:pt x="57150" y="12700"/>
                </a:moveTo>
                <a:lnTo>
                  <a:pt x="5080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12700" y="635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209107" y="1730694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8912" grpId="0" animBg="1"/>
      <p:bldP spid="38913" grpId="0" animBg="1"/>
      <p:bldP spid="38916" grpId="0" animBg="1"/>
      <p:bldP spid="38917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39" grpId="0" animBg="1"/>
      <p:bldP spid="38940" grpId="0" animBg="1"/>
      <p:bldP spid="38941" grpId="0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7" grpId="0" animBg="1"/>
      <p:bldP spid="38948" grpId="0" animBg="1"/>
      <p:bldP spid="38949" grpId="0" animBg="1"/>
      <p:bldP spid="38950" grpId="0" animBg="1"/>
      <p:bldP spid="38951" grpId="0" animBg="1"/>
      <p:bldP spid="38952" grpId="0" animBg="1"/>
      <p:bldP spid="38953" grpId="0" animBg="1"/>
      <p:bldP spid="38954" grpId="0" animBg="1"/>
      <p:bldP spid="38955" grpId="0" animBg="1"/>
      <p:bldP spid="38956" grpId="0" animBg="1"/>
      <p:bldP spid="38957" grpId="0" animBg="1"/>
      <p:bldP spid="38958" grpId="0" animBg="1"/>
      <p:bldP spid="38959" grpId="0" animBg="1"/>
      <p:bldP spid="38960" grpId="0" animBg="1"/>
      <p:bldP spid="38961" grpId="0" animBg="1"/>
      <p:bldP spid="38962" grpId="0" animBg="1"/>
      <p:bldP spid="38963" grpId="0" animBg="1"/>
      <p:bldP spid="38964" grpId="0" animBg="1"/>
      <p:bldP spid="38965" grpId="0" animBg="1"/>
      <p:bldP spid="38966" grpId="0" animBg="1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nimBg="1"/>
      <p:bldP spid="38987" grpId="0" animBg="1"/>
      <p:bldP spid="38988" grpId="0" animBg="1"/>
      <p:bldP spid="38989" grpId="0" animBg="1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  <p:bldP spid="39006" grpId="0" animBg="1"/>
      <p:bldP spid="39007" grpId="0" animBg="1"/>
      <p:bldP spid="39008" grpId="0" animBg="1"/>
      <p:bldP spid="39009" grpId="0" animBg="1"/>
      <p:bldP spid="39010" grpId="0" animBg="1"/>
      <p:bldP spid="39011" grpId="0" animBg="1"/>
      <p:bldP spid="39012" grpId="0" animBg="1"/>
      <p:bldP spid="39013" grpId="0" animBg="1"/>
      <p:bldP spid="39014" grpId="0" animBg="1"/>
      <p:bldP spid="39015" grpId="0" animBg="1"/>
      <p:bldP spid="39016" grpId="0" animBg="1"/>
      <p:bldP spid="39017" grpId="0" animBg="1"/>
      <p:bldP spid="39018" grpId="0" animBg="1"/>
      <p:bldP spid="39019" grpId="0" animBg="1"/>
      <p:bldP spid="39020" grpId="0" animBg="1"/>
      <p:bldP spid="39021" grpId="0" animBg="1"/>
      <p:bldP spid="39022" grpId="0" animBg="1"/>
      <p:bldP spid="39023" grpId="0" animBg="1"/>
      <p:bldP spid="39024" grpId="0" animBg="1"/>
      <p:bldP spid="39025" grpId="0" animBg="1"/>
      <p:bldP spid="39026" grpId="0" animBg="1"/>
      <p:bldP spid="39027" grpId="0" animBg="1"/>
      <p:bldP spid="39028" grpId="0" animBg="1"/>
      <p:bldP spid="39029" grpId="0" animBg="1"/>
      <p:bldP spid="39030" grpId="0" animBg="1"/>
      <p:bldP spid="39031" grpId="0" animBg="1"/>
      <p:bldP spid="39032" grpId="0" animBg="1"/>
      <p:bldP spid="39033" grpId="0" animBg="1"/>
      <p:bldP spid="39034" grpId="0" animBg="1"/>
      <p:bldP spid="39035" grpId="0" animBg="1"/>
      <p:bldP spid="39036" grpId="0" animBg="1"/>
      <p:bldP spid="39037" grpId="0" animBg="1"/>
      <p:bldP spid="39038" grpId="0" animBg="1"/>
      <p:bldP spid="39039" grpId="0" animBg="1"/>
      <p:bldP spid="39040" grpId="0" animBg="1"/>
      <p:bldP spid="39041" grpId="0" animBg="1"/>
      <p:bldP spid="39042" grpId="0" animBg="1"/>
      <p:bldP spid="39043" grpId="0" animBg="1"/>
      <p:bldP spid="39044" grpId="0" animBg="1"/>
      <p:bldP spid="39045" grpId="0" animBg="1"/>
      <p:bldP spid="39046" grpId="0" animBg="1"/>
      <p:bldP spid="39047" grpId="0" animBg="1"/>
      <p:bldP spid="39048" grpId="0" animBg="1"/>
      <p:bldP spid="39049" grpId="0" animBg="1"/>
      <p:bldP spid="39050" grpId="0" animBg="1"/>
      <p:bldP spid="39051" grpId="0" animBg="1"/>
      <p:bldP spid="39052" grpId="0" animBg="1"/>
      <p:bldP spid="39053" grpId="0" animBg="1"/>
      <p:bldP spid="39054" grpId="0" animBg="1"/>
      <p:bldP spid="39055" grpId="0" animBg="1"/>
      <p:bldP spid="39056" grpId="0" animBg="1"/>
      <p:bldP spid="39057" grpId="0" animBg="1"/>
      <p:bldP spid="39058" grpId="0" animBg="1"/>
      <p:bldP spid="39059" grpId="0" animBg="1"/>
      <p:bldP spid="39060" grpId="0" animBg="1"/>
      <p:bldP spid="39061" grpId="0" animBg="1"/>
      <p:bldP spid="39062" grpId="0" animBg="1"/>
      <p:bldP spid="39063" grpId="0" animBg="1"/>
      <p:bldP spid="39064" grpId="0" animBg="1"/>
      <p:bldP spid="39065" grpId="0" animBg="1"/>
      <p:bldP spid="39066" grpId="0" animBg="1"/>
      <p:bldP spid="39067" grpId="0" animBg="1"/>
      <p:bldP spid="39068" grpId="0" animBg="1"/>
      <p:bldP spid="39069" grpId="0" animBg="1"/>
      <p:bldP spid="39070" grpId="0" animBg="1"/>
      <p:bldP spid="39071" grpId="0" animBg="1"/>
      <p:bldP spid="39072" grpId="0" animBg="1"/>
      <p:bldP spid="39073" grpId="0" animBg="1"/>
      <p:bldP spid="39074" grpId="0" animBg="1"/>
      <p:bldP spid="39075" grpId="0" animBg="1"/>
      <p:bldP spid="39076" grpId="0" animBg="1"/>
      <p:bldP spid="39077" grpId="0" animBg="1"/>
      <p:bldP spid="39078" grpId="0" animBg="1"/>
      <p:bldP spid="39079" grpId="0" animBg="1"/>
      <p:bldP spid="39080" grpId="0" animBg="1"/>
      <p:bldP spid="39081" grpId="0" animBg="1"/>
      <p:bldP spid="39082" grpId="0" animBg="1"/>
      <p:bldP spid="39083" grpId="0" animBg="1"/>
      <p:bldP spid="39084" grpId="0" animBg="1"/>
      <p:bldP spid="39085" grpId="0" animBg="1"/>
      <p:bldP spid="39086" grpId="0" animBg="1"/>
      <p:bldP spid="39087" grpId="0" animBg="1"/>
      <p:bldP spid="39088" grpId="0" animBg="1"/>
      <p:bldP spid="39089" grpId="0" animBg="1"/>
      <p:bldP spid="39090" grpId="0" animBg="1"/>
      <p:bldP spid="39091" grpId="0" animBg="1"/>
      <p:bldP spid="39092" grpId="0" animBg="1"/>
      <p:bldP spid="39093" grpId="0" animBg="1"/>
      <p:bldP spid="39094" grpId="0" animBg="1"/>
      <p:bldP spid="39095" grpId="0" animBg="1"/>
      <p:bldP spid="39096" grpId="0" animBg="1"/>
      <p:bldP spid="39097" grpId="0" animBg="1"/>
      <p:bldP spid="39098" grpId="0" animBg="1"/>
      <p:bldP spid="39099" grpId="0" animBg="1"/>
      <p:bldP spid="39100" grpId="0" animBg="1"/>
      <p:bldP spid="39101" grpId="0" animBg="1"/>
      <p:bldP spid="39102" grpId="0" animBg="1"/>
      <p:bldP spid="39103" grpId="0" animBg="1"/>
      <p:bldP spid="39104" grpId="0" animBg="1"/>
      <p:bldP spid="39105" grpId="0" animBg="1"/>
      <p:bldP spid="39106" grpId="0" animBg="1"/>
      <p:bldP spid="39107" grpId="0" animBg="1"/>
      <p:bldP spid="39108" grpId="0" animBg="1"/>
      <p:bldP spid="39109" grpId="0" animBg="1"/>
      <p:bldP spid="39110" grpId="0" animBg="1"/>
      <p:bldP spid="39111" grpId="0" animBg="1"/>
      <p:bldP spid="39112" grpId="0" animBg="1"/>
      <p:bldP spid="39113" grpId="0" animBg="1"/>
      <p:bldP spid="39114" grpId="0" animBg="1"/>
      <p:bldP spid="39115" grpId="0" animBg="1"/>
      <p:bldP spid="39116" grpId="0" animBg="1"/>
      <p:bldP spid="39117" grpId="0" animBg="1"/>
      <p:bldP spid="39118" grpId="0" animBg="1"/>
      <p:bldP spid="39119" grpId="0" animBg="1"/>
      <p:bldP spid="39120" grpId="0" animBg="1"/>
      <p:bldP spid="39121" grpId="0" animBg="1"/>
      <p:bldP spid="39122" grpId="0" animBg="1"/>
      <p:bldP spid="39123" grpId="0" animBg="1"/>
      <p:bldP spid="39124" grpId="0" animBg="1"/>
      <p:bldP spid="39125" grpId="0" animBg="1"/>
      <p:bldP spid="39126" grpId="0" animBg="1"/>
      <p:bldP spid="39127" grpId="0" animBg="1"/>
      <p:bldP spid="39128" grpId="0" animBg="1"/>
      <p:bldP spid="39129" grpId="0" animBg="1"/>
      <p:bldP spid="39130" grpId="0" animBg="1"/>
      <p:bldP spid="39131" grpId="0" animBg="1"/>
      <p:bldP spid="39132" grpId="0" animBg="1"/>
      <p:bldP spid="39133" grpId="0" animBg="1"/>
      <p:bldP spid="39134" grpId="0" animBg="1"/>
      <p:bldP spid="39135" grpId="0" animBg="1"/>
      <p:bldP spid="39136" grpId="0" animBg="1"/>
      <p:bldP spid="39137" grpId="0" animBg="1"/>
      <p:bldP spid="39138" grpId="0" animBg="1"/>
      <p:bldP spid="39139" grpId="0" animBg="1"/>
      <p:bldP spid="39140" grpId="0" animBg="1"/>
      <p:bldP spid="39141" grpId="0" animBg="1"/>
      <p:bldP spid="39142" grpId="0" animBg="1"/>
      <p:bldP spid="39143" grpId="0" animBg="1"/>
      <p:bldP spid="39144" grpId="0" animBg="1"/>
      <p:bldP spid="39145" grpId="0" animBg="1"/>
      <p:bldP spid="39146" grpId="0" animBg="1"/>
      <p:bldP spid="39147" grpId="0" animBg="1"/>
      <p:bldP spid="39148" grpId="0" animBg="1"/>
      <p:bldP spid="39149" grpId="0" animBg="1"/>
      <p:bldP spid="39150" grpId="0" animBg="1"/>
      <p:bldP spid="39151" grpId="0" animBg="1"/>
      <p:bldP spid="39152" grpId="0" animBg="1"/>
      <p:bldP spid="39153" grpId="0" animBg="1"/>
      <p:bldP spid="39154" grpId="0" animBg="1"/>
      <p:bldP spid="39155" grpId="0" animBg="1"/>
      <p:bldP spid="39156" grpId="0" animBg="1"/>
      <p:bldP spid="39159" grpId="0" animBg="1"/>
      <p:bldP spid="39160" grpId="0" animBg="1"/>
      <p:bldP spid="39161" grpId="0" animBg="1"/>
      <p:bldP spid="39162" grpId="0" animBg="1"/>
      <p:bldP spid="39163" grpId="0" animBg="1"/>
      <p:bldP spid="39164" grpId="0" animBg="1"/>
      <p:bldP spid="39165" grpId="0" animBg="1"/>
      <p:bldP spid="39166" grpId="0" animBg="1"/>
      <p:bldP spid="39167" grpId="0" animBg="1"/>
      <p:bldP spid="39168" grpId="0" animBg="1"/>
      <p:bldP spid="39169" grpId="0" animBg="1"/>
      <p:bldP spid="39170" grpId="0" animBg="1"/>
      <p:bldP spid="39171" grpId="0" animBg="1"/>
      <p:bldP spid="39172" grpId="0" animBg="1"/>
      <p:bldP spid="39173" grpId="0" animBg="1"/>
      <p:bldP spid="39174" grpId="0" animBg="1"/>
      <p:bldP spid="39175" grpId="0" animBg="1"/>
      <p:bldP spid="39176" grpId="0" animBg="1"/>
      <p:bldP spid="39177" grpId="0" animBg="1"/>
      <p:bldP spid="39178" grpId="0" animBg="1"/>
      <p:bldP spid="39179" grpId="0" animBg="1"/>
      <p:bldP spid="39180" grpId="0" animBg="1"/>
      <p:bldP spid="39181" grpId="0" animBg="1"/>
      <p:bldP spid="39182" grpId="0" animBg="1"/>
      <p:bldP spid="39183" grpId="0" animBg="1"/>
      <p:bldP spid="39184" grpId="0" animBg="1"/>
      <p:bldP spid="39185" grpId="0" animBg="1"/>
      <p:bldP spid="39186" grpId="0" animBg="1"/>
      <p:bldP spid="39187" grpId="0" animBg="1"/>
      <p:bldP spid="39188" grpId="0" animBg="1"/>
      <p:bldP spid="39189" grpId="0" animBg="1"/>
      <p:bldP spid="39190" grpId="0" animBg="1"/>
      <p:bldP spid="39191" grpId="0" animBg="1"/>
      <p:bldP spid="39192" grpId="0" animBg="1"/>
      <p:bldP spid="39193" grpId="0" animBg="1"/>
      <p:bldP spid="39194" grpId="0" animBg="1"/>
      <p:bldP spid="39195" grpId="0" animBg="1"/>
      <p:bldP spid="39196" grpId="0" animBg="1"/>
      <p:bldP spid="39197" grpId="0" animBg="1"/>
      <p:bldP spid="39198" grpId="0" animBg="1"/>
      <p:bldP spid="39199" grpId="0" animBg="1"/>
      <p:bldP spid="39200" grpId="0" animBg="1"/>
      <p:bldP spid="39201" grpId="0" animBg="1"/>
      <p:bldP spid="39202" grpId="0" animBg="1"/>
      <p:bldP spid="39203" grpId="0" animBg="1"/>
      <p:bldP spid="39204" grpId="0" animBg="1"/>
      <p:bldP spid="39205" grpId="0" animBg="1"/>
      <p:bldP spid="39206" grpId="0" animBg="1"/>
      <p:bldP spid="39207" grpId="0" animBg="1"/>
      <p:bldP spid="39208" grpId="0" animBg="1"/>
      <p:bldP spid="39209" grpId="0" animBg="1"/>
      <p:bldP spid="39210" grpId="0" animBg="1"/>
      <p:bldP spid="39211" grpId="0" animBg="1"/>
      <p:bldP spid="39212" grpId="0" animBg="1"/>
      <p:bldP spid="39213" grpId="0" animBg="1"/>
      <p:bldP spid="39214" grpId="0" animBg="1"/>
      <p:bldP spid="39215" grpId="0" animBg="1"/>
      <p:bldP spid="39216" grpId="0" animBg="1"/>
      <p:bldP spid="39217" grpId="0" animBg="1"/>
      <p:bldP spid="39218" grpId="0" animBg="1"/>
      <p:bldP spid="39219" grpId="0" animBg="1"/>
      <p:bldP spid="39220" grpId="0" animBg="1"/>
      <p:bldP spid="39221" grpId="0" animBg="1"/>
      <p:bldP spid="39222" grpId="0" animBg="1"/>
      <p:bldP spid="39223" grpId="0" animBg="1"/>
      <p:bldP spid="39224" grpId="0" animBg="1"/>
      <p:bldP spid="39225" grpId="0" animBg="1"/>
      <p:bldP spid="39226" grpId="0" animBg="1"/>
      <p:bldP spid="39227" grpId="0" animBg="1"/>
      <p:bldP spid="39228" grpId="0" animBg="1"/>
      <p:bldP spid="39231" grpId="0" animBg="1"/>
      <p:bldP spid="39232" grpId="0" animBg="1"/>
      <p:bldP spid="39233" grpId="0" animBg="1"/>
      <p:bldP spid="39234" grpId="0" animBg="1"/>
      <p:bldP spid="39235" grpId="0" animBg="1"/>
      <p:bldP spid="39236" grpId="0" animBg="1"/>
      <p:bldP spid="39237" grpId="0" animBg="1"/>
      <p:bldP spid="39238" grpId="0" animBg="1"/>
      <p:bldP spid="39239" grpId="0" animBg="1"/>
      <p:bldP spid="39240" grpId="0" animBg="1"/>
      <p:bldP spid="39241" grpId="0" animBg="1"/>
      <p:bldP spid="39242" grpId="0" animBg="1"/>
      <p:bldP spid="39243" grpId="0" animBg="1"/>
      <p:bldP spid="39244" grpId="0" animBg="1"/>
      <p:bldP spid="39245" grpId="0" animBg="1"/>
      <p:bldP spid="39246" grpId="0" animBg="1"/>
      <p:bldP spid="39247" grpId="0" animBg="1"/>
      <p:bldP spid="39248" grpId="0" animBg="1"/>
      <p:bldP spid="39251" grpId="0" animBg="1"/>
      <p:bldP spid="39252" grpId="0" animBg="1"/>
      <p:bldP spid="39253" grpId="0" animBg="1"/>
      <p:bldP spid="39254" grpId="0" animBg="1"/>
      <p:bldP spid="39255" grpId="0" animBg="1"/>
      <p:bldP spid="39256" grpId="0" animBg="1"/>
      <p:bldP spid="39257" grpId="0" animBg="1"/>
      <p:bldP spid="39258" grpId="0" animBg="1"/>
      <p:bldP spid="39259" grpId="0" animBg="1"/>
      <p:bldP spid="39260" grpId="0" animBg="1"/>
      <p:bldP spid="39261" grpId="0" animBg="1"/>
      <p:bldP spid="39262" grpId="0" animBg="1"/>
      <p:bldP spid="371" grpId="0" animBg="1"/>
      <p:bldP spid="371" grpId="1" animBg="1"/>
      <p:bldP spid="371" grpId="2" animBg="1"/>
      <p:bldP spid="371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MPj03959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813" y="3939378"/>
            <a:ext cx="1905000" cy="1430338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Big is a Mole?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1868488"/>
            <a:ext cx="6980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One mole of marbles would cover the entire Earth </a:t>
            </a:r>
          </a:p>
          <a:p>
            <a:r>
              <a:rPr lang="en-US" sz="2400"/>
              <a:t>(oceans included) for a depth of three miles.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3070222"/>
            <a:ext cx="7558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One mole of $100 bills stacked one on top of another </a:t>
            </a:r>
          </a:p>
          <a:p>
            <a:r>
              <a:rPr lang="en-US" sz="2400" dirty="0"/>
              <a:t>would reach from the Sun to Pluto and back 7.5 million</a:t>
            </a:r>
          </a:p>
          <a:p>
            <a:r>
              <a:rPr lang="en-US" sz="2400" dirty="0"/>
              <a:t>times.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5121275"/>
            <a:ext cx="6653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It would take light 9500 years to travel from the </a:t>
            </a:r>
          </a:p>
          <a:p>
            <a:r>
              <a:rPr lang="en-US" sz="2400"/>
              <a:t>bottom to the top of a stack of 1 mole of $1 bills.</a:t>
            </a:r>
          </a:p>
        </p:txBody>
      </p:sp>
      <p:pic>
        <p:nvPicPr>
          <p:cNvPr id="39944" name="Picture 8" descr="marb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286000"/>
            <a:ext cx="1514475" cy="898525"/>
          </a:xfrm>
          <a:prstGeom prst="rect">
            <a:avLst/>
          </a:prstGeom>
          <a:noFill/>
        </p:spPr>
      </p:pic>
      <p:pic>
        <p:nvPicPr>
          <p:cNvPr id="39945" name="Picture 9" descr="MCj0407936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40600" y="4724400"/>
            <a:ext cx="1498600" cy="184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211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7" y="3002509"/>
            <a:ext cx="7677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Balancing Chemical Equations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31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1589968"/>
            <a:ext cx="3276600" cy="400050"/>
          </a:xfrm>
          <a:prstGeom prst="rect">
            <a:avLst/>
          </a:prstGeom>
          <a:solidFill>
            <a:srgbClr val="99CCFF">
              <a:alpha val="39999"/>
            </a:srgb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b="1"/>
              <a:t> Translate the statement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81000" y="2026531"/>
            <a:ext cx="5029200" cy="1284287"/>
            <a:chOff x="240" y="1139"/>
            <a:chExt cx="3168" cy="809"/>
          </a:xfrm>
        </p:grpSpPr>
        <p:sp>
          <p:nvSpPr>
            <p:cNvPr id="51217" name="AutoShape 4"/>
            <p:cNvSpPr>
              <a:spLocks noChangeArrowheads="1"/>
            </p:cNvSpPr>
            <p:nvPr/>
          </p:nvSpPr>
          <p:spPr bwMode="auto">
            <a:xfrm>
              <a:off x="384" y="1139"/>
              <a:ext cx="240" cy="336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2000" b="1"/>
            </a:p>
          </p:txBody>
        </p:sp>
        <p:sp>
          <p:nvSpPr>
            <p:cNvPr id="51218" name="Text Box 7"/>
            <p:cNvSpPr txBox="1">
              <a:spLocks noChangeArrowheads="1"/>
            </p:cNvSpPr>
            <p:nvPr/>
          </p:nvSpPr>
          <p:spPr bwMode="auto">
            <a:xfrm>
              <a:off x="240" y="1488"/>
              <a:ext cx="3168" cy="460"/>
            </a:xfrm>
            <a:prstGeom prst="rect">
              <a:avLst/>
            </a:prstGeom>
            <a:solidFill>
              <a:srgbClr val="99CCFF">
                <a:alpha val="39999"/>
              </a:srgbClr>
            </a:solidFill>
            <a:ln w="28575">
              <a:solidFill>
                <a:srgbClr val="99C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1"/>
                <a:t> Balance the atoms using </a:t>
              </a:r>
              <a:r>
                <a:rPr lang="en-US" altLang="en-US" sz="2000" b="1" i="1"/>
                <a:t>coefficients</a:t>
              </a:r>
              <a:r>
                <a:rPr lang="en-US" altLang="en-US" sz="2000" b="1"/>
                <a:t>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2000" b="1"/>
                <a:t> </a:t>
              </a:r>
              <a:r>
                <a:rPr lang="en-US" altLang="en-US" sz="2000" b="1" i="1"/>
                <a:t>formulas cannot be changed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184650" y="4866568"/>
            <a:ext cx="4343400" cy="400050"/>
            <a:chOff x="2592" y="2928"/>
            <a:chExt cx="2736" cy="252"/>
          </a:xfrm>
        </p:grpSpPr>
        <p:sp>
          <p:nvSpPr>
            <p:cNvPr id="51215" name="AutoShape 7"/>
            <p:cNvSpPr>
              <a:spLocks noChangeArrowheads="1"/>
            </p:cNvSpPr>
            <p:nvPr/>
          </p:nvSpPr>
          <p:spPr bwMode="auto">
            <a:xfrm rot="16200000" flipH="1">
              <a:off x="2616" y="2904"/>
              <a:ext cx="240" cy="288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2000" b="1"/>
            </a:p>
          </p:txBody>
        </p:sp>
        <p:sp>
          <p:nvSpPr>
            <p:cNvPr id="51216" name="Text Box 8"/>
            <p:cNvSpPr txBox="1">
              <a:spLocks noChangeArrowheads="1"/>
            </p:cNvSpPr>
            <p:nvPr/>
          </p:nvSpPr>
          <p:spPr bwMode="auto">
            <a:xfrm>
              <a:off x="2880" y="2928"/>
              <a:ext cx="2448" cy="252"/>
            </a:xfrm>
            <a:prstGeom prst="rect">
              <a:avLst/>
            </a:prstGeom>
            <a:solidFill>
              <a:srgbClr val="99CCFF">
                <a:alpha val="39999"/>
              </a:srgbClr>
            </a:solidFill>
            <a:ln w="28575">
              <a:solidFill>
                <a:srgbClr val="99C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/>
                <a:t>Specify states of matter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04800" y="3321931"/>
            <a:ext cx="4038600" cy="1030287"/>
            <a:chOff x="192" y="1955"/>
            <a:chExt cx="2544" cy="649"/>
          </a:xfrm>
        </p:grpSpPr>
        <p:sp>
          <p:nvSpPr>
            <p:cNvPr id="51213" name="Text Box 12"/>
            <p:cNvSpPr txBox="1">
              <a:spLocks noChangeArrowheads="1"/>
            </p:cNvSpPr>
            <p:nvPr/>
          </p:nvSpPr>
          <p:spPr bwMode="auto">
            <a:xfrm>
              <a:off x="192" y="2352"/>
              <a:ext cx="2544" cy="252"/>
            </a:xfrm>
            <a:prstGeom prst="rect">
              <a:avLst/>
            </a:prstGeom>
            <a:solidFill>
              <a:srgbClr val="99CCFF">
                <a:alpha val="39999"/>
              </a:srgbClr>
            </a:solidFill>
            <a:ln w="28575">
              <a:solidFill>
                <a:srgbClr val="99C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 b="1"/>
                <a:t>Adjust coefficients if necessary</a:t>
              </a:r>
            </a:p>
          </p:txBody>
        </p:sp>
        <p:sp>
          <p:nvSpPr>
            <p:cNvPr id="51214" name="AutoShape 11"/>
            <p:cNvSpPr>
              <a:spLocks noChangeArrowheads="1"/>
            </p:cNvSpPr>
            <p:nvPr/>
          </p:nvSpPr>
          <p:spPr bwMode="auto">
            <a:xfrm>
              <a:off x="384" y="1955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2000" b="1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57200" y="4388731"/>
            <a:ext cx="3706813" cy="877887"/>
            <a:chOff x="288" y="2627"/>
            <a:chExt cx="2335" cy="553"/>
          </a:xfrm>
        </p:grpSpPr>
        <p:sp>
          <p:nvSpPr>
            <p:cNvPr id="51211" name="Text Box 16"/>
            <p:cNvSpPr txBox="1">
              <a:spLocks noChangeArrowheads="1"/>
            </p:cNvSpPr>
            <p:nvPr/>
          </p:nvSpPr>
          <p:spPr bwMode="auto">
            <a:xfrm>
              <a:off x="288" y="2928"/>
              <a:ext cx="2335" cy="252"/>
            </a:xfrm>
            <a:prstGeom prst="rect">
              <a:avLst/>
            </a:prstGeom>
            <a:solidFill>
              <a:srgbClr val="99CCFF">
                <a:alpha val="39999"/>
              </a:srgbClr>
            </a:solidFill>
            <a:ln w="28575">
              <a:solidFill>
                <a:srgbClr val="99C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 b="1"/>
                <a:t>Check that all atoms balance</a:t>
              </a:r>
            </a:p>
          </p:txBody>
        </p:sp>
        <p:sp>
          <p:nvSpPr>
            <p:cNvPr id="51212" name="AutoShape 14"/>
            <p:cNvSpPr>
              <a:spLocks noChangeArrowheads="1"/>
            </p:cNvSpPr>
            <p:nvPr/>
          </p:nvSpPr>
          <p:spPr bwMode="auto">
            <a:xfrm>
              <a:off x="384" y="2627"/>
              <a:ext cx="240" cy="288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2000" b="1"/>
            </a:p>
          </p:txBody>
        </p:sp>
      </p:grpSp>
      <p:sp>
        <p:nvSpPr>
          <p:cNvPr id="51207" name="Text Box 35"/>
          <p:cNvSpPr txBox="1">
            <a:spLocks noChangeArrowheads="1"/>
          </p:cNvSpPr>
          <p:nvPr/>
        </p:nvSpPr>
        <p:spPr bwMode="auto">
          <a:xfrm>
            <a:off x="1066800" y="293427"/>
            <a:ext cx="70104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/>
              <a:t>Balancing a Chemical Equation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551435" y="1331999"/>
            <a:ext cx="45014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cs typeface="Arial" pitchFamily="34" charset="0"/>
              </a:rPr>
              <a:t>M</a:t>
            </a:r>
            <a:r>
              <a:rPr lang="en-US" altLang="en-US" sz="1800" dirty="0" smtClean="0">
                <a:cs typeface="Arial" pitchFamily="34" charset="0"/>
              </a:rPr>
              <a:t>agnesium </a:t>
            </a:r>
            <a:r>
              <a:rPr lang="en-US" altLang="en-US" sz="1800" dirty="0">
                <a:cs typeface="Arial" pitchFamily="34" charset="0"/>
              </a:rPr>
              <a:t>and oxygen gas react to give magnesium oxide:</a:t>
            </a:r>
          </a:p>
          <a:p>
            <a:pPr algn="ctr">
              <a:spcBef>
                <a:spcPct val="0"/>
              </a:spcBef>
            </a:pPr>
            <a:r>
              <a:rPr lang="en-US" altLang="en-US" sz="1800" b="1" dirty="0">
                <a:cs typeface="Arial" pitchFamily="34" charset="0"/>
              </a:rPr>
              <a:t>Mg + O</a:t>
            </a:r>
            <a:r>
              <a:rPr lang="en-US" altLang="en-US" sz="1800" b="1" baseline="-25000" dirty="0">
                <a:cs typeface="Arial" pitchFamily="34" charset="0"/>
              </a:rPr>
              <a:t>2</a:t>
            </a:r>
            <a:r>
              <a:rPr lang="en-US" altLang="en-US" sz="1800" b="1" dirty="0">
                <a:cs typeface="Arial" pitchFamily="34" charset="0"/>
              </a:rPr>
              <a:t> → </a:t>
            </a:r>
            <a:r>
              <a:rPr lang="en-US" altLang="en-US" sz="1800" b="1" dirty="0" err="1">
                <a:cs typeface="Arial" pitchFamily="34" charset="0"/>
              </a:rPr>
              <a:t>MgO</a:t>
            </a:r>
            <a:endParaRPr lang="en-US" altLang="en-US" sz="1800" b="1" dirty="0">
              <a:cs typeface="Arial" pitchFamily="34" charset="0"/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942461" y="2824985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1" dirty="0">
                <a:solidFill>
                  <a:srgbClr val="FF0000"/>
                </a:solidFill>
              </a:rPr>
              <a:t>2</a:t>
            </a:r>
            <a:r>
              <a:rPr lang="en-US" altLang="en-US" sz="1800" b="1" dirty="0"/>
              <a:t>Mg + O</a:t>
            </a:r>
            <a:r>
              <a:rPr lang="en-US" altLang="en-US" sz="1800" b="1" baseline="-25000" dirty="0"/>
              <a:t>2</a:t>
            </a:r>
            <a:r>
              <a:rPr lang="en-US" altLang="en-US" sz="1800" b="1" dirty="0"/>
              <a:t> </a:t>
            </a:r>
            <a:r>
              <a:rPr lang="en-US" altLang="en-US" sz="1800" b="1" dirty="0">
                <a:cs typeface="Arial" pitchFamily="34" charset="0"/>
              </a:rPr>
              <a:t>→ </a:t>
            </a:r>
            <a:r>
              <a:rPr lang="en-US" altLang="en-US" sz="1800" b="1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altLang="en-US" sz="1800" b="1" dirty="0">
                <a:cs typeface="Arial" pitchFamily="34" charset="0"/>
              </a:rPr>
              <a:t>MgO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946650" y="5628568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1" dirty="0"/>
              <a:t>2Mg (</a:t>
            </a:r>
            <a:r>
              <a:rPr lang="en-US" altLang="en-US" sz="1800" b="1" i="1" dirty="0">
                <a:solidFill>
                  <a:srgbClr val="FF0000"/>
                </a:solidFill>
              </a:rPr>
              <a:t>s</a:t>
            </a:r>
            <a:r>
              <a:rPr lang="en-US" altLang="en-US" sz="1800" b="1" dirty="0"/>
              <a:t>) </a:t>
            </a:r>
            <a:r>
              <a:rPr lang="en-US" altLang="en-US" sz="1800" b="1" i="1" dirty="0"/>
              <a:t>+</a:t>
            </a:r>
            <a:r>
              <a:rPr lang="en-US" altLang="en-US" sz="1800" b="1" dirty="0"/>
              <a:t> O</a:t>
            </a:r>
            <a:r>
              <a:rPr lang="en-US" altLang="en-US" sz="1800" b="1" baseline="-25000" dirty="0"/>
              <a:t>2</a:t>
            </a:r>
            <a:r>
              <a:rPr lang="en-US" altLang="en-US" sz="1800" b="1" dirty="0"/>
              <a:t> (</a:t>
            </a:r>
            <a:r>
              <a:rPr lang="en-US" altLang="en-US" sz="1800" b="1" i="1" dirty="0">
                <a:solidFill>
                  <a:srgbClr val="FF0000"/>
                </a:solidFill>
              </a:rPr>
              <a:t>g</a:t>
            </a:r>
            <a:r>
              <a:rPr lang="en-US" altLang="en-US" sz="1800" b="1" dirty="0"/>
              <a:t>) </a:t>
            </a:r>
            <a:r>
              <a:rPr lang="en-US" altLang="en-US" sz="1800" b="1" dirty="0">
                <a:cs typeface="Arial" pitchFamily="34" charset="0"/>
              </a:rPr>
              <a:t>→ 2MgO (</a:t>
            </a:r>
            <a:r>
              <a:rPr lang="en-US" altLang="en-US" sz="1800" b="1" i="1" dirty="0">
                <a:solidFill>
                  <a:srgbClr val="FF0000"/>
                </a:solidFill>
                <a:cs typeface="Arial" pitchFamily="34" charset="0"/>
              </a:rPr>
              <a:t>s</a:t>
            </a:r>
            <a:r>
              <a:rPr lang="en-US" altLang="en-US" sz="1800" b="1" dirty="0"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Text Box 15"/>
          <p:cNvSpPr txBox="1">
            <a:spLocks noChangeArrowheads="1"/>
          </p:cNvSpPr>
          <p:nvPr/>
        </p:nvSpPr>
        <p:spPr bwMode="auto">
          <a:xfrm>
            <a:off x="143586" y="202288"/>
            <a:ext cx="86481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3.12</a:t>
            </a:r>
          </a:p>
          <a:p>
            <a:pPr>
              <a:spcBef>
                <a:spcPts val="0"/>
              </a:spcBef>
            </a:pPr>
            <a:r>
              <a:rPr lang="en-US" altLang="ja-JP" sz="2000" dirty="0" smtClean="0"/>
              <a:t>Octane </a:t>
            </a:r>
            <a:r>
              <a:rPr lang="en-US" altLang="ja-JP" sz="2000" dirty="0"/>
              <a:t>(C</a:t>
            </a:r>
            <a:r>
              <a:rPr lang="en-US" altLang="ja-JP" sz="2000" baseline="-25000" dirty="0"/>
              <a:t>8</a:t>
            </a:r>
            <a:r>
              <a:rPr lang="en-US" altLang="ja-JP" sz="2000" dirty="0"/>
              <a:t>H</a:t>
            </a:r>
            <a:r>
              <a:rPr lang="en-US" altLang="ja-JP" sz="2000" baseline="-25000" dirty="0"/>
              <a:t>18</a:t>
            </a:r>
            <a:r>
              <a:rPr lang="en-US" altLang="ja-JP" sz="2000" dirty="0" smtClean="0"/>
              <a:t>) </a:t>
            </a:r>
            <a:r>
              <a:rPr lang="en-US" altLang="ja-JP" sz="2000" dirty="0"/>
              <a:t>mixes with oxygen from the air and burns to form carbon dioxide and water vapor.  Write a balanced equation for this reaction.</a:t>
            </a:r>
            <a:endParaRPr lang="en-US" altLang="en-US" sz="2000" dirty="0"/>
          </a:p>
        </p:txBody>
      </p:sp>
      <p:sp>
        <p:nvSpPr>
          <p:cNvPr id="2" name="SMARTINK"/>
          <p:cNvSpPr/>
          <p:nvPr/>
        </p:nvSpPr>
        <p:spPr bwMode="auto">
          <a:xfrm>
            <a:off x="1459266" y="2940050"/>
            <a:ext cx="177801" cy="285751"/>
          </a:xfrm>
          <a:custGeom>
            <a:avLst/>
            <a:gdLst/>
            <a:ahLst/>
            <a:cxnLst/>
            <a:rect l="0" t="0" r="0" b="0"/>
            <a:pathLst>
              <a:path w="177801" h="285751">
                <a:moveTo>
                  <a:pt x="171450" y="50800"/>
                </a:moveTo>
                <a:lnTo>
                  <a:pt x="177800" y="69850"/>
                </a:lnTo>
                <a:lnTo>
                  <a:pt x="171450" y="82550"/>
                </a:lnTo>
                <a:lnTo>
                  <a:pt x="165100" y="50800"/>
                </a:lnTo>
                <a:lnTo>
                  <a:pt x="158750" y="25400"/>
                </a:lnTo>
                <a:lnTo>
                  <a:pt x="146050" y="6350"/>
                </a:lnTo>
                <a:lnTo>
                  <a:pt x="133350" y="0"/>
                </a:lnTo>
                <a:lnTo>
                  <a:pt x="107950" y="0"/>
                </a:lnTo>
                <a:lnTo>
                  <a:pt x="88900" y="19050"/>
                </a:lnTo>
                <a:lnTo>
                  <a:pt x="69850" y="38100"/>
                </a:lnTo>
                <a:lnTo>
                  <a:pt x="50800" y="63500"/>
                </a:lnTo>
                <a:lnTo>
                  <a:pt x="31750" y="95250"/>
                </a:lnTo>
                <a:lnTo>
                  <a:pt x="19050" y="120650"/>
                </a:lnTo>
                <a:lnTo>
                  <a:pt x="12700" y="152400"/>
                </a:lnTo>
                <a:lnTo>
                  <a:pt x="0" y="184150"/>
                </a:lnTo>
                <a:lnTo>
                  <a:pt x="6350" y="209550"/>
                </a:lnTo>
                <a:lnTo>
                  <a:pt x="12700" y="234950"/>
                </a:lnTo>
                <a:lnTo>
                  <a:pt x="25400" y="254000"/>
                </a:lnTo>
                <a:lnTo>
                  <a:pt x="44450" y="266700"/>
                </a:lnTo>
                <a:lnTo>
                  <a:pt x="69850" y="279400"/>
                </a:lnTo>
                <a:lnTo>
                  <a:pt x="88900" y="285750"/>
                </a:lnTo>
                <a:lnTo>
                  <a:pt x="120650" y="285750"/>
                </a:lnTo>
                <a:lnTo>
                  <a:pt x="1397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706916" y="3162300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88900" y="12700"/>
                </a:moveTo>
                <a:lnTo>
                  <a:pt x="82550" y="0"/>
                </a:lnTo>
                <a:lnTo>
                  <a:pt x="50800" y="6350"/>
                </a:lnTo>
                <a:lnTo>
                  <a:pt x="25400" y="19050"/>
                </a:lnTo>
                <a:lnTo>
                  <a:pt x="1270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19050" y="95250"/>
                </a:lnTo>
                <a:lnTo>
                  <a:pt x="44450" y="120650"/>
                </a:lnTo>
                <a:lnTo>
                  <a:pt x="69850" y="139700"/>
                </a:lnTo>
                <a:lnTo>
                  <a:pt x="88900" y="158750"/>
                </a:lnTo>
                <a:lnTo>
                  <a:pt x="95250" y="171450"/>
                </a:lnTo>
                <a:lnTo>
                  <a:pt x="95250" y="190500"/>
                </a:lnTo>
                <a:lnTo>
                  <a:pt x="82550" y="203200"/>
                </a:lnTo>
                <a:lnTo>
                  <a:pt x="57150" y="215900"/>
                </a:lnTo>
                <a:lnTo>
                  <a:pt x="38100" y="222250"/>
                </a:lnTo>
                <a:lnTo>
                  <a:pt x="19050" y="215900"/>
                </a:lnTo>
                <a:lnTo>
                  <a:pt x="12700" y="203200"/>
                </a:lnTo>
                <a:lnTo>
                  <a:pt x="12700" y="177800"/>
                </a:lnTo>
                <a:lnTo>
                  <a:pt x="25400" y="152400"/>
                </a:lnTo>
                <a:lnTo>
                  <a:pt x="50800" y="120650"/>
                </a:lnTo>
                <a:lnTo>
                  <a:pt x="76200" y="88900"/>
                </a:lnTo>
                <a:lnTo>
                  <a:pt x="95250" y="63500"/>
                </a:lnTo>
                <a:lnTo>
                  <a:pt x="101600" y="38100"/>
                </a:lnTo>
                <a:lnTo>
                  <a:pt x="95250" y="1905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2005366" y="2921000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12700" y="0"/>
                </a:moveTo>
                <a:lnTo>
                  <a:pt x="0" y="6350"/>
                </a:ln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0" y="158750"/>
                </a:lnTo>
                <a:lnTo>
                  <a:pt x="0" y="190500"/>
                </a:lnTo>
                <a:lnTo>
                  <a:pt x="0" y="222250"/>
                </a:lnTo>
                <a:lnTo>
                  <a:pt x="0" y="247650"/>
                </a:lnTo>
                <a:lnTo>
                  <a:pt x="0" y="273050"/>
                </a:lnTo>
                <a:lnTo>
                  <a:pt x="0" y="292100"/>
                </a:lnTo>
                <a:lnTo>
                  <a:pt x="2540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106966" y="2940050"/>
            <a:ext cx="12701" cy="273051"/>
          </a:xfrm>
          <a:custGeom>
            <a:avLst/>
            <a:gdLst/>
            <a:ahLst/>
            <a:cxnLst/>
            <a:rect l="0" t="0" r="0" b="0"/>
            <a:pathLst>
              <a:path w="12701" h="27305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58750"/>
                </a:lnTo>
                <a:lnTo>
                  <a:pt x="6350" y="184150"/>
                </a:lnTo>
                <a:lnTo>
                  <a:pt x="6350" y="209550"/>
                </a:lnTo>
                <a:lnTo>
                  <a:pt x="6350" y="241300"/>
                </a:lnTo>
                <a:lnTo>
                  <a:pt x="127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967266" y="3098800"/>
            <a:ext cx="158751" cy="25401"/>
          </a:xfrm>
          <a:custGeom>
            <a:avLst/>
            <a:gdLst/>
            <a:ahLst/>
            <a:cxnLst/>
            <a:rect l="0" t="0" r="0" b="0"/>
            <a:pathLst>
              <a:path w="158751" h="25401">
                <a:moveTo>
                  <a:pt x="0" y="2540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2700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214916" y="3200400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635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714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265716" y="32258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57150" y="1270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9050" y="31750"/>
                </a:lnTo>
                <a:lnTo>
                  <a:pt x="31750" y="50800"/>
                </a:lnTo>
                <a:lnTo>
                  <a:pt x="57150" y="82550"/>
                </a:lnTo>
                <a:lnTo>
                  <a:pt x="69850" y="101600"/>
                </a:lnTo>
                <a:lnTo>
                  <a:pt x="69850" y="120650"/>
                </a:lnTo>
                <a:lnTo>
                  <a:pt x="63500" y="139700"/>
                </a:lnTo>
                <a:lnTo>
                  <a:pt x="31750" y="158750"/>
                </a:lnTo>
                <a:lnTo>
                  <a:pt x="12700" y="158750"/>
                </a:lnTo>
                <a:lnTo>
                  <a:pt x="0" y="152400"/>
                </a:lnTo>
                <a:lnTo>
                  <a:pt x="0" y="133350"/>
                </a:lnTo>
                <a:lnTo>
                  <a:pt x="12700" y="114300"/>
                </a:lnTo>
                <a:lnTo>
                  <a:pt x="44450" y="88900"/>
                </a:lnTo>
                <a:lnTo>
                  <a:pt x="69850" y="63500"/>
                </a:lnTo>
                <a:lnTo>
                  <a:pt x="88900" y="38100"/>
                </a:lnTo>
                <a:lnTo>
                  <a:pt x="95250" y="25400"/>
                </a:lnTo>
                <a:lnTo>
                  <a:pt x="88900" y="12700"/>
                </a:lnTo>
                <a:lnTo>
                  <a:pt x="76200" y="63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 bwMode="auto">
          <a:xfrm>
            <a:off x="1719616" y="3575050"/>
            <a:ext cx="57151" cy="285751"/>
          </a:xfrm>
          <a:custGeom>
            <a:avLst/>
            <a:gdLst/>
            <a:ahLst/>
            <a:cxnLst/>
            <a:rect l="0" t="0" r="0" b="0"/>
            <a:pathLst>
              <a:path w="57151" h="285751">
                <a:moveTo>
                  <a:pt x="57150" y="0"/>
                </a:moveTo>
                <a:lnTo>
                  <a:pt x="44450" y="25400"/>
                </a:lnTo>
                <a:lnTo>
                  <a:pt x="31750" y="50800"/>
                </a:lnTo>
                <a:lnTo>
                  <a:pt x="25400" y="76200"/>
                </a:lnTo>
                <a:lnTo>
                  <a:pt x="19050" y="107950"/>
                </a:lnTo>
                <a:lnTo>
                  <a:pt x="6350" y="139700"/>
                </a:lnTo>
                <a:lnTo>
                  <a:pt x="0" y="171450"/>
                </a:lnTo>
                <a:lnTo>
                  <a:pt x="0" y="196850"/>
                </a:lnTo>
                <a:lnTo>
                  <a:pt x="0" y="222250"/>
                </a:lnTo>
                <a:lnTo>
                  <a:pt x="0" y="254000"/>
                </a:lnTo>
                <a:lnTo>
                  <a:pt x="6350" y="266700"/>
                </a:lnTo>
                <a:lnTo>
                  <a:pt x="44450" y="279400"/>
                </a:lnTo>
                <a:lnTo>
                  <a:pt x="508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859316" y="3606800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0" y="215900"/>
                </a:moveTo>
                <a:lnTo>
                  <a:pt x="6350" y="203200"/>
                </a:lnTo>
                <a:lnTo>
                  <a:pt x="38100" y="177800"/>
                </a:lnTo>
                <a:lnTo>
                  <a:pt x="57150" y="146050"/>
                </a:lnTo>
                <a:lnTo>
                  <a:pt x="69850" y="120650"/>
                </a:lnTo>
                <a:lnTo>
                  <a:pt x="76200" y="88900"/>
                </a:lnTo>
                <a:lnTo>
                  <a:pt x="76200" y="69850"/>
                </a:lnTo>
                <a:lnTo>
                  <a:pt x="76200" y="50800"/>
                </a:lnTo>
                <a:lnTo>
                  <a:pt x="69850" y="25400"/>
                </a:ln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31750" y="25400"/>
                </a:lnTo>
                <a:lnTo>
                  <a:pt x="25400" y="44450"/>
                </a:lnTo>
                <a:lnTo>
                  <a:pt x="25400" y="69850"/>
                </a:lnTo>
                <a:lnTo>
                  <a:pt x="25400" y="95250"/>
                </a:lnTo>
                <a:lnTo>
                  <a:pt x="31750" y="120650"/>
                </a:lnTo>
                <a:lnTo>
                  <a:pt x="38100" y="146050"/>
                </a:lnTo>
                <a:lnTo>
                  <a:pt x="57150" y="177800"/>
                </a:lnTo>
                <a:lnTo>
                  <a:pt x="82550" y="196850"/>
                </a:lnTo>
                <a:lnTo>
                  <a:pt x="107950" y="203200"/>
                </a:lnTo>
                <a:lnTo>
                  <a:pt x="127000" y="203200"/>
                </a:lnTo>
                <a:lnTo>
                  <a:pt x="152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2011716" y="3606800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12700" y="0"/>
                </a:moveTo>
                <a:lnTo>
                  <a:pt x="31750" y="19050"/>
                </a:lnTo>
                <a:lnTo>
                  <a:pt x="50800" y="44450"/>
                </a:lnTo>
                <a:lnTo>
                  <a:pt x="63500" y="76200"/>
                </a:lnTo>
                <a:lnTo>
                  <a:pt x="69850" y="88900"/>
                </a:lnTo>
                <a:lnTo>
                  <a:pt x="69850" y="107950"/>
                </a:lnTo>
                <a:lnTo>
                  <a:pt x="76200" y="127000"/>
                </a:lnTo>
                <a:lnTo>
                  <a:pt x="76200" y="146050"/>
                </a:lnTo>
                <a:lnTo>
                  <a:pt x="76200" y="165100"/>
                </a:lnTo>
                <a:lnTo>
                  <a:pt x="69850" y="196850"/>
                </a:lnTo>
                <a:lnTo>
                  <a:pt x="57150" y="228600"/>
                </a:lnTo>
                <a:lnTo>
                  <a:pt x="44450" y="254000"/>
                </a:lnTo>
                <a:lnTo>
                  <a:pt x="25400" y="279400"/>
                </a:lnTo>
                <a:lnTo>
                  <a:pt x="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319816" y="2819400"/>
            <a:ext cx="44451" cy="361951"/>
          </a:xfrm>
          <a:custGeom>
            <a:avLst/>
            <a:gdLst/>
            <a:ahLst/>
            <a:cxnLst/>
            <a:rect l="0" t="0" r="0" b="0"/>
            <a:pathLst>
              <a:path w="44451" h="361951">
                <a:moveTo>
                  <a:pt x="6350" y="12700"/>
                </a:moveTo>
                <a:lnTo>
                  <a:pt x="0" y="0"/>
                </a:lnTo>
                <a:lnTo>
                  <a:pt x="6350" y="38100"/>
                </a:lnTo>
                <a:lnTo>
                  <a:pt x="6350" y="69850"/>
                </a:lnTo>
                <a:lnTo>
                  <a:pt x="12700" y="1016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203200"/>
                </a:lnTo>
                <a:lnTo>
                  <a:pt x="19050" y="234950"/>
                </a:lnTo>
                <a:lnTo>
                  <a:pt x="19050" y="260350"/>
                </a:lnTo>
                <a:lnTo>
                  <a:pt x="19050" y="285750"/>
                </a:lnTo>
                <a:lnTo>
                  <a:pt x="19050" y="317500"/>
                </a:lnTo>
                <a:lnTo>
                  <a:pt x="25400" y="336550"/>
                </a:lnTo>
                <a:lnTo>
                  <a:pt x="31750" y="349250"/>
                </a:lnTo>
                <a:lnTo>
                  <a:pt x="4445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230916" y="3003550"/>
            <a:ext cx="317501" cy="44451"/>
          </a:xfrm>
          <a:custGeom>
            <a:avLst/>
            <a:gdLst/>
            <a:ahLst/>
            <a:cxnLst/>
            <a:rect l="0" t="0" r="0" b="0"/>
            <a:pathLst>
              <a:path w="317501" h="44451">
                <a:moveTo>
                  <a:pt x="12700" y="44450"/>
                </a:moveTo>
                <a:lnTo>
                  <a:pt x="0" y="38100"/>
                </a:lnTo>
                <a:lnTo>
                  <a:pt x="25400" y="31750"/>
                </a:lnTo>
                <a:lnTo>
                  <a:pt x="50800" y="3175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0650" y="25400"/>
                </a:lnTo>
                <a:lnTo>
                  <a:pt x="139700" y="25400"/>
                </a:lnTo>
                <a:lnTo>
                  <a:pt x="158750" y="19050"/>
                </a:lnTo>
                <a:lnTo>
                  <a:pt x="177800" y="19050"/>
                </a:lnTo>
                <a:lnTo>
                  <a:pt x="196850" y="12700"/>
                </a:lnTo>
                <a:lnTo>
                  <a:pt x="228600" y="6350"/>
                </a:lnTo>
                <a:lnTo>
                  <a:pt x="254000" y="6350"/>
                </a:lnTo>
                <a:lnTo>
                  <a:pt x="285750" y="0"/>
                </a:lnTo>
                <a:lnTo>
                  <a:pt x="317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304066" y="2806700"/>
            <a:ext cx="171451" cy="279401"/>
          </a:xfrm>
          <a:custGeom>
            <a:avLst/>
            <a:gdLst/>
            <a:ahLst/>
            <a:cxnLst/>
            <a:rect l="0" t="0" r="0" b="0"/>
            <a:pathLst>
              <a:path w="171451" h="279401">
                <a:moveTo>
                  <a:pt x="107950" y="31750"/>
                </a:moveTo>
                <a:lnTo>
                  <a:pt x="101600" y="12700"/>
                </a:lnTo>
                <a:lnTo>
                  <a:pt x="69850" y="12700"/>
                </a:lnTo>
                <a:lnTo>
                  <a:pt x="38100" y="50800"/>
                </a:lnTo>
                <a:lnTo>
                  <a:pt x="2540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0" y="222250"/>
                </a:lnTo>
                <a:lnTo>
                  <a:pt x="12700" y="247650"/>
                </a:lnTo>
                <a:lnTo>
                  <a:pt x="19050" y="260350"/>
                </a:lnTo>
                <a:lnTo>
                  <a:pt x="31750" y="273050"/>
                </a:lnTo>
                <a:lnTo>
                  <a:pt x="50800" y="279400"/>
                </a:lnTo>
                <a:lnTo>
                  <a:pt x="69850" y="279400"/>
                </a:lnTo>
                <a:lnTo>
                  <a:pt x="101600" y="273050"/>
                </a:lnTo>
                <a:lnTo>
                  <a:pt x="133350" y="254000"/>
                </a:lnTo>
                <a:lnTo>
                  <a:pt x="152400" y="234950"/>
                </a:lnTo>
                <a:lnTo>
                  <a:pt x="165100" y="209550"/>
                </a:lnTo>
                <a:lnTo>
                  <a:pt x="171450" y="184150"/>
                </a:lnTo>
                <a:lnTo>
                  <a:pt x="171450" y="165100"/>
                </a:lnTo>
                <a:lnTo>
                  <a:pt x="171450" y="133350"/>
                </a:lnTo>
                <a:lnTo>
                  <a:pt x="171450" y="114300"/>
                </a:lnTo>
                <a:lnTo>
                  <a:pt x="158750" y="82550"/>
                </a:lnTo>
                <a:lnTo>
                  <a:pt x="146050" y="57150"/>
                </a:lnTo>
                <a:lnTo>
                  <a:pt x="127000" y="31750"/>
                </a:lnTo>
                <a:lnTo>
                  <a:pt x="107950" y="12700"/>
                </a:lnTo>
                <a:lnTo>
                  <a:pt x="88900" y="635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25400"/>
                </a:lnTo>
                <a:lnTo>
                  <a:pt x="254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507266" y="3117850"/>
            <a:ext cx="158751" cy="177801"/>
          </a:xfrm>
          <a:custGeom>
            <a:avLst/>
            <a:gdLst/>
            <a:ahLst/>
            <a:cxnLst/>
            <a:rect l="0" t="0" r="0" b="0"/>
            <a:pathLst>
              <a:path w="158751" h="177801">
                <a:moveTo>
                  <a:pt x="1270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12700"/>
                </a:lnTo>
                <a:lnTo>
                  <a:pt x="63500" y="25400"/>
                </a:lnTo>
                <a:lnTo>
                  <a:pt x="63500" y="44450"/>
                </a:lnTo>
                <a:lnTo>
                  <a:pt x="57150" y="69850"/>
                </a:lnTo>
                <a:lnTo>
                  <a:pt x="44450" y="101600"/>
                </a:lnTo>
                <a:lnTo>
                  <a:pt x="25400" y="127000"/>
                </a:lnTo>
                <a:lnTo>
                  <a:pt x="6350" y="152400"/>
                </a:lnTo>
                <a:lnTo>
                  <a:pt x="0" y="171450"/>
                </a:lnTo>
                <a:lnTo>
                  <a:pt x="12700" y="177800"/>
                </a:lnTo>
                <a:lnTo>
                  <a:pt x="44450" y="177800"/>
                </a:lnTo>
                <a:lnTo>
                  <a:pt x="69850" y="177800"/>
                </a:lnTo>
                <a:lnTo>
                  <a:pt x="88900" y="171450"/>
                </a:lnTo>
                <a:lnTo>
                  <a:pt x="120650" y="171450"/>
                </a:lnTo>
                <a:lnTo>
                  <a:pt x="152400" y="171450"/>
                </a:lnTo>
                <a:lnTo>
                  <a:pt x="158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234216" y="3454400"/>
            <a:ext cx="95251" cy="285751"/>
          </a:xfrm>
          <a:custGeom>
            <a:avLst/>
            <a:gdLst/>
            <a:ahLst/>
            <a:cxnLst/>
            <a:rect l="0" t="0" r="0" b="0"/>
            <a:pathLst>
              <a:path w="95251" h="285751">
                <a:moveTo>
                  <a:pt x="95250" y="12700"/>
                </a:moveTo>
                <a:lnTo>
                  <a:pt x="82550" y="0"/>
                </a:lnTo>
                <a:lnTo>
                  <a:pt x="69850" y="6350"/>
                </a:lnTo>
                <a:lnTo>
                  <a:pt x="50800" y="25400"/>
                </a:lnTo>
                <a:lnTo>
                  <a:pt x="31750" y="44450"/>
                </a:lnTo>
                <a:lnTo>
                  <a:pt x="1905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0" y="215900"/>
                </a:lnTo>
                <a:lnTo>
                  <a:pt x="12700" y="234950"/>
                </a:lnTo>
                <a:lnTo>
                  <a:pt x="31750" y="254000"/>
                </a:lnTo>
                <a:lnTo>
                  <a:pt x="50800" y="266700"/>
                </a:lnTo>
                <a:lnTo>
                  <a:pt x="82550" y="279400"/>
                </a:lnTo>
                <a:lnTo>
                  <a:pt x="952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399316" y="3613150"/>
            <a:ext cx="82551" cy="292101"/>
          </a:xfrm>
          <a:custGeom>
            <a:avLst/>
            <a:gdLst/>
            <a:ahLst/>
            <a:cxnLst/>
            <a:rect l="0" t="0" r="0" b="0"/>
            <a:pathLst>
              <a:path w="82551" h="292101">
                <a:moveTo>
                  <a:pt x="63500" y="12700"/>
                </a:moveTo>
                <a:lnTo>
                  <a:pt x="5715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69850"/>
                </a:lnTo>
                <a:lnTo>
                  <a:pt x="12700" y="88900"/>
                </a:lnTo>
                <a:lnTo>
                  <a:pt x="31750" y="101600"/>
                </a:lnTo>
                <a:lnTo>
                  <a:pt x="44450" y="107950"/>
                </a:lnTo>
                <a:lnTo>
                  <a:pt x="57150" y="114300"/>
                </a:lnTo>
                <a:lnTo>
                  <a:pt x="69850" y="107950"/>
                </a:lnTo>
                <a:lnTo>
                  <a:pt x="82550" y="88900"/>
                </a:lnTo>
                <a:lnTo>
                  <a:pt x="82550" y="63500"/>
                </a:lnTo>
                <a:lnTo>
                  <a:pt x="69850" y="76200"/>
                </a:lnTo>
                <a:lnTo>
                  <a:pt x="69850" y="95250"/>
                </a:lnTo>
                <a:lnTo>
                  <a:pt x="69850" y="120650"/>
                </a:lnTo>
                <a:lnTo>
                  <a:pt x="76200" y="146050"/>
                </a:lnTo>
                <a:lnTo>
                  <a:pt x="82550" y="177800"/>
                </a:lnTo>
                <a:lnTo>
                  <a:pt x="82550" y="203200"/>
                </a:lnTo>
                <a:lnTo>
                  <a:pt x="82550" y="228600"/>
                </a:lnTo>
                <a:lnTo>
                  <a:pt x="76200" y="254000"/>
                </a:lnTo>
                <a:lnTo>
                  <a:pt x="63500" y="285750"/>
                </a:lnTo>
                <a:lnTo>
                  <a:pt x="50800" y="292100"/>
                </a:lnTo>
                <a:lnTo>
                  <a:pt x="31750" y="285750"/>
                </a:lnTo>
                <a:lnTo>
                  <a:pt x="19050" y="273050"/>
                </a:lnTo>
                <a:lnTo>
                  <a:pt x="12700" y="254000"/>
                </a:lnTo>
                <a:lnTo>
                  <a:pt x="12700" y="228600"/>
                </a:lnTo>
                <a:lnTo>
                  <a:pt x="19050" y="203200"/>
                </a:lnTo>
                <a:lnTo>
                  <a:pt x="25400" y="177800"/>
                </a:lnTo>
                <a:lnTo>
                  <a:pt x="38100" y="146050"/>
                </a:lnTo>
                <a:lnTo>
                  <a:pt x="508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469166" y="3543300"/>
            <a:ext cx="133351" cy="260351"/>
          </a:xfrm>
          <a:custGeom>
            <a:avLst/>
            <a:gdLst/>
            <a:ahLst/>
            <a:cxnLst/>
            <a:rect l="0" t="0" r="0" b="0"/>
            <a:pathLst>
              <a:path w="133351" h="260351">
                <a:moveTo>
                  <a:pt x="0" y="6350"/>
                </a:moveTo>
                <a:lnTo>
                  <a:pt x="19050" y="0"/>
                </a:lnTo>
                <a:lnTo>
                  <a:pt x="44450" y="6350"/>
                </a:lnTo>
                <a:lnTo>
                  <a:pt x="69850" y="31750"/>
                </a:lnTo>
                <a:lnTo>
                  <a:pt x="95250" y="63500"/>
                </a:lnTo>
                <a:lnTo>
                  <a:pt x="101600" y="76200"/>
                </a:lnTo>
                <a:lnTo>
                  <a:pt x="120650" y="107950"/>
                </a:lnTo>
                <a:lnTo>
                  <a:pt x="127000" y="139700"/>
                </a:lnTo>
                <a:lnTo>
                  <a:pt x="133350" y="165100"/>
                </a:lnTo>
                <a:lnTo>
                  <a:pt x="133350" y="190500"/>
                </a:lnTo>
                <a:lnTo>
                  <a:pt x="127000" y="209550"/>
                </a:lnTo>
                <a:lnTo>
                  <a:pt x="120650" y="234950"/>
                </a:lnTo>
                <a:lnTo>
                  <a:pt x="1079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5364516" y="2863850"/>
            <a:ext cx="565151" cy="25401"/>
          </a:xfrm>
          <a:custGeom>
            <a:avLst/>
            <a:gdLst/>
            <a:ahLst/>
            <a:cxnLst/>
            <a:rect l="0" t="0" r="0" b="0"/>
            <a:pathLst>
              <a:path w="56515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46050" y="25400"/>
                </a:lnTo>
                <a:lnTo>
                  <a:pt x="171450" y="25400"/>
                </a:lnTo>
                <a:lnTo>
                  <a:pt x="196850" y="25400"/>
                </a:lnTo>
                <a:lnTo>
                  <a:pt x="222250" y="25400"/>
                </a:lnTo>
                <a:lnTo>
                  <a:pt x="247650" y="25400"/>
                </a:lnTo>
                <a:lnTo>
                  <a:pt x="273050" y="25400"/>
                </a:lnTo>
                <a:lnTo>
                  <a:pt x="298450" y="19050"/>
                </a:lnTo>
                <a:lnTo>
                  <a:pt x="323850" y="19050"/>
                </a:lnTo>
                <a:lnTo>
                  <a:pt x="349250" y="19050"/>
                </a:lnTo>
                <a:lnTo>
                  <a:pt x="374650" y="19050"/>
                </a:lnTo>
                <a:lnTo>
                  <a:pt x="400050" y="19050"/>
                </a:lnTo>
                <a:lnTo>
                  <a:pt x="425450" y="19050"/>
                </a:lnTo>
                <a:lnTo>
                  <a:pt x="444500" y="19050"/>
                </a:lnTo>
                <a:lnTo>
                  <a:pt x="469900" y="19050"/>
                </a:lnTo>
                <a:lnTo>
                  <a:pt x="488950" y="19050"/>
                </a:lnTo>
                <a:lnTo>
                  <a:pt x="501650" y="12700"/>
                </a:lnTo>
                <a:lnTo>
                  <a:pt x="533400" y="12700"/>
                </a:lnTo>
                <a:lnTo>
                  <a:pt x="558800" y="6350"/>
                </a:lnTo>
                <a:lnTo>
                  <a:pt x="565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745516" y="2749550"/>
            <a:ext cx="254001" cy="298451"/>
          </a:xfrm>
          <a:custGeom>
            <a:avLst/>
            <a:gdLst/>
            <a:ahLst/>
            <a:cxnLst/>
            <a:rect l="0" t="0" r="0" b="0"/>
            <a:pathLst>
              <a:path w="254001" h="298451">
                <a:moveTo>
                  <a:pt x="12700" y="1270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19050"/>
                </a:lnTo>
                <a:lnTo>
                  <a:pt x="69850" y="25400"/>
                </a:lnTo>
                <a:lnTo>
                  <a:pt x="88900" y="31750"/>
                </a:lnTo>
                <a:lnTo>
                  <a:pt x="107950" y="38100"/>
                </a:lnTo>
                <a:lnTo>
                  <a:pt x="127000" y="44450"/>
                </a:lnTo>
                <a:lnTo>
                  <a:pt x="146050" y="50800"/>
                </a:lnTo>
                <a:lnTo>
                  <a:pt x="165100" y="57150"/>
                </a:lnTo>
                <a:lnTo>
                  <a:pt x="177800" y="63500"/>
                </a:lnTo>
                <a:lnTo>
                  <a:pt x="209550" y="76200"/>
                </a:lnTo>
                <a:lnTo>
                  <a:pt x="234950" y="82550"/>
                </a:lnTo>
                <a:lnTo>
                  <a:pt x="247650" y="95250"/>
                </a:lnTo>
                <a:lnTo>
                  <a:pt x="254000" y="107950"/>
                </a:lnTo>
                <a:lnTo>
                  <a:pt x="247650" y="127000"/>
                </a:lnTo>
                <a:lnTo>
                  <a:pt x="215900" y="165100"/>
                </a:lnTo>
                <a:lnTo>
                  <a:pt x="190500" y="190500"/>
                </a:lnTo>
                <a:lnTo>
                  <a:pt x="165100" y="209550"/>
                </a:lnTo>
                <a:lnTo>
                  <a:pt x="139700" y="234950"/>
                </a:lnTo>
                <a:lnTo>
                  <a:pt x="114300" y="247650"/>
                </a:lnTo>
                <a:lnTo>
                  <a:pt x="82550" y="273050"/>
                </a:lnTo>
                <a:lnTo>
                  <a:pt x="57150" y="298450"/>
                </a:lnTo>
                <a:lnTo>
                  <a:pt x="571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6501166" y="2762250"/>
            <a:ext cx="114301" cy="254001"/>
          </a:xfrm>
          <a:custGeom>
            <a:avLst/>
            <a:gdLst/>
            <a:ahLst/>
            <a:cxnLst/>
            <a:rect l="0" t="0" r="0" b="0"/>
            <a:pathLst>
              <a:path w="114301" h="254001">
                <a:moveTo>
                  <a:pt x="82550" y="25400"/>
                </a:moveTo>
                <a:lnTo>
                  <a:pt x="95250" y="31750"/>
                </a:lnTo>
                <a:lnTo>
                  <a:pt x="82550" y="6350"/>
                </a:lnTo>
                <a:lnTo>
                  <a:pt x="6985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203200"/>
                </a:lnTo>
                <a:lnTo>
                  <a:pt x="25400" y="234950"/>
                </a:lnTo>
                <a:lnTo>
                  <a:pt x="44450" y="247650"/>
                </a:lnTo>
                <a:lnTo>
                  <a:pt x="57150" y="254000"/>
                </a:lnTo>
                <a:lnTo>
                  <a:pt x="82550" y="254000"/>
                </a:lnTo>
                <a:lnTo>
                  <a:pt x="1143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6704366" y="278130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76200" y="38100"/>
                </a:moveTo>
                <a:lnTo>
                  <a:pt x="63500" y="19050"/>
                </a:lnTo>
                <a:lnTo>
                  <a:pt x="50800" y="12700"/>
                </a:lnTo>
                <a:lnTo>
                  <a:pt x="38100" y="31750"/>
                </a:lnTo>
                <a:lnTo>
                  <a:pt x="25400" y="57150"/>
                </a:lnTo>
                <a:lnTo>
                  <a:pt x="19050" y="8255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0500"/>
                </a:lnTo>
                <a:lnTo>
                  <a:pt x="12700" y="209550"/>
                </a:lnTo>
                <a:lnTo>
                  <a:pt x="31750" y="228600"/>
                </a:lnTo>
                <a:lnTo>
                  <a:pt x="57150" y="228600"/>
                </a:lnTo>
                <a:lnTo>
                  <a:pt x="82550" y="222250"/>
                </a:lnTo>
                <a:lnTo>
                  <a:pt x="107950" y="209550"/>
                </a:lnTo>
                <a:lnTo>
                  <a:pt x="120650" y="184150"/>
                </a:lnTo>
                <a:lnTo>
                  <a:pt x="127000" y="158750"/>
                </a:lnTo>
                <a:lnTo>
                  <a:pt x="133350" y="127000"/>
                </a:lnTo>
                <a:lnTo>
                  <a:pt x="133350" y="95250"/>
                </a:lnTo>
                <a:lnTo>
                  <a:pt x="127000" y="69850"/>
                </a:lnTo>
                <a:lnTo>
                  <a:pt x="120650" y="44450"/>
                </a:lnTo>
                <a:lnTo>
                  <a:pt x="101600" y="19050"/>
                </a:lnTo>
                <a:lnTo>
                  <a:pt x="88900" y="0"/>
                </a:lnTo>
                <a:lnTo>
                  <a:pt x="69850" y="0"/>
                </a:lnTo>
                <a:lnTo>
                  <a:pt x="57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6882166" y="3035300"/>
            <a:ext cx="184151" cy="146051"/>
          </a:xfrm>
          <a:custGeom>
            <a:avLst/>
            <a:gdLst/>
            <a:ahLst/>
            <a:cxnLst/>
            <a:rect l="0" t="0" r="0" b="0"/>
            <a:pathLst>
              <a:path w="184151" h="146051">
                <a:moveTo>
                  <a:pt x="6350" y="6350"/>
                </a:moveTo>
                <a:lnTo>
                  <a:pt x="31750" y="0"/>
                </a:lnTo>
                <a:lnTo>
                  <a:pt x="50800" y="0"/>
                </a:lnTo>
                <a:lnTo>
                  <a:pt x="63500" y="6350"/>
                </a:lnTo>
                <a:lnTo>
                  <a:pt x="69850" y="25400"/>
                </a:lnTo>
                <a:lnTo>
                  <a:pt x="57150" y="50800"/>
                </a:lnTo>
                <a:lnTo>
                  <a:pt x="44450" y="76200"/>
                </a:lnTo>
                <a:lnTo>
                  <a:pt x="12700" y="101600"/>
                </a:lnTo>
                <a:lnTo>
                  <a:pt x="6350" y="114300"/>
                </a:lnTo>
                <a:lnTo>
                  <a:pt x="0" y="127000"/>
                </a:lnTo>
                <a:lnTo>
                  <a:pt x="25400" y="139700"/>
                </a:lnTo>
                <a:lnTo>
                  <a:pt x="50800" y="139700"/>
                </a:lnTo>
                <a:lnTo>
                  <a:pt x="76200" y="139700"/>
                </a:lnTo>
                <a:lnTo>
                  <a:pt x="101600" y="139700"/>
                </a:lnTo>
                <a:lnTo>
                  <a:pt x="127000" y="139700"/>
                </a:lnTo>
                <a:lnTo>
                  <a:pt x="152400" y="139700"/>
                </a:lnTo>
                <a:lnTo>
                  <a:pt x="184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494816" y="3403600"/>
            <a:ext cx="120651" cy="311151"/>
          </a:xfrm>
          <a:custGeom>
            <a:avLst/>
            <a:gdLst/>
            <a:ahLst/>
            <a:cxnLst/>
            <a:rect l="0" t="0" r="0" b="0"/>
            <a:pathLst>
              <a:path w="120651" h="311151">
                <a:moveTo>
                  <a:pt x="120650" y="12700"/>
                </a:moveTo>
                <a:lnTo>
                  <a:pt x="114300" y="0"/>
                </a:lnTo>
                <a:lnTo>
                  <a:pt x="101600" y="12700"/>
                </a:lnTo>
                <a:lnTo>
                  <a:pt x="69850" y="44450"/>
                </a:lnTo>
                <a:lnTo>
                  <a:pt x="57150" y="69850"/>
                </a:lnTo>
                <a:lnTo>
                  <a:pt x="38100" y="101600"/>
                </a:lnTo>
                <a:lnTo>
                  <a:pt x="25400" y="133350"/>
                </a:lnTo>
                <a:lnTo>
                  <a:pt x="12700" y="158750"/>
                </a:lnTo>
                <a:lnTo>
                  <a:pt x="0" y="190500"/>
                </a:lnTo>
                <a:lnTo>
                  <a:pt x="0" y="215900"/>
                </a:lnTo>
                <a:lnTo>
                  <a:pt x="0" y="234950"/>
                </a:lnTo>
                <a:lnTo>
                  <a:pt x="6350" y="260350"/>
                </a:lnTo>
                <a:lnTo>
                  <a:pt x="12700" y="273050"/>
                </a:lnTo>
                <a:lnTo>
                  <a:pt x="38100" y="292100"/>
                </a:lnTo>
                <a:lnTo>
                  <a:pt x="6350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640866" y="3575050"/>
            <a:ext cx="114301" cy="260351"/>
          </a:xfrm>
          <a:custGeom>
            <a:avLst/>
            <a:gdLst/>
            <a:ahLst/>
            <a:cxnLst/>
            <a:rect l="0" t="0" r="0" b="0"/>
            <a:pathLst>
              <a:path w="114301" h="260351">
                <a:moveTo>
                  <a:pt x="82550" y="12700"/>
                </a:moveTo>
                <a:lnTo>
                  <a:pt x="69850" y="0"/>
                </a:lnTo>
                <a:lnTo>
                  <a:pt x="44450" y="0"/>
                </a:lnTo>
                <a:lnTo>
                  <a:pt x="31750" y="19050"/>
                </a:lnTo>
                <a:lnTo>
                  <a:pt x="19050" y="44450"/>
                </a:lnTo>
                <a:lnTo>
                  <a:pt x="12700" y="63500"/>
                </a:lnTo>
                <a:lnTo>
                  <a:pt x="19050" y="76200"/>
                </a:lnTo>
                <a:lnTo>
                  <a:pt x="31750" y="88900"/>
                </a:lnTo>
                <a:lnTo>
                  <a:pt x="44450" y="101600"/>
                </a:lnTo>
                <a:lnTo>
                  <a:pt x="69850" y="101600"/>
                </a:lnTo>
                <a:lnTo>
                  <a:pt x="82550" y="95250"/>
                </a:lnTo>
                <a:lnTo>
                  <a:pt x="95250" y="69850"/>
                </a:lnTo>
                <a:lnTo>
                  <a:pt x="95250" y="50800"/>
                </a:lnTo>
                <a:lnTo>
                  <a:pt x="101600" y="88900"/>
                </a:lnTo>
                <a:lnTo>
                  <a:pt x="107950" y="114300"/>
                </a:lnTo>
                <a:lnTo>
                  <a:pt x="107950" y="139700"/>
                </a:lnTo>
                <a:lnTo>
                  <a:pt x="114300" y="165100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14300" y="241300"/>
                </a:lnTo>
                <a:lnTo>
                  <a:pt x="107950" y="254000"/>
                </a:lnTo>
                <a:lnTo>
                  <a:pt x="88900" y="260350"/>
                </a:lnTo>
                <a:lnTo>
                  <a:pt x="69850" y="260350"/>
                </a:lnTo>
                <a:lnTo>
                  <a:pt x="50800" y="260350"/>
                </a:lnTo>
                <a:lnTo>
                  <a:pt x="38100" y="247650"/>
                </a:lnTo>
                <a:lnTo>
                  <a:pt x="12700" y="215900"/>
                </a:lnTo>
                <a:lnTo>
                  <a:pt x="0" y="203200"/>
                </a:lnTo>
                <a:lnTo>
                  <a:pt x="6350" y="177800"/>
                </a:lnTo>
                <a:lnTo>
                  <a:pt x="31750" y="139700"/>
                </a:lnTo>
                <a:lnTo>
                  <a:pt x="63500" y="120650"/>
                </a:lnTo>
                <a:lnTo>
                  <a:pt x="825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799616" y="3422650"/>
            <a:ext cx="139701" cy="349251"/>
          </a:xfrm>
          <a:custGeom>
            <a:avLst/>
            <a:gdLst/>
            <a:ahLst/>
            <a:cxnLst/>
            <a:rect l="0" t="0" r="0" b="0"/>
            <a:pathLst>
              <a:path w="139701" h="349251">
                <a:moveTo>
                  <a:pt x="0" y="0"/>
                </a:moveTo>
                <a:lnTo>
                  <a:pt x="31750" y="12700"/>
                </a:lnTo>
                <a:lnTo>
                  <a:pt x="57150" y="31750"/>
                </a:lnTo>
                <a:lnTo>
                  <a:pt x="88900" y="50800"/>
                </a:lnTo>
                <a:lnTo>
                  <a:pt x="114300" y="82550"/>
                </a:lnTo>
                <a:lnTo>
                  <a:pt x="120650" y="101600"/>
                </a:lnTo>
                <a:lnTo>
                  <a:pt x="127000" y="120650"/>
                </a:lnTo>
                <a:lnTo>
                  <a:pt x="133350" y="139700"/>
                </a:lnTo>
                <a:lnTo>
                  <a:pt x="139700" y="158750"/>
                </a:lnTo>
                <a:lnTo>
                  <a:pt x="139700" y="177800"/>
                </a:lnTo>
                <a:lnTo>
                  <a:pt x="139700" y="196850"/>
                </a:lnTo>
                <a:lnTo>
                  <a:pt x="139700" y="215900"/>
                </a:lnTo>
                <a:lnTo>
                  <a:pt x="133350" y="234950"/>
                </a:lnTo>
                <a:lnTo>
                  <a:pt x="120650" y="266700"/>
                </a:lnTo>
                <a:lnTo>
                  <a:pt x="107950" y="292100"/>
                </a:lnTo>
                <a:lnTo>
                  <a:pt x="88900" y="317500"/>
                </a:lnTo>
                <a:lnTo>
                  <a:pt x="76200" y="349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7574316" y="2755900"/>
            <a:ext cx="19051" cy="279401"/>
          </a:xfrm>
          <a:custGeom>
            <a:avLst/>
            <a:gdLst/>
            <a:ahLst/>
            <a:cxnLst/>
            <a:rect l="0" t="0" r="0" b="0"/>
            <a:pathLst>
              <a:path w="19051" h="279401">
                <a:moveTo>
                  <a:pt x="19050" y="0"/>
                </a:moveTo>
                <a:lnTo>
                  <a:pt x="19050" y="25400"/>
                </a:lnTo>
                <a:lnTo>
                  <a:pt x="19050" y="57150"/>
                </a:lnTo>
                <a:lnTo>
                  <a:pt x="19050" y="82550"/>
                </a:lnTo>
                <a:lnTo>
                  <a:pt x="19050" y="114300"/>
                </a:lnTo>
                <a:lnTo>
                  <a:pt x="12700" y="146050"/>
                </a:lnTo>
                <a:lnTo>
                  <a:pt x="12700" y="165100"/>
                </a:lnTo>
                <a:lnTo>
                  <a:pt x="12700" y="196850"/>
                </a:lnTo>
                <a:lnTo>
                  <a:pt x="6350" y="222250"/>
                </a:lnTo>
                <a:lnTo>
                  <a:pt x="6350" y="24765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7440966" y="2914650"/>
            <a:ext cx="241301" cy="19051"/>
          </a:xfrm>
          <a:custGeom>
            <a:avLst/>
            <a:gdLst/>
            <a:ahLst/>
            <a:cxnLst/>
            <a:rect l="0" t="0" r="0" b="0"/>
            <a:pathLst>
              <a:path w="241301" h="19051">
                <a:moveTo>
                  <a:pt x="12700" y="19050"/>
                </a:moveTo>
                <a:lnTo>
                  <a:pt x="0" y="12700"/>
                </a:lnTo>
                <a:lnTo>
                  <a:pt x="31750" y="19050"/>
                </a:lnTo>
                <a:lnTo>
                  <a:pt x="63500" y="19050"/>
                </a:lnTo>
                <a:lnTo>
                  <a:pt x="82550" y="1905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65100" y="6350"/>
                </a:lnTo>
                <a:lnTo>
                  <a:pt x="190500" y="0"/>
                </a:lnTo>
                <a:lnTo>
                  <a:pt x="215900" y="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8285516" y="2724150"/>
            <a:ext cx="19051" cy="292101"/>
          </a:xfrm>
          <a:custGeom>
            <a:avLst/>
            <a:gdLst/>
            <a:ahLst/>
            <a:cxnLst/>
            <a:rect l="0" t="0" r="0" b="0"/>
            <a:pathLst>
              <a:path w="19051" h="2921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0" y="234950"/>
                </a:lnTo>
                <a:lnTo>
                  <a:pt x="0" y="266700"/>
                </a:lnTo>
                <a:lnTo>
                  <a:pt x="0" y="285750"/>
                </a:lnTo>
                <a:lnTo>
                  <a:pt x="190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8399816" y="2749550"/>
            <a:ext cx="31751" cy="266701"/>
          </a:xfrm>
          <a:custGeom>
            <a:avLst/>
            <a:gdLst/>
            <a:ahLst/>
            <a:cxnLst/>
            <a:rect l="0" t="0" r="0" b="0"/>
            <a:pathLst>
              <a:path w="31751" h="266701">
                <a:moveTo>
                  <a:pt x="31750" y="12700"/>
                </a:moveTo>
                <a:lnTo>
                  <a:pt x="25400" y="0"/>
                </a:lnTo>
                <a:lnTo>
                  <a:pt x="1270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6350" y="190500"/>
                </a:lnTo>
                <a:lnTo>
                  <a:pt x="6350" y="222250"/>
                </a:lnTo>
                <a:lnTo>
                  <a:pt x="0" y="247650"/>
                </a:lnTo>
                <a:lnTo>
                  <a:pt x="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8260116" y="2946400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20650" y="6350"/>
                </a:lnTo>
                <a:lnTo>
                  <a:pt x="146050" y="6350"/>
                </a:lnTo>
                <a:lnTo>
                  <a:pt x="165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4" name="SMARTINK"/>
          <p:cNvSpPr/>
          <p:nvPr/>
        </p:nvSpPr>
        <p:spPr bwMode="auto">
          <a:xfrm>
            <a:off x="8450616" y="2978150"/>
            <a:ext cx="114301" cy="127001"/>
          </a:xfrm>
          <a:custGeom>
            <a:avLst/>
            <a:gdLst/>
            <a:ahLst/>
            <a:cxnLst/>
            <a:rect l="0" t="0" r="0" b="0"/>
            <a:pathLst>
              <a:path w="114301" h="127001">
                <a:moveTo>
                  <a:pt x="19050" y="0"/>
                </a:moveTo>
                <a:lnTo>
                  <a:pt x="38100" y="0"/>
                </a:lnTo>
                <a:lnTo>
                  <a:pt x="57150" y="12700"/>
                </a:lnTo>
                <a:lnTo>
                  <a:pt x="63500" y="25400"/>
                </a:lnTo>
                <a:lnTo>
                  <a:pt x="57150" y="57150"/>
                </a:lnTo>
                <a:lnTo>
                  <a:pt x="44450" y="69850"/>
                </a:lnTo>
                <a:lnTo>
                  <a:pt x="25400" y="95250"/>
                </a:lnTo>
                <a:lnTo>
                  <a:pt x="0" y="120650"/>
                </a:lnTo>
                <a:lnTo>
                  <a:pt x="31750" y="127000"/>
                </a:lnTo>
                <a:lnTo>
                  <a:pt x="57150" y="120650"/>
                </a:lnTo>
                <a:lnTo>
                  <a:pt x="88900" y="114300"/>
                </a:lnTo>
                <a:lnTo>
                  <a:pt x="1143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5" name="SMARTINK"/>
          <p:cNvSpPr/>
          <p:nvPr/>
        </p:nvSpPr>
        <p:spPr bwMode="auto">
          <a:xfrm>
            <a:off x="8609366" y="276225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88900" y="44450"/>
                </a:moveTo>
                <a:lnTo>
                  <a:pt x="76200" y="12700"/>
                </a:lnTo>
                <a:lnTo>
                  <a:pt x="63500" y="0"/>
                </a:lnTo>
                <a:lnTo>
                  <a:pt x="50800" y="6350"/>
                </a:lnTo>
                <a:lnTo>
                  <a:pt x="31750" y="2540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65100"/>
                </a:lnTo>
                <a:lnTo>
                  <a:pt x="6350" y="184150"/>
                </a:lnTo>
                <a:lnTo>
                  <a:pt x="19050" y="215900"/>
                </a:lnTo>
                <a:lnTo>
                  <a:pt x="31750" y="234950"/>
                </a:lnTo>
                <a:lnTo>
                  <a:pt x="50800" y="247650"/>
                </a:lnTo>
                <a:lnTo>
                  <a:pt x="69850" y="254000"/>
                </a:lnTo>
                <a:lnTo>
                  <a:pt x="88900" y="254000"/>
                </a:lnTo>
                <a:lnTo>
                  <a:pt x="114300" y="247650"/>
                </a:lnTo>
                <a:lnTo>
                  <a:pt x="146050" y="222250"/>
                </a:lnTo>
                <a:lnTo>
                  <a:pt x="158750" y="196850"/>
                </a:lnTo>
                <a:lnTo>
                  <a:pt x="171450" y="165100"/>
                </a:lnTo>
                <a:lnTo>
                  <a:pt x="177800" y="133350"/>
                </a:lnTo>
                <a:lnTo>
                  <a:pt x="177800" y="114300"/>
                </a:lnTo>
                <a:lnTo>
                  <a:pt x="177800" y="95250"/>
                </a:lnTo>
                <a:lnTo>
                  <a:pt x="171450" y="76200"/>
                </a:lnTo>
                <a:lnTo>
                  <a:pt x="158750" y="44450"/>
                </a:lnTo>
                <a:lnTo>
                  <a:pt x="139700" y="19050"/>
                </a:lnTo>
                <a:lnTo>
                  <a:pt x="114300" y="6350"/>
                </a:lnTo>
                <a:lnTo>
                  <a:pt x="88900" y="0"/>
                </a:lnTo>
                <a:lnTo>
                  <a:pt x="571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6" name="SMARTINK"/>
          <p:cNvSpPr/>
          <p:nvPr/>
        </p:nvSpPr>
        <p:spPr bwMode="auto">
          <a:xfrm>
            <a:off x="8285516" y="3378200"/>
            <a:ext cx="114301" cy="330201"/>
          </a:xfrm>
          <a:custGeom>
            <a:avLst/>
            <a:gdLst/>
            <a:ahLst/>
            <a:cxnLst/>
            <a:rect l="0" t="0" r="0" b="0"/>
            <a:pathLst>
              <a:path w="114301" h="330201">
                <a:moveTo>
                  <a:pt x="114300" y="0"/>
                </a:moveTo>
                <a:lnTo>
                  <a:pt x="95250" y="19050"/>
                </a:lnTo>
                <a:lnTo>
                  <a:pt x="76200" y="50800"/>
                </a:lnTo>
                <a:lnTo>
                  <a:pt x="63500" y="69850"/>
                </a:lnTo>
                <a:lnTo>
                  <a:pt x="44450" y="95250"/>
                </a:lnTo>
                <a:lnTo>
                  <a:pt x="31750" y="127000"/>
                </a:lnTo>
                <a:lnTo>
                  <a:pt x="25400" y="139700"/>
                </a:lnTo>
                <a:lnTo>
                  <a:pt x="19050" y="158750"/>
                </a:lnTo>
                <a:lnTo>
                  <a:pt x="12700" y="177800"/>
                </a:lnTo>
                <a:lnTo>
                  <a:pt x="6350" y="190500"/>
                </a:lnTo>
                <a:lnTo>
                  <a:pt x="0" y="222250"/>
                </a:lnTo>
                <a:lnTo>
                  <a:pt x="0" y="247650"/>
                </a:lnTo>
                <a:lnTo>
                  <a:pt x="6350" y="273050"/>
                </a:lnTo>
                <a:lnTo>
                  <a:pt x="12700" y="298450"/>
                </a:lnTo>
                <a:lnTo>
                  <a:pt x="31750" y="317500"/>
                </a:lnTo>
                <a:lnTo>
                  <a:pt x="44450" y="323850"/>
                </a:lnTo>
                <a:lnTo>
                  <a:pt x="6985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0" name="SMARTINK"/>
          <p:cNvSpPr/>
          <p:nvPr/>
        </p:nvSpPr>
        <p:spPr bwMode="auto">
          <a:xfrm>
            <a:off x="8368066" y="3562350"/>
            <a:ext cx="152401" cy="298451"/>
          </a:xfrm>
          <a:custGeom>
            <a:avLst/>
            <a:gdLst/>
            <a:ahLst/>
            <a:cxnLst/>
            <a:rect l="0" t="0" r="0" b="0"/>
            <a:pathLst>
              <a:path w="152401" h="298451">
                <a:moveTo>
                  <a:pt x="63500" y="120650"/>
                </a:moveTo>
                <a:lnTo>
                  <a:pt x="76200" y="107950"/>
                </a:lnTo>
                <a:lnTo>
                  <a:pt x="88900" y="95250"/>
                </a:lnTo>
                <a:lnTo>
                  <a:pt x="114300" y="88900"/>
                </a:lnTo>
                <a:lnTo>
                  <a:pt x="120650" y="76200"/>
                </a:lnTo>
                <a:lnTo>
                  <a:pt x="127000" y="63500"/>
                </a:lnTo>
                <a:lnTo>
                  <a:pt x="127000" y="38100"/>
                </a:lnTo>
                <a:lnTo>
                  <a:pt x="127000" y="19050"/>
                </a:lnTo>
                <a:lnTo>
                  <a:pt x="120650" y="6350"/>
                </a:lnTo>
                <a:lnTo>
                  <a:pt x="107950" y="0"/>
                </a:lnTo>
                <a:lnTo>
                  <a:pt x="95250" y="6350"/>
                </a:lnTo>
                <a:lnTo>
                  <a:pt x="69850" y="19050"/>
                </a:lnTo>
                <a:lnTo>
                  <a:pt x="50800" y="38100"/>
                </a:lnTo>
                <a:lnTo>
                  <a:pt x="38100" y="63500"/>
                </a:lnTo>
                <a:lnTo>
                  <a:pt x="44450" y="88900"/>
                </a:lnTo>
                <a:lnTo>
                  <a:pt x="63500" y="107950"/>
                </a:lnTo>
                <a:lnTo>
                  <a:pt x="95250" y="107950"/>
                </a:lnTo>
                <a:lnTo>
                  <a:pt x="107950" y="101600"/>
                </a:lnTo>
                <a:lnTo>
                  <a:pt x="120650" y="88900"/>
                </a:lnTo>
                <a:lnTo>
                  <a:pt x="133350" y="76200"/>
                </a:lnTo>
                <a:lnTo>
                  <a:pt x="139700" y="57150"/>
                </a:lnTo>
                <a:lnTo>
                  <a:pt x="146050" y="76200"/>
                </a:lnTo>
                <a:lnTo>
                  <a:pt x="146050" y="95250"/>
                </a:lnTo>
                <a:lnTo>
                  <a:pt x="152400" y="120650"/>
                </a:lnTo>
                <a:lnTo>
                  <a:pt x="152400" y="146050"/>
                </a:lnTo>
                <a:lnTo>
                  <a:pt x="152400" y="171450"/>
                </a:lnTo>
                <a:lnTo>
                  <a:pt x="152400" y="196850"/>
                </a:lnTo>
                <a:lnTo>
                  <a:pt x="146050" y="215900"/>
                </a:lnTo>
                <a:lnTo>
                  <a:pt x="133350" y="241300"/>
                </a:lnTo>
                <a:lnTo>
                  <a:pt x="107950" y="273050"/>
                </a:lnTo>
                <a:lnTo>
                  <a:pt x="88900" y="285750"/>
                </a:lnTo>
                <a:lnTo>
                  <a:pt x="63500" y="298450"/>
                </a:lnTo>
                <a:lnTo>
                  <a:pt x="44450" y="298450"/>
                </a:lnTo>
                <a:lnTo>
                  <a:pt x="25400" y="298450"/>
                </a:lnTo>
                <a:lnTo>
                  <a:pt x="6350" y="279400"/>
                </a:lnTo>
                <a:lnTo>
                  <a:pt x="0" y="254000"/>
                </a:lnTo>
                <a:lnTo>
                  <a:pt x="12700" y="228600"/>
                </a:lnTo>
                <a:lnTo>
                  <a:pt x="25400" y="215900"/>
                </a:lnTo>
                <a:lnTo>
                  <a:pt x="57150" y="190500"/>
                </a:lnTo>
                <a:lnTo>
                  <a:pt x="82550" y="171450"/>
                </a:lnTo>
                <a:lnTo>
                  <a:pt x="114300" y="152400"/>
                </a:lnTo>
                <a:lnTo>
                  <a:pt x="1270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1" name="SMARTINK"/>
          <p:cNvSpPr/>
          <p:nvPr/>
        </p:nvSpPr>
        <p:spPr bwMode="auto">
          <a:xfrm>
            <a:off x="8571266" y="3346450"/>
            <a:ext cx="190501" cy="527051"/>
          </a:xfrm>
          <a:custGeom>
            <a:avLst/>
            <a:gdLst/>
            <a:ahLst/>
            <a:cxnLst/>
            <a:rect l="0" t="0" r="0" b="0"/>
            <a:pathLst>
              <a:path w="190501" h="527051">
                <a:moveTo>
                  <a:pt x="31750" y="0"/>
                </a:moveTo>
                <a:lnTo>
                  <a:pt x="57150" y="6350"/>
                </a:lnTo>
                <a:lnTo>
                  <a:pt x="88900" y="31750"/>
                </a:lnTo>
                <a:lnTo>
                  <a:pt x="101600" y="50800"/>
                </a:lnTo>
                <a:lnTo>
                  <a:pt x="120650" y="69850"/>
                </a:lnTo>
                <a:lnTo>
                  <a:pt x="139700" y="95250"/>
                </a:lnTo>
                <a:lnTo>
                  <a:pt x="152400" y="120650"/>
                </a:lnTo>
                <a:lnTo>
                  <a:pt x="165100" y="152400"/>
                </a:lnTo>
                <a:lnTo>
                  <a:pt x="177800" y="177800"/>
                </a:lnTo>
                <a:lnTo>
                  <a:pt x="184150" y="209550"/>
                </a:lnTo>
                <a:lnTo>
                  <a:pt x="190500" y="241300"/>
                </a:lnTo>
                <a:lnTo>
                  <a:pt x="190500" y="273050"/>
                </a:lnTo>
                <a:lnTo>
                  <a:pt x="184150" y="304800"/>
                </a:lnTo>
                <a:lnTo>
                  <a:pt x="177800" y="336550"/>
                </a:lnTo>
                <a:lnTo>
                  <a:pt x="165100" y="361950"/>
                </a:lnTo>
                <a:lnTo>
                  <a:pt x="146050" y="393700"/>
                </a:lnTo>
                <a:lnTo>
                  <a:pt x="127000" y="419100"/>
                </a:lnTo>
                <a:lnTo>
                  <a:pt x="107950" y="438150"/>
                </a:lnTo>
                <a:lnTo>
                  <a:pt x="82550" y="463550"/>
                </a:lnTo>
                <a:lnTo>
                  <a:pt x="50800" y="482600"/>
                </a:lnTo>
                <a:lnTo>
                  <a:pt x="19050" y="508000"/>
                </a:lnTo>
                <a:lnTo>
                  <a:pt x="0" y="527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2" name="SMARTINK"/>
          <p:cNvSpPr/>
          <p:nvPr/>
        </p:nvSpPr>
        <p:spPr bwMode="auto">
          <a:xfrm>
            <a:off x="6215416" y="2730500"/>
            <a:ext cx="127001" cy="241301"/>
          </a:xfrm>
          <a:custGeom>
            <a:avLst/>
            <a:gdLst/>
            <a:ahLst/>
            <a:cxnLst/>
            <a:rect l="0" t="0" r="0" b="0"/>
            <a:pathLst>
              <a:path w="127001" h="241301">
                <a:moveTo>
                  <a:pt x="101600" y="38100"/>
                </a:moveTo>
                <a:lnTo>
                  <a:pt x="107950" y="25400"/>
                </a:lnTo>
                <a:lnTo>
                  <a:pt x="101600" y="12700"/>
                </a:lnTo>
                <a:lnTo>
                  <a:pt x="8255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31750" y="82550"/>
                </a:lnTo>
                <a:lnTo>
                  <a:pt x="57150" y="114300"/>
                </a:lnTo>
                <a:lnTo>
                  <a:pt x="82550" y="146050"/>
                </a:lnTo>
                <a:lnTo>
                  <a:pt x="101600" y="171450"/>
                </a:lnTo>
                <a:lnTo>
                  <a:pt x="107950" y="184150"/>
                </a:lnTo>
                <a:lnTo>
                  <a:pt x="101600" y="215900"/>
                </a:lnTo>
                <a:lnTo>
                  <a:pt x="76200" y="241300"/>
                </a:lnTo>
                <a:lnTo>
                  <a:pt x="57150" y="241300"/>
                </a:lnTo>
                <a:lnTo>
                  <a:pt x="38100" y="241300"/>
                </a:lnTo>
                <a:lnTo>
                  <a:pt x="25400" y="234950"/>
                </a:lnTo>
                <a:lnTo>
                  <a:pt x="12700" y="215900"/>
                </a:lnTo>
                <a:lnTo>
                  <a:pt x="12700" y="190500"/>
                </a:lnTo>
                <a:lnTo>
                  <a:pt x="19050" y="177800"/>
                </a:lnTo>
                <a:lnTo>
                  <a:pt x="25400" y="165100"/>
                </a:lnTo>
                <a:lnTo>
                  <a:pt x="57150" y="139700"/>
                </a:lnTo>
                <a:lnTo>
                  <a:pt x="82550" y="120650"/>
                </a:lnTo>
                <a:lnTo>
                  <a:pt x="107950" y="95250"/>
                </a:lnTo>
                <a:lnTo>
                  <a:pt x="120650" y="76200"/>
                </a:lnTo>
                <a:lnTo>
                  <a:pt x="127000" y="50800"/>
                </a:lnTo>
                <a:lnTo>
                  <a:pt x="127000" y="31750"/>
                </a:lnTo>
                <a:lnTo>
                  <a:pt x="114300" y="12700"/>
                </a:lnTo>
                <a:lnTo>
                  <a:pt x="88900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4" name="SMARTINK"/>
          <p:cNvSpPr/>
          <p:nvPr/>
        </p:nvSpPr>
        <p:spPr bwMode="auto">
          <a:xfrm>
            <a:off x="7936266" y="2692400"/>
            <a:ext cx="146051" cy="336551"/>
          </a:xfrm>
          <a:custGeom>
            <a:avLst/>
            <a:gdLst/>
            <a:ahLst/>
            <a:cxnLst/>
            <a:rect l="0" t="0" r="0" b="0"/>
            <a:pathLst>
              <a:path w="146051" h="336551">
                <a:moveTo>
                  <a:pt x="146050" y="82550"/>
                </a:moveTo>
                <a:lnTo>
                  <a:pt x="146050" y="57150"/>
                </a:lnTo>
                <a:lnTo>
                  <a:pt x="146050" y="38100"/>
                </a:lnTo>
                <a:lnTo>
                  <a:pt x="120650" y="12700"/>
                </a:lnTo>
                <a:lnTo>
                  <a:pt x="107950" y="6350"/>
                </a:lnTo>
                <a:lnTo>
                  <a:pt x="76200" y="0"/>
                </a:lnTo>
                <a:lnTo>
                  <a:pt x="44450" y="635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7950"/>
                </a:lnTo>
                <a:lnTo>
                  <a:pt x="38100" y="133350"/>
                </a:lnTo>
                <a:lnTo>
                  <a:pt x="50800" y="139700"/>
                </a:lnTo>
                <a:lnTo>
                  <a:pt x="76200" y="139700"/>
                </a:lnTo>
                <a:lnTo>
                  <a:pt x="101600" y="127000"/>
                </a:lnTo>
                <a:lnTo>
                  <a:pt x="120650" y="107950"/>
                </a:lnTo>
                <a:lnTo>
                  <a:pt x="139700" y="76200"/>
                </a:lnTo>
                <a:lnTo>
                  <a:pt x="146050" y="95250"/>
                </a:lnTo>
                <a:lnTo>
                  <a:pt x="146050" y="120650"/>
                </a:lnTo>
                <a:lnTo>
                  <a:pt x="146050" y="146050"/>
                </a:lnTo>
                <a:lnTo>
                  <a:pt x="146050" y="177800"/>
                </a:lnTo>
                <a:lnTo>
                  <a:pt x="146050" y="209550"/>
                </a:lnTo>
                <a:lnTo>
                  <a:pt x="139700" y="234950"/>
                </a:lnTo>
                <a:lnTo>
                  <a:pt x="133350" y="260350"/>
                </a:lnTo>
                <a:lnTo>
                  <a:pt x="127000" y="285750"/>
                </a:lnTo>
                <a:lnTo>
                  <a:pt x="120650" y="317500"/>
                </a:lnTo>
                <a:lnTo>
                  <a:pt x="114300" y="336550"/>
                </a:lnTo>
                <a:lnTo>
                  <a:pt x="107950" y="330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6" name="SMARTINK"/>
          <p:cNvSpPr/>
          <p:nvPr/>
        </p:nvSpPr>
        <p:spPr bwMode="auto">
          <a:xfrm>
            <a:off x="3751616" y="2813050"/>
            <a:ext cx="12701" cy="222251"/>
          </a:xfrm>
          <a:custGeom>
            <a:avLst/>
            <a:gdLst/>
            <a:ahLst/>
            <a:cxnLst/>
            <a:rect l="0" t="0" r="0" b="0"/>
            <a:pathLst>
              <a:path w="12701" h="22225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2700" y="152400"/>
                </a:lnTo>
                <a:lnTo>
                  <a:pt x="6350" y="177800"/>
                </a:lnTo>
                <a:lnTo>
                  <a:pt x="6350" y="209550"/>
                </a:lnTo>
                <a:lnTo>
                  <a:pt x="63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7" name="SMARTINK"/>
          <p:cNvSpPr/>
          <p:nvPr/>
        </p:nvSpPr>
        <p:spPr bwMode="auto">
          <a:xfrm>
            <a:off x="3859566" y="282575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0" y="50800"/>
                </a:moveTo>
                <a:lnTo>
                  <a:pt x="6350" y="38100"/>
                </a:lnTo>
                <a:lnTo>
                  <a:pt x="19050" y="19050"/>
                </a:lnTo>
                <a:lnTo>
                  <a:pt x="5080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3500" y="88900"/>
                </a:lnTo>
                <a:lnTo>
                  <a:pt x="44450" y="114300"/>
                </a:lnTo>
                <a:lnTo>
                  <a:pt x="19050" y="146050"/>
                </a:lnTo>
                <a:lnTo>
                  <a:pt x="50800" y="152400"/>
                </a:lnTo>
                <a:lnTo>
                  <a:pt x="76200" y="152400"/>
                </a:lnTo>
                <a:lnTo>
                  <a:pt x="8890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8" name="SMARTINK"/>
          <p:cNvSpPr/>
          <p:nvPr/>
        </p:nvSpPr>
        <p:spPr bwMode="auto">
          <a:xfrm>
            <a:off x="4005616" y="29654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0" y="0"/>
                </a:moveTo>
                <a:lnTo>
                  <a:pt x="6350" y="1270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9" name="SMARTINK"/>
          <p:cNvSpPr/>
          <p:nvPr/>
        </p:nvSpPr>
        <p:spPr bwMode="auto">
          <a:xfrm>
            <a:off x="4100866" y="2825750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76200" y="6350"/>
                </a:moveTo>
                <a:lnTo>
                  <a:pt x="6350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2700" y="50800"/>
                </a:lnTo>
                <a:lnTo>
                  <a:pt x="50800" y="69850"/>
                </a:lnTo>
                <a:lnTo>
                  <a:pt x="57150" y="88900"/>
                </a:lnTo>
                <a:lnTo>
                  <a:pt x="63500" y="101600"/>
                </a:lnTo>
                <a:lnTo>
                  <a:pt x="57150" y="114300"/>
                </a:lnTo>
                <a:lnTo>
                  <a:pt x="25400" y="139700"/>
                </a:lnTo>
                <a:lnTo>
                  <a:pt x="12700" y="1524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0" name="SMARTINK"/>
          <p:cNvSpPr/>
          <p:nvPr/>
        </p:nvSpPr>
        <p:spPr bwMode="auto">
          <a:xfrm>
            <a:off x="335316" y="3022600"/>
            <a:ext cx="95251" cy="273051"/>
          </a:xfrm>
          <a:custGeom>
            <a:avLst/>
            <a:gdLst/>
            <a:ahLst/>
            <a:cxnLst/>
            <a:rect l="0" t="0" r="0" b="0"/>
            <a:pathLst>
              <a:path w="95251" h="273051">
                <a:moveTo>
                  <a:pt x="12700" y="57150"/>
                </a:moveTo>
                <a:lnTo>
                  <a:pt x="0" y="44450"/>
                </a:lnTo>
                <a:lnTo>
                  <a:pt x="0" y="25400"/>
                </a:lnTo>
                <a:lnTo>
                  <a:pt x="19050" y="6350"/>
                </a:lnTo>
                <a:lnTo>
                  <a:pt x="38100" y="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95250" y="38100"/>
                </a:lnTo>
                <a:lnTo>
                  <a:pt x="88900" y="63500"/>
                </a:lnTo>
                <a:lnTo>
                  <a:pt x="88900" y="88900"/>
                </a:lnTo>
                <a:lnTo>
                  <a:pt x="82550" y="107950"/>
                </a:lnTo>
                <a:lnTo>
                  <a:pt x="76200" y="139700"/>
                </a:lnTo>
                <a:lnTo>
                  <a:pt x="57150" y="171450"/>
                </a:lnTo>
                <a:lnTo>
                  <a:pt x="44450" y="196850"/>
                </a:lnTo>
                <a:lnTo>
                  <a:pt x="31750" y="222250"/>
                </a:lnTo>
                <a:lnTo>
                  <a:pt x="12700" y="254000"/>
                </a:lnTo>
                <a:lnTo>
                  <a:pt x="0" y="273050"/>
                </a:lnTo>
                <a:lnTo>
                  <a:pt x="25400" y="266700"/>
                </a:lnTo>
                <a:lnTo>
                  <a:pt x="44450" y="254000"/>
                </a:lnTo>
                <a:lnTo>
                  <a:pt x="63500" y="254000"/>
                </a:lnTo>
                <a:lnTo>
                  <a:pt x="8255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1" name="SMARTINK"/>
          <p:cNvSpPr/>
          <p:nvPr/>
        </p:nvSpPr>
        <p:spPr bwMode="auto">
          <a:xfrm>
            <a:off x="678216" y="3028950"/>
            <a:ext cx="184151" cy="273051"/>
          </a:xfrm>
          <a:custGeom>
            <a:avLst/>
            <a:gdLst/>
            <a:ahLst/>
            <a:cxnLst/>
            <a:rect l="0" t="0" r="0" b="0"/>
            <a:pathLst>
              <a:path w="184151" h="273051">
                <a:moveTo>
                  <a:pt x="184150" y="19050"/>
                </a:moveTo>
                <a:lnTo>
                  <a:pt x="177800" y="0"/>
                </a:lnTo>
                <a:lnTo>
                  <a:pt x="152400" y="19050"/>
                </a:lnTo>
                <a:lnTo>
                  <a:pt x="133350" y="44450"/>
                </a:lnTo>
                <a:lnTo>
                  <a:pt x="114300" y="69850"/>
                </a:lnTo>
                <a:lnTo>
                  <a:pt x="101600" y="88900"/>
                </a:lnTo>
                <a:lnTo>
                  <a:pt x="88900" y="107950"/>
                </a:lnTo>
                <a:lnTo>
                  <a:pt x="76200" y="127000"/>
                </a:lnTo>
                <a:lnTo>
                  <a:pt x="63500" y="139700"/>
                </a:lnTo>
                <a:lnTo>
                  <a:pt x="50800" y="158750"/>
                </a:lnTo>
                <a:lnTo>
                  <a:pt x="44450" y="177800"/>
                </a:lnTo>
                <a:lnTo>
                  <a:pt x="25400" y="209550"/>
                </a:lnTo>
                <a:lnTo>
                  <a:pt x="12700" y="234950"/>
                </a:lnTo>
                <a:lnTo>
                  <a:pt x="0" y="260350"/>
                </a:lnTo>
                <a:lnTo>
                  <a:pt x="0" y="273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2" name="SMARTINK"/>
          <p:cNvSpPr/>
          <p:nvPr/>
        </p:nvSpPr>
        <p:spPr bwMode="auto">
          <a:xfrm>
            <a:off x="646466" y="3054350"/>
            <a:ext cx="190501" cy="273051"/>
          </a:xfrm>
          <a:custGeom>
            <a:avLst/>
            <a:gdLst/>
            <a:ahLst/>
            <a:cxnLst/>
            <a:rect l="0" t="0" r="0" b="0"/>
            <a:pathLst>
              <a:path w="190501" h="273051">
                <a:moveTo>
                  <a:pt x="0" y="0"/>
                </a:moveTo>
                <a:lnTo>
                  <a:pt x="19050" y="6350"/>
                </a:lnTo>
                <a:lnTo>
                  <a:pt x="38100" y="31750"/>
                </a:lnTo>
                <a:lnTo>
                  <a:pt x="57150" y="57150"/>
                </a:lnTo>
                <a:lnTo>
                  <a:pt x="76200" y="82550"/>
                </a:lnTo>
                <a:lnTo>
                  <a:pt x="95250" y="107950"/>
                </a:lnTo>
                <a:lnTo>
                  <a:pt x="114300" y="139700"/>
                </a:lnTo>
                <a:lnTo>
                  <a:pt x="139700" y="171450"/>
                </a:lnTo>
                <a:lnTo>
                  <a:pt x="146050" y="184150"/>
                </a:lnTo>
                <a:lnTo>
                  <a:pt x="158750" y="203200"/>
                </a:lnTo>
                <a:lnTo>
                  <a:pt x="165100" y="222250"/>
                </a:lnTo>
                <a:lnTo>
                  <a:pt x="177800" y="247650"/>
                </a:lnTo>
                <a:lnTo>
                  <a:pt x="190500" y="273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3" name="SMARTINK"/>
          <p:cNvSpPr/>
          <p:nvPr/>
        </p:nvSpPr>
        <p:spPr bwMode="auto">
          <a:xfrm>
            <a:off x="1618016" y="4648200"/>
            <a:ext cx="133351" cy="234951"/>
          </a:xfrm>
          <a:custGeom>
            <a:avLst/>
            <a:gdLst/>
            <a:ahLst/>
            <a:cxnLst/>
            <a:rect l="0" t="0" r="0" b="0"/>
            <a:pathLst>
              <a:path w="133351" h="234951">
                <a:moveTo>
                  <a:pt x="133350" y="44450"/>
                </a:moveTo>
                <a:lnTo>
                  <a:pt x="10160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0"/>
                </a:lnTo>
                <a:lnTo>
                  <a:pt x="31750" y="25400"/>
                </a:lnTo>
                <a:lnTo>
                  <a:pt x="19050" y="50800"/>
                </a:lnTo>
                <a:lnTo>
                  <a:pt x="1270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6850"/>
                </a:lnTo>
                <a:lnTo>
                  <a:pt x="12700" y="215900"/>
                </a:lnTo>
                <a:lnTo>
                  <a:pt x="381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4" name="SMARTINK"/>
          <p:cNvSpPr/>
          <p:nvPr/>
        </p:nvSpPr>
        <p:spPr bwMode="auto">
          <a:xfrm>
            <a:off x="1751366" y="478155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57150" y="19050"/>
                </a:moveTo>
                <a:lnTo>
                  <a:pt x="38100" y="6350"/>
                </a:lnTo>
                <a:lnTo>
                  <a:pt x="19050" y="12700"/>
                </a:lnTo>
                <a:lnTo>
                  <a:pt x="31750" y="50800"/>
                </a:lnTo>
                <a:lnTo>
                  <a:pt x="50800" y="76200"/>
                </a:lnTo>
                <a:lnTo>
                  <a:pt x="76200" y="107950"/>
                </a:lnTo>
                <a:lnTo>
                  <a:pt x="82550" y="120650"/>
                </a:lnTo>
                <a:lnTo>
                  <a:pt x="82550" y="139700"/>
                </a:lnTo>
                <a:lnTo>
                  <a:pt x="69850" y="152400"/>
                </a:lnTo>
                <a:lnTo>
                  <a:pt x="44450" y="171450"/>
                </a:lnTo>
                <a:lnTo>
                  <a:pt x="19050" y="177800"/>
                </a:lnTo>
                <a:lnTo>
                  <a:pt x="0" y="171450"/>
                </a:lnTo>
                <a:lnTo>
                  <a:pt x="12700" y="139700"/>
                </a:lnTo>
                <a:lnTo>
                  <a:pt x="25400" y="114300"/>
                </a:lnTo>
                <a:lnTo>
                  <a:pt x="44450" y="95250"/>
                </a:lnTo>
                <a:lnTo>
                  <a:pt x="69850" y="63500"/>
                </a:lnTo>
                <a:lnTo>
                  <a:pt x="88900" y="38100"/>
                </a:lnTo>
                <a:lnTo>
                  <a:pt x="95250" y="25400"/>
                </a:lnTo>
                <a:lnTo>
                  <a:pt x="8890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5" name="SMARTINK"/>
          <p:cNvSpPr/>
          <p:nvPr/>
        </p:nvSpPr>
        <p:spPr bwMode="auto">
          <a:xfrm>
            <a:off x="1960916" y="4629150"/>
            <a:ext cx="31751" cy="234951"/>
          </a:xfrm>
          <a:custGeom>
            <a:avLst/>
            <a:gdLst/>
            <a:ahLst/>
            <a:cxnLst/>
            <a:rect l="0" t="0" r="0" b="0"/>
            <a:pathLst>
              <a:path w="31751" h="23495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9050" y="57150"/>
                </a:lnTo>
                <a:lnTo>
                  <a:pt x="19050" y="88900"/>
                </a:lnTo>
                <a:lnTo>
                  <a:pt x="19050" y="120650"/>
                </a:lnTo>
                <a:lnTo>
                  <a:pt x="19050" y="152400"/>
                </a:lnTo>
                <a:lnTo>
                  <a:pt x="19050" y="177800"/>
                </a:lnTo>
                <a:lnTo>
                  <a:pt x="12700" y="209550"/>
                </a:lnTo>
                <a:lnTo>
                  <a:pt x="19050" y="222250"/>
                </a:lnTo>
                <a:lnTo>
                  <a:pt x="317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6" name="SMARTINK"/>
          <p:cNvSpPr/>
          <p:nvPr/>
        </p:nvSpPr>
        <p:spPr bwMode="auto">
          <a:xfrm>
            <a:off x="2100616" y="4629150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7" name="SMARTINK"/>
          <p:cNvSpPr/>
          <p:nvPr/>
        </p:nvSpPr>
        <p:spPr bwMode="auto">
          <a:xfrm>
            <a:off x="1973616" y="47434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12700" y="12700"/>
                </a:moveTo>
                <a:lnTo>
                  <a:pt x="0" y="6350"/>
                </a:ln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1600" y="0"/>
                </a:lnTo>
                <a:lnTo>
                  <a:pt x="1333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8" name="SMARTINK"/>
          <p:cNvSpPr/>
          <p:nvPr/>
        </p:nvSpPr>
        <p:spPr bwMode="auto">
          <a:xfrm>
            <a:off x="2183166" y="4775200"/>
            <a:ext cx="38101" cy="177801"/>
          </a:xfrm>
          <a:custGeom>
            <a:avLst/>
            <a:gdLst/>
            <a:ahLst/>
            <a:cxnLst/>
            <a:rect l="0" t="0" r="0" b="0"/>
            <a:pathLst>
              <a:path w="38101" h="17780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7780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9" name="SMARTINK"/>
          <p:cNvSpPr/>
          <p:nvPr/>
        </p:nvSpPr>
        <p:spPr bwMode="auto">
          <a:xfrm>
            <a:off x="2265716" y="480695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82550" y="12700"/>
                </a:moveTo>
                <a:lnTo>
                  <a:pt x="57150" y="0"/>
                </a:lnTo>
                <a:lnTo>
                  <a:pt x="38100" y="0"/>
                </a:lnTo>
                <a:lnTo>
                  <a:pt x="25400" y="6350"/>
                </a:lnTo>
                <a:lnTo>
                  <a:pt x="19050" y="19050"/>
                </a:lnTo>
                <a:lnTo>
                  <a:pt x="31750" y="44450"/>
                </a:lnTo>
                <a:lnTo>
                  <a:pt x="50800" y="69850"/>
                </a:lnTo>
                <a:lnTo>
                  <a:pt x="82550" y="95250"/>
                </a:lnTo>
                <a:lnTo>
                  <a:pt x="95250" y="107950"/>
                </a:lnTo>
                <a:lnTo>
                  <a:pt x="95250" y="127000"/>
                </a:lnTo>
                <a:lnTo>
                  <a:pt x="88900" y="146050"/>
                </a:lnTo>
                <a:lnTo>
                  <a:pt x="76200" y="152400"/>
                </a:lnTo>
                <a:lnTo>
                  <a:pt x="44450" y="158750"/>
                </a:lnTo>
                <a:lnTo>
                  <a:pt x="25400" y="165100"/>
                </a:lnTo>
                <a:lnTo>
                  <a:pt x="6350" y="158750"/>
                </a:lnTo>
                <a:lnTo>
                  <a:pt x="0" y="146050"/>
                </a:lnTo>
                <a:lnTo>
                  <a:pt x="6350" y="120650"/>
                </a:lnTo>
                <a:lnTo>
                  <a:pt x="19050" y="95250"/>
                </a:lnTo>
                <a:lnTo>
                  <a:pt x="38100" y="69850"/>
                </a:lnTo>
                <a:lnTo>
                  <a:pt x="63500" y="50800"/>
                </a:lnTo>
                <a:lnTo>
                  <a:pt x="88900" y="25400"/>
                </a:lnTo>
                <a:lnTo>
                  <a:pt x="101600" y="1270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260" name="SMARTINK"/>
          <p:cNvSpPr/>
          <p:nvPr/>
        </p:nvSpPr>
        <p:spPr bwMode="auto">
          <a:xfrm>
            <a:off x="1859316" y="5092700"/>
            <a:ext cx="69851" cy="234951"/>
          </a:xfrm>
          <a:custGeom>
            <a:avLst/>
            <a:gdLst/>
            <a:ahLst/>
            <a:cxnLst/>
            <a:rect l="0" t="0" r="0" b="0"/>
            <a:pathLst>
              <a:path w="69851" h="234951">
                <a:moveTo>
                  <a:pt x="69850" y="0"/>
                </a:moveTo>
                <a:lnTo>
                  <a:pt x="50800" y="19050"/>
                </a:lnTo>
                <a:lnTo>
                  <a:pt x="31750" y="50800"/>
                </a:lnTo>
                <a:lnTo>
                  <a:pt x="1905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28600"/>
                </a:lnTo>
                <a:lnTo>
                  <a:pt x="127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1" name="SMARTINK"/>
          <p:cNvSpPr/>
          <p:nvPr/>
        </p:nvSpPr>
        <p:spPr bwMode="auto">
          <a:xfrm>
            <a:off x="2005366" y="5118100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0" y="190500"/>
                </a:moveTo>
                <a:lnTo>
                  <a:pt x="0" y="171450"/>
                </a:lnTo>
                <a:lnTo>
                  <a:pt x="25400" y="146050"/>
                </a:lnTo>
                <a:lnTo>
                  <a:pt x="38100" y="120650"/>
                </a:lnTo>
                <a:lnTo>
                  <a:pt x="50800" y="95250"/>
                </a:lnTo>
                <a:lnTo>
                  <a:pt x="57150" y="69850"/>
                </a:lnTo>
                <a:lnTo>
                  <a:pt x="63500" y="44450"/>
                </a:ln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9050"/>
                </a:lnTo>
                <a:lnTo>
                  <a:pt x="1270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12700" y="114300"/>
                </a:lnTo>
                <a:lnTo>
                  <a:pt x="31750" y="146050"/>
                </a:lnTo>
                <a:lnTo>
                  <a:pt x="44450" y="158750"/>
                </a:lnTo>
                <a:lnTo>
                  <a:pt x="57150" y="171450"/>
                </a:lnTo>
                <a:lnTo>
                  <a:pt x="95250" y="171450"/>
                </a:lnTo>
                <a:lnTo>
                  <a:pt x="1079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2" name="SMARTINK"/>
          <p:cNvSpPr/>
          <p:nvPr/>
        </p:nvSpPr>
        <p:spPr bwMode="auto">
          <a:xfrm>
            <a:off x="2138716" y="5105400"/>
            <a:ext cx="69851" cy="285751"/>
          </a:xfrm>
          <a:custGeom>
            <a:avLst/>
            <a:gdLst/>
            <a:ahLst/>
            <a:cxnLst/>
            <a:rect l="0" t="0" r="0" b="0"/>
            <a:pathLst>
              <a:path w="69851" h="285751">
                <a:moveTo>
                  <a:pt x="12700" y="12700"/>
                </a:moveTo>
                <a:lnTo>
                  <a:pt x="0" y="0"/>
                </a:lnTo>
                <a:lnTo>
                  <a:pt x="12700" y="19050"/>
                </a:lnTo>
                <a:lnTo>
                  <a:pt x="19050" y="38100"/>
                </a:lnTo>
                <a:lnTo>
                  <a:pt x="38100" y="63500"/>
                </a:lnTo>
                <a:lnTo>
                  <a:pt x="57150" y="95250"/>
                </a:lnTo>
                <a:lnTo>
                  <a:pt x="69850" y="127000"/>
                </a:lnTo>
                <a:lnTo>
                  <a:pt x="69850" y="152400"/>
                </a:lnTo>
                <a:lnTo>
                  <a:pt x="63500" y="184150"/>
                </a:lnTo>
                <a:lnTo>
                  <a:pt x="50800" y="209550"/>
                </a:lnTo>
                <a:lnTo>
                  <a:pt x="38100" y="234950"/>
                </a:lnTo>
                <a:lnTo>
                  <a:pt x="19050" y="260350"/>
                </a:lnTo>
                <a:lnTo>
                  <a:pt x="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3" name="SMARTINK"/>
          <p:cNvSpPr/>
          <p:nvPr/>
        </p:nvSpPr>
        <p:spPr bwMode="auto">
          <a:xfrm>
            <a:off x="3034066" y="4591050"/>
            <a:ext cx="25401" cy="323851"/>
          </a:xfrm>
          <a:custGeom>
            <a:avLst/>
            <a:gdLst/>
            <a:ahLst/>
            <a:cxnLst/>
            <a:rect l="0" t="0" r="0" b="0"/>
            <a:pathLst>
              <a:path w="25401" h="32385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71450"/>
                </a:lnTo>
                <a:lnTo>
                  <a:pt x="6350" y="190500"/>
                </a:lnTo>
                <a:lnTo>
                  <a:pt x="6350" y="222250"/>
                </a:lnTo>
                <a:lnTo>
                  <a:pt x="6350" y="247650"/>
                </a:lnTo>
                <a:lnTo>
                  <a:pt x="6350" y="273050"/>
                </a:lnTo>
                <a:lnTo>
                  <a:pt x="12700" y="304800"/>
                </a:lnTo>
                <a:lnTo>
                  <a:pt x="19050" y="317500"/>
                </a:lnTo>
                <a:lnTo>
                  <a:pt x="2540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4" name="SMARTINK"/>
          <p:cNvSpPr/>
          <p:nvPr/>
        </p:nvSpPr>
        <p:spPr bwMode="auto">
          <a:xfrm>
            <a:off x="2945166" y="4724400"/>
            <a:ext cx="279401" cy="38101"/>
          </a:xfrm>
          <a:custGeom>
            <a:avLst/>
            <a:gdLst/>
            <a:ahLst/>
            <a:cxnLst/>
            <a:rect l="0" t="0" r="0" b="0"/>
            <a:pathLst>
              <a:path w="279401" h="38101">
                <a:moveTo>
                  <a:pt x="12700" y="38100"/>
                </a:moveTo>
                <a:lnTo>
                  <a:pt x="0" y="31750"/>
                </a:lnTo>
                <a:lnTo>
                  <a:pt x="25400" y="31750"/>
                </a:lnTo>
                <a:lnTo>
                  <a:pt x="57150" y="31750"/>
                </a:lnTo>
                <a:lnTo>
                  <a:pt x="69850" y="25400"/>
                </a:lnTo>
                <a:lnTo>
                  <a:pt x="88900" y="25400"/>
                </a:lnTo>
                <a:lnTo>
                  <a:pt x="107950" y="25400"/>
                </a:lnTo>
                <a:lnTo>
                  <a:pt x="133350" y="2540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2700"/>
                </a:lnTo>
                <a:lnTo>
                  <a:pt x="222250" y="6350"/>
                </a:lnTo>
                <a:lnTo>
                  <a:pt x="254000" y="0"/>
                </a:lnTo>
                <a:lnTo>
                  <a:pt x="279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5" name="SMARTINK"/>
          <p:cNvSpPr/>
          <p:nvPr/>
        </p:nvSpPr>
        <p:spPr bwMode="auto">
          <a:xfrm>
            <a:off x="3910366" y="460375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95250" y="38100"/>
                </a:moveTo>
                <a:lnTo>
                  <a:pt x="88900" y="19050"/>
                </a:lnTo>
                <a:lnTo>
                  <a:pt x="69850" y="6350"/>
                </a:lnTo>
                <a:lnTo>
                  <a:pt x="38100" y="19050"/>
                </a:lnTo>
                <a:lnTo>
                  <a:pt x="25400" y="44450"/>
                </a:lnTo>
                <a:lnTo>
                  <a:pt x="12700" y="69850"/>
                </a:lnTo>
                <a:lnTo>
                  <a:pt x="6350" y="101600"/>
                </a:lnTo>
                <a:lnTo>
                  <a:pt x="6350" y="120650"/>
                </a:lnTo>
                <a:lnTo>
                  <a:pt x="0" y="152400"/>
                </a:lnTo>
                <a:lnTo>
                  <a:pt x="6350" y="177800"/>
                </a:lnTo>
                <a:lnTo>
                  <a:pt x="19050" y="196850"/>
                </a:lnTo>
                <a:lnTo>
                  <a:pt x="38100" y="215900"/>
                </a:lnTo>
                <a:lnTo>
                  <a:pt x="57150" y="222250"/>
                </a:lnTo>
                <a:lnTo>
                  <a:pt x="82550" y="222250"/>
                </a:lnTo>
                <a:lnTo>
                  <a:pt x="101600" y="215900"/>
                </a:lnTo>
                <a:lnTo>
                  <a:pt x="133350" y="190500"/>
                </a:lnTo>
                <a:lnTo>
                  <a:pt x="146050" y="165100"/>
                </a:lnTo>
                <a:lnTo>
                  <a:pt x="152400" y="139700"/>
                </a:lnTo>
                <a:lnTo>
                  <a:pt x="152400" y="120650"/>
                </a:lnTo>
                <a:lnTo>
                  <a:pt x="152400" y="101600"/>
                </a:lnTo>
                <a:lnTo>
                  <a:pt x="152400" y="82550"/>
                </a:lnTo>
                <a:lnTo>
                  <a:pt x="146050" y="69850"/>
                </a:lnTo>
                <a:lnTo>
                  <a:pt x="139700" y="38100"/>
                </a:lnTo>
                <a:lnTo>
                  <a:pt x="127000" y="19050"/>
                </a:lnTo>
                <a:lnTo>
                  <a:pt x="114300" y="6350"/>
                </a:lnTo>
                <a:lnTo>
                  <a:pt x="95250" y="0"/>
                </a:lnTo>
                <a:lnTo>
                  <a:pt x="82550" y="12700"/>
                </a:lnTo>
                <a:lnTo>
                  <a:pt x="825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6" name="SMARTINK"/>
          <p:cNvSpPr/>
          <p:nvPr/>
        </p:nvSpPr>
        <p:spPr bwMode="auto">
          <a:xfrm>
            <a:off x="4119916" y="4775200"/>
            <a:ext cx="152401" cy="139701"/>
          </a:xfrm>
          <a:custGeom>
            <a:avLst/>
            <a:gdLst/>
            <a:ahLst/>
            <a:cxnLst/>
            <a:rect l="0" t="0" r="0" b="0"/>
            <a:pathLst>
              <a:path w="152401" h="139701">
                <a:moveTo>
                  <a:pt x="0" y="19050"/>
                </a:moveTo>
                <a:lnTo>
                  <a:pt x="12700" y="6350"/>
                </a:lnTo>
                <a:lnTo>
                  <a:pt x="25400" y="0"/>
                </a:lnTo>
                <a:lnTo>
                  <a:pt x="44450" y="0"/>
                </a:lnTo>
                <a:lnTo>
                  <a:pt x="57150" y="12700"/>
                </a:lnTo>
                <a:lnTo>
                  <a:pt x="63500" y="25400"/>
                </a:lnTo>
                <a:lnTo>
                  <a:pt x="57150" y="44450"/>
                </a:lnTo>
                <a:lnTo>
                  <a:pt x="44450" y="76200"/>
                </a:lnTo>
                <a:lnTo>
                  <a:pt x="19050" y="107950"/>
                </a:lnTo>
                <a:lnTo>
                  <a:pt x="6350" y="120650"/>
                </a:lnTo>
                <a:lnTo>
                  <a:pt x="12700" y="139700"/>
                </a:lnTo>
                <a:lnTo>
                  <a:pt x="57150" y="127000"/>
                </a:lnTo>
                <a:lnTo>
                  <a:pt x="76200" y="127000"/>
                </a:lnTo>
                <a:lnTo>
                  <a:pt x="107950" y="120650"/>
                </a:lnTo>
                <a:lnTo>
                  <a:pt x="127000" y="120650"/>
                </a:lnTo>
                <a:lnTo>
                  <a:pt x="152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7" name="SMARTINK"/>
          <p:cNvSpPr/>
          <p:nvPr/>
        </p:nvSpPr>
        <p:spPr bwMode="auto">
          <a:xfrm>
            <a:off x="3916716" y="5080000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63500" y="12700"/>
                </a:moveTo>
                <a:lnTo>
                  <a:pt x="57150" y="0"/>
                </a:lnTo>
                <a:lnTo>
                  <a:pt x="44450" y="6350"/>
                </a:lnTo>
                <a:lnTo>
                  <a:pt x="25400" y="38100"/>
                </a:lnTo>
                <a:lnTo>
                  <a:pt x="19050" y="635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9550"/>
                </a:lnTo>
                <a:lnTo>
                  <a:pt x="25400" y="228600"/>
                </a:lnTo>
                <a:lnTo>
                  <a:pt x="50800" y="234950"/>
                </a:lnTo>
                <a:lnTo>
                  <a:pt x="82550" y="234950"/>
                </a:lnTo>
                <a:lnTo>
                  <a:pt x="889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8" name="SMARTINK"/>
          <p:cNvSpPr/>
          <p:nvPr/>
        </p:nvSpPr>
        <p:spPr bwMode="auto">
          <a:xfrm>
            <a:off x="4050066" y="520700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38100" y="19050"/>
                </a:moveTo>
                <a:lnTo>
                  <a:pt x="3175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31750" y="82550"/>
                </a:lnTo>
                <a:lnTo>
                  <a:pt x="44450" y="88900"/>
                </a:lnTo>
                <a:lnTo>
                  <a:pt x="57150" y="76200"/>
                </a:lnTo>
                <a:lnTo>
                  <a:pt x="63500" y="63500"/>
                </a:lnTo>
                <a:lnTo>
                  <a:pt x="57150" y="31750"/>
                </a:lnTo>
                <a:lnTo>
                  <a:pt x="63500" y="44450"/>
                </a:lnTo>
                <a:lnTo>
                  <a:pt x="69850" y="69850"/>
                </a:lnTo>
                <a:lnTo>
                  <a:pt x="76200" y="95250"/>
                </a:lnTo>
                <a:lnTo>
                  <a:pt x="76200" y="120650"/>
                </a:lnTo>
                <a:lnTo>
                  <a:pt x="76200" y="146050"/>
                </a:lnTo>
                <a:lnTo>
                  <a:pt x="63500" y="177800"/>
                </a:lnTo>
                <a:lnTo>
                  <a:pt x="50800" y="190500"/>
                </a:lnTo>
                <a:lnTo>
                  <a:pt x="31750" y="184150"/>
                </a:lnTo>
                <a:lnTo>
                  <a:pt x="25400" y="171450"/>
                </a:lnTo>
                <a:lnTo>
                  <a:pt x="25400" y="146050"/>
                </a:lnTo>
                <a:lnTo>
                  <a:pt x="31750" y="127000"/>
                </a:lnTo>
                <a:lnTo>
                  <a:pt x="44450" y="95250"/>
                </a:lnTo>
                <a:lnTo>
                  <a:pt x="508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9" name="SMARTINK"/>
          <p:cNvSpPr/>
          <p:nvPr/>
        </p:nvSpPr>
        <p:spPr bwMode="auto">
          <a:xfrm>
            <a:off x="4132616" y="5099050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0" y="0"/>
                </a:moveTo>
                <a:lnTo>
                  <a:pt x="31750" y="6350"/>
                </a:lnTo>
                <a:lnTo>
                  <a:pt x="57150" y="31750"/>
                </a:lnTo>
                <a:lnTo>
                  <a:pt x="76200" y="57150"/>
                </a:lnTo>
                <a:lnTo>
                  <a:pt x="95250" y="88900"/>
                </a:lnTo>
                <a:lnTo>
                  <a:pt x="101600" y="107950"/>
                </a:lnTo>
                <a:lnTo>
                  <a:pt x="107950" y="127000"/>
                </a:lnTo>
                <a:lnTo>
                  <a:pt x="114300" y="158750"/>
                </a:lnTo>
                <a:lnTo>
                  <a:pt x="107950" y="184150"/>
                </a:lnTo>
                <a:lnTo>
                  <a:pt x="95250" y="209550"/>
                </a:lnTo>
                <a:lnTo>
                  <a:pt x="76200" y="234950"/>
                </a:lnTo>
                <a:lnTo>
                  <a:pt x="635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0" name="SMARTINK"/>
          <p:cNvSpPr/>
          <p:nvPr/>
        </p:nvSpPr>
        <p:spPr bwMode="auto">
          <a:xfrm>
            <a:off x="4913666" y="4718050"/>
            <a:ext cx="514351" cy="25401"/>
          </a:xfrm>
          <a:custGeom>
            <a:avLst/>
            <a:gdLst/>
            <a:ahLst/>
            <a:cxnLst/>
            <a:rect l="0" t="0" r="0" b="0"/>
            <a:pathLst>
              <a:path w="514351" h="25401">
                <a:moveTo>
                  <a:pt x="19050" y="25400"/>
                </a:moveTo>
                <a:lnTo>
                  <a:pt x="0" y="25400"/>
                </a:lnTo>
                <a:lnTo>
                  <a:pt x="31750" y="25400"/>
                </a:lnTo>
                <a:lnTo>
                  <a:pt x="50800" y="25400"/>
                </a:lnTo>
                <a:lnTo>
                  <a:pt x="69850" y="25400"/>
                </a:lnTo>
                <a:lnTo>
                  <a:pt x="88900" y="25400"/>
                </a:lnTo>
                <a:lnTo>
                  <a:pt x="114300" y="25400"/>
                </a:lnTo>
                <a:lnTo>
                  <a:pt x="139700" y="25400"/>
                </a:lnTo>
                <a:lnTo>
                  <a:pt x="171450" y="25400"/>
                </a:lnTo>
                <a:lnTo>
                  <a:pt x="196850" y="25400"/>
                </a:lnTo>
                <a:lnTo>
                  <a:pt x="228600" y="25400"/>
                </a:lnTo>
                <a:lnTo>
                  <a:pt x="260350" y="25400"/>
                </a:lnTo>
                <a:lnTo>
                  <a:pt x="298450" y="19050"/>
                </a:lnTo>
                <a:lnTo>
                  <a:pt x="330200" y="19050"/>
                </a:lnTo>
                <a:lnTo>
                  <a:pt x="361950" y="19050"/>
                </a:lnTo>
                <a:lnTo>
                  <a:pt x="393700" y="19050"/>
                </a:lnTo>
                <a:lnTo>
                  <a:pt x="425450" y="19050"/>
                </a:lnTo>
                <a:lnTo>
                  <a:pt x="450850" y="12700"/>
                </a:lnTo>
                <a:lnTo>
                  <a:pt x="469900" y="12700"/>
                </a:lnTo>
                <a:lnTo>
                  <a:pt x="501650" y="6350"/>
                </a:lnTo>
                <a:lnTo>
                  <a:pt x="514350" y="0"/>
                </a:lnTo>
                <a:lnTo>
                  <a:pt x="501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1" name="SMARTINK"/>
          <p:cNvSpPr/>
          <p:nvPr/>
        </p:nvSpPr>
        <p:spPr bwMode="auto">
          <a:xfrm>
            <a:off x="5256566" y="4597400"/>
            <a:ext cx="298451" cy="241301"/>
          </a:xfrm>
          <a:custGeom>
            <a:avLst/>
            <a:gdLst/>
            <a:ahLst/>
            <a:cxnLst/>
            <a:rect l="0" t="0" r="0" b="0"/>
            <a:pathLst>
              <a:path w="298451" h="241301">
                <a:moveTo>
                  <a:pt x="25400" y="19050"/>
                </a:moveTo>
                <a:lnTo>
                  <a:pt x="0" y="0"/>
                </a:lnTo>
                <a:lnTo>
                  <a:pt x="25400" y="12700"/>
                </a:lnTo>
                <a:lnTo>
                  <a:pt x="38100" y="19050"/>
                </a:lnTo>
                <a:lnTo>
                  <a:pt x="57150" y="25400"/>
                </a:lnTo>
                <a:lnTo>
                  <a:pt x="76200" y="31750"/>
                </a:lnTo>
                <a:lnTo>
                  <a:pt x="95250" y="31750"/>
                </a:lnTo>
                <a:lnTo>
                  <a:pt x="120650" y="38100"/>
                </a:lnTo>
                <a:lnTo>
                  <a:pt x="146050" y="44450"/>
                </a:lnTo>
                <a:lnTo>
                  <a:pt x="165100" y="50800"/>
                </a:lnTo>
                <a:lnTo>
                  <a:pt x="190500" y="57150"/>
                </a:lnTo>
                <a:lnTo>
                  <a:pt x="209550" y="63500"/>
                </a:lnTo>
                <a:lnTo>
                  <a:pt x="228600" y="63500"/>
                </a:lnTo>
                <a:lnTo>
                  <a:pt x="247650" y="69850"/>
                </a:lnTo>
                <a:lnTo>
                  <a:pt x="273050" y="82550"/>
                </a:lnTo>
                <a:lnTo>
                  <a:pt x="292100" y="88900"/>
                </a:lnTo>
                <a:lnTo>
                  <a:pt x="298450" y="101600"/>
                </a:lnTo>
                <a:lnTo>
                  <a:pt x="285750" y="120650"/>
                </a:lnTo>
                <a:lnTo>
                  <a:pt x="260350" y="139700"/>
                </a:lnTo>
                <a:lnTo>
                  <a:pt x="234950" y="152400"/>
                </a:lnTo>
                <a:lnTo>
                  <a:pt x="209550" y="171450"/>
                </a:lnTo>
                <a:lnTo>
                  <a:pt x="184150" y="190500"/>
                </a:lnTo>
                <a:lnTo>
                  <a:pt x="158750" y="203200"/>
                </a:lnTo>
                <a:lnTo>
                  <a:pt x="127000" y="222250"/>
                </a:lnTo>
                <a:lnTo>
                  <a:pt x="1143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2" name="SMARTINK"/>
          <p:cNvSpPr/>
          <p:nvPr/>
        </p:nvSpPr>
        <p:spPr bwMode="auto">
          <a:xfrm>
            <a:off x="6240816" y="4578350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88900" y="31750"/>
                </a:moveTo>
                <a:lnTo>
                  <a:pt x="101600" y="25400"/>
                </a:lnTo>
                <a:lnTo>
                  <a:pt x="114300" y="38100"/>
                </a:lnTo>
                <a:lnTo>
                  <a:pt x="120650" y="50800"/>
                </a:lnTo>
                <a:lnTo>
                  <a:pt x="101600" y="19050"/>
                </a:lnTo>
                <a:lnTo>
                  <a:pt x="88900" y="6350"/>
                </a:lnTo>
                <a:lnTo>
                  <a:pt x="69850" y="0"/>
                </a:lnTo>
                <a:lnTo>
                  <a:pt x="44450" y="63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8750"/>
                </a:lnTo>
                <a:lnTo>
                  <a:pt x="19050" y="177800"/>
                </a:lnTo>
                <a:lnTo>
                  <a:pt x="38100" y="196850"/>
                </a:lnTo>
                <a:lnTo>
                  <a:pt x="69850" y="209550"/>
                </a:lnTo>
                <a:lnTo>
                  <a:pt x="762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3" name="SMARTINK"/>
          <p:cNvSpPr/>
          <p:nvPr/>
        </p:nvSpPr>
        <p:spPr bwMode="auto">
          <a:xfrm>
            <a:off x="6469416" y="4578350"/>
            <a:ext cx="177801" cy="209551"/>
          </a:xfrm>
          <a:custGeom>
            <a:avLst/>
            <a:gdLst/>
            <a:ahLst/>
            <a:cxnLst/>
            <a:rect l="0" t="0" r="0" b="0"/>
            <a:pathLst>
              <a:path w="177801" h="209551">
                <a:moveTo>
                  <a:pt x="57150" y="12700"/>
                </a:moveTo>
                <a:lnTo>
                  <a:pt x="4445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12700" y="152400"/>
                </a:lnTo>
                <a:lnTo>
                  <a:pt x="25400" y="177800"/>
                </a:lnTo>
                <a:lnTo>
                  <a:pt x="44450" y="196850"/>
                </a:lnTo>
                <a:lnTo>
                  <a:pt x="57150" y="203200"/>
                </a:lnTo>
                <a:lnTo>
                  <a:pt x="88900" y="209550"/>
                </a:lnTo>
                <a:lnTo>
                  <a:pt x="127000" y="203200"/>
                </a:lnTo>
                <a:lnTo>
                  <a:pt x="139700" y="196850"/>
                </a:lnTo>
                <a:lnTo>
                  <a:pt x="158750" y="177800"/>
                </a:lnTo>
                <a:lnTo>
                  <a:pt x="165100" y="165100"/>
                </a:lnTo>
                <a:lnTo>
                  <a:pt x="171450" y="139700"/>
                </a:lnTo>
                <a:lnTo>
                  <a:pt x="177800" y="120650"/>
                </a:lnTo>
                <a:lnTo>
                  <a:pt x="177800" y="101600"/>
                </a:lnTo>
                <a:lnTo>
                  <a:pt x="171450" y="88900"/>
                </a:lnTo>
                <a:lnTo>
                  <a:pt x="165100" y="57150"/>
                </a:lnTo>
                <a:lnTo>
                  <a:pt x="152400" y="31750"/>
                </a:lnTo>
                <a:lnTo>
                  <a:pt x="133350" y="19050"/>
                </a:lnTo>
                <a:lnTo>
                  <a:pt x="107950" y="6350"/>
                </a:lnTo>
                <a:lnTo>
                  <a:pt x="95250" y="12700"/>
                </a:lnTo>
                <a:lnTo>
                  <a:pt x="825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4" name="SMARTINK"/>
          <p:cNvSpPr/>
          <p:nvPr/>
        </p:nvSpPr>
        <p:spPr bwMode="auto">
          <a:xfrm>
            <a:off x="6678966" y="4762500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0" y="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57150" y="25400"/>
                </a:lnTo>
                <a:lnTo>
                  <a:pt x="57150" y="50800"/>
                </a:lnTo>
                <a:lnTo>
                  <a:pt x="44450" y="76200"/>
                </a:lnTo>
                <a:lnTo>
                  <a:pt x="31750" y="101600"/>
                </a:lnTo>
                <a:lnTo>
                  <a:pt x="31750" y="120650"/>
                </a:lnTo>
                <a:lnTo>
                  <a:pt x="44450" y="127000"/>
                </a:lnTo>
                <a:lnTo>
                  <a:pt x="69850" y="127000"/>
                </a:lnTo>
                <a:lnTo>
                  <a:pt x="101600" y="120650"/>
                </a:lnTo>
                <a:lnTo>
                  <a:pt x="133350" y="120650"/>
                </a:lnTo>
                <a:lnTo>
                  <a:pt x="152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5" name="SMARTINK"/>
          <p:cNvSpPr/>
          <p:nvPr/>
        </p:nvSpPr>
        <p:spPr bwMode="auto">
          <a:xfrm>
            <a:off x="6329716" y="4978400"/>
            <a:ext cx="107951" cy="273051"/>
          </a:xfrm>
          <a:custGeom>
            <a:avLst/>
            <a:gdLst/>
            <a:ahLst/>
            <a:cxnLst/>
            <a:rect l="0" t="0" r="0" b="0"/>
            <a:pathLst>
              <a:path w="107951" h="273051">
                <a:moveTo>
                  <a:pt x="69850" y="0"/>
                </a:moveTo>
                <a:lnTo>
                  <a:pt x="38100" y="25400"/>
                </a:lnTo>
                <a:lnTo>
                  <a:pt x="19050" y="50800"/>
                </a:lnTo>
                <a:lnTo>
                  <a:pt x="12700" y="63500"/>
                </a:lnTo>
                <a:lnTo>
                  <a:pt x="6350" y="82550"/>
                </a:lnTo>
                <a:lnTo>
                  <a:pt x="635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6350" y="190500"/>
                </a:lnTo>
                <a:lnTo>
                  <a:pt x="19050" y="222250"/>
                </a:lnTo>
                <a:lnTo>
                  <a:pt x="38100" y="241300"/>
                </a:lnTo>
                <a:lnTo>
                  <a:pt x="63500" y="254000"/>
                </a:lnTo>
                <a:lnTo>
                  <a:pt x="95250" y="266700"/>
                </a:lnTo>
                <a:lnTo>
                  <a:pt x="1079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6" name="SMARTINK"/>
          <p:cNvSpPr/>
          <p:nvPr/>
        </p:nvSpPr>
        <p:spPr bwMode="auto">
          <a:xfrm>
            <a:off x="6501166" y="5130800"/>
            <a:ext cx="95251" cy="215901"/>
          </a:xfrm>
          <a:custGeom>
            <a:avLst/>
            <a:gdLst/>
            <a:ahLst/>
            <a:cxnLst/>
            <a:rect l="0" t="0" r="0" b="0"/>
            <a:pathLst>
              <a:path w="95251" h="215901">
                <a:moveTo>
                  <a:pt x="50800" y="6350"/>
                </a:move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6350" y="50800"/>
                </a:lnTo>
                <a:lnTo>
                  <a:pt x="12700" y="63500"/>
                </a:lnTo>
                <a:lnTo>
                  <a:pt x="19050" y="76200"/>
                </a:lnTo>
                <a:lnTo>
                  <a:pt x="31750" y="82550"/>
                </a:lnTo>
                <a:lnTo>
                  <a:pt x="57150" y="76200"/>
                </a:lnTo>
                <a:lnTo>
                  <a:pt x="63500" y="63500"/>
                </a:lnTo>
                <a:lnTo>
                  <a:pt x="69850" y="50800"/>
                </a:lnTo>
                <a:lnTo>
                  <a:pt x="63500" y="31750"/>
                </a:lnTo>
                <a:lnTo>
                  <a:pt x="50800" y="44450"/>
                </a:lnTo>
                <a:lnTo>
                  <a:pt x="57150" y="69850"/>
                </a:lnTo>
                <a:lnTo>
                  <a:pt x="69850" y="95250"/>
                </a:lnTo>
                <a:lnTo>
                  <a:pt x="82550" y="120650"/>
                </a:lnTo>
                <a:lnTo>
                  <a:pt x="88900" y="146050"/>
                </a:lnTo>
                <a:lnTo>
                  <a:pt x="95250" y="165100"/>
                </a:lnTo>
                <a:lnTo>
                  <a:pt x="95250" y="190500"/>
                </a:lnTo>
                <a:lnTo>
                  <a:pt x="76200" y="209550"/>
                </a:lnTo>
                <a:lnTo>
                  <a:pt x="63500" y="215900"/>
                </a:lnTo>
                <a:lnTo>
                  <a:pt x="31750" y="209550"/>
                </a:lnTo>
                <a:lnTo>
                  <a:pt x="12700" y="203200"/>
                </a:lnTo>
                <a:lnTo>
                  <a:pt x="6350" y="184150"/>
                </a:lnTo>
                <a:lnTo>
                  <a:pt x="0" y="165100"/>
                </a:lnTo>
                <a:lnTo>
                  <a:pt x="6350" y="139700"/>
                </a:lnTo>
                <a:lnTo>
                  <a:pt x="12700" y="114300"/>
                </a:lnTo>
                <a:lnTo>
                  <a:pt x="190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7" name="SMARTINK"/>
          <p:cNvSpPr/>
          <p:nvPr/>
        </p:nvSpPr>
        <p:spPr bwMode="auto">
          <a:xfrm>
            <a:off x="6609116" y="5016500"/>
            <a:ext cx="82551" cy="266701"/>
          </a:xfrm>
          <a:custGeom>
            <a:avLst/>
            <a:gdLst/>
            <a:ahLst/>
            <a:cxnLst/>
            <a:rect l="0" t="0" r="0" b="0"/>
            <a:pathLst>
              <a:path w="82551" h="266701">
                <a:moveTo>
                  <a:pt x="0" y="0"/>
                </a:moveTo>
                <a:lnTo>
                  <a:pt x="12700" y="19050"/>
                </a:lnTo>
                <a:lnTo>
                  <a:pt x="25400" y="50800"/>
                </a:lnTo>
                <a:lnTo>
                  <a:pt x="38100" y="63500"/>
                </a:lnTo>
                <a:lnTo>
                  <a:pt x="44450" y="82550"/>
                </a:lnTo>
                <a:lnTo>
                  <a:pt x="50800" y="101600"/>
                </a:lnTo>
                <a:lnTo>
                  <a:pt x="63500" y="120650"/>
                </a:lnTo>
                <a:lnTo>
                  <a:pt x="69850" y="133350"/>
                </a:lnTo>
                <a:lnTo>
                  <a:pt x="76200" y="152400"/>
                </a:lnTo>
                <a:lnTo>
                  <a:pt x="82550" y="184150"/>
                </a:lnTo>
                <a:lnTo>
                  <a:pt x="82550" y="209550"/>
                </a:lnTo>
                <a:lnTo>
                  <a:pt x="69850" y="241300"/>
                </a:lnTo>
                <a:lnTo>
                  <a:pt x="635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8" name="SMARTINK"/>
          <p:cNvSpPr/>
          <p:nvPr/>
        </p:nvSpPr>
        <p:spPr bwMode="auto">
          <a:xfrm>
            <a:off x="7307616" y="4546600"/>
            <a:ext cx="31751" cy="266701"/>
          </a:xfrm>
          <a:custGeom>
            <a:avLst/>
            <a:gdLst/>
            <a:ahLst/>
            <a:cxnLst/>
            <a:rect l="0" t="0" r="0" b="0"/>
            <a:pathLst>
              <a:path w="31751" h="26670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9050" y="127000"/>
                </a:lnTo>
                <a:lnTo>
                  <a:pt x="19050" y="158750"/>
                </a:lnTo>
                <a:lnTo>
                  <a:pt x="19050" y="190500"/>
                </a:lnTo>
                <a:lnTo>
                  <a:pt x="19050" y="215900"/>
                </a:lnTo>
                <a:lnTo>
                  <a:pt x="25400" y="241300"/>
                </a:lnTo>
                <a:lnTo>
                  <a:pt x="317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9" name="SMARTINK"/>
          <p:cNvSpPr/>
          <p:nvPr/>
        </p:nvSpPr>
        <p:spPr bwMode="auto">
          <a:xfrm>
            <a:off x="7244116" y="4667250"/>
            <a:ext cx="266701" cy="12701"/>
          </a:xfrm>
          <a:custGeom>
            <a:avLst/>
            <a:gdLst/>
            <a:ahLst/>
            <a:cxnLst/>
            <a:rect l="0" t="0" r="0" b="0"/>
            <a:pathLst>
              <a:path w="266701" h="12701">
                <a:moveTo>
                  <a:pt x="0" y="6350"/>
                </a:moveTo>
                <a:lnTo>
                  <a:pt x="25400" y="12700"/>
                </a:lnTo>
                <a:lnTo>
                  <a:pt x="571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27000" y="12700"/>
                </a:lnTo>
                <a:lnTo>
                  <a:pt x="146050" y="12700"/>
                </a:lnTo>
                <a:lnTo>
                  <a:pt x="177800" y="6350"/>
                </a:lnTo>
                <a:lnTo>
                  <a:pt x="203200" y="6350"/>
                </a:lnTo>
                <a:lnTo>
                  <a:pt x="234950" y="0"/>
                </a:lnTo>
                <a:lnTo>
                  <a:pt x="266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0" name="SMARTINK"/>
          <p:cNvSpPr/>
          <p:nvPr/>
        </p:nvSpPr>
        <p:spPr bwMode="auto">
          <a:xfrm>
            <a:off x="8075966" y="4527550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635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6350" y="177800"/>
                </a:lnTo>
                <a:lnTo>
                  <a:pt x="6350" y="203200"/>
                </a:lnTo>
                <a:lnTo>
                  <a:pt x="6350" y="23495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1" name="SMARTINK"/>
          <p:cNvSpPr/>
          <p:nvPr/>
        </p:nvSpPr>
        <p:spPr bwMode="auto">
          <a:xfrm>
            <a:off x="8177566" y="4540250"/>
            <a:ext cx="19051" cy="241301"/>
          </a:xfrm>
          <a:custGeom>
            <a:avLst/>
            <a:gdLst/>
            <a:ahLst/>
            <a:cxnLst/>
            <a:rect l="0" t="0" r="0" b="0"/>
            <a:pathLst>
              <a:path w="19051" h="2413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  <a:lnTo>
                  <a:pt x="6350" y="107950"/>
                </a:lnTo>
                <a:lnTo>
                  <a:pt x="12700" y="139700"/>
                </a:lnTo>
                <a:lnTo>
                  <a:pt x="19050" y="165100"/>
                </a:lnTo>
                <a:lnTo>
                  <a:pt x="19050" y="184150"/>
                </a:lnTo>
                <a:lnTo>
                  <a:pt x="19050" y="215900"/>
                </a:lnTo>
                <a:lnTo>
                  <a:pt x="190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2" name="SMARTINK"/>
          <p:cNvSpPr/>
          <p:nvPr/>
        </p:nvSpPr>
        <p:spPr bwMode="auto">
          <a:xfrm>
            <a:off x="8075966" y="4692650"/>
            <a:ext cx="158751" cy="31751"/>
          </a:xfrm>
          <a:custGeom>
            <a:avLst/>
            <a:gdLst/>
            <a:ahLst/>
            <a:cxnLst/>
            <a:rect l="0" t="0" r="0" b="0"/>
            <a:pathLst>
              <a:path w="158751" h="31751">
                <a:moveTo>
                  <a:pt x="6350" y="31750"/>
                </a:moveTo>
                <a:lnTo>
                  <a:pt x="0" y="19050"/>
                </a:lnTo>
                <a:lnTo>
                  <a:pt x="31750" y="6350"/>
                </a:lnTo>
                <a:lnTo>
                  <a:pt x="57150" y="0"/>
                </a:lnTo>
                <a:lnTo>
                  <a:pt x="8890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3" name="SMARTINK"/>
          <p:cNvSpPr/>
          <p:nvPr/>
        </p:nvSpPr>
        <p:spPr bwMode="auto">
          <a:xfrm>
            <a:off x="8279166" y="4749800"/>
            <a:ext cx="133351" cy="107951"/>
          </a:xfrm>
          <a:custGeom>
            <a:avLst/>
            <a:gdLst/>
            <a:ahLst/>
            <a:cxnLst/>
            <a:rect l="0" t="0" r="0" b="0"/>
            <a:pathLst>
              <a:path w="133351" h="107951">
                <a:moveTo>
                  <a:pt x="44450" y="0"/>
                </a:moveTo>
                <a:lnTo>
                  <a:pt x="44450" y="31750"/>
                </a:lnTo>
                <a:lnTo>
                  <a:pt x="31750" y="69850"/>
                </a:lnTo>
                <a:lnTo>
                  <a:pt x="12700" y="95250"/>
                </a:lnTo>
                <a:lnTo>
                  <a:pt x="0" y="107950"/>
                </a:lnTo>
                <a:lnTo>
                  <a:pt x="31750" y="107950"/>
                </a:lnTo>
                <a:lnTo>
                  <a:pt x="63500" y="101600"/>
                </a:lnTo>
                <a:lnTo>
                  <a:pt x="88900" y="101600"/>
                </a:lnTo>
                <a:lnTo>
                  <a:pt x="120650" y="101600"/>
                </a:lnTo>
                <a:lnTo>
                  <a:pt x="1333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4" name="SMARTINK"/>
          <p:cNvSpPr/>
          <p:nvPr/>
        </p:nvSpPr>
        <p:spPr bwMode="auto">
          <a:xfrm>
            <a:off x="8507766" y="454025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57150" y="38100"/>
                </a:moveTo>
                <a:lnTo>
                  <a:pt x="50800" y="1905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2400"/>
                </a:lnTo>
                <a:lnTo>
                  <a:pt x="12700" y="177800"/>
                </a:lnTo>
                <a:lnTo>
                  <a:pt x="31750" y="203200"/>
                </a:lnTo>
                <a:lnTo>
                  <a:pt x="50800" y="215900"/>
                </a:lnTo>
                <a:lnTo>
                  <a:pt x="82550" y="222250"/>
                </a:lnTo>
                <a:lnTo>
                  <a:pt x="114300" y="209550"/>
                </a:lnTo>
                <a:lnTo>
                  <a:pt x="127000" y="203200"/>
                </a:lnTo>
                <a:lnTo>
                  <a:pt x="139700" y="184150"/>
                </a:lnTo>
                <a:lnTo>
                  <a:pt x="146050" y="152400"/>
                </a:lnTo>
                <a:lnTo>
                  <a:pt x="152400" y="139700"/>
                </a:lnTo>
                <a:lnTo>
                  <a:pt x="152400" y="120650"/>
                </a:lnTo>
                <a:lnTo>
                  <a:pt x="152400" y="101600"/>
                </a:lnTo>
                <a:lnTo>
                  <a:pt x="146050" y="69850"/>
                </a:lnTo>
                <a:lnTo>
                  <a:pt x="139700" y="38100"/>
                </a:lnTo>
                <a:lnTo>
                  <a:pt x="127000" y="1905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5" name="SMARTINK"/>
          <p:cNvSpPr/>
          <p:nvPr/>
        </p:nvSpPr>
        <p:spPr bwMode="auto">
          <a:xfrm>
            <a:off x="8241066" y="5048250"/>
            <a:ext cx="82551" cy="260351"/>
          </a:xfrm>
          <a:custGeom>
            <a:avLst/>
            <a:gdLst/>
            <a:ahLst/>
            <a:cxnLst/>
            <a:rect l="0" t="0" r="0" b="0"/>
            <a:pathLst>
              <a:path w="82551" h="260351">
                <a:moveTo>
                  <a:pt x="76200" y="25400"/>
                </a:moveTo>
                <a:lnTo>
                  <a:pt x="76200" y="6350"/>
                </a:lnTo>
                <a:lnTo>
                  <a:pt x="57150" y="0"/>
                </a:lnTo>
                <a:lnTo>
                  <a:pt x="38100" y="31750"/>
                </a:lnTo>
                <a:lnTo>
                  <a:pt x="25400" y="63500"/>
                </a:lnTo>
                <a:lnTo>
                  <a:pt x="19050" y="82550"/>
                </a:lnTo>
                <a:lnTo>
                  <a:pt x="1270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203200"/>
                </a:lnTo>
                <a:lnTo>
                  <a:pt x="19050" y="228600"/>
                </a:lnTo>
                <a:lnTo>
                  <a:pt x="50800" y="247650"/>
                </a:lnTo>
                <a:lnTo>
                  <a:pt x="825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6" name="SMARTINK"/>
          <p:cNvSpPr/>
          <p:nvPr/>
        </p:nvSpPr>
        <p:spPr bwMode="auto">
          <a:xfrm>
            <a:off x="8374416" y="5175250"/>
            <a:ext cx="88901" cy="228601"/>
          </a:xfrm>
          <a:custGeom>
            <a:avLst/>
            <a:gdLst/>
            <a:ahLst/>
            <a:cxnLst/>
            <a:rect l="0" t="0" r="0" b="0"/>
            <a:pathLst>
              <a:path w="88901" h="228601">
                <a:moveTo>
                  <a:pt x="88900" y="31750"/>
                </a:moveTo>
                <a:lnTo>
                  <a:pt x="82550" y="12700"/>
                </a:lnTo>
                <a:lnTo>
                  <a:pt x="698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25400" y="57150"/>
                </a:lnTo>
                <a:lnTo>
                  <a:pt x="38100" y="69850"/>
                </a:lnTo>
                <a:lnTo>
                  <a:pt x="50800" y="76200"/>
                </a:lnTo>
                <a:lnTo>
                  <a:pt x="63500" y="69850"/>
                </a:lnTo>
                <a:lnTo>
                  <a:pt x="76200" y="57150"/>
                </a:lnTo>
                <a:lnTo>
                  <a:pt x="82550" y="31750"/>
                </a:lnTo>
                <a:lnTo>
                  <a:pt x="82550" y="57150"/>
                </a:lnTo>
                <a:lnTo>
                  <a:pt x="82550" y="82550"/>
                </a:lnTo>
                <a:lnTo>
                  <a:pt x="82550" y="114300"/>
                </a:lnTo>
                <a:lnTo>
                  <a:pt x="82550" y="158750"/>
                </a:lnTo>
                <a:lnTo>
                  <a:pt x="76200" y="190500"/>
                </a:lnTo>
                <a:lnTo>
                  <a:pt x="63500" y="209550"/>
                </a:lnTo>
                <a:lnTo>
                  <a:pt x="38100" y="228600"/>
                </a:lnTo>
                <a:lnTo>
                  <a:pt x="19050" y="228600"/>
                </a:lnTo>
                <a:lnTo>
                  <a:pt x="6350" y="209550"/>
                </a:lnTo>
                <a:lnTo>
                  <a:pt x="0" y="196850"/>
                </a:lnTo>
                <a:lnTo>
                  <a:pt x="6350" y="171450"/>
                </a:lnTo>
                <a:lnTo>
                  <a:pt x="12700" y="146050"/>
                </a:lnTo>
                <a:lnTo>
                  <a:pt x="25400" y="114300"/>
                </a:lnTo>
                <a:lnTo>
                  <a:pt x="38100" y="88900"/>
                </a:lnTo>
                <a:lnTo>
                  <a:pt x="508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7" name="SMARTINK"/>
          <p:cNvSpPr/>
          <p:nvPr/>
        </p:nvSpPr>
        <p:spPr bwMode="auto">
          <a:xfrm>
            <a:off x="8437916" y="4991100"/>
            <a:ext cx="171451" cy="482601"/>
          </a:xfrm>
          <a:custGeom>
            <a:avLst/>
            <a:gdLst/>
            <a:ahLst/>
            <a:cxnLst/>
            <a:rect l="0" t="0" r="0" b="0"/>
            <a:pathLst>
              <a:path w="171451" h="482601">
                <a:moveTo>
                  <a:pt x="76200" y="0"/>
                </a:moveTo>
                <a:lnTo>
                  <a:pt x="114300" y="25400"/>
                </a:lnTo>
                <a:lnTo>
                  <a:pt x="127000" y="44450"/>
                </a:lnTo>
                <a:lnTo>
                  <a:pt x="133350" y="63500"/>
                </a:lnTo>
                <a:lnTo>
                  <a:pt x="146050" y="88900"/>
                </a:lnTo>
                <a:lnTo>
                  <a:pt x="158750" y="114300"/>
                </a:lnTo>
                <a:lnTo>
                  <a:pt x="165100" y="139700"/>
                </a:lnTo>
                <a:lnTo>
                  <a:pt x="171450" y="165100"/>
                </a:lnTo>
                <a:lnTo>
                  <a:pt x="171450" y="196850"/>
                </a:lnTo>
                <a:lnTo>
                  <a:pt x="165100" y="228600"/>
                </a:lnTo>
                <a:lnTo>
                  <a:pt x="158750" y="254000"/>
                </a:lnTo>
                <a:lnTo>
                  <a:pt x="152400" y="285750"/>
                </a:lnTo>
                <a:lnTo>
                  <a:pt x="139700" y="311150"/>
                </a:lnTo>
                <a:lnTo>
                  <a:pt x="127000" y="336550"/>
                </a:lnTo>
                <a:lnTo>
                  <a:pt x="107950" y="355600"/>
                </a:lnTo>
                <a:lnTo>
                  <a:pt x="88900" y="381000"/>
                </a:lnTo>
                <a:lnTo>
                  <a:pt x="63500" y="406400"/>
                </a:lnTo>
                <a:lnTo>
                  <a:pt x="44450" y="431800"/>
                </a:lnTo>
                <a:lnTo>
                  <a:pt x="19050" y="457200"/>
                </a:lnTo>
                <a:lnTo>
                  <a:pt x="0" y="482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8" name="SMARTINK"/>
          <p:cNvSpPr/>
          <p:nvPr/>
        </p:nvSpPr>
        <p:spPr bwMode="auto">
          <a:xfrm>
            <a:off x="1325916" y="4660900"/>
            <a:ext cx="139701" cy="273051"/>
          </a:xfrm>
          <a:custGeom>
            <a:avLst/>
            <a:gdLst/>
            <a:ahLst/>
            <a:cxnLst/>
            <a:rect l="0" t="0" r="0" b="0"/>
            <a:pathLst>
              <a:path w="139701" h="273051">
                <a:moveTo>
                  <a:pt x="44450" y="12700"/>
                </a:moveTo>
                <a:lnTo>
                  <a:pt x="25400" y="19050"/>
                </a:lnTo>
                <a:lnTo>
                  <a:pt x="19050" y="31750"/>
                </a:lnTo>
                <a:lnTo>
                  <a:pt x="6350" y="38100"/>
                </a:lnTo>
                <a:lnTo>
                  <a:pt x="0" y="25400"/>
                </a:lnTo>
                <a:lnTo>
                  <a:pt x="6350" y="12700"/>
                </a:lnTo>
                <a:lnTo>
                  <a:pt x="19050" y="0"/>
                </a:lnTo>
                <a:lnTo>
                  <a:pt x="38100" y="0"/>
                </a:lnTo>
                <a:lnTo>
                  <a:pt x="6350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95250" y="44450"/>
                </a:lnTo>
                <a:lnTo>
                  <a:pt x="95250" y="69850"/>
                </a:lnTo>
                <a:lnTo>
                  <a:pt x="88900" y="95250"/>
                </a:lnTo>
                <a:lnTo>
                  <a:pt x="82550" y="127000"/>
                </a:lnTo>
                <a:lnTo>
                  <a:pt x="69850" y="152400"/>
                </a:lnTo>
                <a:lnTo>
                  <a:pt x="50800" y="177800"/>
                </a:lnTo>
                <a:lnTo>
                  <a:pt x="38100" y="203200"/>
                </a:lnTo>
                <a:lnTo>
                  <a:pt x="25400" y="228600"/>
                </a:lnTo>
                <a:lnTo>
                  <a:pt x="6350" y="254000"/>
                </a:lnTo>
                <a:lnTo>
                  <a:pt x="6350" y="273050"/>
                </a:lnTo>
                <a:lnTo>
                  <a:pt x="50800" y="273050"/>
                </a:lnTo>
                <a:lnTo>
                  <a:pt x="76200" y="266700"/>
                </a:lnTo>
                <a:lnTo>
                  <a:pt x="95250" y="266700"/>
                </a:lnTo>
                <a:lnTo>
                  <a:pt x="120650" y="260350"/>
                </a:lnTo>
                <a:lnTo>
                  <a:pt x="13970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9" name="SMARTINK"/>
          <p:cNvSpPr/>
          <p:nvPr/>
        </p:nvSpPr>
        <p:spPr bwMode="auto">
          <a:xfrm>
            <a:off x="3503966" y="4603750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6350" y="19050"/>
                </a:moveTo>
                <a:lnTo>
                  <a:pt x="0" y="6350"/>
                </a:lnTo>
                <a:lnTo>
                  <a:pt x="25400" y="0"/>
                </a:lnTo>
                <a:lnTo>
                  <a:pt x="44450" y="6350"/>
                </a:lnTo>
                <a:lnTo>
                  <a:pt x="57150" y="12700"/>
                </a:lnTo>
                <a:lnTo>
                  <a:pt x="63500" y="25400"/>
                </a:lnTo>
                <a:lnTo>
                  <a:pt x="63500" y="57150"/>
                </a:lnTo>
                <a:lnTo>
                  <a:pt x="57150" y="82550"/>
                </a:lnTo>
                <a:lnTo>
                  <a:pt x="44450" y="114300"/>
                </a:lnTo>
                <a:lnTo>
                  <a:pt x="31750" y="139700"/>
                </a:lnTo>
                <a:lnTo>
                  <a:pt x="12700" y="158750"/>
                </a:lnTo>
                <a:lnTo>
                  <a:pt x="19050" y="171450"/>
                </a:lnTo>
                <a:lnTo>
                  <a:pt x="38100" y="177800"/>
                </a:lnTo>
                <a:lnTo>
                  <a:pt x="63500" y="177800"/>
                </a:lnTo>
                <a:lnTo>
                  <a:pt x="88900" y="177800"/>
                </a:lnTo>
                <a:lnTo>
                  <a:pt x="101600" y="171450"/>
                </a:lnTo>
                <a:lnTo>
                  <a:pt x="107950" y="171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0" name="SMARTINK"/>
          <p:cNvSpPr/>
          <p:nvPr/>
        </p:nvSpPr>
        <p:spPr bwMode="auto">
          <a:xfrm>
            <a:off x="3688116" y="4597400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152400" y="0"/>
                </a:moveTo>
                <a:lnTo>
                  <a:pt x="127000" y="0"/>
                </a:lnTo>
                <a:lnTo>
                  <a:pt x="101600" y="0"/>
                </a:lnTo>
                <a:lnTo>
                  <a:pt x="69850" y="0"/>
                </a:lnTo>
                <a:lnTo>
                  <a:pt x="381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69850"/>
                </a:lnTo>
                <a:lnTo>
                  <a:pt x="50800" y="889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88900" y="139700"/>
                </a:lnTo>
                <a:lnTo>
                  <a:pt x="76200" y="152400"/>
                </a:lnTo>
                <a:lnTo>
                  <a:pt x="50800" y="171450"/>
                </a:lnTo>
                <a:lnTo>
                  <a:pt x="19050" y="16510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1" name="SMARTINK"/>
          <p:cNvSpPr/>
          <p:nvPr/>
        </p:nvSpPr>
        <p:spPr bwMode="auto">
          <a:xfrm>
            <a:off x="5929666" y="45847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6350" y="1968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2" name="SMARTINK"/>
          <p:cNvSpPr/>
          <p:nvPr/>
        </p:nvSpPr>
        <p:spPr bwMode="auto">
          <a:xfrm>
            <a:off x="6043966" y="4578350"/>
            <a:ext cx="88901" cy="190501"/>
          </a:xfrm>
          <a:custGeom>
            <a:avLst/>
            <a:gdLst/>
            <a:ahLst/>
            <a:cxnLst/>
            <a:rect l="0" t="0" r="0" b="0"/>
            <a:pathLst>
              <a:path w="88901" h="190501">
                <a:moveTo>
                  <a:pt x="88900" y="25400"/>
                </a:moveTo>
                <a:lnTo>
                  <a:pt x="88900" y="0"/>
                </a:lnTo>
                <a:lnTo>
                  <a:pt x="63500" y="25400"/>
                </a:lnTo>
                <a:lnTo>
                  <a:pt x="44450" y="50800"/>
                </a:lnTo>
                <a:lnTo>
                  <a:pt x="31750" y="76200"/>
                </a:lnTo>
                <a:lnTo>
                  <a:pt x="19050" y="107950"/>
                </a:lnTo>
                <a:lnTo>
                  <a:pt x="12700" y="133350"/>
                </a:lnTo>
                <a:lnTo>
                  <a:pt x="12700" y="158750"/>
                </a:lnTo>
                <a:lnTo>
                  <a:pt x="19050" y="177800"/>
                </a:lnTo>
                <a:lnTo>
                  <a:pt x="25400" y="190500"/>
                </a:lnTo>
                <a:lnTo>
                  <a:pt x="44450" y="190500"/>
                </a:lnTo>
                <a:lnTo>
                  <a:pt x="63500" y="184150"/>
                </a:lnTo>
                <a:lnTo>
                  <a:pt x="76200" y="177800"/>
                </a:lnTo>
                <a:lnTo>
                  <a:pt x="88900" y="152400"/>
                </a:lnTo>
                <a:lnTo>
                  <a:pt x="88900" y="133350"/>
                </a:lnTo>
                <a:lnTo>
                  <a:pt x="76200" y="127000"/>
                </a:lnTo>
                <a:lnTo>
                  <a:pt x="57150" y="127000"/>
                </a:lnTo>
                <a:lnTo>
                  <a:pt x="38100" y="133350"/>
                </a:lnTo>
                <a:lnTo>
                  <a:pt x="19050" y="152400"/>
                </a:lnTo>
                <a:lnTo>
                  <a:pt x="0" y="1841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3" name="SMARTINK"/>
          <p:cNvSpPr/>
          <p:nvPr/>
        </p:nvSpPr>
        <p:spPr bwMode="auto">
          <a:xfrm>
            <a:off x="7745766" y="454025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25400" y="0"/>
                </a:moveTo>
                <a:lnTo>
                  <a:pt x="19050" y="12700"/>
                </a:lnTo>
                <a:lnTo>
                  <a:pt x="12700" y="44450"/>
                </a:lnTo>
                <a:lnTo>
                  <a:pt x="635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4" name="SMARTINK"/>
          <p:cNvSpPr/>
          <p:nvPr/>
        </p:nvSpPr>
        <p:spPr bwMode="auto">
          <a:xfrm>
            <a:off x="7828316" y="4552950"/>
            <a:ext cx="127001" cy="215901"/>
          </a:xfrm>
          <a:custGeom>
            <a:avLst/>
            <a:gdLst/>
            <a:ahLst/>
            <a:cxnLst/>
            <a:rect l="0" t="0" r="0" b="0"/>
            <a:pathLst>
              <a:path w="127001" h="215901">
                <a:moveTo>
                  <a:pt x="107950" y="25400"/>
                </a:moveTo>
                <a:lnTo>
                  <a:pt x="101600" y="12700"/>
                </a:lnTo>
                <a:lnTo>
                  <a:pt x="88900" y="0"/>
                </a:lnTo>
                <a:lnTo>
                  <a:pt x="69850" y="0"/>
                </a:lnTo>
                <a:lnTo>
                  <a:pt x="44450" y="12700"/>
                </a:lnTo>
                <a:lnTo>
                  <a:pt x="31750" y="31750"/>
                </a:lnTo>
                <a:lnTo>
                  <a:pt x="25400" y="44450"/>
                </a:lnTo>
                <a:lnTo>
                  <a:pt x="19050" y="57150"/>
                </a:lnTo>
                <a:lnTo>
                  <a:pt x="25400" y="69850"/>
                </a:lnTo>
                <a:lnTo>
                  <a:pt x="31750" y="88900"/>
                </a:lnTo>
                <a:lnTo>
                  <a:pt x="57150" y="120650"/>
                </a:lnTo>
                <a:lnTo>
                  <a:pt x="88900" y="146050"/>
                </a:lnTo>
                <a:lnTo>
                  <a:pt x="114300" y="165100"/>
                </a:lnTo>
                <a:lnTo>
                  <a:pt x="114300" y="190500"/>
                </a:lnTo>
                <a:lnTo>
                  <a:pt x="95250" y="203200"/>
                </a:lnTo>
                <a:lnTo>
                  <a:pt x="69850" y="215900"/>
                </a:lnTo>
                <a:lnTo>
                  <a:pt x="50800" y="215900"/>
                </a:lnTo>
                <a:lnTo>
                  <a:pt x="25400" y="209550"/>
                </a:lnTo>
                <a:lnTo>
                  <a:pt x="12700" y="203200"/>
                </a:lnTo>
                <a:lnTo>
                  <a:pt x="6350" y="184150"/>
                </a:lnTo>
                <a:lnTo>
                  <a:pt x="19050" y="158750"/>
                </a:lnTo>
                <a:lnTo>
                  <a:pt x="38100" y="133350"/>
                </a:lnTo>
                <a:lnTo>
                  <a:pt x="57150" y="114300"/>
                </a:lnTo>
                <a:lnTo>
                  <a:pt x="82550" y="101600"/>
                </a:lnTo>
                <a:lnTo>
                  <a:pt x="107950" y="82550"/>
                </a:lnTo>
                <a:lnTo>
                  <a:pt x="127000" y="69850"/>
                </a:lnTo>
                <a:lnTo>
                  <a:pt x="120650" y="50800"/>
                </a:lnTo>
                <a:lnTo>
                  <a:pt x="114300" y="38100"/>
                </a:lnTo>
                <a:lnTo>
                  <a:pt x="88900" y="38100"/>
                </a:lnTo>
                <a:lnTo>
                  <a:pt x="57150" y="38100"/>
                </a:lnTo>
                <a:lnTo>
                  <a:pt x="38100" y="44450"/>
                </a:lnTo>
                <a:lnTo>
                  <a:pt x="6350" y="44450"/>
                </a:lnTo>
                <a:lnTo>
                  <a:pt x="0" y="50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5" name="SMARTINK"/>
          <p:cNvSpPr/>
          <p:nvPr/>
        </p:nvSpPr>
        <p:spPr bwMode="auto">
          <a:xfrm>
            <a:off x="925866" y="4305300"/>
            <a:ext cx="44451" cy="1104901"/>
          </a:xfrm>
          <a:custGeom>
            <a:avLst/>
            <a:gdLst/>
            <a:ahLst/>
            <a:cxnLst/>
            <a:rect l="0" t="0" r="0" b="0"/>
            <a:pathLst>
              <a:path w="44451" h="1104901">
                <a:moveTo>
                  <a:pt x="38100" y="0"/>
                </a:moveTo>
                <a:lnTo>
                  <a:pt x="44450" y="25400"/>
                </a:lnTo>
                <a:lnTo>
                  <a:pt x="44450" y="44450"/>
                </a:lnTo>
                <a:lnTo>
                  <a:pt x="44450" y="69850"/>
                </a:lnTo>
                <a:lnTo>
                  <a:pt x="44450" y="88900"/>
                </a:lnTo>
                <a:lnTo>
                  <a:pt x="38100" y="107950"/>
                </a:lnTo>
                <a:lnTo>
                  <a:pt x="38100" y="127000"/>
                </a:lnTo>
                <a:lnTo>
                  <a:pt x="38100" y="146050"/>
                </a:lnTo>
                <a:lnTo>
                  <a:pt x="31750" y="171450"/>
                </a:lnTo>
                <a:lnTo>
                  <a:pt x="31750" y="190500"/>
                </a:lnTo>
                <a:lnTo>
                  <a:pt x="31750" y="215900"/>
                </a:lnTo>
                <a:lnTo>
                  <a:pt x="25400" y="241300"/>
                </a:lnTo>
                <a:lnTo>
                  <a:pt x="25400" y="266700"/>
                </a:lnTo>
                <a:lnTo>
                  <a:pt x="19050" y="298450"/>
                </a:lnTo>
                <a:lnTo>
                  <a:pt x="19050" y="323850"/>
                </a:lnTo>
                <a:lnTo>
                  <a:pt x="19050" y="355600"/>
                </a:lnTo>
                <a:lnTo>
                  <a:pt x="19050" y="381000"/>
                </a:lnTo>
                <a:lnTo>
                  <a:pt x="12700" y="412750"/>
                </a:lnTo>
                <a:lnTo>
                  <a:pt x="12700" y="444500"/>
                </a:lnTo>
                <a:lnTo>
                  <a:pt x="12700" y="476250"/>
                </a:lnTo>
                <a:lnTo>
                  <a:pt x="6350" y="508000"/>
                </a:lnTo>
                <a:lnTo>
                  <a:pt x="6350" y="539750"/>
                </a:lnTo>
                <a:lnTo>
                  <a:pt x="6350" y="571500"/>
                </a:lnTo>
                <a:lnTo>
                  <a:pt x="0" y="603250"/>
                </a:lnTo>
                <a:lnTo>
                  <a:pt x="0" y="641350"/>
                </a:lnTo>
                <a:lnTo>
                  <a:pt x="0" y="679450"/>
                </a:lnTo>
                <a:lnTo>
                  <a:pt x="0" y="711200"/>
                </a:lnTo>
                <a:lnTo>
                  <a:pt x="0" y="742950"/>
                </a:lnTo>
                <a:lnTo>
                  <a:pt x="0" y="774700"/>
                </a:lnTo>
                <a:lnTo>
                  <a:pt x="0" y="806450"/>
                </a:lnTo>
                <a:lnTo>
                  <a:pt x="0" y="838200"/>
                </a:lnTo>
                <a:lnTo>
                  <a:pt x="0" y="869950"/>
                </a:lnTo>
                <a:lnTo>
                  <a:pt x="0" y="901700"/>
                </a:lnTo>
                <a:lnTo>
                  <a:pt x="0" y="927100"/>
                </a:lnTo>
                <a:lnTo>
                  <a:pt x="6350" y="958850"/>
                </a:lnTo>
                <a:lnTo>
                  <a:pt x="6350" y="977900"/>
                </a:lnTo>
                <a:lnTo>
                  <a:pt x="6350" y="1003300"/>
                </a:lnTo>
                <a:lnTo>
                  <a:pt x="6350" y="1022350"/>
                </a:lnTo>
                <a:lnTo>
                  <a:pt x="6350" y="1041400"/>
                </a:lnTo>
                <a:lnTo>
                  <a:pt x="6350" y="1066800"/>
                </a:lnTo>
                <a:lnTo>
                  <a:pt x="6350" y="1098550"/>
                </a:lnTo>
                <a:lnTo>
                  <a:pt x="6350" y="1104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6" name="SMARTINK"/>
          <p:cNvSpPr/>
          <p:nvPr/>
        </p:nvSpPr>
        <p:spPr bwMode="auto">
          <a:xfrm>
            <a:off x="983016" y="4057650"/>
            <a:ext cx="7962901" cy="1727201"/>
          </a:xfrm>
          <a:custGeom>
            <a:avLst/>
            <a:gdLst/>
            <a:ahLst/>
            <a:cxnLst/>
            <a:rect l="0" t="0" r="0" b="0"/>
            <a:pathLst>
              <a:path w="7962901" h="1727201">
                <a:moveTo>
                  <a:pt x="25400" y="215900"/>
                </a:moveTo>
                <a:lnTo>
                  <a:pt x="57150" y="209550"/>
                </a:lnTo>
                <a:lnTo>
                  <a:pt x="76200" y="209550"/>
                </a:lnTo>
                <a:lnTo>
                  <a:pt x="114300" y="209550"/>
                </a:lnTo>
                <a:lnTo>
                  <a:pt x="139700" y="209550"/>
                </a:lnTo>
                <a:lnTo>
                  <a:pt x="165100" y="209550"/>
                </a:lnTo>
                <a:lnTo>
                  <a:pt x="184150" y="203200"/>
                </a:lnTo>
                <a:lnTo>
                  <a:pt x="215900" y="203200"/>
                </a:lnTo>
                <a:lnTo>
                  <a:pt x="234950" y="203200"/>
                </a:lnTo>
                <a:lnTo>
                  <a:pt x="254000" y="203200"/>
                </a:lnTo>
                <a:lnTo>
                  <a:pt x="273050" y="203200"/>
                </a:lnTo>
                <a:lnTo>
                  <a:pt x="292100" y="196850"/>
                </a:lnTo>
                <a:lnTo>
                  <a:pt x="311150" y="196850"/>
                </a:lnTo>
                <a:lnTo>
                  <a:pt x="330200" y="196850"/>
                </a:lnTo>
                <a:lnTo>
                  <a:pt x="349250" y="196850"/>
                </a:lnTo>
                <a:lnTo>
                  <a:pt x="374650" y="190500"/>
                </a:lnTo>
                <a:lnTo>
                  <a:pt x="393700" y="190500"/>
                </a:lnTo>
                <a:lnTo>
                  <a:pt x="412750" y="190500"/>
                </a:lnTo>
                <a:lnTo>
                  <a:pt x="438150" y="190500"/>
                </a:lnTo>
                <a:lnTo>
                  <a:pt x="457200" y="190500"/>
                </a:lnTo>
                <a:lnTo>
                  <a:pt x="482600" y="190500"/>
                </a:lnTo>
                <a:lnTo>
                  <a:pt x="508000" y="184150"/>
                </a:lnTo>
                <a:lnTo>
                  <a:pt x="527050" y="184150"/>
                </a:lnTo>
                <a:lnTo>
                  <a:pt x="552450" y="184150"/>
                </a:lnTo>
                <a:lnTo>
                  <a:pt x="577850" y="177800"/>
                </a:lnTo>
                <a:lnTo>
                  <a:pt x="603250" y="177800"/>
                </a:lnTo>
                <a:lnTo>
                  <a:pt x="628650" y="177800"/>
                </a:lnTo>
                <a:lnTo>
                  <a:pt x="654050" y="171450"/>
                </a:lnTo>
                <a:lnTo>
                  <a:pt x="679450" y="171450"/>
                </a:lnTo>
                <a:lnTo>
                  <a:pt x="711200" y="171450"/>
                </a:lnTo>
                <a:lnTo>
                  <a:pt x="736600" y="165100"/>
                </a:lnTo>
                <a:lnTo>
                  <a:pt x="762000" y="165100"/>
                </a:lnTo>
                <a:lnTo>
                  <a:pt x="787400" y="158750"/>
                </a:lnTo>
                <a:lnTo>
                  <a:pt x="819150" y="158750"/>
                </a:lnTo>
                <a:lnTo>
                  <a:pt x="844550" y="158750"/>
                </a:lnTo>
                <a:lnTo>
                  <a:pt x="876300" y="158750"/>
                </a:lnTo>
                <a:lnTo>
                  <a:pt x="901700" y="152400"/>
                </a:lnTo>
                <a:lnTo>
                  <a:pt x="933450" y="152400"/>
                </a:lnTo>
                <a:lnTo>
                  <a:pt x="958850" y="152400"/>
                </a:lnTo>
                <a:lnTo>
                  <a:pt x="984250" y="146050"/>
                </a:lnTo>
                <a:lnTo>
                  <a:pt x="1016000" y="146050"/>
                </a:lnTo>
                <a:lnTo>
                  <a:pt x="1041400" y="146050"/>
                </a:lnTo>
                <a:lnTo>
                  <a:pt x="1073150" y="139700"/>
                </a:lnTo>
                <a:lnTo>
                  <a:pt x="1098550" y="139700"/>
                </a:lnTo>
                <a:lnTo>
                  <a:pt x="1130300" y="139700"/>
                </a:lnTo>
                <a:lnTo>
                  <a:pt x="1162050" y="139700"/>
                </a:lnTo>
                <a:lnTo>
                  <a:pt x="1187450" y="139700"/>
                </a:lnTo>
                <a:lnTo>
                  <a:pt x="1219200" y="139700"/>
                </a:lnTo>
                <a:lnTo>
                  <a:pt x="1250950" y="133350"/>
                </a:lnTo>
                <a:lnTo>
                  <a:pt x="1276350" y="133350"/>
                </a:lnTo>
                <a:lnTo>
                  <a:pt x="1308100" y="133350"/>
                </a:lnTo>
                <a:lnTo>
                  <a:pt x="1339850" y="127000"/>
                </a:lnTo>
                <a:lnTo>
                  <a:pt x="1365250" y="127000"/>
                </a:lnTo>
                <a:lnTo>
                  <a:pt x="1397000" y="127000"/>
                </a:lnTo>
                <a:lnTo>
                  <a:pt x="1428750" y="120650"/>
                </a:lnTo>
                <a:lnTo>
                  <a:pt x="1460500" y="120650"/>
                </a:lnTo>
                <a:lnTo>
                  <a:pt x="1492250" y="120650"/>
                </a:lnTo>
                <a:lnTo>
                  <a:pt x="1517650" y="120650"/>
                </a:lnTo>
                <a:lnTo>
                  <a:pt x="1549400" y="120650"/>
                </a:lnTo>
                <a:lnTo>
                  <a:pt x="1581150" y="120650"/>
                </a:lnTo>
                <a:lnTo>
                  <a:pt x="1606550" y="114300"/>
                </a:lnTo>
                <a:lnTo>
                  <a:pt x="1638300" y="114300"/>
                </a:lnTo>
                <a:lnTo>
                  <a:pt x="1670050" y="114300"/>
                </a:lnTo>
                <a:lnTo>
                  <a:pt x="1695450" y="107950"/>
                </a:lnTo>
                <a:lnTo>
                  <a:pt x="1727200" y="107950"/>
                </a:lnTo>
                <a:lnTo>
                  <a:pt x="1758950" y="107950"/>
                </a:lnTo>
                <a:lnTo>
                  <a:pt x="1790700" y="107950"/>
                </a:lnTo>
                <a:lnTo>
                  <a:pt x="1822450" y="107950"/>
                </a:lnTo>
                <a:lnTo>
                  <a:pt x="1854200" y="107950"/>
                </a:lnTo>
                <a:lnTo>
                  <a:pt x="1885950" y="101600"/>
                </a:lnTo>
                <a:lnTo>
                  <a:pt x="1917700" y="101600"/>
                </a:lnTo>
                <a:lnTo>
                  <a:pt x="1949450" y="101600"/>
                </a:lnTo>
                <a:lnTo>
                  <a:pt x="1981200" y="95250"/>
                </a:lnTo>
                <a:lnTo>
                  <a:pt x="2012950" y="95250"/>
                </a:lnTo>
                <a:lnTo>
                  <a:pt x="2044700" y="95250"/>
                </a:lnTo>
                <a:lnTo>
                  <a:pt x="2076450" y="88900"/>
                </a:lnTo>
                <a:lnTo>
                  <a:pt x="2108200" y="88900"/>
                </a:lnTo>
                <a:lnTo>
                  <a:pt x="2139950" y="88900"/>
                </a:lnTo>
                <a:lnTo>
                  <a:pt x="2171700" y="82550"/>
                </a:lnTo>
                <a:lnTo>
                  <a:pt x="2203450" y="82550"/>
                </a:lnTo>
                <a:lnTo>
                  <a:pt x="2228850" y="82550"/>
                </a:lnTo>
                <a:lnTo>
                  <a:pt x="2260600" y="82550"/>
                </a:lnTo>
                <a:lnTo>
                  <a:pt x="2292350" y="82550"/>
                </a:lnTo>
                <a:lnTo>
                  <a:pt x="2324100" y="82550"/>
                </a:lnTo>
                <a:lnTo>
                  <a:pt x="2349500" y="76200"/>
                </a:lnTo>
                <a:lnTo>
                  <a:pt x="2381250" y="76200"/>
                </a:lnTo>
                <a:lnTo>
                  <a:pt x="2413000" y="76200"/>
                </a:lnTo>
                <a:lnTo>
                  <a:pt x="2438400" y="69850"/>
                </a:lnTo>
                <a:lnTo>
                  <a:pt x="2470150" y="69850"/>
                </a:lnTo>
                <a:lnTo>
                  <a:pt x="2501900" y="69850"/>
                </a:lnTo>
                <a:lnTo>
                  <a:pt x="2527300" y="63500"/>
                </a:lnTo>
                <a:lnTo>
                  <a:pt x="2559050" y="63500"/>
                </a:lnTo>
                <a:lnTo>
                  <a:pt x="2590800" y="63500"/>
                </a:lnTo>
                <a:lnTo>
                  <a:pt x="2616200" y="63500"/>
                </a:lnTo>
                <a:lnTo>
                  <a:pt x="2647950" y="63500"/>
                </a:lnTo>
                <a:lnTo>
                  <a:pt x="2679700" y="63500"/>
                </a:lnTo>
                <a:lnTo>
                  <a:pt x="2705100" y="57150"/>
                </a:lnTo>
                <a:lnTo>
                  <a:pt x="2736850" y="57150"/>
                </a:lnTo>
                <a:lnTo>
                  <a:pt x="2768600" y="57150"/>
                </a:lnTo>
                <a:lnTo>
                  <a:pt x="2794000" y="50800"/>
                </a:lnTo>
                <a:lnTo>
                  <a:pt x="2825750" y="50800"/>
                </a:lnTo>
                <a:lnTo>
                  <a:pt x="2851150" y="50800"/>
                </a:lnTo>
                <a:lnTo>
                  <a:pt x="2882900" y="44450"/>
                </a:lnTo>
                <a:lnTo>
                  <a:pt x="2908300" y="44450"/>
                </a:lnTo>
                <a:lnTo>
                  <a:pt x="2940050" y="44450"/>
                </a:lnTo>
                <a:lnTo>
                  <a:pt x="2965450" y="38100"/>
                </a:lnTo>
                <a:lnTo>
                  <a:pt x="2990850" y="38100"/>
                </a:lnTo>
                <a:lnTo>
                  <a:pt x="3016250" y="38100"/>
                </a:lnTo>
                <a:lnTo>
                  <a:pt x="3048000" y="31750"/>
                </a:lnTo>
                <a:lnTo>
                  <a:pt x="3073400" y="31750"/>
                </a:lnTo>
                <a:lnTo>
                  <a:pt x="3105150" y="31750"/>
                </a:lnTo>
                <a:lnTo>
                  <a:pt x="3130550" y="31750"/>
                </a:lnTo>
                <a:lnTo>
                  <a:pt x="3155950" y="31750"/>
                </a:lnTo>
                <a:lnTo>
                  <a:pt x="3181350" y="31750"/>
                </a:lnTo>
                <a:lnTo>
                  <a:pt x="3213100" y="25400"/>
                </a:lnTo>
                <a:lnTo>
                  <a:pt x="3238500" y="25400"/>
                </a:lnTo>
                <a:lnTo>
                  <a:pt x="3263900" y="25400"/>
                </a:lnTo>
                <a:lnTo>
                  <a:pt x="3295650" y="19050"/>
                </a:lnTo>
                <a:lnTo>
                  <a:pt x="3321050" y="19050"/>
                </a:lnTo>
                <a:lnTo>
                  <a:pt x="3352800" y="19050"/>
                </a:lnTo>
                <a:lnTo>
                  <a:pt x="3384550" y="12700"/>
                </a:lnTo>
                <a:lnTo>
                  <a:pt x="3409950" y="12700"/>
                </a:lnTo>
                <a:lnTo>
                  <a:pt x="3441700" y="12700"/>
                </a:lnTo>
                <a:lnTo>
                  <a:pt x="3467100" y="6350"/>
                </a:lnTo>
                <a:lnTo>
                  <a:pt x="3498850" y="6350"/>
                </a:lnTo>
                <a:lnTo>
                  <a:pt x="3524250" y="6350"/>
                </a:lnTo>
                <a:lnTo>
                  <a:pt x="3556000" y="6350"/>
                </a:lnTo>
                <a:lnTo>
                  <a:pt x="3581400" y="6350"/>
                </a:lnTo>
                <a:lnTo>
                  <a:pt x="3613150" y="6350"/>
                </a:lnTo>
                <a:lnTo>
                  <a:pt x="3638550" y="6350"/>
                </a:lnTo>
                <a:lnTo>
                  <a:pt x="3670300" y="6350"/>
                </a:lnTo>
                <a:lnTo>
                  <a:pt x="3695700" y="0"/>
                </a:lnTo>
                <a:lnTo>
                  <a:pt x="3727450" y="0"/>
                </a:lnTo>
                <a:lnTo>
                  <a:pt x="3752850" y="0"/>
                </a:lnTo>
                <a:lnTo>
                  <a:pt x="3784600" y="0"/>
                </a:lnTo>
                <a:lnTo>
                  <a:pt x="3810000" y="0"/>
                </a:lnTo>
                <a:lnTo>
                  <a:pt x="3841750" y="0"/>
                </a:lnTo>
                <a:lnTo>
                  <a:pt x="3867150" y="0"/>
                </a:lnTo>
                <a:lnTo>
                  <a:pt x="3898900" y="0"/>
                </a:lnTo>
                <a:lnTo>
                  <a:pt x="3924300" y="0"/>
                </a:lnTo>
                <a:lnTo>
                  <a:pt x="3956050" y="0"/>
                </a:lnTo>
                <a:lnTo>
                  <a:pt x="3987800" y="0"/>
                </a:lnTo>
                <a:lnTo>
                  <a:pt x="4013200" y="0"/>
                </a:lnTo>
                <a:lnTo>
                  <a:pt x="4044950" y="0"/>
                </a:lnTo>
                <a:lnTo>
                  <a:pt x="4076700" y="0"/>
                </a:lnTo>
                <a:lnTo>
                  <a:pt x="4102100" y="0"/>
                </a:lnTo>
                <a:lnTo>
                  <a:pt x="4133850" y="0"/>
                </a:lnTo>
                <a:lnTo>
                  <a:pt x="4165600" y="0"/>
                </a:lnTo>
                <a:lnTo>
                  <a:pt x="4191000" y="0"/>
                </a:lnTo>
                <a:lnTo>
                  <a:pt x="4222750" y="0"/>
                </a:lnTo>
                <a:lnTo>
                  <a:pt x="4254500" y="0"/>
                </a:lnTo>
                <a:lnTo>
                  <a:pt x="4279900" y="0"/>
                </a:lnTo>
                <a:lnTo>
                  <a:pt x="4311650" y="6350"/>
                </a:lnTo>
                <a:lnTo>
                  <a:pt x="4343400" y="6350"/>
                </a:lnTo>
                <a:lnTo>
                  <a:pt x="4368800" y="6350"/>
                </a:lnTo>
                <a:lnTo>
                  <a:pt x="4400550" y="6350"/>
                </a:lnTo>
                <a:lnTo>
                  <a:pt x="4432300" y="6350"/>
                </a:lnTo>
                <a:lnTo>
                  <a:pt x="4464050" y="6350"/>
                </a:lnTo>
                <a:lnTo>
                  <a:pt x="4489450" y="6350"/>
                </a:lnTo>
                <a:lnTo>
                  <a:pt x="4521200" y="6350"/>
                </a:lnTo>
                <a:lnTo>
                  <a:pt x="4546600" y="6350"/>
                </a:lnTo>
                <a:lnTo>
                  <a:pt x="4578350" y="12700"/>
                </a:lnTo>
                <a:lnTo>
                  <a:pt x="4610100" y="12700"/>
                </a:lnTo>
                <a:lnTo>
                  <a:pt x="4635500" y="12700"/>
                </a:lnTo>
                <a:lnTo>
                  <a:pt x="4667250" y="12700"/>
                </a:lnTo>
                <a:lnTo>
                  <a:pt x="4692650" y="12700"/>
                </a:lnTo>
                <a:lnTo>
                  <a:pt x="4724400" y="12700"/>
                </a:lnTo>
                <a:lnTo>
                  <a:pt x="4749800" y="12700"/>
                </a:lnTo>
                <a:lnTo>
                  <a:pt x="4775200" y="12700"/>
                </a:lnTo>
                <a:lnTo>
                  <a:pt x="4800600" y="12700"/>
                </a:lnTo>
                <a:lnTo>
                  <a:pt x="4826000" y="12700"/>
                </a:lnTo>
                <a:lnTo>
                  <a:pt x="4851400" y="12700"/>
                </a:lnTo>
                <a:lnTo>
                  <a:pt x="4876800" y="12700"/>
                </a:lnTo>
                <a:lnTo>
                  <a:pt x="4902200" y="12700"/>
                </a:lnTo>
                <a:lnTo>
                  <a:pt x="4927600" y="12700"/>
                </a:lnTo>
                <a:lnTo>
                  <a:pt x="4953000" y="12700"/>
                </a:lnTo>
                <a:lnTo>
                  <a:pt x="4978400" y="12700"/>
                </a:lnTo>
                <a:lnTo>
                  <a:pt x="4997450" y="12700"/>
                </a:lnTo>
                <a:lnTo>
                  <a:pt x="5022850" y="12700"/>
                </a:lnTo>
                <a:lnTo>
                  <a:pt x="5048250" y="12700"/>
                </a:lnTo>
                <a:lnTo>
                  <a:pt x="5067300" y="12700"/>
                </a:lnTo>
                <a:lnTo>
                  <a:pt x="5092700" y="12700"/>
                </a:lnTo>
                <a:lnTo>
                  <a:pt x="5118100" y="12700"/>
                </a:lnTo>
                <a:lnTo>
                  <a:pt x="5143500" y="12700"/>
                </a:lnTo>
                <a:lnTo>
                  <a:pt x="5168900" y="12700"/>
                </a:lnTo>
                <a:lnTo>
                  <a:pt x="5194300" y="12700"/>
                </a:lnTo>
                <a:lnTo>
                  <a:pt x="5219700" y="12700"/>
                </a:lnTo>
                <a:lnTo>
                  <a:pt x="5245100" y="12700"/>
                </a:lnTo>
                <a:lnTo>
                  <a:pt x="5270500" y="12700"/>
                </a:lnTo>
                <a:lnTo>
                  <a:pt x="5295900" y="12700"/>
                </a:lnTo>
                <a:lnTo>
                  <a:pt x="5321300" y="12700"/>
                </a:lnTo>
                <a:lnTo>
                  <a:pt x="5346700" y="19050"/>
                </a:lnTo>
                <a:lnTo>
                  <a:pt x="5372100" y="19050"/>
                </a:lnTo>
                <a:lnTo>
                  <a:pt x="5403850" y="19050"/>
                </a:lnTo>
                <a:lnTo>
                  <a:pt x="5429250" y="19050"/>
                </a:lnTo>
                <a:lnTo>
                  <a:pt x="5461000" y="25400"/>
                </a:lnTo>
                <a:lnTo>
                  <a:pt x="5486400" y="25400"/>
                </a:lnTo>
                <a:lnTo>
                  <a:pt x="5518150" y="25400"/>
                </a:lnTo>
                <a:lnTo>
                  <a:pt x="5543550" y="31750"/>
                </a:lnTo>
                <a:lnTo>
                  <a:pt x="5575300" y="31750"/>
                </a:lnTo>
                <a:lnTo>
                  <a:pt x="5600700" y="31750"/>
                </a:lnTo>
                <a:lnTo>
                  <a:pt x="5632450" y="38100"/>
                </a:lnTo>
                <a:lnTo>
                  <a:pt x="5657850" y="38100"/>
                </a:lnTo>
                <a:lnTo>
                  <a:pt x="5689600" y="44450"/>
                </a:lnTo>
                <a:lnTo>
                  <a:pt x="5715000" y="50800"/>
                </a:lnTo>
                <a:lnTo>
                  <a:pt x="5746750" y="50800"/>
                </a:lnTo>
                <a:lnTo>
                  <a:pt x="5772150" y="57150"/>
                </a:lnTo>
                <a:lnTo>
                  <a:pt x="5797550" y="57150"/>
                </a:lnTo>
                <a:lnTo>
                  <a:pt x="5829300" y="63500"/>
                </a:lnTo>
                <a:lnTo>
                  <a:pt x="5854700" y="63500"/>
                </a:lnTo>
                <a:lnTo>
                  <a:pt x="5880100" y="69850"/>
                </a:lnTo>
                <a:lnTo>
                  <a:pt x="5905500" y="69850"/>
                </a:lnTo>
                <a:lnTo>
                  <a:pt x="5937250" y="76200"/>
                </a:lnTo>
                <a:lnTo>
                  <a:pt x="5962650" y="76200"/>
                </a:lnTo>
                <a:lnTo>
                  <a:pt x="5988050" y="82550"/>
                </a:lnTo>
                <a:lnTo>
                  <a:pt x="6019800" y="82550"/>
                </a:lnTo>
                <a:lnTo>
                  <a:pt x="6045200" y="82550"/>
                </a:lnTo>
                <a:lnTo>
                  <a:pt x="6070600" y="88900"/>
                </a:lnTo>
                <a:lnTo>
                  <a:pt x="6096000" y="88900"/>
                </a:lnTo>
                <a:lnTo>
                  <a:pt x="6121400" y="88900"/>
                </a:lnTo>
                <a:lnTo>
                  <a:pt x="6146800" y="95250"/>
                </a:lnTo>
                <a:lnTo>
                  <a:pt x="6178550" y="95250"/>
                </a:lnTo>
                <a:lnTo>
                  <a:pt x="6203950" y="95250"/>
                </a:lnTo>
                <a:lnTo>
                  <a:pt x="6229350" y="101600"/>
                </a:lnTo>
                <a:lnTo>
                  <a:pt x="6254750" y="101600"/>
                </a:lnTo>
                <a:lnTo>
                  <a:pt x="6286500" y="101600"/>
                </a:lnTo>
                <a:lnTo>
                  <a:pt x="6311900" y="101600"/>
                </a:lnTo>
                <a:lnTo>
                  <a:pt x="6337300" y="101600"/>
                </a:lnTo>
                <a:lnTo>
                  <a:pt x="6362700" y="101600"/>
                </a:lnTo>
                <a:lnTo>
                  <a:pt x="6388100" y="101600"/>
                </a:lnTo>
                <a:lnTo>
                  <a:pt x="6413500" y="107950"/>
                </a:lnTo>
                <a:lnTo>
                  <a:pt x="6438900" y="107950"/>
                </a:lnTo>
                <a:lnTo>
                  <a:pt x="6464300" y="107950"/>
                </a:lnTo>
                <a:lnTo>
                  <a:pt x="6489700" y="107950"/>
                </a:lnTo>
                <a:lnTo>
                  <a:pt x="6515100" y="107950"/>
                </a:lnTo>
                <a:lnTo>
                  <a:pt x="6540500" y="107950"/>
                </a:lnTo>
                <a:lnTo>
                  <a:pt x="6565900" y="107950"/>
                </a:lnTo>
                <a:lnTo>
                  <a:pt x="6591300" y="107950"/>
                </a:lnTo>
                <a:lnTo>
                  <a:pt x="6616700" y="107950"/>
                </a:lnTo>
                <a:lnTo>
                  <a:pt x="6642100" y="101600"/>
                </a:lnTo>
                <a:lnTo>
                  <a:pt x="6667500" y="101600"/>
                </a:lnTo>
                <a:lnTo>
                  <a:pt x="6692900" y="101600"/>
                </a:lnTo>
                <a:lnTo>
                  <a:pt x="6711950" y="101600"/>
                </a:lnTo>
                <a:lnTo>
                  <a:pt x="6737350" y="101600"/>
                </a:lnTo>
                <a:lnTo>
                  <a:pt x="6762750" y="101600"/>
                </a:lnTo>
                <a:lnTo>
                  <a:pt x="6788150" y="95250"/>
                </a:lnTo>
                <a:lnTo>
                  <a:pt x="6813550" y="95250"/>
                </a:lnTo>
                <a:lnTo>
                  <a:pt x="6838950" y="95250"/>
                </a:lnTo>
                <a:lnTo>
                  <a:pt x="6858000" y="95250"/>
                </a:lnTo>
                <a:lnTo>
                  <a:pt x="6883400" y="88900"/>
                </a:lnTo>
                <a:lnTo>
                  <a:pt x="6908800" y="88900"/>
                </a:lnTo>
                <a:lnTo>
                  <a:pt x="6934200" y="88900"/>
                </a:lnTo>
                <a:lnTo>
                  <a:pt x="6959600" y="88900"/>
                </a:lnTo>
                <a:lnTo>
                  <a:pt x="6985000" y="88900"/>
                </a:lnTo>
                <a:lnTo>
                  <a:pt x="7004050" y="88900"/>
                </a:lnTo>
                <a:lnTo>
                  <a:pt x="7029450" y="82550"/>
                </a:lnTo>
                <a:lnTo>
                  <a:pt x="7054850" y="82550"/>
                </a:lnTo>
                <a:lnTo>
                  <a:pt x="7080250" y="82550"/>
                </a:lnTo>
                <a:lnTo>
                  <a:pt x="7099300" y="82550"/>
                </a:lnTo>
                <a:lnTo>
                  <a:pt x="7124700" y="82550"/>
                </a:lnTo>
                <a:lnTo>
                  <a:pt x="7150100" y="76200"/>
                </a:lnTo>
                <a:lnTo>
                  <a:pt x="7169150" y="76200"/>
                </a:lnTo>
                <a:lnTo>
                  <a:pt x="7194550" y="76200"/>
                </a:lnTo>
                <a:lnTo>
                  <a:pt x="7213600" y="76200"/>
                </a:lnTo>
                <a:lnTo>
                  <a:pt x="7232650" y="76200"/>
                </a:lnTo>
                <a:lnTo>
                  <a:pt x="7251700" y="76200"/>
                </a:lnTo>
                <a:lnTo>
                  <a:pt x="7270750" y="76200"/>
                </a:lnTo>
                <a:lnTo>
                  <a:pt x="7289800" y="76200"/>
                </a:lnTo>
                <a:lnTo>
                  <a:pt x="7308850" y="76200"/>
                </a:lnTo>
                <a:lnTo>
                  <a:pt x="7327900" y="76200"/>
                </a:lnTo>
                <a:lnTo>
                  <a:pt x="7346950" y="76200"/>
                </a:lnTo>
                <a:lnTo>
                  <a:pt x="7366000" y="76200"/>
                </a:lnTo>
                <a:lnTo>
                  <a:pt x="7397750" y="76200"/>
                </a:lnTo>
                <a:lnTo>
                  <a:pt x="7429500" y="76200"/>
                </a:lnTo>
                <a:lnTo>
                  <a:pt x="7461250" y="76200"/>
                </a:lnTo>
                <a:lnTo>
                  <a:pt x="7486650" y="76200"/>
                </a:lnTo>
                <a:lnTo>
                  <a:pt x="7512050" y="76200"/>
                </a:lnTo>
                <a:lnTo>
                  <a:pt x="7537450" y="76200"/>
                </a:lnTo>
                <a:lnTo>
                  <a:pt x="7556500" y="69850"/>
                </a:lnTo>
                <a:lnTo>
                  <a:pt x="7588250" y="69850"/>
                </a:lnTo>
                <a:lnTo>
                  <a:pt x="7613650" y="69850"/>
                </a:lnTo>
                <a:lnTo>
                  <a:pt x="7639050" y="69850"/>
                </a:lnTo>
                <a:lnTo>
                  <a:pt x="7664450" y="69850"/>
                </a:lnTo>
                <a:lnTo>
                  <a:pt x="7689850" y="69850"/>
                </a:lnTo>
                <a:lnTo>
                  <a:pt x="7715250" y="76200"/>
                </a:lnTo>
                <a:lnTo>
                  <a:pt x="7740650" y="76200"/>
                </a:lnTo>
                <a:lnTo>
                  <a:pt x="7772400" y="82550"/>
                </a:lnTo>
                <a:lnTo>
                  <a:pt x="7797800" y="82550"/>
                </a:lnTo>
                <a:lnTo>
                  <a:pt x="7829550" y="88900"/>
                </a:lnTo>
                <a:lnTo>
                  <a:pt x="7854950" y="88900"/>
                </a:lnTo>
                <a:lnTo>
                  <a:pt x="7867650" y="95250"/>
                </a:lnTo>
                <a:lnTo>
                  <a:pt x="7893050" y="107950"/>
                </a:lnTo>
                <a:lnTo>
                  <a:pt x="7918450" y="139700"/>
                </a:lnTo>
                <a:lnTo>
                  <a:pt x="7924800" y="165100"/>
                </a:lnTo>
                <a:lnTo>
                  <a:pt x="7931150" y="190500"/>
                </a:lnTo>
                <a:lnTo>
                  <a:pt x="7937500" y="215900"/>
                </a:lnTo>
                <a:lnTo>
                  <a:pt x="7943850" y="241300"/>
                </a:lnTo>
                <a:lnTo>
                  <a:pt x="7950200" y="273050"/>
                </a:lnTo>
                <a:lnTo>
                  <a:pt x="7950200" y="304800"/>
                </a:lnTo>
                <a:lnTo>
                  <a:pt x="7950200" y="323850"/>
                </a:lnTo>
                <a:lnTo>
                  <a:pt x="7956550" y="349250"/>
                </a:lnTo>
                <a:lnTo>
                  <a:pt x="7956550" y="374650"/>
                </a:lnTo>
                <a:lnTo>
                  <a:pt x="7956550" y="400050"/>
                </a:lnTo>
                <a:lnTo>
                  <a:pt x="7956550" y="425450"/>
                </a:lnTo>
                <a:lnTo>
                  <a:pt x="7956550" y="450850"/>
                </a:lnTo>
                <a:lnTo>
                  <a:pt x="7962900" y="476250"/>
                </a:lnTo>
                <a:lnTo>
                  <a:pt x="7962900" y="501650"/>
                </a:lnTo>
                <a:lnTo>
                  <a:pt x="7962900" y="527050"/>
                </a:lnTo>
                <a:lnTo>
                  <a:pt x="7962900" y="552450"/>
                </a:lnTo>
                <a:lnTo>
                  <a:pt x="7962900" y="577850"/>
                </a:lnTo>
                <a:lnTo>
                  <a:pt x="7962900" y="603250"/>
                </a:lnTo>
                <a:lnTo>
                  <a:pt x="7956550" y="628650"/>
                </a:lnTo>
                <a:lnTo>
                  <a:pt x="7956550" y="654050"/>
                </a:lnTo>
                <a:lnTo>
                  <a:pt x="7950200" y="679450"/>
                </a:lnTo>
                <a:lnTo>
                  <a:pt x="7950200" y="704850"/>
                </a:lnTo>
                <a:lnTo>
                  <a:pt x="7943850" y="730250"/>
                </a:lnTo>
                <a:lnTo>
                  <a:pt x="7943850" y="755650"/>
                </a:lnTo>
                <a:lnTo>
                  <a:pt x="7943850" y="781050"/>
                </a:lnTo>
                <a:lnTo>
                  <a:pt x="7937500" y="806450"/>
                </a:lnTo>
                <a:lnTo>
                  <a:pt x="7931150" y="831850"/>
                </a:lnTo>
                <a:lnTo>
                  <a:pt x="7931150" y="863600"/>
                </a:lnTo>
                <a:lnTo>
                  <a:pt x="7924800" y="889000"/>
                </a:lnTo>
                <a:lnTo>
                  <a:pt x="7924800" y="914400"/>
                </a:lnTo>
                <a:lnTo>
                  <a:pt x="7924800" y="939800"/>
                </a:lnTo>
                <a:lnTo>
                  <a:pt x="7918450" y="965200"/>
                </a:lnTo>
                <a:lnTo>
                  <a:pt x="7918450" y="996950"/>
                </a:lnTo>
                <a:lnTo>
                  <a:pt x="7918450" y="1022350"/>
                </a:lnTo>
                <a:lnTo>
                  <a:pt x="7918450" y="1047750"/>
                </a:lnTo>
                <a:lnTo>
                  <a:pt x="7924800" y="1079500"/>
                </a:lnTo>
                <a:lnTo>
                  <a:pt x="7924800" y="1104900"/>
                </a:lnTo>
                <a:lnTo>
                  <a:pt x="7931150" y="1130300"/>
                </a:lnTo>
                <a:lnTo>
                  <a:pt x="7937500" y="1155700"/>
                </a:lnTo>
                <a:lnTo>
                  <a:pt x="7937500" y="1187450"/>
                </a:lnTo>
                <a:lnTo>
                  <a:pt x="7937500" y="1212850"/>
                </a:lnTo>
                <a:lnTo>
                  <a:pt x="7937500" y="1238250"/>
                </a:lnTo>
                <a:lnTo>
                  <a:pt x="7937500" y="1263650"/>
                </a:lnTo>
                <a:lnTo>
                  <a:pt x="7937500" y="1289050"/>
                </a:lnTo>
                <a:lnTo>
                  <a:pt x="7937500" y="1314450"/>
                </a:lnTo>
                <a:lnTo>
                  <a:pt x="7943850" y="1339850"/>
                </a:lnTo>
                <a:lnTo>
                  <a:pt x="7943850" y="1358900"/>
                </a:lnTo>
                <a:lnTo>
                  <a:pt x="7943850" y="1377950"/>
                </a:lnTo>
                <a:lnTo>
                  <a:pt x="7943850" y="1409700"/>
                </a:lnTo>
                <a:lnTo>
                  <a:pt x="7937500" y="1435100"/>
                </a:lnTo>
                <a:lnTo>
                  <a:pt x="7931150" y="1460500"/>
                </a:lnTo>
                <a:lnTo>
                  <a:pt x="7931150" y="1492250"/>
                </a:lnTo>
                <a:lnTo>
                  <a:pt x="7931150" y="1517650"/>
                </a:lnTo>
                <a:lnTo>
                  <a:pt x="7924800" y="1549400"/>
                </a:lnTo>
                <a:lnTo>
                  <a:pt x="7918450" y="1574800"/>
                </a:lnTo>
                <a:lnTo>
                  <a:pt x="7905750" y="1600200"/>
                </a:lnTo>
                <a:lnTo>
                  <a:pt x="7899400" y="1625600"/>
                </a:lnTo>
                <a:lnTo>
                  <a:pt x="7893050" y="1651000"/>
                </a:lnTo>
                <a:lnTo>
                  <a:pt x="7880350" y="1682750"/>
                </a:lnTo>
                <a:lnTo>
                  <a:pt x="7874000" y="1708150"/>
                </a:lnTo>
                <a:lnTo>
                  <a:pt x="7848600" y="1727200"/>
                </a:lnTo>
                <a:lnTo>
                  <a:pt x="7810500" y="1727200"/>
                </a:lnTo>
                <a:lnTo>
                  <a:pt x="7785100" y="1727200"/>
                </a:lnTo>
                <a:lnTo>
                  <a:pt x="7759700" y="1720850"/>
                </a:lnTo>
                <a:lnTo>
                  <a:pt x="7734300" y="1714500"/>
                </a:lnTo>
                <a:lnTo>
                  <a:pt x="7702550" y="1714500"/>
                </a:lnTo>
                <a:lnTo>
                  <a:pt x="7689850" y="1708150"/>
                </a:lnTo>
                <a:lnTo>
                  <a:pt x="7670800" y="1708150"/>
                </a:lnTo>
                <a:lnTo>
                  <a:pt x="7651750" y="1708150"/>
                </a:lnTo>
                <a:lnTo>
                  <a:pt x="7632700" y="1701800"/>
                </a:lnTo>
                <a:lnTo>
                  <a:pt x="7613650" y="1701800"/>
                </a:lnTo>
                <a:lnTo>
                  <a:pt x="7588250" y="1701800"/>
                </a:lnTo>
                <a:lnTo>
                  <a:pt x="7569200" y="1695450"/>
                </a:lnTo>
                <a:lnTo>
                  <a:pt x="7543800" y="1695450"/>
                </a:lnTo>
                <a:lnTo>
                  <a:pt x="7524750" y="1695450"/>
                </a:lnTo>
                <a:lnTo>
                  <a:pt x="7499350" y="1689100"/>
                </a:lnTo>
                <a:lnTo>
                  <a:pt x="7473950" y="1689100"/>
                </a:lnTo>
                <a:lnTo>
                  <a:pt x="7448550" y="1682750"/>
                </a:lnTo>
                <a:lnTo>
                  <a:pt x="7423150" y="1682750"/>
                </a:lnTo>
                <a:lnTo>
                  <a:pt x="7397750" y="1682750"/>
                </a:lnTo>
                <a:lnTo>
                  <a:pt x="7372350" y="1676400"/>
                </a:lnTo>
                <a:lnTo>
                  <a:pt x="7346950" y="1676400"/>
                </a:lnTo>
                <a:lnTo>
                  <a:pt x="7321550" y="1676400"/>
                </a:lnTo>
                <a:lnTo>
                  <a:pt x="7296150" y="1670050"/>
                </a:lnTo>
                <a:lnTo>
                  <a:pt x="7270750" y="1670050"/>
                </a:lnTo>
                <a:lnTo>
                  <a:pt x="7245350" y="1670050"/>
                </a:lnTo>
                <a:lnTo>
                  <a:pt x="7219950" y="1670050"/>
                </a:lnTo>
                <a:lnTo>
                  <a:pt x="7188200" y="1670050"/>
                </a:lnTo>
                <a:lnTo>
                  <a:pt x="7162800" y="1663700"/>
                </a:lnTo>
                <a:lnTo>
                  <a:pt x="7137400" y="1663700"/>
                </a:lnTo>
                <a:lnTo>
                  <a:pt x="7112000" y="1663700"/>
                </a:lnTo>
                <a:lnTo>
                  <a:pt x="7080250" y="1657350"/>
                </a:lnTo>
                <a:lnTo>
                  <a:pt x="7054850" y="1657350"/>
                </a:lnTo>
                <a:lnTo>
                  <a:pt x="7029450" y="1657350"/>
                </a:lnTo>
                <a:lnTo>
                  <a:pt x="6997700" y="1651000"/>
                </a:lnTo>
                <a:lnTo>
                  <a:pt x="6965950" y="1651000"/>
                </a:lnTo>
                <a:lnTo>
                  <a:pt x="6934200" y="1644650"/>
                </a:lnTo>
                <a:lnTo>
                  <a:pt x="6902450" y="1644650"/>
                </a:lnTo>
                <a:lnTo>
                  <a:pt x="6870700" y="1638300"/>
                </a:lnTo>
                <a:lnTo>
                  <a:pt x="6845300" y="1638300"/>
                </a:lnTo>
                <a:lnTo>
                  <a:pt x="6813550" y="1631950"/>
                </a:lnTo>
                <a:lnTo>
                  <a:pt x="6781800" y="1631950"/>
                </a:lnTo>
                <a:lnTo>
                  <a:pt x="6750050" y="1625600"/>
                </a:lnTo>
                <a:lnTo>
                  <a:pt x="6724650" y="1625600"/>
                </a:lnTo>
                <a:lnTo>
                  <a:pt x="6692900" y="1619250"/>
                </a:lnTo>
                <a:lnTo>
                  <a:pt x="6667500" y="1619250"/>
                </a:lnTo>
                <a:lnTo>
                  <a:pt x="6635750" y="1619250"/>
                </a:lnTo>
                <a:lnTo>
                  <a:pt x="6610350" y="1612900"/>
                </a:lnTo>
                <a:lnTo>
                  <a:pt x="6578600" y="1612900"/>
                </a:lnTo>
                <a:lnTo>
                  <a:pt x="6546850" y="1612900"/>
                </a:lnTo>
                <a:lnTo>
                  <a:pt x="6515100" y="1606550"/>
                </a:lnTo>
                <a:lnTo>
                  <a:pt x="6483350" y="1606550"/>
                </a:lnTo>
                <a:lnTo>
                  <a:pt x="6451600" y="1606550"/>
                </a:lnTo>
                <a:lnTo>
                  <a:pt x="6419850" y="1600200"/>
                </a:lnTo>
                <a:lnTo>
                  <a:pt x="6388100" y="1600200"/>
                </a:lnTo>
                <a:lnTo>
                  <a:pt x="6356350" y="1600200"/>
                </a:lnTo>
                <a:lnTo>
                  <a:pt x="6324600" y="1593850"/>
                </a:lnTo>
                <a:lnTo>
                  <a:pt x="6299200" y="1593850"/>
                </a:lnTo>
                <a:lnTo>
                  <a:pt x="6267450" y="1593850"/>
                </a:lnTo>
                <a:lnTo>
                  <a:pt x="6235700" y="1587500"/>
                </a:lnTo>
                <a:lnTo>
                  <a:pt x="6203950" y="1587500"/>
                </a:lnTo>
                <a:lnTo>
                  <a:pt x="6172200" y="1587500"/>
                </a:lnTo>
                <a:lnTo>
                  <a:pt x="6140450" y="1581150"/>
                </a:lnTo>
                <a:lnTo>
                  <a:pt x="6108700" y="1581150"/>
                </a:lnTo>
                <a:lnTo>
                  <a:pt x="6076950" y="1581150"/>
                </a:lnTo>
                <a:lnTo>
                  <a:pt x="6045200" y="1581150"/>
                </a:lnTo>
                <a:lnTo>
                  <a:pt x="6013450" y="1581150"/>
                </a:lnTo>
                <a:lnTo>
                  <a:pt x="5981700" y="1574800"/>
                </a:lnTo>
                <a:lnTo>
                  <a:pt x="5949950" y="1574800"/>
                </a:lnTo>
                <a:lnTo>
                  <a:pt x="5918200" y="1574800"/>
                </a:lnTo>
                <a:lnTo>
                  <a:pt x="5886450" y="1574800"/>
                </a:lnTo>
                <a:lnTo>
                  <a:pt x="5854700" y="1574800"/>
                </a:lnTo>
                <a:lnTo>
                  <a:pt x="5822950" y="1568450"/>
                </a:lnTo>
                <a:lnTo>
                  <a:pt x="5791200" y="1568450"/>
                </a:lnTo>
                <a:lnTo>
                  <a:pt x="5759450" y="1568450"/>
                </a:lnTo>
                <a:lnTo>
                  <a:pt x="5734050" y="1568450"/>
                </a:lnTo>
                <a:lnTo>
                  <a:pt x="5702300" y="1568450"/>
                </a:lnTo>
                <a:lnTo>
                  <a:pt x="5670550" y="1568450"/>
                </a:lnTo>
                <a:lnTo>
                  <a:pt x="5638800" y="1568450"/>
                </a:lnTo>
                <a:lnTo>
                  <a:pt x="5613400" y="1568450"/>
                </a:lnTo>
                <a:lnTo>
                  <a:pt x="5581650" y="1568450"/>
                </a:lnTo>
                <a:lnTo>
                  <a:pt x="5549900" y="1568450"/>
                </a:lnTo>
                <a:lnTo>
                  <a:pt x="5518150" y="1568450"/>
                </a:lnTo>
                <a:lnTo>
                  <a:pt x="5486400" y="1568450"/>
                </a:lnTo>
                <a:lnTo>
                  <a:pt x="5454650" y="1568450"/>
                </a:lnTo>
                <a:lnTo>
                  <a:pt x="5422900" y="1568450"/>
                </a:lnTo>
                <a:lnTo>
                  <a:pt x="5391150" y="1568450"/>
                </a:lnTo>
                <a:lnTo>
                  <a:pt x="5365750" y="1568450"/>
                </a:lnTo>
                <a:lnTo>
                  <a:pt x="5334000" y="1568450"/>
                </a:lnTo>
                <a:lnTo>
                  <a:pt x="5302250" y="1568450"/>
                </a:lnTo>
                <a:lnTo>
                  <a:pt x="5270500" y="1568450"/>
                </a:lnTo>
                <a:lnTo>
                  <a:pt x="5238750" y="1568450"/>
                </a:lnTo>
                <a:lnTo>
                  <a:pt x="5207000" y="1568450"/>
                </a:lnTo>
                <a:lnTo>
                  <a:pt x="5181600" y="1568450"/>
                </a:lnTo>
                <a:lnTo>
                  <a:pt x="5149850" y="1568450"/>
                </a:lnTo>
                <a:lnTo>
                  <a:pt x="5124450" y="1568450"/>
                </a:lnTo>
                <a:lnTo>
                  <a:pt x="5092700" y="1568450"/>
                </a:lnTo>
                <a:lnTo>
                  <a:pt x="5067300" y="1568450"/>
                </a:lnTo>
                <a:lnTo>
                  <a:pt x="5035550" y="1568450"/>
                </a:lnTo>
                <a:lnTo>
                  <a:pt x="5010150" y="1568450"/>
                </a:lnTo>
                <a:lnTo>
                  <a:pt x="4978400" y="1568450"/>
                </a:lnTo>
                <a:lnTo>
                  <a:pt x="4953000" y="1568450"/>
                </a:lnTo>
                <a:lnTo>
                  <a:pt x="4921250" y="1568450"/>
                </a:lnTo>
                <a:lnTo>
                  <a:pt x="4889500" y="1568450"/>
                </a:lnTo>
                <a:lnTo>
                  <a:pt x="4857750" y="1568450"/>
                </a:lnTo>
                <a:lnTo>
                  <a:pt x="4826000" y="1568450"/>
                </a:lnTo>
                <a:lnTo>
                  <a:pt x="4800600" y="1568450"/>
                </a:lnTo>
                <a:lnTo>
                  <a:pt x="4768850" y="1568450"/>
                </a:lnTo>
                <a:lnTo>
                  <a:pt x="4737100" y="1568450"/>
                </a:lnTo>
                <a:lnTo>
                  <a:pt x="4711700" y="1568450"/>
                </a:lnTo>
                <a:lnTo>
                  <a:pt x="4679950" y="1568450"/>
                </a:lnTo>
                <a:lnTo>
                  <a:pt x="4648200" y="1568450"/>
                </a:lnTo>
                <a:lnTo>
                  <a:pt x="4622800" y="1568450"/>
                </a:lnTo>
                <a:lnTo>
                  <a:pt x="4591050" y="1568450"/>
                </a:lnTo>
                <a:lnTo>
                  <a:pt x="4559300" y="1568450"/>
                </a:lnTo>
                <a:lnTo>
                  <a:pt x="4533900" y="1568450"/>
                </a:lnTo>
                <a:lnTo>
                  <a:pt x="4502150" y="1568450"/>
                </a:lnTo>
                <a:lnTo>
                  <a:pt x="4476750" y="1562100"/>
                </a:lnTo>
                <a:lnTo>
                  <a:pt x="4451350" y="1562100"/>
                </a:lnTo>
                <a:lnTo>
                  <a:pt x="4425950" y="1562100"/>
                </a:lnTo>
                <a:lnTo>
                  <a:pt x="4400550" y="1562100"/>
                </a:lnTo>
                <a:lnTo>
                  <a:pt x="4375150" y="1562100"/>
                </a:lnTo>
                <a:lnTo>
                  <a:pt x="4349750" y="1562100"/>
                </a:lnTo>
                <a:lnTo>
                  <a:pt x="4318000" y="1562100"/>
                </a:lnTo>
                <a:lnTo>
                  <a:pt x="4292600" y="1562100"/>
                </a:lnTo>
                <a:lnTo>
                  <a:pt x="4267200" y="1562100"/>
                </a:lnTo>
                <a:lnTo>
                  <a:pt x="4241800" y="1562100"/>
                </a:lnTo>
                <a:lnTo>
                  <a:pt x="4216400" y="1562100"/>
                </a:lnTo>
                <a:lnTo>
                  <a:pt x="4191000" y="1562100"/>
                </a:lnTo>
                <a:lnTo>
                  <a:pt x="4165600" y="1562100"/>
                </a:lnTo>
                <a:lnTo>
                  <a:pt x="4140200" y="1562100"/>
                </a:lnTo>
                <a:lnTo>
                  <a:pt x="4114800" y="1562100"/>
                </a:lnTo>
                <a:lnTo>
                  <a:pt x="4089400" y="1562100"/>
                </a:lnTo>
                <a:lnTo>
                  <a:pt x="4064000" y="1562100"/>
                </a:lnTo>
                <a:lnTo>
                  <a:pt x="4038600" y="1562100"/>
                </a:lnTo>
                <a:lnTo>
                  <a:pt x="4013200" y="1562100"/>
                </a:lnTo>
                <a:lnTo>
                  <a:pt x="3987800" y="1562100"/>
                </a:lnTo>
                <a:lnTo>
                  <a:pt x="3962400" y="1562100"/>
                </a:lnTo>
                <a:lnTo>
                  <a:pt x="3937000" y="1562100"/>
                </a:lnTo>
                <a:lnTo>
                  <a:pt x="3917950" y="1562100"/>
                </a:lnTo>
                <a:lnTo>
                  <a:pt x="3892550" y="1562100"/>
                </a:lnTo>
                <a:lnTo>
                  <a:pt x="3867150" y="1562100"/>
                </a:lnTo>
                <a:lnTo>
                  <a:pt x="3841750" y="1562100"/>
                </a:lnTo>
                <a:lnTo>
                  <a:pt x="3816350" y="1562100"/>
                </a:lnTo>
                <a:lnTo>
                  <a:pt x="3790950" y="1562100"/>
                </a:lnTo>
                <a:lnTo>
                  <a:pt x="3765550" y="1562100"/>
                </a:lnTo>
                <a:lnTo>
                  <a:pt x="3740150" y="1562100"/>
                </a:lnTo>
                <a:lnTo>
                  <a:pt x="3714750" y="1562100"/>
                </a:lnTo>
                <a:lnTo>
                  <a:pt x="3695700" y="1562100"/>
                </a:lnTo>
                <a:lnTo>
                  <a:pt x="3670300" y="1562100"/>
                </a:lnTo>
                <a:lnTo>
                  <a:pt x="3644900" y="1555750"/>
                </a:lnTo>
                <a:lnTo>
                  <a:pt x="3625850" y="1555750"/>
                </a:lnTo>
                <a:lnTo>
                  <a:pt x="3600450" y="1555750"/>
                </a:lnTo>
                <a:lnTo>
                  <a:pt x="3575050" y="1555750"/>
                </a:lnTo>
                <a:lnTo>
                  <a:pt x="3556000" y="1555750"/>
                </a:lnTo>
                <a:lnTo>
                  <a:pt x="3530600" y="1555750"/>
                </a:lnTo>
                <a:lnTo>
                  <a:pt x="3505200" y="1555750"/>
                </a:lnTo>
                <a:lnTo>
                  <a:pt x="3486150" y="1555750"/>
                </a:lnTo>
                <a:lnTo>
                  <a:pt x="3460750" y="1555750"/>
                </a:lnTo>
                <a:lnTo>
                  <a:pt x="3435350" y="1549400"/>
                </a:lnTo>
                <a:lnTo>
                  <a:pt x="3416300" y="1549400"/>
                </a:lnTo>
                <a:lnTo>
                  <a:pt x="3390900" y="1549400"/>
                </a:lnTo>
                <a:lnTo>
                  <a:pt x="3365500" y="1549400"/>
                </a:lnTo>
                <a:lnTo>
                  <a:pt x="3346450" y="1543050"/>
                </a:lnTo>
                <a:lnTo>
                  <a:pt x="3321050" y="1543050"/>
                </a:lnTo>
                <a:lnTo>
                  <a:pt x="3302000" y="1543050"/>
                </a:lnTo>
                <a:lnTo>
                  <a:pt x="3282950" y="1536700"/>
                </a:lnTo>
                <a:lnTo>
                  <a:pt x="3257550" y="1536700"/>
                </a:lnTo>
                <a:lnTo>
                  <a:pt x="3238500" y="1536700"/>
                </a:lnTo>
                <a:lnTo>
                  <a:pt x="3219450" y="1530350"/>
                </a:lnTo>
                <a:lnTo>
                  <a:pt x="3194050" y="1530350"/>
                </a:lnTo>
                <a:lnTo>
                  <a:pt x="3175000" y="1530350"/>
                </a:lnTo>
                <a:lnTo>
                  <a:pt x="3155950" y="1524000"/>
                </a:lnTo>
                <a:lnTo>
                  <a:pt x="3136900" y="1524000"/>
                </a:lnTo>
                <a:lnTo>
                  <a:pt x="3117850" y="1524000"/>
                </a:lnTo>
                <a:lnTo>
                  <a:pt x="3092450" y="1517650"/>
                </a:lnTo>
                <a:lnTo>
                  <a:pt x="3073400" y="1517650"/>
                </a:lnTo>
                <a:lnTo>
                  <a:pt x="3054350" y="1517650"/>
                </a:lnTo>
                <a:lnTo>
                  <a:pt x="3028950" y="1511300"/>
                </a:lnTo>
                <a:lnTo>
                  <a:pt x="3009900" y="1511300"/>
                </a:lnTo>
                <a:lnTo>
                  <a:pt x="2984500" y="1504950"/>
                </a:lnTo>
                <a:lnTo>
                  <a:pt x="2965450" y="1504950"/>
                </a:lnTo>
                <a:lnTo>
                  <a:pt x="2940050" y="1498600"/>
                </a:lnTo>
                <a:lnTo>
                  <a:pt x="2921000" y="1498600"/>
                </a:lnTo>
                <a:lnTo>
                  <a:pt x="2895600" y="1498600"/>
                </a:lnTo>
                <a:lnTo>
                  <a:pt x="2876550" y="1492250"/>
                </a:lnTo>
                <a:lnTo>
                  <a:pt x="2851150" y="1492250"/>
                </a:lnTo>
                <a:lnTo>
                  <a:pt x="2825750" y="1492250"/>
                </a:lnTo>
                <a:lnTo>
                  <a:pt x="2806700" y="1485900"/>
                </a:lnTo>
                <a:lnTo>
                  <a:pt x="2781300" y="1485900"/>
                </a:lnTo>
                <a:lnTo>
                  <a:pt x="2755900" y="1485900"/>
                </a:lnTo>
                <a:lnTo>
                  <a:pt x="2730500" y="1479550"/>
                </a:lnTo>
                <a:lnTo>
                  <a:pt x="2705100" y="1479550"/>
                </a:lnTo>
                <a:lnTo>
                  <a:pt x="2679700" y="1479550"/>
                </a:lnTo>
                <a:lnTo>
                  <a:pt x="2654300" y="1473200"/>
                </a:lnTo>
                <a:lnTo>
                  <a:pt x="2628900" y="1473200"/>
                </a:lnTo>
                <a:lnTo>
                  <a:pt x="2603500" y="1473200"/>
                </a:lnTo>
                <a:lnTo>
                  <a:pt x="2578100" y="1473200"/>
                </a:lnTo>
                <a:lnTo>
                  <a:pt x="2552700" y="1473200"/>
                </a:lnTo>
                <a:lnTo>
                  <a:pt x="2527300" y="1466850"/>
                </a:lnTo>
                <a:lnTo>
                  <a:pt x="2501900" y="1466850"/>
                </a:lnTo>
                <a:lnTo>
                  <a:pt x="2476500" y="1466850"/>
                </a:lnTo>
                <a:lnTo>
                  <a:pt x="2451100" y="1466850"/>
                </a:lnTo>
                <a:lnTo>
                  <a:pt x="2425700" y="1466850"/>
                </a:lnTo>
                <a:lnTo>
                  <a:pt x="2400300" y="1466850"/>
                </a:lnTo>
                <a:lnTo>
                  <a:pt x="2374900" y="1466850"/>
                </a:lnTo>
                <a:lnTo>
                  <a:pt x="2349500" y="1466850"/>
                </a:lnTo>
                <a:lnTo>
                  <a:pt x="2330450" y="1466850"/>
                </a:lnTo>
                <a:lnTo>
                  <a:pt x="2305050" y="1466850"/>
                </a:lnTo>
                <a:lnTo>
                  <a:pt x="2279650" y="1466850"/>
                </a:lnTo>
                <a:lnTo>
                  <a:pt x="2254250" y="1466850"/>
                </a:lnTo>
                <a:lnTo>
                  <a:pt x="2235200" y="1466850"/>
                </a:lnTo>
                <a:lnTo>
                  <a:pt x="2209800" y="1466850"/>
                </a:lnTo>
                <a:lnTo>
                  <a:pt x="2184400" y="1466850"/>
                </a:lnTo>
                <a:lnTo>
                  <a:pt x="2165350" y="1466850"/>
                </a:lnTo>
                <a:lnTo>
                  <a:pt x="2139950" y="1466850"/>
                </a:lnTo>
                <a:lnTo>
                  <a:pt x="2114550" y="1466850"/>
                </a:lnTo>
                <a:lnTo>
                  <a:pt x="2095500" y="1466850"/>
                </a:lnTo>
                <a:lnTo>
                  <a:pt x="2070100" y="1466850"/>
                </a:lnTo>
                <a:lnTo>
                  <a:pt x="2044700" y="1466850"/>
                </a:lnTo>
                <a:lnTo>
                  <a:pt x="2025650" y="1466850"/>
                </a:lnTo>
                <a:lnTo>
                  <a:pt x="2000250" y="1466850"/>
                </a:lnTo>
                <a:lnTo>
                  <a:pt x="1974850" y="1466850"/>
                </a:lnTo>
                <a:lnTo>
                  <a:pt x="1955800" y="1466850"/>
                </a:lnTo>
                <a:lnTo>
                  <a:pt x="1930400" y="1466850"/>
                </a:lnTo>
                <a:lnTo>
                  <a:pt x="1911350" y="1466850"/>
                </a:lnTo>
                <a:lnTo>
                  <a:pt x="1885950" y="1466850"/>
                </a:lnTo>
                <a:lnTo>
                  <a:pt x="1860550" y="1466850"/>
                </a:lnTo>
                <a:lnTo>
                  <a:pt x="1835150" y="1466850"/>
                </a:lnTo>
                <a:lnTo>
                  <a:pt x="1809750" y="1466850"/>
                </a:lnTo>
                <a:lnTo>
                  <a:pt x="1790700" y="1466850"/>
                </a:lnTo>
                <a:lnTo>
                  <a:pt x="1765300" y="1473200"/>
                </a:lnTo>
                <a:lnTo>
                  <a:pt x="1739900" y="1473200"/>
                </a:lnTo>
                <a:lnTo>
                  <a:pt x="1714500" y="1473200"/>
                </a:lnTo>
                <a:lnTo>
                  <a:pt x="1695450" y="1473200"/>
                </a:lnTo>
                <a:lnTo>
                  <a:pt x="1670050" y="1473200"/>
                </a:lnTo>
                <a:lnTo>
                  <a:pt x="1644650" y="1473200"/>
                </a:lnTo>
                <a:lnTo>
                  <a:pt x="1625600" y="1473200"/>
                </a:lnTo>
                <a:lnTo>
                  <a:pt x="1600200" y="1473200"/>
                </a:lnTo>
                <a:lnTo>
                  <a:pt x="1581150" y="1473200"/>
                </a:lnTo>
                <a:lnTo>
                  <a:pt x="1555750" y="1473200"/>
                </a:lnTo>
                <a:lnTo>
                  <a:pt x="1530350" y="1473200"/>
                </a:lnTo>
                <a:lnTo>
                  <a:pt x="1511300" y="1473200"/>
                </a:lnTo>
                <a:lnTo>
                  <a:pt x="1485900" y="1473200"/>
                </a:lnTo>
                <a:lnTo>
                  <a:pt x="1460500" y="1473200"/>
                </a:lnTo>
                <a:lnTo>
                  <a:pt x="1435100" y="1473200"/>
                </a:lnTo>
                <a:lnTo>
                  <a:pt x="1416050" y="1473200"/>
                </a:lnTo>
                <a:lnTo>
                  <a:pt x="1390650" y="1473200"/>
                </a:lnTo>
                <a:lnTo>
                  <a:pt x="1371600" y="1473200"/>
                </a:lnTo>
                <a:lnTo>
                  <a:pt x="1346200" y="1473200"/>
                </a:lnTo>
                <a:lnTo>
                  <a:pt x="1320800" y="1473200"/>
                </a:lnTo>
                <a:lnTo>
                  <a:pt x="1301750" y="1473200"/>
                </a:lnTo>
                <a:lnTo>
                  <a:pt x="1276350" y="1479550"/>
                </a:lnTo>
                <a:lnTo>
                  <a:pt x="1257300" y="1479550"/>
                </a:lnTo>
                <a:lnTo>
                  <a:pt x="1231900" y="1479550"/>
                </a:lnTo>
                <a:lnTo>
                  <a:pt x="1212850" y="1479550"/>
                </a:lnTo>
                <a:lnTo>
                  <a:pt x="1193800" y="1479550"/>
                </a:lnTo>
                <a:lnTo>
                  <a:pt x="1168400" y="1479550"/>
                </a:lnTo>
                <a:lnTo>
                  <a:pt x="1149350" y="1479550"/>
                </a:lnTo>
                <a:lnTo>
                  <a:pt x="1130300" y="1479550"/>
                </a:lnTo>
                <a:lnTo>
                  <a:pt x="1104900" y="1479550"/>
                </a:lnTo>
                <a:lnTo>
                  <a:pt x="1085850" y="1485900"/>
                </a:lnTo>
                <a:lnTo>
                  <a:pt x="1066800" y="1485900"/>
                </a:lnTo>
                <a:lnTo>
                  <a:pt x="1041400" y="1485900"/>
                </a:lnTo>
                <a:lnTo>
                  <a:pt x="1022350" y="1485900"/>
                </a:lnTo>
                <a:lnTo>
                  <a:pt x="1003300" y="1485900"/>
                </a:lnTo>
                <a:lnTo>
                  <a:pt x="984250" y="1485900"/>
                </a:lnTo>
                <a:lnTo>
                  <a:pt x="965200" y="1485900"/>
                </a:lnTo>
                <a:lnTo>
                  <a:pt x="933450" y="1485900"/>
                </a:lnTo>
                <a:lnTo>
                  <a:pt x="914400" y="1485900"/>
                </a:lnTo>
                <a:lnTo>
                  <a:pt x="895350" y="1485900"/>
                </a:lnTo>
                <a:lnTo>
                  <a:pt x="876300" y="1485900"/>
                </a:lnTo>
                <a:lnTo>
                  <a:pt x="831850" y="1485900"/>
                </a:lnTo>
                <a:lnTo>
                  <a:pt x="806450" y="1485900"/>
                </a:lnTo>
                <a:lnTo>
                  <a:pt x="781050" y="1485900"/>
                </a:lnTo>
                <a:lnTo>
                  <a:pt x="755650" y="1485900"/>
                </a:lnTo>
                <a:lnTo>
                  <a:pt x="730250" y="1485900"/>
                </a:lnTo>
                <a:lnTo>
                  <a:pt x="704850" y="1485900"/>
                </a:lnTo>
                <a:lnTo>
                  <a:pt x="679450" y="1485900"/>
                </a:lnTo>
                <a:lnTo>
                  <a:pt x="654050" y="1485900"/>
                </a:lnTo>
                <a:lnTo>
                  <a:pt x="635000" y="1485900"/>
                </a:lnTo>
                <a:lnTo>
                  <a:pt x="609600" y="1485900"/>
                </a:lnTo>
                <a:lnTo>
                  <a:pt x="590550" y="1485900"/>
                </a:lnTo>
                <a:lnTo>
                  <a:pt x="565150" y="1485900"/>
                </a:lnTo>
                <a:lnTo>
                  <a:pt x="546100" y="1485900"/>
                </a:lnTo>
                <a:lnTo>
                  <a:pt x="527050" y="1479550"/>
                </a:lnTo>
                <a:lnTo>
                  <a:pt x="495300" y="1479550"/>
                </a:lnTo>
                <a:lnTo>
                  <a:pt x="469900" y="1479550"/>
                </a:lnTo>
                <a:lnTo>
                  <a:pt x="444500" y="1473200"/>
                </a:lnTo>
                <a:lnTo>
                  <a:pt x="419100" y="1473200"/>
                </a:lnTo>
                <a:lnTo>
                  <a:pt x="393700" y="1473200"/>
                </a:lnTo>
                <a:lnTo>
                  <a:pt x="361950" y="1473200"/>
                </a:lnTo>
                <a:lnTo>
                  <a:pt x="342900" y="1466850"/>
                </a:lnTo>
                <a:lnTo>
                  <a:pt x="317500" y="1466850"/>
                </a:lnTo>
                <a:lnTo>
                  <a:pt x="292100" y="1466850"/>
                </a:lnTo>
                <a:lnTo>
                  <a:pt x="260350" y="1466850"/>
                </a:lnTo>
                <a:lnTo>
                  <a:pt x="234950" y="1466850"/>
                </a:lnTo>
                <a:lnTo>
                  <a:pt x="209550" y="1466850"/>
                </a:lnTo>
                <a:lnTo>
                  <a:pt x="177800" y="1466850"/>
                </a:lnTo>
                <a:lnTo>
                  <a:pt x="152400" y="1473200"/>
                </a:lnTo>
                <a:lnTo>
                  <a:pt x="127000" y="1473200"/>
                </a:lnTo>
                <a:lnTo>
                  <a:pt x="95250" y="1479550"/>
                </a:lnTo>
                <a:lnTo>
                  <a:pt x="69850" y="1485900"/>
                </a:lnTo>
                <a:lnTo>
                  <a:pt x="38100" y="1485900"/>
                </a:lnTo>
                <a:lnTo>
                  <a:pt x="12700" y="1485900"/>
                </a:lnTo>
                <a:lnTo>
                  <a:pt x="0" y="1492250"/>
                </a:lnTo>
                <a:lnTo>
                  <a:pt x="0" y="1498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7" name="SMARTINK"/>
          <p:cNvSpPr/>
          <p:nvPr/>
        </p:nvSpPr>
        <p:spPr bwMode="auto">
          <a:xfrm>
            <a:off x="938566" y="5397500"/>
            <a:ext cx="25401" cy="146051"/>
          </a:xfrm>
          <a:custGeom>
            <a:avLst/>
            <a:gdLst/>
            <a:ahLst/>
            <a:cxnLst/>
            <a:rect l="0" t="0" r="0" b="0"/>
            <a:pathLst>
              <a:path w="25401" h="146051">
                <a:moveTo>
                  <a:pt x="6350" y="0"/>
                </a:moveTo>
                <a:lnTo>
                  <a:pt x="0" y="1270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12700" y="127000"/>
                </a:lnTo>
                <a:lnTo>
                  <a:pt x="19050" y="95250"/>
                </a:lnTo>
                <a:lnTo>
                  <a:pt x="2540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8" name="SMARTINK"/>
          <p:cNvSpPr/>
          <p:nvPr/>
        </p:nvSpPr>
        <p:spPr bwMode="auto">
          <a:xfrm>
            <a:off x="1046516" y="2495550"/>
            <a:ext cx="241301" cy="1117601"/>
          </a:xfrm>
          <a:custGeom>
            <a:avLst/>
            <a:gdLst/>
            <a:ahLst/>
            <a:cxnLst/>
            <a:rect l="0" t="0" r="0" b="0"/>
            <a:pathLst>
              <a:path w="241301" h="1117601">
                <a:moveTo>
                  <a:pt x="241300" y="6350"/>
                </a:moveTo>
                <a:lnTo>
                  <a:pt x="228600" y="0"/>
                </a:lnTo>
                <a:lnTo>
                  <a:pt x="215900" y="6350"/>
                </a:lnTo>
                <a:lnTo>
                  <a:pt x="190500" y="38100"/>
                </a:lnTo>
                <a:lnTo>
                  <a:pt x="177800" y="63500"/>
                </a:lnTo>
                <a:lnTo>
                  <a:pt x="165100" y="82550"/>
                </a:lnTo>
                <a:lnTo>
                  <a:pt x="152400" y="107950"/>
                </a:lnTo>
                <a:lnTo>
                  <a:pt x="133350" y="139700"/>
                </a:lnTo>
                <a:lnTo>
                  <a:pt x="127000" y="158750"/>
                </a:lnTo>
                <a:lnTo>
                  <a:pt x="120650" y="171450"/>
                </a:lnTo>
                <a:lnTo>
                  <a:pt x="107950" y="196850"/>
                </a:lnTo>
                <a:lnTo>
                  <a:pt x="101600" y="215900"/>
                </a:lnTo>
                <a:lnTo>
                  <a:pt x="95250" y="234950"/>
                </a:lnTo>
                <a:lnTo>
                  <a:pt x="82550" y="260350"/>
                </a:lnTo>
                <a:lnTo>
                  <a:pt x="76200" y="285750"/>
                </a:lnTo>
                <a:lnTo>
                  <a:pt x="69850" y="311150"/>
                </a:lnTo>
                <a:lnTo>
                  <a:pt x="63500" y="336550"/>
                </a:lnTo>
                <a:lnTo>
                  <a:pt x="57150" y="361950"/>
                </a:lnTo>
                <a:lnTo>
                  <a:pt x="50800" y="393700"/>
                </a:lnTo>
                <a:lnTo>
                  <a:pt x="44450" y="425450"/>
                </a:lnTo>
                <a:lnTo>
                  <a:pt x="38100" y="457200"/>
                </a:lnTo>
                <a:lnTo>
                  <a:pt x="31750" y="482600"/>
                </a:lnTo>
                <a:lnTo>
                  <a:pt x="25400" y="514350"/>
                </a:lnTo>
                <a:lnTo>
                  <a:pt x="19050" y="546100"/>
                </a:lnTo>
                <a:lnTo>
                  <a:pt x="12700" y="577850"/>
                </a:lnTo>
                <a:lnTo>
                  <a:pt x="6350" y="609600"/>
                </a:lnTo>
                <a:lnTo>
                  <a:pt x="6350" y="641350"/>
                </a:lnTo>
                <a:lnTo>
                  <a:pt x="0" y="666750"/>
                </a:lnTo>
                <a:lnTo>
                  <a:pt x="0" y="698500"/>
                </a:lnTo>
                <a:lnTo>
                  <a:pt x="0" y="723900"/>
                </a:lnTo>
                <a:lnTo>
                  <a:pt x="6350" y="755650"/>
                </a:lnTo>
                <a:lnTo>
                  <a:pt x="6350" y="781050"/>
                </a:lnTo>
                <a:lnTo>
                  <a:pt x="12700" y="806450"/>
                </a:lnTo>
                <a:lnTo>
                  <a:pt x="19050" y="831850"/>
                </a:lnTo>
                <a:lnTo>
                  <a:pt x="25400" y="857250"/>
                </a:lnTo>
                <a:lnTo>
                  <a:pt x="31750" y="882650"/>
                </a:lnTo>
                <a:lnTo>
                  <a:pt x="44450" y="908050"/>
                </a:lnTo>
                <a:lnTo>
                  <a:pt x="50800" y="933450"/>
                </a:lnTo>
                <a:lnTo>
                  <a:pt x="57150" y="952500"/>
                </a:lnTo>
                <a:lnTo>
                  <a:pt x="69850" y="977900"/>
                </a:lnTo>
                <a:lnTo>
                  <a:pt x="76200" y="996950"/>
                </a:lnTo>
                <a:lnTo>
                  <a:pt x="88900" y="1016000"/>
                </a:lnTo>
                <a:lnTo>
                  <a:pt x="95250" y="1035050"/>
                </a:lnTo>
                <a:lnTo>
                  <a:pt x="101600" y="1054100"/>
                </a:lnTo>
                <a:lnTo>
                  <a:pt x="114300" y="1073150"/>
                </a:lnTo>
                <a:lnTo>
                  <a:pt x="127000" y="1104900"/>
                </a:lnTo>
                <a:lnTo>
                  <a:pt x="133350" y="1117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9" name="SMARTINK"/>
          <p:cNvSpPr/>
          <p:nvPr/>
        </p:nvSpPr>
        <p:spPr bwMode="auto">
          <a:xfrm>
            <a:off x="8583966" y="2305050"/>
            <a:ext cx="355601" cy="1174751"/>
          </a:xfrm>
          <a:custGeom>
            <a:avLst/>
            <a:gdLst/>
            <a:ahLst/>
            <a:cxnLst/>
            <a:rect l="0" t="0" r="0" b="0"/>
            <a:pathLst>
              <a:path w="355601" h="1174751">
                <a:moveTo>
                  <a:pt x="0" y="12700"/>
                </a:moveTo>
                <a:lnTo>
                  <a:pt x="6350" y="0"/>
                </a:lnTo>
                <a:lnTo>
                  <a:pt x="44450" y="6350"/>
                </a:lnTo>
                <a:lnTo>
                  <a:pt x="76200" y="19050"/>
                </a:lnTo>
                <a:lnTo>
                  <a:pt x="101600" y="38100"/>
                </a:lnTo>
                <a:lnTo>
                  <a:pt x="133350" y="63500"/>
                </a:lnTo>
                <a:lnTo>
                  <a:pt x="158750" y="95250"/>
                </a:lnTo>
                <a:lnTo>
                  <a:pt x="184150" y="120650"/>
                </a:lnTo>
                <a:lnTo>
                  <a:pt x="196850" y="146050"/>
                </a:lnTo>
                <a:lnTo>
                  <a:pt x="209550" y="171450"/>
                </a:lnTo>
                <a:lnTo>
                  <a:pt x="215900" y="203200"/>
                </a:lnTo>
                <a:lnTo>
                  <a:pt x="228600" y="228600"/>
                </a:lnTo>
                <a:lnTo>
                  <a:pt x="234950" y="254000"/>
                </a:lnTo>
                <a:lnTo>
                  <a:pt x="247650" y="279400"/>
                </a:lnTo>
                <a:lnTo>
                  <a:pt x="254000" y="304800"/>
                </a:lnTo>
                <a:lnTo>
                  <a:pt x="260350" y="330200"/>
                </a:lnTo>
                <a:lnTo>
                  <a:pt x="273050" y="355600"/>
                </a:lnTo>
                <a:lnTo>
                  <a:pt x="285750" y="387350"/>
                </a:lnTo>
                <a:lnTo>
                  <a:pt x="292100" y="419100"/>
                </a:lnTo>
                <a:lnTo>
                  <a:pt x="298450" y="444500"/>
                </a:lnTo>
                <a:lnTo>
                  <a:pt x="304800" y="476250"/>
                </a:lnTo>
                <a:lnTo>
                  <a:pt x="311150" y="501650"/>
                </a:lnTo>
                <a:lnTo>
                  <a:pt x="317500" y="533400"/>
                </a:lnTo>
                <a:lnTo>
                  <a:pt x="323850" y="558800"/>
                </a:lnTo>
                <a:lnTo>
                  <a:pt x="330200" y="584200"/>
                </a:lnTo>
                <a:lnTo>
                  <a:pt x="336550" y="615950"/>
                </a:lnTo>
                <a:lnTo>
                  <a:pt x="342900" y="641350"/>
                </a:lnTo>
                <a:lnTo>
                  <a:pt x="349250" y="666750"/>
                </a:lnTo>
                <a:lnTo>
                  <a:pt x="349250" y="692150"/>
                </a:lnTo>
                <a:lnTo>
                  <a:pt x="349250" y="717550"/>
                </a:lnTo>
                <a:lnTo>
                  <a:pt x="355600" y="742950"/>
                </a:lnTo>
                <a:lnTo>
                  <a:pt x="355600" y="774700"/>
                </a:lnTo>
                <a:lnTo>
                  <a:pt x="355600" y="800100"/>
                </a:lnTo>
                <a:lnTo>
                  <a:pt x="355600" y="825500"/>
                </a:lnTo>
                <a:lnTo>
                  <a:pt x="355600" y="850900"/>
                </a:lnTo>
                <a:lnTo>
                  <a:pt x="355600" y="876300"/>
                </a:lnTo>
                <a:lnTo>
                  <a:pt x="349250" y="901700"/>
                </a:lnTo>
                <a:lnTo>
                  <a:pt x="342900" y="933450"/>
                </a:lnTo>
                <a:lnTo>
                  <a:pt x="342900" y="958850"/>
                </a:lnTo>
                <a:lnTo>
                  <a:pt x="336550" y="990600"/>
                </a:lnTo>
                <a:lnTo>
                  <a:pt x="323850" y="1016000"/>
                </a:lnTo>
                <a:lnTo>
                  <a:pt x="317500" y="1047750"/>
                </a:lnTo>
                <a:lnTo>
                  <a:pt x="304800" y="1079500"/>
                </a:lnTo>
                <a:lnTo>
                  <a:pt x="304800" y="1104900"/>
                </a:lnTo>
                <a:lnTo>
                  <a:pt x="298450" y="1117600"/>
                </a:lnTo>
                <a:lnTo>
                  <a:pt x="292100" y="1130300"/>
                </a:lnTo>
                <a:lnTo>
                  <a:pt x="279400" y="1143000"/>
                </a:lnTo>
                <a:lnTo>
                  <a:pt x="292100" y="1174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5459" y="1798934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52224" grpId="0" animBg="1"/>
      <p:bldP spid="52225" grpId="0" animBg="1"/>
      <p:bldP spid="52226" grpId="0" animBg="1"/>
      <p:bldP spid="52230" grpId="0" animBg="1"/>
      <p:bldP spid="52231" grpId="0" animBg="1"/>
      <p:bldP spid="52232" grpId="0" animBg="1"/>
      <p:bldP spid="52234" grpId="0" animBg="1"/>
      <p:bldP spid="52246" grpId="0" animBg="1"/>
      <p:bldP spid="52247" grpId="0" animBg="1"/>
      <p:bldP spid="52248" grpId="0" animBg="1"/>
      <p:bldP spid="52249" grpId="0" animBg="1"/>
      <p:bldP spid="52250" grpId="0" animBg="1"/>
      <p:bldP spid="52251" grpId="0" animBg="1"/>
      <p:bldP spid="52252" grpId="0" animBg="1"/>
      <p:bldP spid="52253" grpId="0" animBg="1"/>
      <p:bldP spid="52254" grpId="0" animBg="1"/>
      <p:bldP spid="52255" grpId="0" animBg="1"/>
      <p:bldP spid="52256" grpId="0" animBg="1"/>
      <p:bldP spid="52257" grpId="0" animBg="1"/>
      <p:bldP spid="52258" grpId="0" animBg="1"/>
      <p:bldP spid="52259" grpId="0" animBg="1"/>
      <p:bldP spid="52260" grpId="0" animBg="1"/>
      <p:bldP spid="52261" grpId="0" animBg="1"/>
      <p:bldP spid="52262" grpId="0" animBg="1"/>
      <p:bldP spid="52263" grpId="0" animBg="1"/>
      <p:bldP spid="52264" grpId="0" animBg="1"/>
      <p:bldP spid="52265" grpId="0" animBg="1"/>
      <p:bldP spid="52266" grpId="0" animBg="1"/>
      <p:bldP spid="52267" grpId="0" animBg="1"/>
      <p:bldP spid="52268" grpId="0" animBg="1"/>
      <p:bldP spid="52269" grpId="0" animBg="1"/>
      <p:bldP spid="52270" grpId="0" animBg="1"/>
      <p:bldP spid="52271" grpId="0" animBg="1"/>
      <p:bldP spid="52272" grpId="0" animBg="1"/>
      <p:bldP spid="52273" grpId="0" animBg="1"/>
      <p:bldP spid="52274" grpId="0" animBg="1"/>
      <p:bldP spid="52275" grpId="0" animBg="1"/>
      <p:bldP spid="52276" grpId="0" animBg="1"/>
      <p:bldP spid="52277" grpId="0" animBg="1"/>
      <p:bldP spid="52278" grpId="0" animBg="1"/>
      <p:bldP spid="52279" grpId="0" animBg="1"/>
      <p:bldP spid="52280" grpId="0" animBg="1"/>
      <p:bldP spid="52281" grpId="0" animBg="1"/>
      <p:bldP spid="52282" grpId="0" animBg="1"/>
      <p:bldP spid="52283" grpId="0" animBg="1"/>
      <p:bldP spid="52284" grpId="0" animBg="1"/>
      <p:bldP spid="52285" grpId="0" animBg="1"/>
      <p:bldP spid="52286" grpId="0" animBg="1"/>
      <p:bldP spid="52287" grpId="0" animBg="1"/>
      <p:bldP spid="52288" grpId="0" animBg="1"/>
      <p:bldP spid="52289" grpId="0" animBg="1"/>
      <p:bldP spid="52290" grpId="0" animBg="1"/>
      <p:bldP spid="52291" grpId="0" animBg="1"/>
      <p:bldP spid="52292" grpId="0" animBg="1"/>
      <p:bldP spid="52293" grpId="0" animBg="1"/>
      <p:bldP spid="52294" grpId="0" animBg="1"/>
      <p:bldP spid="52305" grpId="0" animBg="1"/>
      <p:bldP spid="52306" grpId="0" animBg="1"/>
      <p:bldP spid="52307" grpId="0" animBg="1"/>
      <p:bldP spid="52308" grpId="0" animBg="1"/>
      <p:bldP spid="52309" grpId="0" animBg="1"/>
      <p:bldP spid="97" grpId="0" animBg="1"/>
      <p:bldP spid="97" grpId="1" animBg="1"/>
      <p:bldP spid="97" grpId="2" animBg="1"/>
      <p:bldP spid="97" grpId="3" animBg="1"/>
      <p:bldP spid="97" grpId="4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3.11 (d)</a:t>
            </a:r>
          </a:p>
          <a:p>
            <a:pPr algn="l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the molar mass of Ca(C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3.15 (c)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number of H</a:t>
            </a:r>
            <a:r>
              <a:rPr lang="en-US" sz="2000" baseline="30000" dirty="0">
                <a:latin typeface="Times New Roman"/>
                <a:cs typeface="Times New Roman"/>
              </a:rPr>
              <a:t>−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ions in 5.82g of SrH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3.21 (a)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mass % of I in strontium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periodate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5988050" y="47879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228600" y="63500"/>
                </a:moveTo>
                <a:lnTo>
                  <a:pt x="228600" y="44450"/>
                </a:lnTo>
                <a:lnTo>
                  <a:pt x="215900" y="19050"/>
                </a:lnTo>
                <a:lnTo>
                  <a:pt x="203200" y="12700"/>
                </a:lnTo>
                <a:lnTo>
                  <a:pt x="184150" y="0"/>
                </a:lnTo>
                <a:lnTo>
                  <a:pt x="158750" y="0"/>
                </a:lnTo>
                <a:lnTo>
                  <a:pt x="133350" y="0"/>
                </a:lnTo>
                <a:lnTo>
                  <a:pt x="101600" y="6350"/>
                </a:lnTo>
                <a:lnTo>
                  <a:pt x="76200" y="12700"/>
                </a:lnTo>
                <a:lnTo>
                  <a:pt x="50800" y="19050"/>
                </a:lnTo>
                <a:lnTo>
                  <a:pt x="19050" y="4445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88900"/>
                </a:lnTo>
                <a:lnTo>
                  <a:pt x="31750" y="101600"/>
                </a:lnTo>
                <a:lnTo>
                  <a:pt x="50800" y="107950"/>
                </a:lnTo>
                <a:lnTo>
                  <a:pt x="76200" y="120650"/>
                </a:lnTo>
                <a:lnTo>
                  <a:pt x="101600" y="127000"/>
                </a:lnTo>
                <a:lnTo>
                  <a:pt x="127000" y="146050"/>
                </a:lnTo>
                <a:lnTo>
                  <a:pt x="158750" y="165100"/>
                </a:lnTo>
                <a:lnTo>
                  <a:pt x="184150" y="184150"/>
                </a:lnTo>
                <a:lnTo>
                  <a:pt x="196850" y="196850"/>
                </a:lnTo>
                <a:lnTo>
                  <a:pt x="203200" y="215900"/>
                </a:lnTo>
                <a:lnTo>
                  <a:pt x="203200" y="241300"/>
                </a:lnTo>
                <a:lnTo>
                  <a:pt x="196850" y="254000"/>
                </a:lnTo>
                <a:lnTo>
                  <a:pt x="171450" y="273050"/>
                </a:lnTo>
                <a:lnTo>
                  <a:pt x="146050" y="292100"/>
                </a:lnTo>
                <a:lnTo>
                  <a:pt x="120650" y="298450"/>
                </a:lnTo>
                <a:lnTo>
                  <a:pt x="101600" y="304800"/>
                </a:lnTo>
                <a:lnTo>
                  <a:pt x="825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6242050" y="4940300"/>
            <a:ext cx="95251" cy="76201"/>
          </a:xfrm>
          <a:custGeom>
            <a:avLst/>
            <a:gdLst/>
            <a:ahLst/>
            <a:cxnLst/>
            <a:rect l="0" t="0" r="0" b="0"/>
            <a:pathLst>
              <a:path w="95251" h="76201">
                <a:moveTo>
                  <a:pt x="0" y="25400"/>
                </a:moveTo>
                <a:lnTo>
                  <a:pt x="19050" y="50800"/>
                </a:lnTo>
                <a:lnTo>
                  <a:pt x="31750" y="76200"/>
                </a:lnTo>
                <a:lnTo>
                  <a:pt x="38100" y="57150"/>
                </a:lnTo>
                <a:lnTo>
                  <a:pt x="44450" y="31750"/>
                </a:lnTo>
                <a:lnTo>
                  <a:pt x="50800" y="6350"/>
                </a:lnTo>
                <a:lnTo>
                  <a:pt x="63500" y="0"/>
                </a:lnTo>
                <a:lnTo>
                  <a:pt x="95250" y="1270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6318250" y="4540250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0" y="25400"/>
                </a:moveTo>
                <a:lnTo>
                  <a:pt x="12700" y="12700"/>
                </a:lnTo>
                <a:lnTo>
                  <a:pt x="38100" y="0"/>
                </a:lnTo>
                <a:lnTo>
                  <a:pt x="63500" y="0"/>
                </a:lnTo>
                <a:lnTo>
                  <a:pt x="88900" y="6350"/>
                </a:lnTo>
                <a:lnTo>
                  <a:pt x="101600" y="12700"/>
                </a:lnTo>
                <a:lnTo>
                  <a:pt x="107950" y="31750"/>
                </a:lnTo>
                <a:lnTo>
                  <a:pt x="101600" y="44450"/>
                </a:lnTo>
                <a:lnTo>
                  <a:pt x="95250" y="69850"/>
                </a:lnTo>
                <a:lnTo>
                  <a:pt x="76200" y="101600"/>
                </a:lnTo>
                <a:lnTo>
                  <a:pt x="50800" y="133350"/>
                </a:lnTo>
                <a:lnTo>
                  <a:pt x="38100" y="146050"/>
                </a:lnTo>
                <a:lnTo>
                  <a:pt x="12700" y="165100"/>
                </a:lnTo>
                <a:lnTo>
                  <a:pt x="44450" y="158750"/>
                </a:lnTo>
                <a:lnTo>
                  <a:pt x="69850" y="158750"/>
                </a:lnTo>
                <a:lnTo>
                  <a:pt x="95250" y="152400"/>
                </a:lnTo>
                <a:lnTo>
                  <a:pt x="127000" y="152400"/>
                </a:lnTo>
                <a:lnTo>
                  <a:pt x="133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6584950" y="454660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0"/>
                </a:moveTo>
                <a:lnTo>
                  <a:pt x="12700" y="31750"/>
                </a:lnTo>
                <a:lnTo>
                  <a:pt x="12700" y="63500"/>
                </a:lnTo>
                <a:lnTo>
                  <a:pt x="6350" y="9525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6496050" y="4610100"/>
            <a:ext cx="203201" cy="12701"/>
          </a:xfrm>
          <a:custGeom>
            <a:avLst/>
            <a:gdLst/>
            <a:ahLst/>
            <a:cxnLst/>
            <a:rect l="0" t="0" r="0" b="0"/>
            <a:pathLst>
              <a:path w="203201" h="12701">
                <a:moveTo>
                  <a:pt x="0" y="63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2400" y="12700"/>
                </a:lnTo>
                <a:lnTo>
                  <a:pt x="184150" y="635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7334250" y="4762500"/>
            <a:ext cx="292101" cy="6351"/>
          </a:xfrm>
          <a:custGeom>
            <a:avLst/>
            <a:gdLst/>
            <a:ahLst/>
            <a:cxnLst/>
            <a:rect l="0" t="0" r="0" b="0"/>
            <a:pathLst>
              <a:path w="292101" h="635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6350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032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6700" y="0"/>
                </a:lnTo>
                <a:lnTo>
                  <a:pt x="292100" y="0"/>
                </a:lnTo>
                <a:lnTo>
                  <a:pt x="285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7473950" y="4768850"/>
            <a:ext cx="12701" cy="330201"/>
          </a:xfrm>
          <a:custGeom>
            <a:avLst/>
            <a:gdLst/>
            <a:ahLst/>
            <a:cxnLst/>
            <a:rect l="0" t="0" r="0" b="0"/>
            <a:pathLst>
              <a:path w="12701" h="33020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5875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41300"/>
                </a:lnTo>
                <a:lnTo>
                  <a:pt x="0" y="266700"/>
                </a:lnTo>
                <a:lnTo>
                  <a:pt x="0" y="298450"/>
                </a:lnTo>
                <a:lnTo>
                  <a:pt x="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7321550" y="5105400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190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2700"/>
                </a:lnTo>
                <a:lnTo>
                  <a:pt x="158750" y="12700"/>
                </a:lnTo>
                <a:lnTo>
                  <a:pt x="177800" y="12700"/>
                </a:lnTo>
                <a:lnTo>
                  <a:pt x="203200" y="12700"/>
                </a:lnTo>
                <a:lnTo>
                  <a:pt x="222250" y="12700"/>
                </a:lnTo>
                <a:lnTo>
                  <a:pt x="241300" y="12700"/>
                </a:lnTo>
                <a:lnTo>
                  <a:pt x="266700" y="6350"/>
                </a:lnTo>
                <a:lnTo>
                  <a:pt x="292100" y="6350"/>
                </a:lnTo>
                <a:lnTo>
                  <a:pt x="304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7734300" y="4762500"/>
            <a:ext cx="222251" cy="317501"/>
          </a:xfrm>
          <a:custGeom>
            <a:avLst/>
            <a:gdLst/>
            <a:ahLst/>
            <a:cxnLst/>
            <a:rect l="0" t="0" r="0" b="0"/>
            <a:pathLst>
              <a:path w="222251" h="317501">
                <a:moveTo>
                  <a:pt x="107950" y="19050"/>
                </a:moveTo>
                <a:lnTo>
                  <a:pt x="101600" y="6350"/>
                </a:lnTo>
                <a:lnTo>
                  <a:pt x="88900" y="12700"/>
                </a:lnTo>
                <a:lnTo>
                  <a:pt x="63500" y="44450"/>
                </a:lnTo>
                <a:lnTo>
                  <a:pt x="44450" y="63500"/>
                </a:lnTo>
                <a:lnTo>
                  <a:pt x="31750" y="95250"/>
                </a:lnTo>
                <a:lnTo>
                  <a:pt x="12700" y="127000"/>
                </a:lnTo>
                <a:lnTo>
                  <a:pt x="6350" y="152400"/>
                </a:lnTo>
                <a:lnTo>
                  <a:pt x="635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6350" y="234950"/>
                </a:lnTo>
                <a:lnTo>
                  <a:pt x="12700" y="266700"/>
                </a:lnTo>
                <a:lnTo>
                  <a:pt x="38100" y="292100"/>
                </a:lnTo>
                <a:lnTo>
                  <a:pt x="63500" y="311150"/>
                </a:lnTo>
                <a:lnTo>
                  <a:pt x="82550" y="317500"/>
                </a:lnTo>
                <a:lnTo>
                  <a:pt x="101600" y="317500"/>
                </a:lnTo>
                <a:lnTo>
                  <a:pt x="127000" y="311150"/>
                </a:lnTo>
                <a:lnTo>
                  <a:pt x="146050" y="304800"/>
                </a:lnTo>
                <a:lnTo>
                  <a:pt x="171450" y="285750"/>
                </a:lnTo>
                <a:lnTo>
                  <a:pt x="190500" y="266700"/>
                </a:lnTo>
                <a:lnTo>
                  <a:pt x="203200" y="247650"/>
                </a:lnTo>
                <a:lnTo>
                  <a:pt x="209550" y="215900"/>
                </a:lnTo>
                <a:lnTo>
                  <a:pt x="215900" y="203200"/>
                </a:lnTo>
                <a:lnTo>
                  <a:pt x="222250" y="184150"/>
                </a:lnTo>
                <a:lnTo>
                  <a:pt x="222250" y="165100"/>
                </a:lnTo>
                <a:lnTo>
                  <a:pt x="215900" y="152400"/>
                </a:lnTo>
                <a:lnTo>
                  <a:pt x="215900" y="133350"/>
                </a:lnTo>
                <a:lnTo>
                  <a:pt x="215900" y="114300"/>
                </a:lnTo>
                <a:lnTo>
                  <a:pt x="203200" y="82550"/>
                </a:lnTo>
                <a:lnTo>
                  <a:pt x="190500" y="57150"/>
                </a:lnTo>
                <a:lnTo>
                  <a:pt x="171450" y="31750"/>
                </a:lnTo>
                <a:lnTo>
                  <a:pt x="152400" y="12700"/>
                </a:lnTo>
                <a:lnTo>
                  <a:pt x="127000" y="0"/>
                </a:lnTo>
                <a:lnTo>
                  <a:pt x="95250" y="0"/>
                </a:lnTo>
                <a:lnTo>
                  <a:pt x="63500" y="635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7937500" y="5035550"/>
            <a:ext cx="158751" cy="247651"/>
          </a:xfrm>
          <a:custGeom>
            <a:avLst/>
            <a:gdLst/>
            <a:ahLst/>
            <a:cxnLst/>
            <a:rect l="0" t="0" r="0" b="0"/>
            <a:pathLst>
              <a:path w="158751" h="247651">
                <a:moveTo>
                  <a:pt x="69850" y="6350"/>
                </a:moveTo>
                <a:lnTo>
                  <a:pt x="82550" y="0"/>
                </a:lnTo>
                <a:lnTo>
                  <a:pt x="95250" y="6350"/>
                </a:lnTo>
                <a:lnTo>
                  <a:pt x="88900" y="25400"/>
                </a:lnTo>
                <a:lnTo>
                  <a:pt x="69850" y="50800"/>
                </a:lnTo>
                <a:lnTo>
                  <a:pt x="50800" y="76200"/>
                </a:lnTo>
                <a:lnTo>
                  <a:pt x="25400" y="101600"/>
                </a:lnTo>
                <a:lnTo>
                  <a:pt x="6350" y="127000"/>
                </a:lnTo>
                <a:lnTo>
                  <a:pt x="0" y="139700"/>
                </a:lnTo>
                <a:lnTo>
                  <a:pt x="19050" y="146050"/>
                </a:lnTo>
                <a:lnTo>
                  <a:pt x="44450" y="139700"/>
                </a:lnTo>
                <a:lnTo>
                  <a:pt x="63500" y="139700"/>
                </a:lnTo>
                <a:lnTo>
                  <a:pt x="88900" y="139700"/>
                </a:lnTo>
                <a:lnTo>
                  <a:pt x="120650" y="133350"/>
                </a:lnTo>
                <a:lnTo>
                  <a:pt x="139700" y="127000"/>
                </a:lnTo>
                <a:lnTo>
                  <a:pt x="139700" y="107950"/>
                </a:lnTo>
                <a:lnTo>
                  <a:pt x="146050" y="82550"/>
                </a:lnTo>
                <a:lnTo>
                  <a:pt x="146050" y="101600"/>
                </a:lnTo>
                <a:lnTo>
                  <a:pt x="146050" y="127000"/>
                </a:lnTo>
                <a:lnTo>
                  <a:pt x="146050" y="146050"/>
                </a:lnTo>
                <a:lnTo>
                  <a:pt x="146050" y="171450"/>
                </a:lnTo>
                <a:lnTo>
                  <a:pt x="139700" y="196850"/>
                </a:lnTo>
                <a:lnTo>
                  <a:pt x="139700" y="222250"/>
                </a:lnTo>
                <a:lnTo>
                  <a:pt x="139700" y="247650"/>
                </a:lnTo>
                <a:lnTo>
                  <a:pt x="1587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7988300" y="4610100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7145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6146800" y="3048000"/>
            <a:ext cx="209551" cy="279401"/>
          </a:xfrm>
          <a:custGeom>
            <a:avLst/>
            <a:gdLst/>
            <a:ahLst/>
            <a:cxnLst/>
            <a:rect l="0" t="0" r="0" b="0"/>
            <a:pathLst>
              <a:path w="209551" h="279401">
                <a:moveTo>
                  <a:pt x="209550" y="44450"/>
                </a:moveTo>
                <a:lnTo>
                  <a:pt x="209550" y="25400"/>
                </a:lnTo>
                <a:lnTo>
                  <a:pt x="203200" y="12700"/>
                </a:lnTo>
                <a:lnTo>
                  <a:pt x="184150" y="6350"/>
                </a:lnTo>
                <a:lnTo>
                  <a:pt x="171450" y="0"/>
                </a:lnTo>
                <a:lnTo>
                  <a:pt x="146050" y="0"/>
                </a:lnTo>
                <a:lnTo>
                  <a:pt x="127000" y="0"/>
                </a:lnTo>
                <a:lnTo>
                  <a:pt x="107950" y="6350"/>
                </a:lnTo>
                <a:lnTo>
                  <a:pt x="82550" y="6350"/>
                </a:lnTo>
                <a:lnTo>
                  <a:pt x="57150" y="12700"/>
                </a:lnTo>
                <a:lnTo>
                  <a:pt x="31750" y="25400"/>
                </a:lnTo>
                <a:lnTo>
                  <a:pt x="6350" y="44450"/>
                </a:lnTo>
                <a:lnTo>
                  <a:pt x="0" y="57150"/>
                </a:lnTo>
                <a:lnTo>
                  <a:pt x="0" y="76200"/>
                </a:lnTo>
                <a:lnTo>
                  <a:pt x="31750" y="101600"/>
                </a:lnTo>
                <a:lnTo>
                  <a:pt x="57150" y="120650"/>
                </a:lnTo>
                <a:lnTo>
                  <a:pt x="82550" y="133350"/>
                </a:lnTo>
                <a:lnTo>
                  <a:pt x="101600" y="152400"/>
                </a:lnTo>
                <a:lnTo>
                  <a:pt x="133350" y="177800"/>
                </a:lnTo>
                <a:lnTo>
                  <a:pt x="146050" y="196850"/>
                </a:lnTo>
                <a:lnTo>
                  <a:pt x="146050" y="222250"/>
                </a:lnTo>
                <a:lnTo>
                  <a:pt x="139700" y="241300"/>
                </a:lnTo>
                <a:lnTo>
                  <a:pt x="133350" y="254000"/>
                </a:lnTo>
                <a:lnTo>
                  <a:pt x="114300" y="260350"/>
                </a:lnTo>
                <a:lnTo>
                  <a:pt x="95250" y="273050"/>
                </a:lnTo>
                <a:lnTo>
                  <a:pt x="69850" y="279400"/>
                </a:lnTo>
                <a:lnTo>
                  <a:pt x="50800" y="273050"/>
                </a:lnTo>
                <a:lnTo>
                  <a:pt x="571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6356350" y="3194050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6350" y="38100"/>
                </a:moveTo>
                <a:lnTo>
                  <a:pt x="0" y="25400"/>
                </a:lnTo>
                <a:lnTo>
                  <a:pt x="12700" y="44450"/>
                </a:lnTo>
                <a:lnTo>
                  <a:pt x="25400" y="69850"/>
                </a:lnTo>
                <a:lnTo>
                  <a:pt x="25400" y="88900"/>
                </a:lnTo>
                <a:lnTo>
                  <a:pt x="31750" y="57150"/>
                </a:lnTo>
                <a:lnTo>
                  <a:pt x="38100" y="31750"/>
                </a:lnTo>
                <a:lnTo>
                  <a:pt x="44450" y="12700"/>
                </a:lnTo>
                <a:lnTo>
                  <a:pt x="57150" y="6350"/>
                </a:lnTo>
                <a:lnTo>
                  <a:pt x="69850" y="0"/>
                </a:lnTo>
                <a:lnTo>
                  <a:pt x="82550" y="6350"/>
                </a:lnTo>
                <a:lnTo>
                  <a:pt x="1079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6521450" y="284480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25400"/>
                </a:moveTo>
                <a:lnTo>
                  <a:pt x="0" y="6350"/>
                </a:lnTo>
                <a:lnTo>
                  <a:pt x="19050" y="0"/>
                </a:lnTo>
                <a:lnTo>
                  <a:pt x="50800" y="6350"/>
                </a:lnTo>
                <a:lnTo>
                  <a:pt x="69850" y="12700"/>
                </a:lnTo>
                <a:lnTo>
                  <a:pt x="82550" y="25400"/>
                </a:lnTo>
                <a:lnTo>
                  <a:pt x="88900" y="38100"/>
                </a:lnTo>
                <a:lnTo>
                  <a:pt x="82550" y="50800"/>
                </a:lnTo>
                <a:lnTo>
                  <a:pt x="69850" y="76200"/>
                </a:lnTo>
                <a:lnTo>
                  <a:pt x="44450" y="107950"/>
                </a:lnTo>
                <a:lnTo>
                  <a:pt x="19050" y="133350"/>
                </a:lnTo>
                <a:lnTo>
                  <a:pt x="25400" y="146050"/>
                </a:lnTo>
                <a:lnTo>
                  <a:pt x="50800" y="139700"/>
                </a:lnTo>
                <a:lnTo>
                  <a:pt x="76200" y="139700"/>
                </a:lnTo>
                <a:lnTo>
                  <a:pt x="107950" y="133350"/>
                </a:lnTo>
                <a:lnTo>
                  <a:pt x="1206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6718300" y="282575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6667500" y="288925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7181850" y="3073400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0" y="0"/>
                </a:moveTo>
                <a:lnTo>
                  <a:pt x="19050" y="2540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25400" y="127000"/>
                </a:lnTo>
                <a:lnTo>
                  <a:pt x="25400" y="158750"/>
                </a:lnTo>
                <a:lnTo>
                  <a:pt x="25400" y="184150"/>
                </a:lnTo>
                <a:lnTo>
                  <a:pt x="31750" y="203200"/>
                </a:lnTo>
                <a:lnTo>
                  <a:pt x="571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7340600" y="3067050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0500"/>
                </a:lnTo>
                <a:lnTo>
                  <a:pt x="6350" y="2095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7219950" y="31623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19050" y="19050"/>
                </a:lnTo>
                <a:lnTo>
                  <a:pt x="50800" y="12700"/>
                </a:lnTo>
                <a:lnTo>
                  <a:pt x="76200" y="6350"/>
                </a:lnTo>
                <a:lnTo>
                  <a:pt x="1079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7385050" y="2952750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07950" y="6350"/>
                </a:lnTo>
                <a:lnTo>
                  <a:pt x="139700" y="0"/>
                </a:lnTo>
                <a:lnTo>
                  <a:pt x="107950" y="0"/>
                </a:lnTo>
                <a:lnTo>
                  <a:pt x="82550" y="0"/>
                </a:lnTo>
                <a:lnTo>
                  <a:pt x="57150" y="0"/>
                </a:lnTo>
                <a:lnTo>
                  <a:pt x="31750" y="0"/>
                </a:lnTo>
                <a:lnTo>
                  <a:pt x="6350" y="0"/>
                </a:lnTo>
                <a:lnTo>
                  <a:pt x="31750" y="0"/>
                </a:lnTo>
                <a:lnTo>
                  <a:pt x="63500" y="0"/>
                </a:lnTo>
                <a:lnTo>
                  <a:pt x="95250" y="0"/>
                </a:lnTo>
                <a:lnTo>
                  <a:pt x="95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3.41 (d)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Molecular Formula when the given Empirical Formula is C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(Molar Mass = 240.20 g/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3.44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oxide of nitrogen contains 30.45 mass % N. </a:t>
            </a:r>
          </a:p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What is the empirical formula of the oxide? </a:t>
            </a:r>
          </a:p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If the molar mass is 90 </a:t>
            </a:r>
            <a:r>
              <a:rPr lang="en-US" sz="1800" dirty="0" smtClean="0">
                <a:latin typeface="Times New Roman"/>
                <a:cs typeface="Times New Roman"/>
              </a:rPr>
              <a:t>±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 g/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what is the molecular formula?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3.46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sample of 0.600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 a metal M reacts completely with excess fluorine to form 46.8 g of MF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How many moles of F are in the sample of MF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that forms?</a:t>
            </a:r>
          </a:p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How many grams of M are in this sample of MF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What element is represented by the symbol M?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3.56 (b)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Balance:  __P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(s) + __H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(l) </a:t>
            </a:r>
            <a:r>
              <a:rPr lang="en-US" sz="1800" dirty="0" smtClean="0">
                <a:latin typeface="Times New Roman"/>
                <a:cs typeface="Times New Roman"/>
              </a:rPr>
              <a:t>→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__H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(l)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3.58 (c)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Balance:  __H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+ __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dirty="0" smtClean="0">
                <a:latin typeface="Times New Roman"/>
                <a:cs typeface="Times New Roman"/>
              </a:rPr>
              <a:t>→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__Na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HPO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+ __H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(l)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 3.60 (b)</a:t>
            </a:r>
          </a:p>
          <a:p>
            <a:pPr algn="l"/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Balance: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Liquid hexane burns in oxygen gas to form carbon dioxide gas and water vapor.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3.61 (a)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Balance: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When lead(II) nitrate solution is added to potassium iodide solution, solid lead(II) iodide forms and potassium nitrate solution remains.</a:t>
            </a: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2448" y="2964092"/>
            <a:ext cx="6056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/>
              <a:t>Reaction </a:t>
            </a:r>
            <a:r>
              <a:rPr lang="en-US" sz="4000" b="1" dirty="0" smtClean="0"/>
              <a:t>Stoichiometry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964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5"/>
          <p:cNvSpPr txBox="1">
            <a:spLocks noChangeArrowheads="1"/>
          </p:cNvSpPr>
          <p:nvPr/>
        </p:nvSpPr>
        <p:spPr bwMode="auto">
          <a:xfrm>
            <a:off x="1884606" y="421313"/>
            <a:ext cx="5647708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/>
              <a:t>Stoichiometric Calculations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1069" y="2373872"/>
            <a:ext cx="8707275" cy="360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The coefficients in a balanced chemical equation</a:t>
            </a:r>
          </a:p>
          <a:p>
            <a:pPr lvl="1"/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represent the relative number of reactant and product particles</a:t>
            </a:r>
          </a:p>
          <a:p>
            <a:pPr lvl="1"/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and the relative number of moles of each.</a:t>
            </a:r>
          </a:p>
          <a:p>
            <a:pPr lvl="1"/>
            <a:endParaRPr lang="en-US" altLang="en-US" sz="20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Since moles are related to mass</a:t>
            </a:r>
          </a:p>
          <a:p>
            <a:pPr lvl="1"/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the equation can be used to calculate masses of reactants and/or products for a given reaction.</a:t>
            </a:r>
          </a:p>
          <a:p>
            <a:pPr lvl="1"/>
            <a:endParaRPr lang="en-US" altLang="en-US" sz="20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mole ratios</a:t>
            </a: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 from the balanced equation are used as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conversion factors</a:t>
            </a: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5705" y="1496414"/>
            <a:ext cx="490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r>
              <a:rPr lang="en-US" sz="1800" b="1" baseline="-25000" dirty="0" smtClean="0"/>
              <a:t>3</a:t>
            </a:r>
            <a:r>
              <a:rPr lang="en-US" sz="1800" b="1" dirty="0" smtClean="0"/>
              <a:t>H</a:t>
            </a:r>
            <a:r>
              <a:rPr lang="en-US" sz="1800" b="1" baseline="-25000" dirty="0" smtClean="0"/>
              <a:t>8</a:t>
            </a:r>
            <a:r>
              <a:rPr lang="en-US" sz="1800" b="1" dirty="0" smtClean="0"/>
              <a:t> (</a:t>
            </a:r>
            <a:r>
              <a:rPr lang="en-US" sz="1800" b="1" i="1" dirty="0" smtClean="0"/>
              <a:t>g</a:t>
            </a:r>
            <a:r>
              <a:rPr lang="en-US" sz="1800" b="1" dirty="0" smtClean="0"/>
              <a:t>)  +  </a:t>
            </a:r>
            <a:r>
              <a:rPr lang="en-US" sz="1800" b="1" dirty="0" smtClean="0">
                <a:solidFill>
                  <a:srgbClr val="FF0000"/>
                </a:solidFill>
              </a:rPr>
              <a:t>5</a:t>
            </a:r>
            <a:r>
              <a:rPr lang="en-US" sz="1800" b="1" dirty="0" smtClean="0"/>
              <a:t>O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(</a:t>
            </a:r>
            <a:r>
              <a:rPr lang="en-US" sz="1800" b="1" i="1" dirty="0" smtClean="0"/>
              <a:t>g</a:t>
            </a:r>
            <a:r>
              <a:rPr lang="en-US" sz="1800" b="1" dirty="0" smtClean="0"/>
              <a:t>) 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cs typeface="Arial" panose="020B0604020202020204" pitchFamily="34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r>
              <a:rPr lang="en-US" sz="1800" b="1" dirty="0" smtClean="0">
                <a:cs typeface="Arial" panose="020B0604020202020204" pitchFamily="34" charset="0"/>
              </a:rPr>
              <a:t>CO</a:t>
            </a:r>
            <a:r>
              <a:rPr lang="en-US" sz="1800" b="1" baseline="-25000" dirty="0" smtClean="0">
                <a:cs typeface="Arial" panose="020B0604020202020204" pitchFamily="34" charset="0"/>
              </a:rPr>
              <a:t>2</a:t>
            </a:r>
            <a:r>
              <a:rPr lang="en-US" sz="1800" b="1" dirty="0" smtClean="0">
                <a:cs typeface="Arial" panose="020B0604020202020204" pitchFamily="34" charset="0"/>
              </a:rPr>
              <a:t> (</a:t>
            </a:r>
            <a:r>
              <a:rPr lang="en-US" sz="1800" b="1" i="1" dirty="0" smtClean="0">
                <a:cs typeface="Arial" panose="020B0604020202020204" pitchFamily="34" charset="0"/>
              </a:rPr>
              <a:t>g</a:t>
            </a:r>
            <a:r>
              <a:rPr lang="en-US" sz="1800" b="1" dirty="0" smtClean="0">
                <a:cs typeface="Arial" panose="020B0604020202020204" pitchFamily="34" charset="0"/>
              </a:rPr>
              <a:t>)  +  </a:t>
            </a:r>
            <a:r>
              <a:rPr lang="en-U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sz="1800" b="1" dirty="0" smtClean="0">
                <a:cs typeface="Arial" panose="020B0604020202020204" pitchFamily="34" charset="0"/>
              </a:rPr>
              <a:t>H</a:t>
            </a:r>
            <a:r>
              <a:rPr lang="en-US" sz="1800" b="1" baseline="-25000" dirty="0" smtClean="0">
                <a:cs typeface="Arial" panose="020B0604020202020204" pitchFamily="34" charset="0"/>
              </a:rPr>
              <a:t>2</a:t>
            </a:r>
            <a:r>
              <a:rPr lang="en-US" sz="1800" b="1" dirty="0" smtClean="0">
                <a:cs typeface="Arial" panose="020B0604020202020204" pitchFamily="34" charset="0"/>
              </a:rPr>
              <a:t>O (</a:t>
            </a:r>
            <a:r>
              <a:rPr lang="en-US" sz="1800" b="1" i="1" dirty="0" smtClean="0">
                <a:cs typeface="Arial" panose="020B0604020202020204" pitchFamily="34" charset="0"/>
              </a:rPr>
              <a:t>g</a:t>
            </a:r>
            <a:r>
              <a:rPr lang="en-US" sz="1800" b="1" dirty="0" smtClean="0">
                <a:cs typeface="Arial" panose="020B0604020202020204" pitchFamily="34" charset="0"/>
              </a:rPr>
              <a:t>)</a:t>
            </a:r>
            <a:endParaRPr lang="en-US" sz="1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ibleeratan\Desktop\Pictur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0" y="805217"/>
            <a:ext cx="8857397" cy="4995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5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63484" y="160974"/>
            <a:ext cx="90805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3.14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Copper </a:t>
            </a:r>
            <a:r>
              <a:rPr lang="en-US" altLang="en-US" sz="2000" dirty="0"/>
              <a:t>is obtained from copper(I) sulfide by roasting it in the presence of oxygen gas to form powdered copper(I) oxide and gaseous sulfur dioxide.</a:t>
            </a:r>
          </a:p>
          <a:p>
            <a:pPr>
              <a:spcBef>
                <a:spcPts val="0"/>
              </a:spcBef>
            </a:pPr>
            <a:r>
              <a:rPr lang="en-US" altLang="en-US" sz="2000" dirty="0"/>
              <a:t>How many moles of oxygen are required to roast 10.0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copper(I) sulfide?</a:t>
            </a:r>
          </a:p>
        </p:txBody>
      </p:sp>
      <p:sp>
        <p:nvSpPr>
          <p:cNvPr id="3" name="SMARTINK"/>
          <p:cNvSpPr/>
          <p:nvPr/>
        </p:nvSpPr>
        <p:spPr bwMode="auto">
          <a:xfrm>
            <a:off x="2648464" y="2575362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69850" y="57150"/>
                </a:moveTo>
                <a:lnTo>
                  <a:pt x="82550" y="69850"/>
                </a:lnTo>
                <a:lnTo>
                  <a:pt x="82550" y="50800"/>
                </a:lnTo>
                <a:lnTo>
                  <a:pt x="82550" y="25400"/>
                </a:lnTo>
                <a:lnTo>
                  <a:pt x="76200" y="12700"/>
                </a:lnTo>
                <a:lnTo>
                  <a:pt x="57150" y="0"/>
                </a:lnTo>
                <a:lnTo>
                  <a:pt x="38100" y="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77800"/>
                </a:lnTo>
                <a:lnTo>
                  <a:pt x="19050" y="196850"/>
                </a:lnTo>
                <a:lnTo>
                  <a:pt x="31750" y="209550"/>
                </a:lnTo>
                <a:lnTo>
                  <a:pt x="44450" y="215900"/>
                </a:lnTo>
                <a:lnTo>
                  <a:pt x="63500" y="209550"/>
                </a:lnTo>
                <a:lnTo>
                  <a:pt x="825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2813564" y="2676962"/>
            <a:ext cx="107951" cy="101601"/>
          </a:xfrm>
          <a:custGeom>
            <a:avLst/>
            <a:gdLst/>
            <a:ahLst/>
            <a:cxnLst/>
            <a:rect l="0" t="0" r="0" b="0"/>
            <a:pathLst>
              <a:path w="107951" h="1016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50800"/>
                </a:lnTo>
                <a:lnTo>
                  <a:pt x="31750" y="25400"/>
                </a:lnTo>
                <a:lnTo>
                  <a:pt x="44450" y="0"/>
                </a:lnTo>
                <a:lnTo>
                  <a:pt x="50800" y="31750"/>
                </a:lnTo>
                <a:lnTo>
                  <a:pt x="57150" y="57150"/>
                </a:lnTo>
                <a:lnTo>
                  <a:pt x="69850" y="69850"/>
                </a:lnTo>
                <a:lnTo>
                  <a:pt x="101600" y="95250"/>
                </a:lnTo>
                <a:lnTo>
                  <a:pt x="1079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3289814" y="2511862"/>
            <a:ext cx="177801" cy="234951"/>
          </a:xfrm>
          <a:custGeom>
            <a:avLst/>
            <a:gdLst/>
            <a:ahLst/>
            <a:cxnLst/>
            <a:rect l="0" t="0" r="0" b="0"/>
            <a:pathLst>
              <a:path w="177801" h="234951">
                <a:moveTo>
                  <a:pt x="177800" y="38100"/>
                </a:moveTo>
                <a:lnTo>
                  <a:pt x="165100" y="12700"/>
                </a:lnTo>
                <a:lnTo>
                  <a:pt x="133350" y="6350"/>
                </a:lnTo>
                <a:lnTo>
                  <a:pt x="101600" y="0"/>
                </a:lnTo>
                <a:lnTo>
                  <a:pt x="69850" y="6350"/>
                </a:lnTo>
                <a:lnTo>
                  <a:pt x="44450" y="19050"/>
                </a:lnTo>
                <a:lnTo>
                  <a:pt x="25400" y="31750"/>
                </a:lnTo>
                <a:lnTo>
                  <a:pt x="12700" y="44450"/>
                </a:lnTo>
                <a:lnTo>
                  <a:pt x="19050" y="69850"/>
                </a:lnTo>
                <a:lnTo>
                  <a:pt x="50800" y="95250"/>
                </a:lnTo>
                <a:lnTo>
                  <a:pt x="76200" y="114300"/>
                </a:lnTo>
                <a:lnTo>
                  <a:pt x="107950" y="133350"/>
                </a:lnTo>
                <a:lnTo>
                  <a:pt x="127000" y="152400"/>
                </a:lnTo>
                <a:lnTo>
                  <a:pt x="127000" y="171450"/>
                </a:lnTo>
                <a:lnTo>
                  <a:pt x="127000" y="190500"/>
                </a:lnTo>
                <a:lnTo>
                  <a:pt x="120650" y="203200"/>
                </a:lnTo>
                <a:lnTo>
                  <a:pt x="107950" y="209550"/>
                </a:lnTo>
                <a:lnTo>
                  <a:pt x="76200" y="215900"/>
                </a:lnTo>
                <a:lnTo>
                  <a:pt x="57150" y="222250"/>
                </a:lnTo>
                <a:lnTo>
                  <a:pt x="25400" y="2286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737364" y="2327712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673864" y="2397562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19050"/>
                </a:moveTo>
                <a:lnTo>
                  <a:pt x="25400" y="19050"/>
                </a:lnTo>
                <a:lnTo>
                  <a:pt x="44450" y="19050"/>
                </a:lnTo>
                <a:lnTo>
                  <a:pt x="69850" y="19050"/>
                </a:lnTo>
                <a:lnTo>
                  <a:pt x="95250" y="19050"/>
                </a:lnTo>
                <a:lnTo>
                  <a:pt x="127000" y="12700"/>
                </a:lnTo>
                <a:lnTo>
                  <a:pt x="158750" y="6350"/>
                </a:lnTo>
                <a:lnTo>
                  <a:pt x="1714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902464" y="2334062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76200"/>
                </a:lnTo>
                <a:lnTo>
                  <a:pt x="6350" y="10795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302514" y="2353112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467614" y="2295962"/>
            <a:ext cx="158751" cy="114301"/>
          </a:xfrm>
          <a:custGeom>
            <a:avLst/>
            <a:gdLst/>
            <a:ahLst/>
            <a:cxnLst/>
            <a:rect l="0" t="0" r="0" b="0"/>
            <a:pathLst>
              <a:path w="158751" h="11430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69850" y="12700"/>
                </a:lnTo>
                <a:lnTo>
                  <a:pt x="69850" y="31750"/>
                </a:lnTo>
                <a:lnTo>
                  <a:pt x="63500" y="50800"/>
                </a:lnTo>
                <a:lnTo>
                  <a:pt x="50800" y="76200"/>
                </a:lnTo>
                <a:lnTo>
                  <a:pt x="31750" y="101600"/>
                </a:lnTo>
                <a:lnTo>
                  <a:pt x="38100" y="114300"/>
                </a:lnTo>
                <a:lnTo>
                  <a:pt x="76200" y="107950"/>
                </a:lnTo>
                <a:lnTo>
                  <a:pt x="101600" y="101600"/>
                </a:lnTo>
                <a:lnTo>
                  <a:pt x="127000" y="101600"/>
                </a:lnTo>
                <a:lnTo>
                  <a:pt x="1587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2908814" y="3019862"/>
            <a:ext cx="101601" cy="209551"/>
          </a:xfrm>
          <a:custGeom>
            <a:avLst/>
            <a:gdLst/>
            <a:ahLst/>
            <a:cxnLst/>
            <a:rect l="0" t="0" r="0" b="0"/>
            <a:pathLst>
              <a:path w="101601" h="209551">
                <a:moveTo>
                  <a:pt x="95250" y="57150"/>
                </a:moveTo>
                <a:lnTo>
                  <a:pt x="101600" y="38100"/>
                </a:lnTo>
                <a:lnTo>
                  <a:pt x="82550" y="12700"/>
                </a:lnTo>
                <a:lnTo>
                  <a:pt x="63500" y="0"/>
                </a:lnTo>
                <a:lnTo>
                  <a:pt x="44450" y="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12700" y="171450"/>
                </a:lnTo>
                <a:lnTo>
                  <a:pt x="19050" y="184150"/>
                </a:lnTo>
                <a:lnTo>
                  <a:pt x="38100" y="203200"/>
                </a:lnTo>
                <a:lnTo>
                  <a:pt x="50800" y="209550"/>
                </a:lnTo>
                <a:lnTo>
                  <a:pt x="76200" y="196850"/>
                </a:lnTo>
                <a:lnTo>
                  <a:pt x="1016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086614" y="3115112"/>
            <a:ext cx="107951" cy="95251"/>
          </a:xfrm>
          <a:custGeom>
            <a:avLst/>
            <a:gdLst/>
            <a:ahLst/>
            <a:cxnLst/>
            <a:rect l="0" t="0" r="0" b="0"/>
            <a:pathLst>
              <a:path w="107951" h="95251">
                <a:moveTo>
                  <a:pt x="6350" y="0"/>
                </a:moveTo>
                <a:lnTo>
                  <a:pt x="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76200"/>
                </a:lnTo>
                <a:lnTo>
                  <a:pt x="38100" y="63500"/>
                </a:lnTo>
                <a:lnTo>
                  <a:pt x="50800" y="31750"/>
                </a:lnTo>
                <a:lnTo>
                  <a:pt x="57150" y="12700"/>
                </a:lnTo>
                <a:lnTo>
                  <a:pt x="63500" y="44450"/>
                </a:lnTo>
                <a:lnTo>
                  <a:pt x="69850" y="76200"/>
                </a:lnTo>
                <a:lnTo>
                  <a:pt x="88900" y="88900"/>
                </a:lnTo>
                <a:lnTo>
                  <a:pt x="1079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251714" y="3178612"/>
            <a:ext cx="82551" cy="101601"/>
          </a:xfrm>
          <a:custGeom>
            <a:avLst/>
            <a:gdLst/>
            <a:ahLst/>
            <a:cxnLst/>
            <a:rect l="0" t="0" r="0" b="0"/>
            <a:pathLst>
              <a:path w="82551" h="101601">
                <a:moveTo>
                  <a:pt x="1905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57150" y="12700"/>
                </a:lnTo>
                <a:lnTo>
                  <a:pt x="50800" y="31750"/>
                </a:lnTo>
                <a:lnTo>
                  <a:pt x="31750" y="57150"/>
                </a:lnTo>
                <a:lnTo>
                  <a:pt x="6350" y="82550"/>
                </a:lnTo>
                <a:lnTo>
                  <a:pt x="0" y="101600"/>
                </a:lnTo>
                <a:lnTo>
                  <a:pt x="19050" y="101600"/>
                </a:lnTo>
                <a:lnTo>
                  <a:pt x="50800" y="95250"/>
                </a:lnTo>
                <a:lnTo>
                  <a:pt x="825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3391414" y="3000812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139700" y="63500"/>
                </a:moveTo>
                <a:lnTo>
                  <a:pt x="133350" y="44450"/>
                </a:lnTo>
                <a:lnTo>
                  <a:pt x="133350" y="25400"/>
                </a:lnTo>
                <a:lnTo>
                  <a:pt x="127000" y="12700"/>
                </a:lnTo>
                <a:lnTo>
                  <a:pt x="114300" y="6350"/>
                </a:lnTo>
                <a:lnTo>
                  <a:pt x="88900" y="0"/>
                </a:lnTo>
                <a:lnTo>
                  <a:pt x="76200" y="6350"/>
                </a:lnTo>
                <a:lnTo>
                  <a:pt x="50800" y="12700"/>
                </a:lnTo>
                <a:lnTo>
                  <a:pt x="19050" y="31750"/>
                </a:lnTo>
                <a:lnTo>
                  <a:pt x="6350" y="44450"/>
                </a:lnTo>
                <a:lnTo>
                  <a:pt x="6350" y="63500"/>
                </a:lnTo>
                <a:lnTo>
                  <a:pt x="44450" y="95250"/>
                </a:lnTo>
                <a:lnTo>
                  <a:pt x="69850" y="107950"/>
                </a:lnTo>
                <a:lnTo>
                  <a:pt x="101600" y="127000"/>
                </a:lnTo>
                <a:lnTo>
                  <a:pt x="107950" y="139700"/>
                </a:lnTo>
                <a:lnTo>
                  <a:pt x="114300" y="152400"/>
                </a:lnTo>
                <a:lnTo>
                  <a:pt x="101600" y="177800"/>
                </a:lnTo>
                <a:lnTo>
                  <a:pt x="82550" y="184150"/>
                </a:lnTo>
                <a:lnTo>
                  <a:pt x="57150" y="196850"/>
                </a:lnTo>
                <a:lnTo>
                  <a:pt x="38100" y="196850"/>
                </a:lnTo>
                <a:lnTo>
                  <a:pt x="6350" y="1968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1352534" y="4293188"/>
            <a:ext cx="298451" cy="215901"/>
          </a:xfrm>
          <a:custGeom>
            <a:avLst/>
            <a:gdLst/>
            <a:ahLst/>
            <a:cxnLst/>
            <a:rect l="0" t="0" r="0" b="0"/>
            <a:pathLst>
              <a:path w="298451" h="215901">
                <a:moveTo>
                  <a:pt x="114300" y="38100"/>
                </a:moveTo>
                <a:lnTo>
                  <a:pt x="120650" y="25400"/>
                </a:lnTo>
                <a:lnTo>
                  <a:pt x="114300" y="12700"/>
                </a:lnTo>
                <a:lnTo>
                  <a:pt x="8890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71450"/>
                </a:lnTo>
                <a:lnTo>
                  <a:pt x="25400" y="184150"/>
                </a:lnTo>
                <a:lnTo>
                  <a:pt x="38100" y="196850"/>
                </a:lnTo>
                <a:lnTo>
                  <a:pt x="57150" y="203200"/>
                </a:lnTo>
                <a:lnTo>
                  <a:pt x="82550" y="203200"/>
                </a:lnTo>
                <a:lnTo>
                  <a:pt x="95250" y="196850"/>
                </a:lnTo>
                <a:lnTo>
                  <a:pt x="107950" y="184150"/>
                </a:lnTo>
                <a:lnTo>
                  <a:pt x="120650" y="158750"/>
                </a:lnTo>
                <a:lnTo>
                  <a:pt x="127000" y="139700"/>
                </a:lnTo>
                <a:lnTo>
                  <a:pt x="133350" y="127000"/>
                </a:lnTo>
                <a:lnTo>
                  <a:pt x="146050" y="158750"/>
                </a:lnTo>
                <a:lnTo>
                  <a:pt x="158750" y="184150"/>
                </a:lnTo>
                <a:lnTo>
                  <a:pt x="165100" y="196850"/>
                </a:lnTo>
                <a:lnTo>
                  <a:pt x="190500" y="203200"/>
                </a:lnTo>
                <a:lnTo>
                  <a:pt x="209550" y="184150"/>
                </a:lnTo>
                <a:lnTo>
                  <a:pt x="228600" y="158750"/>
                </a:lnTo>
                <a:lnTo>
                  <a:pt x="234950" y="139700"/>
                </a:lnTo>
                <a:lnTo>
                  <a:pt x="241300" y="171450"/>
                </a:lnTo>
                <a:lnTo>
                  <a:pt x="254000" y="196850"/>
                </a:lnTo>
                <a:lnTo>
                  <a:pt x="260350" y="209550"/>
                </a:lnTo>
                <a:lnTo>
                  <a:pt x="2984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1701784" y="4490038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19050" y="6350"/>
                </a:moveTo>
                <a:lnTo>
                  <a:pt x="31750" y="0"/>
                </a:lnTo>
                <a:lnTo>
                  <a:pt x="38100" y="12700"/>
                </a:lnTo>
                <a:lnTo>
                  <a:pt x="44450" y="25400"/>
                </a:lnTo>
                <a:lnTo>
                  <a:pt x="31750" y="44450"/>
                </a:lnTo>
                <a:lnTo>
                  <a:pt x="19050" y="76200"/>
                </a:lnTo>
                <a:lnTo>
                  <a:pt x="0" y="101600"/>
                </a:lnTo>
                <a:lnTo>
                  <a:pt x="25400" y="107950"/>
                </a:lnTo>
                <a:lnTo>
                  <a:pt x="57150" y="101600"/>
                </a:lnTo>
                <a:lnTo>
                  <a:pt x="88900" y="88900"/>
                </a:lnTo>
                <a:lnTo>
                  <a:pt x="952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1854184" y="4274138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127000" y="44450"/>
                </a:moveTo>
                <a:lnTo>
                  <a:pt x="120650" y="25400"/>
                </a:lnTo>
                <a:lnTo>
                  <a:pt x="114300" y="12700"/>
                </a:lnTo>
                <a:lnTo>
                  <a:pt x="101600" y="0"/>
                </a:lnTo>
                <a:lnTo>
                  <a:pt x="57150" y="0"/>
                </a:lnTo>
                <a:lnTo>
                  <a:pt x="317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63500"/>
                </a:lnTo>
                <a:lnTo>
                  <a:pt x="44450" y="76200"/>
                </a:lnTo>
                <a:lnTo>
                  <a:pt x="69850" y="88900"/>
                </a:lnTo>
                <a:lnTo>
                  <a:pt x="95250" y="101600"/>
                </a:lnTo>
                <a:lnTo>
                  <a:pt x="114300" y="120650"/>
                </a:lnTo>
                <a:lnTo>
                  <a:pt x="146050" y="139700"/>
                </a:lnTo>
                <a:lnTo>
                  <a:pt x="152400" y="158750"/>
                </a:lnTo>
                <a:lnTo>
                  <a:pt x="146050" y="184150"/>
                </a:lnTo>
                <a:lnTo>
                  <a:pt x="133350" y="190500"/>
                </a:lnTo>
                <a:lnTo>
                  <a:pt x="107950" y="203200"/>
                </a:lnTo>
                <a:lnTo>
                  <a:pt x="82550" y="209550"/>
                </a:lnTo>
                <a:lnTo>
                  <a:pt x="57150" y="209550"/>
                </a:lnTo>
                <a:lnTo>
                  <a:pt x="444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1885934" y="4686888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57150" y="1270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1750"/>
                </a:lnTo>
                <a:lnTo>
                  <a:pt x="12700" y="57150"/>
                </a:lnTo>
                <a:lnTo>
                  <a:pt x="38100" y="76200"/>
                </a:lnTo>
                <a:lnTo>
                  <a:pt x="57150" y="95250"/>
                </a:lnTo>
                <a:lnTo>
                  <a:pt x="63500" y="107950"/>
                </a:lnTo>
                <a:lnTo>
                  <a:pt x="57150" y="120650"/>
                </a:lnTo>
                <a:lnTo>
                  <a:pt x="44450" y="12700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2006584" y="4629738"/>
            <a:ext cx="63501" cy="254001"/>
          </a:xfrm>
          <a:custGeom>
            <a:avLst/>
            <a:gdLst/>
            <a:ahLst/>
            <a:cxnLst/>
            <a:rect l="0" t="0" r="0" b="0"/>
            <a:pathLst>
              <a:path w="63501" h="254001">
                <a:moveTo>
                  <a:pt x="0" y="0"/>
                </a:moveTo>
                <a:lnTo>
                  <a:pt x="12700" y="19050"/>
                </a:lnTo>
                <a:lnTo>
                  <a:pt x="31750" y="50800"/>
                </a:lnTo>
                <a:lnTo>
                  <a:pt x="44450" y="76200"/>
                </a:lnTo>
                <a:lnTo>
                  <a:pt x="50800" y="101600"/>
                </a:lnTo>
                <a:lnTo>
                  <a:pt x="63500" y="133350"/>
                </a:lnTo>
                <a:lnTo>
                  <a:pt x="63500" y="158750"/>
                </a:lnTo>
                <a:lnTo>
                  <a:pt x="57150" y="184150"/>
                </a:lnTo>
                <a:lnTo>
                  <a:pt x="44450" y="215900"/>
                </a:lnTo>
                <a:lnTo>
                  <a:pt x="19050" y="247650"/>
                </a:lnTo>
                <a:lnTo>
                  <a:pt x="190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2641584" y="4191588"/>
            <a:ext cx="12701" cy="266701"/>
          </a:xfrm>
          <a:custGeom>
            <a:avLst/>
            <a:gdLst/>
            <a:ahLst/>
            <a:cxnLst/>
            <a:rect l="0" t="0" r="0" b="0"/>
            <a:pathLst>
              <a:path w="12701" h="266701">
                <a:moveTo>
                  <a:pt x="12700" y="0"/>
                </a:moveTo>
                <a:lnTo>
                  <a:pt x="12700" y="25400"/>
                </a:lnTo>
                <a:lnTo>
                  <a:pt x="6350" y="4445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3200"/>
                </a:lnTo>
                <a:lnTo>
                  <a:pt x="0" y="234950"/>
                </a:lnTo>
                <a:lnTo>
                  <a:pt x="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2527284" y="4331288"/>
            <a:ext cx="266701" cy="12701"/>
          </a:xfrm>
          <a:custGeom>
            <a:avLst/>
            <a:gdLst/>
            <a:ahLst/>
            <a:cxnLst/>
            <a:rect l="0" t="0" r="0" b="0"/>
            <a:pathLst>
              <a:path w="2667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209550" y="6350"/>
                </a:lnTo>
                <a:lnTo>
                  <a:pt x="241300" y="0"/>
                </a:lnTo>
                <a:lnTo>
                  <a:pt x="260350" y="0"/>
                </a:lnTo>
                <a:lnTo>
                  <a:pt x="266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3333734" y="4166188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133350" y="25400"/>
                </a:moveTo>
                <a:lnTo>
                  <a:pt x="127000" y="12700"/>
                </a:lnTo>
                <a:lnTo>
                  <a:pt x="114300" y="6350"/>
                </a:lnTo>
                <a:lnTo>
                  <a:pt x="95250" y="0"/>
                </a:lnTo>
                <a:lnTo>
                  <a:pt x="76200" y="12700"/>
                </a:lnTo>
                <a:lnTo>
                  <a:pt x="50800" y="31750"/>
                </a:lnTo>
                <a:lnTo>
                  <a:pt x="31750" y="6350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12700" y="184150"/>
                </a:lnTo>
                <a:lnTo>
                  <a:pt x="31750" y="196850"/>
                </a:lnTo>
                <a:lnTo>
                  <a:pt x="50800" y="196850"/>
                </a:lnTo>
                <a:lnTo>
                  <a:pt x="76200" y="190500"/>
                </a:lnTo>
                <a:lnTo>
                  <a:pt x="101600" y="177800"/>
                </a:lnTo>
                <a:lnTo>
                  <a:pt x="120650" y="158750"/>
                </a:lnTo>
                <a:lnTo>
                  <a:pt x="133350" y="127000"/>
                </a:lnTo>
                <a:lnTo>
                  <a:pt x="139700" y="107950"/>
                </a:lnTo>
                <a:lnTo>
                  <a:pt x="139700" y="82550"/>
                </a:lnTo>
                <a:lnTo>
                  <a:pt x="139700" y="57150"/>
                </a:lnTo>
                <a:lnTo>
                  <a:pt x="133350" y="38100"/>
                </a:lnTo>
                <a:lnTo>
                  <a:pt x="127000" y="25400"/>
                </a:lnTo>
                <a:lnTo>
                  <a:pt x="1079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3517884" y="4350338"/>
            <a:ext cx="146051" cy="101601"/>
          </a:xfrm>
          <a:custGeom>
            <a:avLst/>
            <a:gdLst/>
            <a:ahLst/>
            <a:cxnLst/>
            <a:rect l="0" t="0" r="0" b="0"/>
            <a:pathLst>
              <a:path w="146051" h="101601">
                <a:moveTo>
                  <a:pt x="0" y="1905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69850" y="19050"/>
                </a:lnTo>
                <a:lnTo>
                  <a:pt x="63500" y="44450"/>
                </a:lnTo>
                <a:lnTo>
                  <a:pt x="38100" y="69850"/>
                </a:lnTo>
                <a:lnTo>
                  <a:pt x="25400" y="95250"/>
                </a:lnTo>
                <a:lnTo>
                  <a:pt x="38100" y="101600"/>
                </a:lnTo>
                <a:lnTo>
                  <a:pt x="76200" y="88900"/>
                </a:lnTo>
                <a:lnTo>
                  <a:pt x="107950" y="88900"/>
                </a:lnTo>
                <a:lnTo>
                  <a:pt x="127000" y="82550"/>
                </a:lnTo>
                <a:lnTo>
                  <a:pt x="1460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3359134" y="4515438"/>
            <a:ext cx="158751" cy="241301"/>
          </a:xfrm>
          <a:custGeom>
            <a:avLst/>
            <a:gdLst/>
            <a:ahLst/>
            <a:cxnLst/>
            <a:rect l="0" t="0" r="0" b="0"/>
            <a:pathLst>
              <a:path w="158751" h="241301">
                <a:moveTo>
                  <a:pt x="63500" y="0"/>
                </a:moveTo>
                <a:lnTo>
                  <a:pt x="31750" y="25400"/>
                </a:lnTo>
                <a:lnTo>
                  <a:pt x="19050" y="50800"/>
                </a:lnTo>
                <a:lnTo>
                  <a:pt x="635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8750"/>
                </a:lnTo>
                <a:lnTo>
                  <a:pt x="25400" y="171450"/>
                </a:lnTo>
                <a:lnTo>
                  <a:pt x="44450" y="165100"/>
                </a:lnTo>
                <a:lnTo>
                  <a:pt x="63500" y="158750"/>
                </a:lnTo>
                <a:lnTo>
                  <a:pt x="88900" y="152400"/>
                </a:lnTo>
                <a:lnTo>
                  <a:pt x="107950" y="133350"/>
                </a:lnTo>
                <a:lnTo>
                  <a:pt x="127000" y="120650"/>
                </a:lnTo>
                <a:lnTo>
                  <a:pt x="139700" y="107950"/>
                </a:lnTo>
                <a:lnTo>
                  <a:pt x="139700" y="88900"/>
                </a:lnTo>
                <a:lnTo>
                  <a:pt x="127000" y="95250"/>
                </a:lnTo>
                <a:lnTo>
                  <a:pt x="127000" y="114300"/>
                </a:lnTo>
                <a:lnTo>
                  <a:pt x="139700" y="127000"/>
                </a:lnTo>
                <a:lnTo>
                  <a:pt x="146050" y="114300"/>
                </a:lnTo>
                <a:lnTo>
                  <a:pt x="146050" y="95250"/>
                </a:lnTo>
                <a:lnTo>
                  <a:pt x="152400" y="127000"/>
                </a:lnTo>
                <a:lnTo>
                  <a:pt x="158750" y="152400"/>
                </a:lnTo>
                <a:lnTo>
                  <a:pt x="158750" y="177800"/>
                </a:lnTo>
                <a:lnTo>
                  <a:pt x="158750" y="209550"/>
                </a:lnTo>
                <a:lnTo>
                  <a:pt x="152400" y="228600"/>
                </a:lnTo>
                <a:lnTo>
                  <a:pt x="139700" y="241300"/>
                </a:lnTo>
                <a:lnTo>
                  <a:pt x="127000" y="234950"/>
                </a:lnTo>
                <a:lnTo>
                  <a:pt x="120650" y="222250"/>
                </a:lnTo>
                <a:lnTo>
                  <a:pt x="120650" y="196850"/>
                </a:lnTo>
                <a:lnTo>
                  <a:pt x="146050" y="165100"/>
                </a:lnTo>
                <a:lnTo>
                  <a:pt x="1587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3594084" y="4528138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0" y="0"/>
                </a:moveTo>
                <a:lnTo>
                  <a:pt x="25400" y="12700"/>
                </a:lnTo>
                <a:lnTo>
                  <a:pt x="44450" y="44450"/>
                </a:lnTo>
                <a:lnTo>
                  <a:pt x="50800" y="63500"/>
                </a:lnTo>
                <a:lnTo>
                  <a:pt x="57150" y="88900"/>
                </a:lnTo>
                <a:lnTo>
                  <a:pt x="63500" y="107950"/>
                </a:lnTo>
                <a:lnTo>
                  <a:pt x="57150" y="127000"/>
                </a:lnTo>
                <a:lnTo>
                  <a:pt x="44450" y="152400"/>
                </a:lnTo>
                <a:lnTo>
                  <a:pt x="19050" y="1778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428984" y="4585288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69850" y="19050"/>
                </a:moveTo>
                <a:lnTo>
                  <a:pt x="63500" y="0"/>
                </a:lnTo>
                <a:lnTo>
                  <a:pt x="3810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12700" y="69850"/>
                </a:lnTo>
                <a:lnTo>
                  <a:pt x="31750" y="76200"/>
                </a:lnTo>
                <a:lnTo>
                  <a:pt x="69850" y="50800"/>
                </a:lnTo>
                <a:lnTo>
                  <a:pt x="762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4083034" y="4267788"/>
            <a:ext cx="381001" cy="6351"/>
          </a:xfrm>
          <a:custGeom>
            <a:avLst/>
            <a:gdLst/>
            <a:ahLst/>
            <a:cxnLst/>
            <a:rect l="0" t="0" r="0" b="0"/>
            <a:pathLst>
              <a:path w="38100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0795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7145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34950" y="6350"/>
                </a:lnTo>
                <a:lnTo>
                  <a:pt x="260350" y="6350"/>
                </a:lnTo>
                <a:lnTo>
                  <a:pt x="279400" y="0"/>
                </a:lnTo>
                <a:lnTo>
                  <a:pt x="298450" y="0"/>
                </a:lnTo>
                <a:lnTo>
                  <a:pt x="323850" y="0"/>
                </a:lnTo>
                <a:lnTo>
                  <a:pt x="355600" y="0"/>
                </a:lnTo>
                <a:lnTo>
                  <a:pt x="381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4298934" y="4147138"/>
            <a:ext cx="234951" cy="222251"/>
          </a:xfrm>
          <a:custGeom>
            <a:avLst/>
            <a:gdLst/>
            <a:ahLst/>
            <a:cxnLst/>
            <a:rect l="0" t="0" r="0" b="0"/>
            <a:pathLst>
              <a:path w="234951" h="222251">
                <a:moveTo>
                  <a:pt x="0" y="6350"/>
                </a:moveTo>
                <a:lnTo>
                  <a:pt x="12700" y="0"/>
                </a:lnTo>
                <a:lnTo>
                  <a:pt x="31750" y="0"/>
                </a:lnTo>
                <a:lnTo>
                  <a:pt x="57150" y="6350"/>
                </a:lnTo>
                <a:lnTo>
                  <a:pt x="88900" y="12700"/>
                </a:lnTo>
                <a:lnTo>
                  <a:pt x="101600" y="19050"/>
                </a:lnTo>
                <a:lnTo>
                  <a:pt x="120650" y="25400"/>
                </a:lnTo>
                <a:lnTo>
                  <a:pt x="139700" y="25400"/>
                </a:lnTo>
                <a:lnTo>
                  <a:pt x="171450" y="38100"/>
                </a:lnTo>
                <a:lnTo>
                  <a:pt x="196850" y="44450"/>
                </a:lnTo>
                <a:lnTo>
                  <a:pt x="215900" y="50800"/>
                </a:lnTo>
                <a:lnTo>
                  <a:pt x="234950" y="69850"/>
                </a:lnTo>
                <a:lnTo>
                  <a:pt x="228600" y="95250"/>
                </a:lnTo>
                <a:lnTo>
                  <a:pt x="203200" y="120650"/>
                </a:lnTo>
                <a:lnTo>
                  <a:pt x="177800" y="146050"/>
                </a:lnTo>
                <a:lnTo>
                  <a:pt x="158750" y="171450"/>
                </a:lnTo>
                <a:lnTo>
                  <a:pt x="133350" y="196850"/>
                </a:lnTo>
                <a:lnTo>
                  <a:pt x="120650" y="209550"/>
                </a:lnTo>
                <a:lnTo>
                  <a:pt x="1206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5387920" y="2535440"/>
            <a:ext cx="279401" cy="234951"/>
          </a:xfrm>
          <a:custGeom>
            <a:avLst/>
            <a:gdLst/>
            <a:ahLst/>
            <a:cxnLst/>
            <a:rect l="0" t="0" r="0" b="0"/>
            <a:pathLst>
              <a:path w="279401" h="234951">
                <a:moveTo>
                  <a:pt x="88900" y="19050"/>
                </a:moveTo>
                <a:lnTo>
                  <a:pt x="95250" y="31750"/>
                </a:ln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1750" y="19050"/>
                </a:lnTo>
                <a:lnTo>
                  <a:pt x="19050" y="4445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90500"/>
                </a:lnTo>
                <a:lnTo>
                  <a:pt x="19050" y="209550"/>
                </a:lnTo>
                <a:lnTo>
                  <a:pt x="31750" y="215900"/>
                </a:lnTo>
                <a:lnTo>
                  <a:pt x="50800" y="228600"/>
                </a:lnTo>
                <a:lnTo>
                  <a:pt x="63500" y="234950"/>
                </a:lnTo>
                <a:lnTo>
                  <a:pt x="82550" y="228600"/>
                </a:lnTo>
                <a:lnTo>
                  <a:pt x="101600" y="209550"/>
                </a:lnTo>
                <a:lnTo>
                  <a:pt x="120650" y="184150"/>
                </a:lnTo>
                <a:lnTo>
                  <a:pt x="133350" y="152400"/>
                </a:lnTo>
                <a:lnTo>
                  <a:pt x="146050" y="127000"/>
                </a:lnTo>
                <a:lnTo>
                  <a:pt x="146050" y="152400"/>
                </a:lnTo>
                <a:lnTo>
                  <a:pt x="158750" y="177800"/>
                </a:lnTo>
                <a:lnTo>
                  <a:pt x="165100" y="196850"/>
                </a:lnTo>
                <a:lnTo>
                  <a:pt x="184150" y="215900"/>
                </a:lnTo>
                <a:lnTo>
                  <a:pt x="203200" y="228600"/>
                </a:lnTo>
                <a:lnTo>
                  <a:pt x="222250" y="228600"/>
                </a:lnTo>
                <a:lnTo>
                  <a:pt x="241300" y="228600"/>
                </a:lnTo>
                <a:lnTo>
                  <a:pt x="254000" y="222250"/>
                </a:lnTo>
                <a:lnTo>
                  <a:pt x="279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5660970" y="2681490"/>
            <a:ext cx="88901" cy="76201"/>
          </a:xfrm>
          <a:custGeom>
            <a:avLst/>
            <a:gdLst/>
            <a:ahLst/>
            <a:cxnLst/>
            <a:rect l="0" t="0" r="0" b="0"/>
            <a:pathLst>
              <a:path w="88901" h="76201">
                <a:moveTo>
                  <a:pt x="0" y="50800"/>
                </a:moveTo>
                <a:lnTo>
                  <a:pt x="12700" y="19050"/>
                </a:lnTo>
                <a:lnTo>
                  <a:pt x="19050" y="0"/>
                </a:lnTo>
                <a:lnTo>
                  <a:pt x="25400" y="31750"/>
                </a:lnTo>
                <a:lnTo>
                  <a:pt x="31750" y="63500"/>
                </a:lnTo>
                <a:lnTo>
                  <a:pt x="38100" y="76200"/>
                </a:lnTo>
                <a:lnTo>
                  <a:pt x="57150" y="76200"/>
                </a:lnTo>
                <a:lnTo>
                  <a:pt x="889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392" name="SMARTINK"/>
          <p:cNvSpPr/>
          <p:nvPr/>
        </p:nvSpPr>
        <p:spPr bwMode="auto">
          <a:xfrm>
            <a:off x="5997520" y="2465590"/>
            <a:ext cx="260351" cy="266701"/>
          </a:xfrm>
          <a:custGeom>
            <a:avLst/>
            <a:gdLst/>
            <a:ahLst/>
            <a:cxnLst/>
            <a:rect l="0" t="0" r="0" b="0"/>
            <a:pathLst>
              <a:path w="260351" h="266701">
                <a:moveTo>
                  <a:pt x="190500" y="25400"/>
                </a:moveTo>
                <a:lnTo>
                  <a:pt x="177800" y="12700"/>
                </a:lnTo>
                <a:lnTo>
                  <a:pt x="165100" y="6350"/>
                </a:lnTo>
                <a:lnTo>
                  <a:pt x="152400" y="0"/>
                </a:lnTo>
                <a:lnTo>
                  <a:pt x="120650" y="6350"/>
                </a:lnTo>
                <a:lnTo>
                  <a:pt x="95250" y="19050"/>
                </a:lnTo>
                <a:lnTo>
                  <a:pt x="69850" y="38100"/>
                </a:lnTo>
                <a:lnTo>
                  <a:pt x="44450" y="69850"/>
                </a:lnTo>
                <a:lnTo>
                  <a:pt x="31750" y="88900"/>
                </a:lnTo>
                <a:lnTo>
                  <a:pt x="19050" y="114300"/>
                </a:lnTo>
                <a:lnTo>
                  <a:pt x="12700" y="13970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12700" y="222250"/>
                </a:lnTo>
                <a:lnTo>
                  <a:pt x="25400" y="241300"/>
                </a:lnTo>
                <a:lnTo>
                  <a:pt x="57150" y="260350"/>
                </a:lnTo>
                <a:lnTo>
                  <a:pt x="82550" y="266700"/>
                </a:lnTo>
                <a:lnTo>
                  <a:pt x="107950" y="266700"/>
                </a:lnTo>
                <a:lnTo>
                  <a:pt x="133350" y="260350"/>
                </a:lnTo>
                <a:lnTo>
                  <a:pt x="158750" y="254000"/>
                </a:lnTo>
                <a:lnTo>
                  <a:pt x="184150" y="241300"/>
                </a:lnTo>
                <a:lnTo>
                  <a:pt x="209550" y="222250"/>
                </a:lnTo>
                <a:lnTo>
                  <a:pt x="241300" y="196850"/>
                </a:lnTo>
                <a:lnTo>
                  <a:pt x="254000" y="171450"/>
                </a:lnTo>
                <a:lnTo>
                  <a:pt x="260350" y="152400"/>
                </a:lnTo>
                <a:lnTo>
                  <a:pt x="260350" y="114300"/>
                </a:lnTo>
                <a:lnTo>
                  <a:pt x="247650" y="82550"/>
                </a:lnTo>
                <a:lnTo>
                  <a:pt x="241300" y="69850"/>
                </a:lnTo>
                <a:lnTo>
                  <a:pt x="209550" y="50800"/>
                </a:lnTo>
                <a:lnTo>
                  <a:pt x="190500" y="44450"/>
                </a:lnTo>
                <a:lnTo>
                  <a:pt x="158750" y="31750"/>
                </a:lnTo>
                <a:lnTo>
                  <a:pt x="1524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393" name="SMARTINK"/>
          <p:cNvSpPr/>
          <p:nvPr/>
        </p:nvSpPr>
        <p:spPr bwMode="auto">
          <a:xfrm>
            <a:off x="5502220" y="2262390"/>
            <a:ext cx="1" cy="146051"/>
          </a:xfrm>
          <a:custGeom>
            <a:avLst/>
            <a:gdLst/>
            <a:ahLst/>
            <a:cxnLst/>
            <a:rect l="0" t="0" r="0" b="0"/>
            <a:pathLst>
              <a:path w="1" h="1460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398" name="SMARTINK"/>
          <p:cNvSpPr/>
          <p:nvPr/>
        </p:nvSpPr>
        <p:spPr bwMode="auto">
          <a:xfrm>
            <a:off x="5438720" y="233224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25400" y="19050"/>
                </a:lnTo>
                <a:lnTo>
                  <a:pt x="50800" y="12700"/>
                </a:lnTo>
                <a:lnTo>
                  <a:pt x="82550" y="6350"/>
                </a:lnTo>
                <a:lnTo>
                  <a:pt x="114300" y="6350"/>
                </a:lnTo>
                <a:lnTo>
                  <a:pt x="1460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399" name="SMARTINK"/>
          <p:cNvSpPr/>
          <p:nvPr/>
        </p:nvSpPr>
        <p:spPr bwMode="auto">
          <a:xfrm>
            <a:off x="5648270" y="224969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0" name="SMARTINK"/>
          <p:cNvSpPr/>
          <p:nvPr/>
        </p:nvSpPr>
        <p:spPr bwMode="auto">
          <a:xfrm>
            <a:off x="6029270" y="231319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31750" y="12700"/>
                </a:lnTo>
                <a:lnTo>
                  <a:pt x="57150" y="6350"/>
                </a:lnTo>
                <a:lnTo>
                  <a:pt x="889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1" name="SMARTINK"/>
          <p:cNvSpPr/>
          <p:nvPr/>
        </p:nvSpPr>
        <p:spPr bwMode="auto">
          <a:xfrm>
            <a:off x="6226120" y="2236990"/>
            <a:ext cx="146051" cy="120651"/>
          </a:xfrm>
          <a:custGeom>
            <a:avLst/>
            <a:gdLst/>
            <a:ahLst/>
            <a:cxnLst/>
            <a:rect l="0" t="0" r="0" b="0"/>
            <a:pathLst>
              <a:path w="146051" h="120651">
                <a:moveTo>
                  <a:pt x="0" y="31750"/>
                </a:moveTo>
                <a:lnTo>
                  <a:pt x="0" y="12700"/>
                </a:lnTo>
                <a:lnTo>
                  <a:pt x="19050" y="0"/>
                </a:lnTo>
                <a:lnTo>
                  <a:pt x="44450" y="0"/>
                </a:lnTo>
                <a:lnTo>
                  <a:pt x="57150" y="6350"/>
                </a:lnTo>
                <a:lnTo>
                  <a:pt x="69850" y="19050"/>
                </a:lnTo>
                <a:lnTo>
                  <a:pt x="63500" y="44450"/>
                </a:lnTo>
                <a:lnTo>
                  <a:pt x="50800" y="69850"/>
                </a:lnTo>
                <a:lnTo>
                  <a:pt x="38100" y="9525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9850" y="114300"/>
                </a:lnTo>
                <a:lnTo>
                  <a:pt x="101600" y="107950"/>
                </a:lnTo>
                <a:lnTo>
                  <a:pt x="133350" y="101600"/>
                </a:lnTo>
                <a:lnTo>
                  <a:pt x="1460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2" name="SMARTINK"/>
          <p:cNvSpPr/>
          <p:nvPr/>
        </p:nvSpPr>
        <p:spPr bwMode="auto">
          <a:xfrm>
            <a:off x="5743520" y="295454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82550" y="31750"/>
                </a:moveTo>
                <a:lnTo>
                  <a:pt x="82550" y="1270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12700"/>
                </a:lnTo>
                <a:lnTo>
                  <a:pt x="25400" y="4445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0" y="203200"/>
                </a:lnTo>
                <a:lnTo>
                  <a:pt x="6350" y="215900"/>
                </a:lnTo>
                <a:lnTo>
                  <a:pt x="19050" y="228600"/>
                </a:lnTo>
                <a:lnTo>
                  <a:pt x="50800" y="228600"/>
                </a:lnTo>
                <a:lnTo>
                  <a:pt x="76200" y="222250"/>
                </a:lnTo>
                <a:lnTo>
                  <a:pt x="107950" y="190500"/>
                </a:lnTo>
                <a:lnTo>
                  <a:pt x="120650" y="171450"/>
                </a:lnTo>
                <a:lnTo>
                  <a:pt x="133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3" name="SMARTINK"/>
          <p:cNvSpPr/>
          <p:nvPr/>
        </p:nvSpPr>
        <p:spPr bwMode="auto">
          <a:xfrm>
            <a:off x="5895920" y="3081540"/>
            <a:ext cx="139701" cy="95251"/>
          </a:xfrm>
          <a:custGeom>
            <a:avLst/>
            <a:gdLst/>
            <a:ahLst/>
            <a:cxnLst/>
            <a:rect l="0" t="0" r="0" b="0"/>
            <a:pathLst>
              <a:path w="139701" h="952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25400" y="95250"/>
                </a:lnTo>
                <a:lnTo>
                  <a:pt x="38100" y="88900"/>
                </a:lnTo>
                <a:lnTo>
                  <a:pt x="57150" y="50800"/>
                </a:lnTo>
                <a:lnTo>
                  <a:pt x="69850" y="19050"/>
                </a:lnTo>
                <a:lnTo>
                  <a:pt x="76200" y="6350"/>
                </a:lnTo>
                <a:lnTo>
                  <a:pt x="76200" y="38100"/>
                </a:lnTo>
                <a:lnTo>
                  <a:pt x="88900" y="63500"/>
                </a:lnTo>
                <a:lnTo>
                  <a:pt x="101600" y="88900"/>
                </a:lnTo>
                <a:lnTo>
                  <a:pt x="114300" y="95250"/>
                </a:lnTo>
                <a:lnTo>
                  <a:pt x="1397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4" name="SMARTINK"/>
          <p:cNvSpPr/>
          <p:nvPr/>
        </p:nvSpPr>
        <p:spPr bwMode="auto">
          <a:xfrm>
            <a:off x="6092770" y="315774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12700" y="25400"/>
                </a:moveTo>
                <a:lnTo>
                  <a:pt x="2540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0800" y="38100"/>
                </a:lnTo>
                <a:lnTo>
                  <a:pt x="38100" y="63500"/>
                </a:lnTo>
                <a:lnTo>
                  <a:pt x="1270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25400" y="120650"/>
                </a:lnTo>
                <a:lnTo>
                  <a:pt x="57150" y="107950"/>
                </a:lnTo>
                <a:lnTo>
                  <a:pt x="88900" y="95250"/>
                </a:lnTo>
                <a:lnTo>
                  <a:pt x="1016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5" name="SMARTINK"/>
          <p:cNvSpPr/>
          <p:nvPr/>
        </p:nvSpPr>
        <p:spPr bwMode="auto">
          <a:xfrm>
            <a:off x="6270570" y="2954540"/>
            <a:ext cx="165101" cy="203201"/>
          </a:xfrm>
          <a:custGeom>
            <a:avLst/>
            <a:gdLst/>
            <a:ahLst/>
            <a:cxnLst/>
            <a:rect l="0" t="0" r="0" b="0"/>
            <a:pathLst>
              <a:path w="165101" h="203201">
                <a:moveTo>
                  <a:pt x="139700" y="82550"/>
                </a:moveTo>
                <a:lnTo>
                  <a:pt x="133350" y="50800"/>
                </a:lnTo>
                <a:lnTo>
                  <a:pt x="133350" y="31750"/>
                </a:lnTo>
                <a:lnTo>
                  <a:pt x="127000" y="19050"/>
                </a:lnTo>
                <a:lnTo>
                  <a:pt x="114300" y="12700"/>
                </a:lnTo>
                <a:lnTo>
                  <a:pt x="101600" y="0"/>
                </a:lnTo>
                <a:lnTo>
                  <a:pt x="76200" y="6350"/>
                </a:lnTo>
                <a:lnTo>
                  <a:pt x="50800" y="25400"/>
                </a:lnTo>
                <a:lnTo>
                  <a:pt x="25400" y="5715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65100"/>
                </a:lnTo>
                <a:lnTo>
                  <a:pt x="19050" y="184150"/>
                </a:lnTo>
                <a:lnTo>
                  <a:pt x="38100" y="196850"/>
                </a:lnTo>
                <a:lnTo>
                  <a:pt x="57150" y="203200"/>
                </a:lnTo>
                <a:lnTo>
                  <a:pt x="76200" y="203200"/>
                </a:lnTo>
                <a:lnTo>
                  <a:pt x="101600" y="196850"/>
                </a:lnTo>
                <a:lnTo>
                  <a:pt x="127000" y="184150"/>
                </a:lnTo>
                <a:lnTo>
                  <a:pt x="139700" y="171450"/>
                </a:lnTo>
                <a:lnTo>
                  <a:pt x="158750" y="139700"/>
                </a:lnTo>
                <a:lnTo>
                  <a:pt x="165100" y="114300"/>
                </a:lnTo>
                <a:lnTo>
                  <a:pt x="165100" y="88900"/>
                </a:lnTo>
                <a:lnTo>
                  <a:pt x="152400" y="50800"/>
                </a:lnTo>
                <a:lnTo>
                  <a:pt x="139700" y="38100"/>
                </a:lnTo>
                <a:lnTo>
                  <a:pt x="127000" y="31750"/>
                </a:lnTo>
                <a:lnTo>
                  <a:pt x="107950" y="19050"/>
                </a:lnTo>
                <a:lnTo>
                  <a:pt x="88900" y="12700"/>
                </a:lnTo>
                <a:lnTo>
                  <a:pt x="571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6" name="SMARTINK"/>
          <p:cNvSpPr/>
          <p:nvPr/>
        </p:nvSpPr>
        <p:spPr bwMode="auto">
          <a:xfrm>
            <a:off x="2673864" y="2842062"/>
            <a:ext cx="1079501" cy="514351"/>
          </a:xfrm>
          <a:custGeom>
            <a:avLst/>
            <a:gdLst/>
            <a:ahLst/>
            <a:cxnLst/>
            <a:rect l="0" t="0" r="0" b="0"/>
            <a:pathLst>
              <a:path w="1079501" h="514351">
                <a:moveTo>
                  <a:pt x="1003300" y="101600"/>
                </a:moveTo>
                <a:lnTo>
                  <a:pt x="990600" y="82550"/>
                </a:lnTo>
                <a:lnTo>
                  <a:pt x="965200" y="63500"/>
                </a:lnTo>
                <a:lnTo>
                  <a:pt x="933450" y="44450"/>
                </a:lnTo>
                <a:lnTo>
                  <a:pt x="908050" y="31750"/>
                </a:lnTo>
                <a:lnTo>
                  <a:pt x="889000" y="25400"/>
                </a:lnTo>
                <a:lnTo>
                  <a:pt x="863600" y="19050"/>
                </a:lnTo>
                <a:lnTo>
                  <a:pt x="844550" y="12700"/>
                </a:lnTo>
                <a:lnTo>
                  <a:pt x="819150" y="6350"/>
                </a:lnTo>
                <a:lnTo>
                  <a:pt x="793750" y="0"/>
                </a:lnTo>
                <a:lnTo>
                  <a:pt x="768350" y="0"/>
                </a:lnTo>
                <a:lnTo>
                  <a:pt x="742950" y="0"/>
                </a:lnTo>
                <a:lnTo>
                  <a:pt x="711200" y="0"/>
                </a:lnTo>
                <a:lnTo>
                  <a:pt x="685800" y="0"/>
                </a:lnTo>
                <a:lnTo>
                  <a:pt x="654050" y="0"/>
                </a:lnTo>
                <a:lnTo>
                  <a:pt x="628650" y="0"/>
                </a:lnTo>
                <a:lnTo>
                  <a:pt x="596900" y="0"/>
                </a:lnTo>
                <a:lnTo>
                  <a:pt x="565150" y="0"/>
                </a:lnTo>
                <a:lnTo>
                  <a:pt x="539750" y="0"/>
                </a:lnTo>
                <a:lnTo>
                  <a:pt x="508000" y="6350"/>
                </a:lnTo>
                <a:lnTo>
                  <a:pt x="482600" y="12700"/>
                </a:lnTo>
                <a:lnTo>
                  <a:pt x="457200" y="12700"/>
                </a:lnTo>
                <a:lnTo>
                  <a:pt x="425450" y="19050"/>
                </a:lnTo>
                <a:lnTo>
                  <a:pt x="393700" y="25400"/>
                </a:lnTo>
                <a:lnTo>
                  <a:pt x="368300" y="25400"/>
                </a:lnTo>
                <a:lnTo>
                  <a:pt x="349250" y="31750"/>
                </a:lnTo>
                <a:lnTo>
                  <a:pt x="304800" y="38100"/>
                </a:lnTo>
                <a:lnTo>
                  <a:pt x="273050" y="38100"/>
                </a:lnTo>
                <a:lnTo>
                  <a:pt x="247650" y="44450"/>
                </a:lnTo>
                <a:lnTo>
                  <a:pt x="222250" y="50800"/>
                </a:lnTo>
                <a:lnTo>
                  <a:pt x="196850" y="57150"/>
                </a:lnTo>
                <a:lnTo>
                  <a:pt x="171450" y="63500"/>
                </a:lnTo>
                <a:lnTo>
                  <a:pt x="146050" y="76200"/>
                </a:lnTo>
                <a:lnTo>
                  <a:pt x="120650" y="82550"/>
                </a:lnTo>
                <a:lnTo>
                  <a:pt x="88900" y="101600"/>
                </a:lnTo>
                <a:lnTo>
                  <a:pt x="63500" y="120650"/>
                </a:lnTo>
                <a:lnTo>
                  <a:pt x="38100" y="146050"/>
                </a:lnTo>
                <a:lnTo>
                  <a:pt x="19050" y="171450"/>
                </a:lnTo>
                <a:lnTo>
                  <a:pt x="6350" y="196850"/>
                </a:lnTo>
                <a:lnTo>
                  <a:pt x="0" y="222250"/>
                </a:lnTo>
                <a:lnTo>
                  <a:pt x="0" y="247650"/>
                </a:lnTo>
                <a:lnTo>
                  <a:pt x="6350" y="273050"/>
                </a:lnTo>
                <a:lnTo>
                  <a:pt x="12700" y="298450"/>
                </a:lnTo>
                <a:lnTo>
                  <a:pt x="25400" y="330200"/>
                </a:lnTo>
                <a:lnTo>
                  <a:pt x="38100" y="361950"/>
                </a:lnTo>
                <a:lnTo>
                  <a:pt x="63500" y="381000"/>
                </a:lnTo>
                <a:lnTo>
                  <a:pt x="88900" y="406400"/>
                </a:lnTo>
                <a:lnTo>
                  <a:pt x="120650" y="425450"/>
                </a:lnTo>
                <a:lnTo>
                  <a:pt x="146050" y="438150"/>
                </a:lnTo>
                <a:lnTo>
                  <a:pt x="171450" y="450850"/>
                </a:lnTo>
                <a:lnTo>
                  <a:pt x="196850" y="457200"/>
                </a:lnTo>
                <a:lnTo>
                  <a:pt x="222250" y="469900"/>
                </a:lnTo>
                <a:lnTo>
                  <a:pt x="247650" y="476250"/>
                </a:lnTo>
                <a:lnTo>
                  <a:pt x="273050" y="482600"/>
                </a:lnTo>
                <a:lnTo>
                  <a:pt x="298450" y="488950"/>
                </a:lnTo>
                <a:lnTo>
                  <a:pt x="330200" y="495300"/>
                </a:lnTo>
                <a:lnTo>
                  <a:pt x="355600" y="501650"/>
                </a:lnTo>
                <a:lnTo>
                  <a:pt x="387350" y="508000"/>
                </a:lnTo>
                <a:lnTo>
                  <a:pt x="419100" y="508000"/>
                </a:lnTo>
                <a:lnTo>
                  <a:pt x="450850" y="514350"/>
                </a:lnTo>
                <a:lnTo>
                  <a:pt x="482600" y="514350"/>
                </a:lnTo>
                <a:lnTo>
                  <a:pt x="501650" y="514350"/>
                </a:lnTo>
                <a:lnTo>
                  <a:pt x="527050" y="514350"/>
                </a:lnTo>
                <a:lnTo>
                  <a:pt x="546100" y="508000"/>
                </a:lnTo>
                <a:lnTo>
                  <a:pt x="571500" y="501650"/>
                </a:lnTo>
                <a:lnTo>
                  <a:pt x="596900" y="501650"/>
                </a:lnTo>
                <a:lnTo>
                  <a:pt x="622300" y="495300"/>
                </a:lnTo>
                <a:lnTo>
                  <a:pt x="647700" y="488950"/>
                </a:lnTo>
                <a:lnTo>
                  <a:pt x="679450" y="482600"/>
                </a:lnTo>
                <a:lnTo>
                  <a:pt x="711200" y="476250"/>
                </a:lnTo>
                <a:lnTo>
                  <a:pt x="736600" y="469900"/>
                </a:lnTo>
                <a:lnTo>
                  <a:pt x="768350" y="463550"/>
                </a:lnTo>
                <a:lnTo>
                  <a:pt x="793750" y="450850"/>
                </a:lnTo>
                <a:lnTo>
                  <a:pt x="819150" y="444500"/>
                </a:lnTo>
                <a:lnTo>
                  <a:pt x="844550" y="431800"/>
                </a:lnTo>
                <a:lnTo>
                  <a:pt x="869950" y="425450"/>
                </a:lnTo>
                <a:lnTo>
                  <a:pt x="895350" y="412750"/>
                </a:lnTo>
                <a:lnTo>
                  <a:pt x="920750" y="406400"/>
                </a:lnTo>
                <a:lnTo>
                  <a:pt x="946150" y="387350"/>
                </a:lnTo>
                <a:lnTo>
                  <a:pt x="977900" y="374650"/>
                </a:lnTo>
                <a:lnTo>
                  <a:pt x="1009650" y="355600"/>
                </a:lnTo>
                <a:lnTo>
                  <a:pt x="1035050" y="330200"/>
                </a:lnTo>
                <a:lnTo>
                  <a:pt x="1060450" y="298450"/>
                </a:lnTo>
                <a:lnTo>
                  <a:pt x="1073150" y="273050"/>
                </a:lnTo>
                <a:lnTo>
                  <a:pt x="1079500" y="247650"/>
                </a:lnTo>
                <a:lnTo>
                  <a:pt x="1079500" y="215900"/>
                </a:lnTo>
                <a:lnTo>
                  <a:pt x="1079500" y="196850"/>
                </a:lnTo>
                <a:lnTo>
                  <a:pt x="1079500" y="171450"/>
                </a:lnTo>
                <a:lnTo>
                  <a:pt x="1073150" y="146050"/>
                </a:lnTo>
                <a:lnTo>
                  <a:pt x="1054100" y="127000"/>
                </a:lnTo>
                <a:lnTo>
                  <a:pt x="1028700" y="107950"/>
                </a:lnTo>
                <a:lnTo>
                  <a:pt x="1009650" y="95250"/>
                </a:lnTo>
                <a:lnTo>
                  <a:pt x="990600" y="88900"/>
                </a:lnTo>
                <a:lnTo>
                  <a:pt x="965200" y="82550"/>
                </a:lnTo>
                <a:lnTo>
                  <a:pt x="939800" y="82550"/>
                </a:lnTo>
                <a:lnTo>
                  <a:pt x="914400" y="76200"/>
                </a:lnTo>
                <a:lnTo>
                  <a:pt x="89535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8" name="SMARTINK"/>
          <p:cNvSpPr/>
          <p:nvPr/>
        </p:nvSpPr>
        <p:spPr bwMode="auto">
          <a:xfrm>
            <a:off x="5130784" y="4058238"/>
            <a:ext cx="292101" cy="260351"/>
          </a:xfrm>
          <a:custGeom>
            <a:avLst/>
            <a:gdLst/>
            <a:ahLst/>
            <a:cxnLst/>
            <a:rect l="0" t="0" r="0" b="0"/>
            <a:pathLst>
              <a:path w="292101" h="260351">
                <a:moveTo>
                  <a:pt x="114300" y="57150"/>
                </a:moveTo>
                <a:lnTo>
                  <a:pt x="107950" y="44450"/>
                </a:lnTo>
                <a:lnTo>
                  <a:pt x="114300" y="31750"/>
                </a:lnTo>
                <a:lnTo>
                  <a:pt x="107950" y="12700"/>
                </a:lnTo>
                <a:lnTo>
                  <a:pt x="88900" y="0"/>
                </a:lnTo>
                <a:lnTo>
                  <a:pt x="63500" y="0"/>
                </a:lnTo>
                <a:lnTo>
                  <a:pt x="44450" y="12700"/>
                </a:lnTo>
                <a:lnTo>
                  <a:pt x="19050" y="44450"/>
                </a:lnTo>
                <a:lnTo>
                  <a:pt x="12700" y="69850"/>
                </a:lnTo>
                <a:lnTo>
                  <a:pt x="6350" y="101600"/>
                </a:lnTo>
                <a:lnTo>
                  <a:pt x="0" y="114300"/>
                </a:lnTo>
                <a:lnTo>
                  <a:pt x="0" y="133350"/>
                </a:lnTo>
                <a:lnTo>
                  <a:pt x="6350" y="152400"/>
                </a:lnTo>
                <a:lnTo>
                  <a:pt x="6350" y="184150"/>
                </a:lnTo>
                <a:lnTo>
                  <a:pt x="12700" y="209550"/>
                </a:lnTo>
                <a:lnTo>
                  <a:pt x="31750" y="241300"/>
                </a:lnTo>
                <a:lnTo>
                  <a:pt x="44450" y="254000"/>
                </a:lnTo>
                <a:lnTo>
                  <a:pt x="57150" y="260350"/>
                </a:lnTo>
                <a:lnTo>
                  <a:pt x="76200" y="260350"/>
                </a:lnTo>
                <a:lnTo>
                  <a:pt x="101600" y="247650"/>
                </a:lnTo>
                <a:lnTo>
                  <a:pt x="114300" y="234950"/>
                </a:lnTo>
                <a:lnTo>
                  <a:pt x="127000" y="209550"/>
                </a:lnTo>
                <a:lnTo>
                  <a:pt x="133350" y="196850"/>
                </a:lnTo>
                <a:lnTo>
                  <a:pt x="146050" y="222250"/>
                </a:lnTo>
                <a:lnTo>
                  <a:pt x="158750" y="234950"/>
                </a:lnTo>
                <a:lnTo>
                  <a:pt x="177800" y="247650"/>
                </a:lnTo>
                <a:lnTo>
                  <a:pt x="190500" y="241300"/>
                </a:lnTo>
                <a:lnTo>
                  <a:pt x="209550" y="209550"/>
                </a:lnTo>
                <a:lnTo>
                  <a:pt x="222250" y="190500"/>
                </a:lnTo>
                <a:lnTo>
                  <a:pt x="254000" y="215900"/>
                </a:lnTo>
                <a:lnTo>
                  <a:pt x="273050" y="247650"/>
                </a:lnTo>
                <a:lnTo>
                  <a:pt x="2921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09" name="SMARTINK"/>
          <p:cNvSpPr/>
          <p:nvPr/>
        </p:nvSpPr>
        <p:spPr bwMode="auto">
          <a:xfrm>
            <a:off x="5460984" y="4293188"/>
            <a:ext cx="69851" cy="101601"/>
          </a:xfrm>
          <a:custGeom>
            <a:avLst/>
            <a:gdLst/>
            <a:ahLst/>
            <a:cxnLst/>
            <a:rect l="0" t="0" r="0" b="0"/>
            <a:pathLst>
              <a:path w="69851" h="101601">
                <a:moveTo>
                  <a:pt x="6350" y="12700"/>
                </a:moveTo>
                <a:lnTo>
                  <a:pt x="12700" y="0"/>
                </a:lnTo>
                <a:lnTo>
                  <a:pt x="31750" y="0"/>
                </a:lnTo>
                <a:lnTo>
                  <a:pt x="38100" y="12700"/>
                </a:lnTo>
                <a:lnTo>
                  <a:pt x="38100" y="31750"/>
                </a:lnTo>
                <a:lnTo>
                  <a:pt x="31750" y="44450"/>
                </a:lnTo>
                <a:lnTo>
                  <a:pt x="12700" y="76200"/>
                </a:lnTo>
                <a:lnTo>
                  <a:pt x="0" y="95250"/>
                </a:lnTo>
                <a:lnTo>
                  <a:pt x="25400" y="101600"/>
                </a:lnTo>
                <a:lnTo>
                  <a:pt x="57150" y="101600"/>
                </a:lnTo>
                <a:lnTo>
                  <a:pt x="698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0" name="SMARTINK"/>
          <p:cNvSpPr/>
          <p:nvPr/>
        </p:nvSpPr>
        <p:spPr bwMode="auto">
          <a:xfrm>
            <a:off x="5689584" y="4045538"/>
            <a:ext cx="146051" cy="215901"/>
          </a:xfrm>
          <a:custGeom>
            <a:avLst/>
            <a:gdLst/>
            <a:ahLst/>
            <a:cxnLst/>
            <a:rect l="0" t="0" r="0" b="0"/>
            <a:pathLst>
              <a:path w="146051" h="215901">
                <a:moveTo>
                  <a:pt x="88900" y="57150"/>
                </a:moveTo>
                <a:lnTo>
                  <a:pt x="76200" y="25400"/>
                </a:lnTo>
                <a:lnTo>
                  <a:pt x="57150" y="12700"/>
                </a:lnTo>
                <a:lnTo>
                  <a:pt x="38100" y="25400"/>
                </a:lnTo>
                <a:lnTo>
                  <a:pt x="19050" y="50800"/>
                </a:lnTo>
                <a:lnTo>
                  <a:pt x="1270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196850"/>
                </a:lnTo>
                <a:lnTo>
                  <a:pt x="19050" y="209550"/>
                </a:lnTo>
                <a:lnTo>
                  <a:pt x="44450" y="215900"/>
                </a:lnTo>
                <a:lnTo>
                  <a:pt x="76200" y="209550"/>
                </a:lnTo>
                <a:lnTo>
                  <a:pt x="95250" y="203200"/>
                </a:lnTo>
                <a:lnTo>
                  <a:pt x="107950" y="184150"/>
                </a:lnTo>
                <a:lnTo>
                  <a:pt x="120650" y="165100"/>
                </a:lnTo>
                <a:lnTo>
                  <a:pt x="133350" y="139700"/>
                </a:lnTo>
                <a:lnTo>
                  <a:pt x="139700" y="114300"/>
                </a:lnTo>
                <a:lnTo>
                  <a:pt x="146050" y="88900"/>
                </a:lnTo>
                <a:lnTo>
                  <a:pt x="139700" y="63500"/>
                </a:lnTo>
                <a:lnTo>
                  <a:pt x="127000" y="38100"/>
                </a:lnTo>
                <a:lnTo>
                  <a:pt x="114300" y="19050"/>
                </a:lnTo>
                <a:lnTo>
                  <a:pt x="95250" y="63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1" name="SMARTINK"/>
          <p:cNvSpPr/>
          <p:nvPr/>
        </p:nvSpPr>
        <p:spPr bwMode="auto">
          <a:xfrm>
            <a:off x="5416534" y="4502738"/>
            <a:ext cx="76201" cy="234951"/>
          </a:xfrm>
          <a:custGeom>
            <a:avLst/>
            <a:gdLst/>
            <a:ahLst/>
            <a:cxnLst/>
            <a:rect l="0" t="0" r="0" b="0"/>
            <a:pathLst>
              <a:path w="76201" h="234951">
                <a:moveTo>
                  <a:pt x="76200" y="0"/>
                </a:moveTo>
                <a:lnTo>
                  <a:pt x="57150" y="12700"/>
                </a:lnTo>
                <a:lnTo>
                  <a:pt x="38100" y="38100"/>
                </a:lnTo>
                <a:lnTo>
                  <a:pt x="25400" y="57150"/>
                </a:lnTo>
                <a:lnTo>
                  <a:pt x="19050" y="82550"/>
                </a:lnTo>
                <a:lnTo>
                  <a:pt x="635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09550"/>
                </a:lnTo>
                <a:lnTo>
                  <a:pt x="19050" y="222250"/>
                </a:lnTo>
                <a:lnTo>
                  <a:pt x="508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2" name="SMARTINK"/>
          <p:cNvSpPr/>
          <p:nvPr/>
        </p:nvSpPr>
        <p:spPr bwMode="auto">
          <a:xfrm>
            <a:off x="5581634" y="4566238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76200" y="38100"/>
                </a:moveTo>
                <a:lnTo>
                  <a:pt x="69850" y="19050"/>
                </a:lnTo>
                <a:lnTo>
                  <a:pt x="57150" y="6350"/>
                </a:lnTo>
                <a:lnTo>
                  <a:pt x="38100" y="0"/>
                </a:lnTo>
                <a:lnTo>
                  <a:pt x="12700" y="0"/>
                </a:lnTo>
                <a:lnTo>
                  <a:pt x="0" y="12700"/>
                </a:lnTo>
                <a:lnTo>
                  <a:pt x="0" y="31750"/>
                </a:lnTo>
                <a:lnTo>
                  <a:pt x="19050" y="57150"/>
                </a:lnTo>
                <a:lnTo>
                  <a:pt x="44450" y="88900"/>
                </a:lnTo>
                <a:lnTo>
                  <a:pt x="50800" y="101600"/>
                </a:lnTo>
                <a:lnTo>
                  <a:pt x="38100" y="1143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3" name="SMARTINK"/>
          <p:cNvSpPr/>
          <p:nvPr/>
        </p:nvSpPr>
        <p:spPr bwMode="auto">
          <a:xfrm>
            <a:off x="5683234" y="4509088"/>
            <a:ext cx="120651" cy="254001"/>
          </a:xfrm>
          <a:custGeom>
            <a:avLst/>
            <a:gdLst/>
            <a:ahLst/>
            <a:cxnLst/>
            <a:rect l="0" t="0" r="0" b="0"/>
            <a:pathLst>
              <a:path w="120651" h="254001">
                <a:moveTo>
                  <a:pt x="0" y="0"/>
                </a:moveTo>
                <a:lnTo>
                  <a:pt x="38100" y="12700"/>
                </a:lnTo>
                <a:lnTo>
                  <a:pt x="69850" y="44450"/>
                </a:lnTo>
                <a:lnTo>
                  <a:pt x="88900" y="63500"/>
                </a:lnTo>
                <a:lnTo>
                  <a:pt x="107950" y="88900"/>
                </a:lnTo>
                <a:lnTo>
                  <a:pt x="120650" y="114300"/>
                </a:lnTo>
                <a:lnTo>
                  <a:pt x="120650" y="139700"/>
                </a:lnTo>
                <a:lnTo>
                  <a:pt x="114300" y="171450"/>
                </a:lnTo>
                <a:lnTo>
                  <a:pt x="95250" y="203200"/>
                </a:lnTo>
                <a:lnTo>
                  <a:pt x="76200" y="222250"/>
                </a:lnTo>
                <a:lnTo>
                  <a:pt x="50800" y="241300"/>
                </a:lnTo>
                <a:lnTo>
                  <a:pt x="381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4" name="SMARTINK"/>
          <p:cNvSpPr/>
          <p:nvPr/>
        </p:nvSpPr>
        <p:spPr bwMode="auto">
          <a:xfrm>
            <a:off x="6419834" y="4026488"/>
            <a:ext cx="12701" cy="279401"/>
          </a:xfrm>
          <a:custGeom>
            <a:avLst/>
            <a:gdLst/>
            <a:ahLst/>
            <a:cxnLst/>
            <a:rect l="0" t="0" r="0" b="0"/>
            <a:pathLst>
              <a:path w="12701" h="279401">
                <a:moveTo>
                  <a:pt x="12700" y="0"/>
                </a:moveTo>
                <a:lnTo>
                  <a:pt x="12700" y="2540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12700" y="127000"/>
                </a:lnTo>
                <a:lnTo>
                  <a:pt x="6350" y="158750"/>
                </a:lnTo>
                <a:lnTo>
                  <a:pt x="6350" y="184150"/>
                </a:lnTo>
                <a:lnTo>
                  <a:pt x="0" y="209550"/>
                </a:lnTo>
                <a:lnTo>
                  <a:pt x="0" y="234950"/>
                </a:lnTo>
                <a:lnTo>
                  <a:pt x="0" y="260350"/>
                </a:lnTo>
                <a:lnTo>
                  <a:pt x="63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5" name="SMARTINK"/>
          <p:cNvSpPr/>
          <p:nvPr/>
        </p:nvSpPr>
        <p:spPr bwMode="auto">
          <a:xfrm>
            <a:off x="6343634" y="4159838"/>
            <a:ext cx="254001" cy="19051"/>
          </a:xfrm>
          <a:custGeom>
            <a:avLst/>
            <a:gdLst/>
            <a:ahLst/>
            <a:cxnLst/>
            <a:rect l="0" t="0" r="0" b="0"/>
            <a:pathLst>
              <a:path w="254001" h="19051">
                <a:moveTo>
                  <a:pt x="12700" y="19050"/>
                </a:moveTo>
                <a:lnTo>
                  <a:pt x="0" y="12700"/>
                </a:lnTo>
                <a:lnTo>
                  <a:pt x="25400" y="12700"/>
                </a:lnTo>
                <a:lnTo>
                  <a:pt x="50800" y="12700"/>
                </a:lnTo>
                <a:lnTo>
                  <a:pt x="69850" y="12700"/>
                </a:lnTo>
                <a:lnTo>
                  <a:pt x="101600" y="12700"/>
                </a:lnTo>
                <a:lnTo>
                  <a:pt x="120650" y="6350"/>
                </a:lnTo>
                <a:lnTo>
                  <a:pt x="152400" y="6350"/>
                </a:lnTo>
                <a:lnTo>
                  <a:pt x="184150" y="6350"/>
                </a:lnTo>
                <a:lnTo>
                  <a:pt x="209550" y="0"/>
                </a:lnTo>
                <a:lnTo>
                  <a:pt x="24130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6" name="SMARTINK"/>
          <p:cNvSpPr/>
          <p:nvPr/>
        </p:nvSpPr>
        <p:spPr bwMode="auto">
          <a:xfrm>
            <a:off x="7264384" y="4001088"/>
            <a:ext cx="139701" cy="234951"/>
          </a:xfrm>
          <a:custGeom>
            <a:avLst/>
            <a:gdLst/>
            <a:ahLst/>
            <a:cxnLst/>
            <a:rect l="0" t="0" r="0" b="0"/>
            <a:pathLst>
              <a:path w="139701" h="234951">
                <a:moveTo>
                  <a:pt x="133350" y="19050"/>
                </a:moveTo>
                <a:lnTo>
                  <a:pt x="127000" y="6350"/>
                </a:lnTo>
                <a:lnTo>
                  <a:pt x="88900" y="0"/>
                </a:lnTo>
                <a:lnTo>
                  <a:pt x="50800" y="6350"/>
                </a:lnTo>
                <a:lnTo>
                  <a:pt x="25400" y="19050"/>
                </a:lnTo>
                <a:lnTo>
                  <a:pt x="12700" y="38100"/>
                </a:lnTo>
                <a:lnTo>
                  <a:pt x="12700" y="57150"/>
                </a:lnTo>
                <a:lnTo>
                  <a:pt x="38100" y="82550"/>
                </a:lnTo>
                <a:lnTo>
                  <a:pt x="57150" y="101600"/>
                </a:lnTo>
                <a:lnTo>
                  <a:pt x="88900" y="127000"/>
                </a:lnTo>
                <a:lnTo>
                  <a:pt x="114300" y="146050"/>
                </a:lnTo>
                <a:lnTo>
                  <a:pt x="133350" y="165100"/>
                </a:lnTo>
                <a:lnTo>
                  <a:pt x="139700" y="177800"/>
                </a:lnTo>
                <a:lnTo>
                  <a:pt x="133350" y="190500"/>
                </a:lnTo>
                <a:lnTo>
                  <a:pt x="120650" y="203200"/>
                </a:lnTo>
                <a:lnTo>
                  <a:pt x="107950" y="215900"/>
                </a:lnTo>
                <a:lnTo>
                  <a:pt x="82550" y="222250"/>
                </a:lnTo>
                <a:lnTo>
                  <a:pt x="50800" y="234950"/>
                </a:lnTo>
                <a:lnTo>
                  <a:pt x="25400" y="23495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7" name="SMARTINK"/>
          <p:cNvSpPr/>
          <p:nvPr/>
        </p:nvSpPr>
        <p:spPr bwMode="auto">
          <a:xfrm>
            <a:off x="7492984" y="3994738"/>
            <a:ext cx="127001" cy="209551"/>
          </a:xfrm>
          <a:custGeom>
            <a:avLst/>
            <a:gdLst/>
            <a:ahLst/>
            <a:cxnLst/>
            <a:rect l="0" t="0" r="0" b="0"/>
            <a:pathLst>
              <a:path w="127001" h="209551">
                <a:moveTo>
                  <a:pt x="76200" y="38100"/>
                </a:moveTo>
                <a:lnTo>
                  <a:pt x="63500" y="19050"/>
                </a:lnTo>
                <a:lnTo>
                  <a:pt x="44450" y="19050"/>
                </a:lnTo>
                <a:lnTo>
                  <a:pt x="25400" y="31750"/>
                </a:lnTo>
                <a:lnTo>
                  <a:pt x="19050" y="5715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84150"/>
                </a:lnTo>
                <a:lnTo>
                  <a:pt x="19050" y="196850"/>
                </a:lnTo>
                <a:lnTo>
                  <a:pt x="44450" y="209550"/>
                </a:lnTo>
                <a:lnTo>
                  <a:pt x="69850" y="203200"/>
                </a:lnTo>
                <a:lnTo>
                  <a:pt x="88900" y="196850"/>
                </a:lnTo>
                <a:lnTo>
                  <a:pt x="107950" y="177800"/>
                </a:lnTo>
                <a:lnTo>
                  <a:pt x="120650" y="158750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27000" y="76200"/>
                </a:lnTo>
                <a:lnTo>
                  <a:pt x="120650" y="50800"/>
                </a:lnTo>
                <a:lnTo>
                  <a:pt x="107950" y="25400"/>
                </a:lnTo>
                <a:lnTo>
                  <a:pt x="82550" y="0"/>
                </a:lnTo>
                <a:lnTo>
                  <a:pt x="6350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8" name="SMARTINK"/>
          <p:cNvSpPr/>
          <p:nvPr/>
        </p:nvSpPr>
        <p:spPr bwMode="auto">
          <a:xfrm>
            <a:off x="7632684" y="4185238"/>
            <a:ext cx="152401" cy="165101"/>
          </a:xfrm>
          <a:custGeom>
            <a:avLst/>
            <a:gdLst/>
            <a:ahLst/>
            <a:cxnLst/>
            <a:rect l="0" t="0" r="0" b="0"/>
            <a:pathLst>
              <a:path w="152401" h="165101">
                <a:moveTo>
                  <a:pt x="0" y="25400"/>
                </a:moveTo>
                <a:lnTo>
                  <a:pt x="2540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63500" y="19050"/>
                </a:lnTo>
                <a:lnTo>
                  <a:pt x="69850" y="31750"/>
                </a:lnTo>
                <a:lnTo>
                  <a:pt x="63500" y="44450"/>
                </a:lnTo>
                <a:lnTo>
                  <a:pt x="57150" y="63500"/>
                </a:lnTo>
                <a:lnTo>
                  <a:pt x="44450" y="95250"/>
                </a:lnTo>
                <a:lnTo>
                  <a:pt x="19050" y="120650"/>
                </a:lnTo>
                <a:lnTo>
                  <a:pt x="6350" y="133350"/>
                </a:lnTo>
                <a:lnTo>
                  <a:pt x="38100" y="146050"/>
                </a:lnTo>
                <a:lnTo>
                  <a:pt x="69850" y="146050"/>
                </a:lnTo>
                <a:lnTo>
                  <a:pt x="88900" y="146050"/>
                </a:lnTo>
                <a:lnTo>
                  <a:pt x="120650" y="152400"/>
                </a:lnTo>
                <a:lnTo>
                  <a:pt x="152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19" name="SMARTINK"/>
          <p:cNvSpPr/>
          <p:nvPr/>
        </p:nvSpPr>
        <p:spPr bwMode="auto">
          <a:xfrm>
            <a:off x="7385034" y="4477338"/>
            <a:ext cx="203201" cy="374651"/>
          </a:xfrm>
          <a:custGeom>
            <a:avLst/>
            <a:gdLst/>
            <a:ahLst/>
            <a:cxnLst/>
            <a:rect l="0" t="0" r="0" b="0"/>
            <a:pathLst>
              <a:path w="203201" h="374651">
                <a:moveTo>
                  <a:pt x="76200" y="0"/>
                </a:moveTo>
                <a:lnTo>
                  <a:pt x="63500" y="6350"/>
                </a:lnTo>
                <a:lnTo>
                  <a:pt x="44450" y="25400"/>
                </a:lnTo>
                <a:lnTo>
                  <a:pt x="38100" y="44450"/>
                </a:lnTo>
                <a:lnTo>
                  <a:pt x="2540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22250"/>
                </a:lnTo>
                <a:lnTo>
                  <a:pt x="19050" y="234950"/>
                </a:lnTo>
                <a:lnTo>
                  <a:pt x="50800" y="247650"/>
                </a:lnTo>
                <a:lnTo>
                  <a:pt x="76200" y="241300"/>
                </a:lnTo>
                <a:lnTo>
                  <a:pt x="107950" y="234950"/>
                </a:lnTo>
                <a:lnTo>
                  <a:pt x="127000" y="228600"/>
                </a:lnTo>
                <a:lnTo>
                  <a:pt x="152400" y="215900"/>
                </a:lnTo>
                <a:lnTo>
                  <a:pt x="177800" y="196850"/>
                </a:lnTo>
                <a:lnTo>
                  <a:pt x="184150" y="177800"/>
                </a:lnTo>
                <a:lnTo>
                  <a:pt x="190500" y="165100"/>
                </a:lnTo>
                <a:lnTo>
                  <a:pt x="177800" y="158750"/>
                </a:lnTo>
                <a:lnTo>
                  <a:pt x="158750" y="158750"/>
                </a:lnTo>
                <a:lnTo>
                  <a:pt x="152400" y="171450"/>
                </a:lnTo>
                <a:lnTo>
                  <a:pt x="146050" y="184150"/>
                </a:lnTo>
                <a:lnTo>
                  <a:pt x="152400" y="203200"/>
                </a:lnTo>
                <a:lnTo>
                  <a:pt x="158750" y="215900"/>
                </a:lnTo>
                <a:lnTo>
                  <a:pt x="171450" y="209550"/>
                </a:lnTo>
                <a:lnTo>
                  <a:pt x="177800" y="190500"/>
                </a:lnTo>
                <a:lnTo>
                  <a:pt x="184150" y="177800"/>
                </a:lnTo>
                <a:lnTo>
                  <a:pt x="196850" y="209550"/>
                </a:lnTo>
                <a:lnTo>
                  <a:pt x="196850" y="234950"/>
                </a:lnTo>
                <a:lnTo>
                  <a:pt x="203200" y="260350"/>
                </a:lnTo>
                <a:lnTo>
                  <a:pt x="203200" y="292100"/>
                </a:lnTo>
                <a:lnTo>
                  <a:pt x="196850" y="317500"/>
                </a:lnTo>
                <a:lnTo>
                  <a:pt x="190500" y="336550"/>
                </a:lnTo>
                <a:lnTo>
                  <a:pt x="177800" y="361950"/>
                </a:lnTo>
                <a:lnTo>
                  <a:pt x="165100" y="368300"/>
                </a:lnTo>
                <a:lnTo>
                  <a:pt x="152400" y="374650"/>
                </a:lnTo>
                <a:lnTo>
                  <a:pt x="139700" y="368300"/>
                </a:lnTo>
                <a:lnTo>
                  <a:pt x="127000" y="355600"/>
                </a:lnTo>
                <a:lnTo>
                  <a:pt x="120650" y="323850"/>
                </a:lnTo>
                <a:lnTo>
                  <a:pt x="120650" y="304800"/>
                </a:lnTo>
                <a:lnTo>
                  <a:pt x="127000" y="279400"/>
                </a:lnTo>
                <a:lnTo>
                  <a:pt x="133350" y="260350"/>
                </a:lnTo>
                <a:lnTo>
                  <a:pt x="146050" y="234950"/>
                </a:lnTo>
                <a:lnTo>
                  <a:pt x="165100" y="203200"/>
                </a:lnTo>
                <a:lnTo>
                  <a:pt x="1778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20" name="SMARTINK"/>
          <p:cNvSpPr/>
          <p:nvPr/>
        </p:nvSpPr>
        <p:spPr bwMode="auto">
          <a:xfrm>
            <a:off x="7613634" y="4528138"/>
            <a:ext cx="120651" cy="298451"/>
          </a:xfrm>
          <a:custGeom>
            <a:avLst/>
            <a:gdLst/>
            <a:ahLst/>
            <a:cxnLst/>
            <a:rect l="0" t="0" r="0" b="0"/>
            <a:pathLst>
              <a:path w="120651" h="298451">
                <a:moveTo>
                  <a:pt x="25400" y="0"/>
                </a:moveTo>
                <a:lnTo>
                  <a:pt x="63500" y="19050"/>
                </a:lnTo>
                <a:lnTo>
                  <a:pt x="82550" y="38100"/>
                </a:lnTo>
                <a:lnTo>
                  <a:pt x="101600" y="63500"/>
                </a:lnTo>
                <a:lnTo>
                  <a:pt x="120650" y="88900"/>
                </a:lnTo>
                <a:lnTo>
                  <a:pt x="120650" y="107950"/>
                </a:lnTo>
                <a:lnTo>
                  <a:pt x="120650" y="139700"/>
                </a:lnTo>
                <a:lnTo>
                  <a:pt x="120650" y="158750"/>
                </a:lnTo>
                <a:lnTo>
                  <a:pt x="114300" y="177800"/>
                </a:lnTo>
                <a:lnTo>
                  <a:pt x="101600" y="196850"/>
                </a:lnTo>
                <a:lnTo>
                  <a:pt x="88900" y="215900"/>
                </a:lnTo>
                <a:lnTo>
                  <a:pt x="69850" y="234950"/>
                </a:lnTo>
                <a:lnTo>
                  <a:pt x="44450" y="254000"/>
                </a:lnTo>
                <a:lnTo>
                  <a:pt x="19050" y="279400"/>
                </a:lnTo>
                <a:lnTo>
                  <a:pt x="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28" name="SMARTINK"/>
          <p:cNvSpPr/>
          <p:nvPr/>
        </p:nvSpPr>
        <p:spPr bwMode="auto">
          <a:xfrm>
            <a:off x="1130284" y="4274138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19050" y="38100"/>
                </a:moveTo>
                <a:lnTo>
                  <a:pt x="6350" y="44450"/>
                </a:lnTo>
                <a:lnTo>
                  <a:pt x="0" y="31750"/>
                </a:lnTo>
                <a:lnTo>
                  <a:pt x="6350" y="19050"/>
                </a:lnTo>
                <a:lnTo>
                  <a:pt x="38100" y="0"/>
                </a:lnTo>
                <a:lnTo>
                  <a:pt x="57150" y="6350"/>
                </a:lnTo>
                <a:lnTo>
                  <a:pt x="63500" y="19050"/>
                </a:lnTo>
                <a:lnTo>
                  <a:pt x="69850" y="38100"/>
                </a:lnTo>
                <a:lnTo>
                  <a:pt x="69850" y="69850"/>
                </a:lnTo>
                <a:lnTo>
                  <a:pt x="63500" y="88900"/>
                </a:lnTo>
                <a:lnTo>
                  <a:pt x="63500" y="114300"/>
                </a:lnTo>
                <a:lnTo>
                  <a:pt x="50800" y="146050"/>
                </a:lnTo>
                <a:lnTo>
                  <a:pt x="31750" y="171450"/>
                </a:lnTo>
                <a:lnTo>
                  <a:pt x="19050" y="203200"/>
                </a:lnTo>
                <a:lnTo>
                  <a:pt x="12700" y="215900"/>
                </a:lnTo>
                <a:lnTo>
                  <a:pt x="31750" y="222250"/>
                </a:lnTo>
                <a:lnTo>
                  <a:pt x="63500" y="215900"/>
                </a:lnTo>
                <a:lnTo>
                  <a:pt x="88900" y="215900"/>
                </a:lnTo>
                <a:lnTo>
                  <a:pt x="101600" y="215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29" name="SMARTINK"/>
          <p:cNvSpPr/>
          <p:nvPr/>
        </p:nvSpPr>
        <p:spPr bwMode="auto">
          <a:xfrm>
            <a:off x="2971784" y="4185238"/>
            <a:ext cx="146051" cy="203201"/>
          </a:xfrm>
          <a:custGeom>
            <a:avLst/>
            <a:gdLst/>
            <a:ahLst/>
            <a:cxnLst/>
            <a:rect l="0" t="0" r="0" b="0"/>
            <a:pathLst>
              <a:path w="146051" h="203201">
                <a:moveTo>
                  <a:pt x="6350" y="38100"/>
                </a:moveTo>
                <a:lnTo>
                  <a:pt x="0" y="25400"/>
                </a:lnTo>
                <a:lnTo>
                  <a:pt x="12700" y="12700"/>
                </a:lnTo>
                <a:lnTo>
                  <a:pt x="31750" y="6350"/>
                </a:lnTo>
                <a:lnTo>
                  <a:pt x="50800" y="0"/>
                </a:lnTo>
                <a:lnTo>
                  <a:pt x="69850" y="0"/>
                </a:lnTo>
                <a:lnTo>
                  <a:pt x="101600" y="0"/>
                </a:lnTo>
                <a:lnTo>
                  <a:pt x="127000" y="6350"/>
                </a:lnTo>
                <a:lnTo>
                  <a:pt x="120650" y="38100"/>
                </a:lnTo>
                <a:lnTo>
                  <a:pt x="107950" y="57150"/>
                </a:lnTo>
                <a:lnTo>
                  <a:pt x="82550" y="82550"/>
                </a:lnTo>
                <a:lnTo>
                  <a:pt x="69850" y="88900"/>
                </a:lnTo>
                <a:lnTo>
                  <a:pt x="76200" y="101600"/>
                </a:lnTo>
                <a:lnTo>
                  <a:pt x="107950" y="101600"/>
                </a:lnTo>
                <a:lnTo>
                  <a:pt x="133350" y="107950"/>
                </a:lnTo>
                <a:lnTo>
                  <a:pt x="146050" y="120650"/>
                </a:lnTo>
                <a:lnTo>
                  <a:pt x="146050" y="146050"/>
                </a:lnTo>
                <a:lnTo>
                  <a:pt x="139700" y="158750"/>
                </a:lnTo>
                <a:lnTo>
                  <a:pt x="127000" y="165100"/>
                </a:lnTo>
                <a:lnTo>
                  <a:pt x="95250" y="184150"/>
                </a:lnTo>
                <a:lnTo>
                  <a:pt x="69850" y="196850"/>
                </a:lnTo>
                <a:lnTo>
                  <a:pt x="4445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0" name="SMARTINK"/>
          <p:cNvSpPr/>
          <p:nvPr/>
        </p:nvSpPr>
        <p:spPr bwMode="auto">
          <a:xfrm>
            <a:off x="4787884" y="4089988"/>
            <a:ext cx="101601" cy="196851"/>
          </a:xfrm>
          <a:custGeom>
            <a:avLst/>
            <a:gdLst/>
            <a:ahLst/>
            <a:cxnLst/>
            <a:rect l="0" t="0" r="0" b="0"/>
            <a:pathLst>
              <a:path w="101601" h="196851">
                <a:moveTo>
                  <a:pt x="0" y="38100"/>
                </a:moveTo>
                <a:lnTo>
                  <a:pt x="6350" y="1905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95250" y="6350"/>
                </a:lnTo>
                <a:lnTo>
                  <a:pt x="101600" y="19050"/>
                </a:lnTo>
                <a:lnTo>
                  <a:pt x="101600" y="38100"/>
                </a:lnTo>
                <a:lnTo>
                  <a:pt x="101600" y="63500"/>
                </a:lnTo>
                <a:lnTo>
                  <a:pt x="88900" y="95250"/>
                </a:lnTo>
                <a:lnTo>
                  <a:pt x="69850" y="127000"/>
                </a:lnTo>
                <a:lnTo>
                  <a:pt x="44450" y="158750"/>
                </a:lnTo>
                <a:lnTo>
                  <a:pt x="19050" y="184150"/>
                </a:lnTo>
                <a:lnTo>
                  <a:pt x="25400" y="196850"/>
                </a:lnTo>
                <a:lnTo>
                  <a:pt x="57150" y="190500"/>
                </a:lnTo>
                <a:lnTo>
                  <a:pt x="1016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1" name="SMARTINK"/>
          <p:cNvSpPr/>
          <p:nvPr/>
        </p:nvSpPr>
        <p:spPr bwMode="auto">
          <a:xfrm>
            <a:off x="6940534" y="4007438"/>
            <a:ext cx="171451" cy="203201"/>
          </a:xfrm>
          <a:custGeom>
            <a:avLst/>
            <a:gdLst/>
            <a:ahLst/>
            <a:cxnLst/>
            <a:rect l="0" t="0" r="0" b="0"/>
            <a:pathLst>
              <a:path w="171451" h="203201">
                <a:moveTo>
                  <a:pt x="0" y="25400"/>
                </a:moveTo>
                <a:lnTo>
                  <a:pt x="6350" y="12700"/>
                </a:ln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6350"/>
                </a:lnTo>
                <a:lnTo>
                  <a:pt x="146050" y="19050"/>
                </a:lnTo>
                <a:lnTo>
                  <a:pt x="152400" y="31750"/>
                </a:lnTo>
                <a:lnTo>
                  <a:pt x="146050" y="57150"/>
                </a:lnTo>
                <a:lnTo>
                  <a:pt x="139700" y="69850"/>
                </a:lnTo>
                <a:lnTo>
                  <a:pt x="127000" y="88900"/>
                </a:lnTo>
                <a:lnTo>
                  <a:pt x="107950" y="114300"/>
                </a:lnTo>
                <a:lnTo>
                  <a:pt x="76200" y="146050"/>
                </a:lnTo>
                <a:lnTo>
                  <a:pt x="50800" y="165100"/>
                </a:lnTo>
                <a:lnTo>
                  <a:pt x="38100" y="177800"/>
                </a:lnTo>
                <a:lnTo>
                  <a:pt x="38100" y="196850"/>
                </a:lnTo>
                <a:lnTo>
                  <a:pt x="50800" y="203200"/>
                </a:lnTo>
                <a:lnTo>
                  <a:pt x="76200" y="203200"/>
                </a:lnTo>
                <a:lnTo>
                  <a:pt x="101600" y="203200"/>
                </a:lnTo>
                <a:lnTo>
                  <a:pt x="133350" y="203200"/>
                </a:lnTo>
                <a:lnTo>
                  <a:pt x="152400" y="196850"/>
                </a:lnTo>
                <a:lnTo>
                  <a:pt x="17145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2" name="SMARTINK"/>
          <p:cNvSpPr/>
          <p:nvPr/>
        </p:nvSpPr>
        <p:spPr bwMode="auto">
          <a:xfrm>
            <a:off x="5553020" y="2827540"/>
            <a:ext cx="1187451" cy="552451"/>
          </a:xfrm>
          <a:custGeom>
            <a:avLst/>
            <a:gdLst/>
            <a:ahLst/>
            <a:cxnLst/>
            <a:rect l="0" t="0" r="0" b="0"/>
            <a:pathLst>
              <a:path w="1187451" h="552451">
                <a:moveTo>
                  <a:pt x="996950" y="95250"/>
                </a:moveTo>
                <a:lnTo>
                  <a:pt x="990600" y="76200"/>
                </a:lnTo>
                <a:lnTo>
                  <a:pt x="952500" y="57150"/>
                </a:lnTo>
                <a:lnTo>
                  <a:pt x="927100" y="44450"/>
                </a:lnTo>
                <a:lnTo>
                  <a:pt x="901700" y="31750"/>
                </a:lnTo>
                <a:lnTo>
                  <a:pt x="876300" y="25400"/>
                </a:lnTo>
                <a:lnTo>
                  <a:pt x="857250" y="19050"/>
                </a:lnTo>
                <a:lnTo>
                  <a:pt x="831850" y="12700"/>
                </a:lnTo>
                <a:lnTo>
                  <a:pt x="812800" y="6350"/>
                </a:lnTo>
                <a:lnTo>
                  <a:pt x="793750" y="6350"/>
                </a:lnTo>
                <a:lnTo>
                  <a:pt x="768350" y="0"/>
                </a:lnTo>
                <a:lnTo>
                  <a:pt x="749300" y="0"/>
                </a:lnTo>
                <a:lnTo>
                  <a:pt x="730250" y="0"/>
                </a:lnTo>
                <a:lnTo>
                  <a:pt x="704850" y="0"/>
                </a:lnTo>
                <a:lnTo>
                  <a:pt x="685800" y="0"/>
                </a:lnTo>
                <a:lnTo>
                  <a:pt x="654050" y="0"/>
                </a:lnTo>
                <a:lnTo>
                  <a:pt x="628650" y="0"/>
                </a:lnTo>
                <a:lnTo>
                  <a:pt x="603250" y="0"/>
                </a:lnTo>
                <a:lnTo>
                  <a:pt x="584200" y="0"/>
                </a:lnTo>
                <a:lnTo>
                  <a:pt x="558800" y="0"/>
                </a:lnTo>
                <a:lnTo>
                  <a:pt x="533400" y="0"/>
                </a:lnTo>
                <a:lnTo>
                  <a:pt x="508000" y="0"/>
                </a:lnTo>
                <a:lnTo>
                  <a:pt x="488950" y="0"/>
                </a:lnTo>
                <a:lnTo>
                  <a:pt x="463550" y="0"/>
                </a:lnTo>
                <a:lnTo>
                  <a:pt x="431800" y="0"/>
                </a:lnTo>
                <a:lnTo>
                  <a:pt x="406400" y="0"/>
                </a:lnTo>
                <a:lnTo>
                  <a:pt x="381000" y="0"/>
                </a:lnTo>
                <a:lnTo>
                  <a:pt x="355600" y="6350"/>
                </a:lnTo>
                <a:lnTo>
                  <a:pt x="323850" y="6350"/>
                </a:lnTo>
                <a:lnTo>
                  <a:pt x="298450" y="6350"/>
                </a:lnTo>
                <a:lnTo>
                  <a:pt x="279400" y="12700"/>
                </a:lnTo>
                <a:lnTo>
                  <a:pt x="254000" y="19050"/>
                </a:lnTo>
                <a:lnTo>
                  <a:pt x="228600" y="25400"/>
                </a:lnTo>
                <a:lnTo>
                  <a:pt x="196850" y="38100"/>
                </a:lnTo>
                <a:lnTo>
                  <a:pt x="165100" y="50800"/>
                </a:lnTo>
                <a:lnTo>
                  <a:pt x="139700" y="63500"/>
                </a:lnTo>
                <a:lnTo>
                  <a:pt x="107950" y="76200"/>
                </a:lnTo>
                <a:lnTo>
                  <a:pt x="82550" y="101600"/>
                </a:lnTo>
                <a:lnTo>
                  <a:pt x="57150" y="127000"/>
                </a:lnTo>
                <a:lnTo>
                  <a:pt x="25400" y="158750"/>
                </a:lnTo>
                <a:lnTo>
                  <a:pt x="6350" y="184150"/>
                </a:lnTo>
                <a:lnTo>
                  <a:pt x="0" y="209550"/>
                </a:lnTo>
                <a:lnTo>
                  <a:pt x="0" y="234950"/>
                </a:lnTo>
                <a:lnTo>
                  <a:pt x="0" y="260350"/>
                </a:lnTo>
                <a:lnTo>
                  <a:pt x="0" y="292100"/>
                </a:lnTo>
                <a:lnTo>
                  <a:pt x="6350" y="317500"/>
                </a:lnTo>
                <a:lnTo>
                  <a:pt x="12700" y="342900"/>
                </a:lnTo>
                <a:lnTo>
                  <a:pt x="31750" y="368300"/>
                </a:lnTo>
                <a:lnTo>
                  <a:pt x="50800" y="400050"/>
                </a:lnTo>
                <a:lnTo>
                  <a:pt x="76200" y="419100"/>
                </a:lnTo>
                <a:lnTo>
                  <a:pt x="107950" y="450850"/>
                </a:lnTo>
                <a:lnTo>
                  <a:pt x="133350" y="476250"/>
                </a:lnTo>
                <a:lnTo>
                  <a:pt x="165100" y="495300"/>
                </a:lnTo>
                <a:lnTo>
                  <a:pt x="190500" y="508000"/>
                </a:lnTo>
                <a:lnTo>
                  <a:pt x="215900" y="514350"/>
                </a:lnTo>
                <a:lnTo>
                  <a:pt x="241300" y="527050"/>
                </a:lnTo>
                <a:lnTo>
                  <a:pt x="273050" y="533400"/>
                </a:lnTo>
                <a:lnTo>
                  <a:pt x="292100" y="533400"/>
                </a:lnTo>
                <a:lnTo>
                  <a:pt x="311150" y="533400"/>
                </a:lnTo>
                <a:lnTo>
                  <a:pt x="330200" y="539750"/>
                </a:lnTo>
                <a:lnTo>
                  <a:pt x="349250" y="539750"/>
                </a:lnTo>
                <a:lnTo>
                  <a:pt x="361950" y="546100"/>
                </a:lnTo>
                <a:lnTo>
                  <a:pt x="381000" y="546100"/>
                </a:lnTo>
                <a:lnTo>
                  <a:pt x="400050" y="552450"/>
                </a:lnTo>
                <a:lnTo>
                  <a:pt x="431800" y="552450"/>
                </a:lnTo>
                <a:lnTo>
                  <a:pt x="457200" y="552450"/>
                </a:lnTo>
                <a:lnTo>
                  <a:pt x="482600" y="552450"/>
                </a:lnTo>
                <a:lnTo>
                  <a:pt x="508000" y="552450"/>
                </a:lnTo>
                <a:lnTo>
                  <a:pt x="539750" y="552450"/>
                </a:lnTo>
                <a:lnTo>
                  <a:pt x="565150" y="552450"/>
                </a:lnTo>
                <a:lnTo>
                  <a:pt x="590550" y="552450"/>
                </a:lnTo>
                <a:lnTo>
                  <a:pt x="615950" y="552450"/>
                </a:lnTo>
                <a:lnTo>
                  <a:pt x="641350" y="546100"/>
                </a:lnTo>
                <a:lnTo>
                  <a:pt x="666750" y="546100"/>
                </a:lnTo>
                <a:lnTo>
                  <a:pt x="692150" y="546100"/>
                </a:lnTo>
                <a:lnTo>
                  <a:pt x="717550" y="539750"/>
                </a:lnTo>
                <a:lnTo>
                  <a:pt x="742950" y="533400"/>
                </a:lnTo>
                <a:lnTo>
                  <a:pt x="768350" y="527050"/>
                </a:lnTo>
                <a:lnTo>
                  <a:pt x="793750" y="520700"/>
                </a:lnTo>
                <a:lnTo>
                  <a:pt x="819150" y="514350"/>
                </a:lnTo>
                <a:lnTo>
                  <a:pt x="844550" y="508000"/>
                </a:lnTo>
                <a:lnTo>
                  <a:pt x="863600" y="501650"/>
                </a:lnTo>
                <a:lnTo>
                  <a:pt x="889000" y="495300"/>
                </a:lnTo>
                <a:lnTo>
                  <a:pt x="914400" y="482600"/>
                </a:lnTo>
                <a:lnTo>
                  <a:pt x="933450" y="469900"/>
                </a:lnTo>
                <a:lnTo>
                  <a:pt x="958850" y="463550"/>
                </a:lnTo>
                <a:lnTo>
                  <a:pt x="977900" y="450850"/>
                </a:lnTo>
                <a:lnTo>
                  <a:pt x="1003300" y="438150"/>
                </a:lnTo>
                <a:lnTo>
                  <a:pt x="1028700" y="419100"/>
                </a:lnTo>
                <a:lnTo>
                  <a:pt x="1047750" y="406400"/>
                </a:lnTo>
                <a:lnTo>
                  <a:pt x="1079500" y="381000"/>
                </a:lnTo>
                <a:lnTo>
                  <a:pt x="1111250" y="355600"/>
                </a:lnTo>
                <a:lnTo>
                  <a:pt x="1136650" y="330200"/>
                </a:lnTo>
                <a:lnTo>
                  <a:pt x="1162050" y="298450"/>
                </a:lnTo>
                <a:lnTo>
                  <a:pt x="1181100" y="273050"/>
                </a:lnTo>
                <a:lnTo>
                  <a:pt x="1187450" y="254000"/>
                </a:lnTo>
                <a:lnTo>
                  <a:pt x="1187450" y="222250"/>
                </a:lnTo>
                <a:lnTo>
                  <a:pt x="1181100" y="196850"/>
                </a:lnTo>
                <a:lnTo>
                  <a:pt x="1174750" y="171450"/>
                </a:lnTo>
                <a:lnTo>
                  <a:pt x="1162050" y="146050"/>
                </a:lnTo>
                <a:lnTo>
                  <a:pt x="1136650" y="120650"/>
                </a:lnTo>
                <a:lnTo>
                  <a:pt x="1111250" y="95250"/>
                </a:lnTo>
                <a:lnTo>
                  <a:pt x="1092200" y="82550"/>
                </a:lnTo>
                <a:lnTo>
                  <a:pt x="1066800" y="69850"/>
                </a:lnTo>
                <a:lnTo>
                  <a:pt x="1041400" y="57150"/>
                </a:lnTo>
                <a:lnTo>
                  <a:pt x="1009650" y="44450"/>
                </a:lnTo>
                <a:lnTo>
                  <a:pt x="977900" y="38100"/>
                </a:lnTo>
                <a:lnTo>
                  <a:pt x="939800" y="31750"/>
                </a:lnTo>
                <a:lnTo>
                  <a:pt x="914400" y="25400"/>
                </a:lnTo>
                <a:lnTo>
                  <a:pt x="882650" y="19050"/>
                </a:lnTo>
                <a:lnTo>
                  <a:pt x="8636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3" name="SMARTINK"/>
          <p:cNvSpPr/>
          <p:nvPr/>
        </p:nvSpPr>
        <p:spPr bwMode="auto">
          <a:xfrm>
            <a:off x="565134" y="5474288"/>
            <a:ext cx="12701" cy="298451"/>
          </a:xfrm>
          <a:custGeom>
            <a:avLst/>
            <a:gdLst/>
            <a:ahLst/>
            <a:cxnLst/>
            <a:rect l="0" t="0" r="0" b="0"/>
            <a:pathLst>
              <a:path w="12701" h="298451">
                <a:moveTo>
                  <a:pt x="6350" y="0"/>
                </a:moveTo>
                <a:lnTo>
                  <a:pt x="6350" y="1905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6350" y="196850"/>
                </a:lnTo>
                <a:lnTo>
                  <a:pt x="0" y="222250"/>
                </a:lnTo>
                <a:lnTo>
                  <a:pt x="0" y="241300"/>
                </a:lnTo>
                <a:lnTo>
                  <a:pt x="0" y="273050"/>
                </a:lnTo>
                <a:lnTo>
                  <a:pt x="63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4" name="SMARTINK"/>
          <p:cNvSpPr/>
          <p:nvPr/>
        </p:nvSpPr>
        <p:spPr bwMode="auto">
          <a:xfrm>
            <a:off x="679434" y="5506038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44450" y="44450"/>
                </a:moveTo>
                <a:lnTo>
                  <a:pt x="38100" y="3175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96850"/>
                </a:lnTo>
                <a:lnTo>
                  <a:pt x="31750" y="209550"/>
                </a:lnTo>
                <a:lnTo>
                  <a:pt x="44450" y="215900"/>
                </a:lnTo>
                <a:lnTo>
                  <a:pt x="69850" y="209550"/>
                </a:lnTo>
                <a:lnTo>
                  <a:pt x="95250" y="184150"/>
                </a:lnTo>
                <a:lnTo>
                  <a:pt x="107950" y="165100"/>
                </a:lnTo>
                <a:lnTo>
                  <a:pt x="114300" y="133350"/>
                </a:lnTo>
                <a:lnTo>
                  <a:pt x="120650" y="101600"/>
                </a:lnTo>
                <a:lnTo>
                  <a:pt x="120650" y="76200"/>
                </a:lnTo>
                <a:lnTo>
                  <a:pt x="114300" y="44450"/>
                </a:lnTo>
                <a:lnTo>
                  <a:pt x="107950" y="12700"/>
                </a:lnTo>
                <a:lnTo>
                  <a:pt x="101600" y="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5" name="SMARTINK"/>
          <p:cNvSpPr/>
          <p:nvPr/>
        </p:nvSpPr>
        <p:spPr bwMode="auto">
          <a:xfrm>
            <a:off x="901684" y="5671138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12700" y="0"/>
                </a:moveTo>
                <a:lnTo>
                  <a:pt x="0" y="25400"/>
                </a:lnTo>
                <a:lnTo>
                  <a:pt x="63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6" name="SMARTINK"/>
          <p:cNvSpPr/>
          <p:nvPr/>
        </p:nvSpPr>
        <p:spPr bwMode="auto">
          <a:xfrm>
            <a:off x="984234" y="5512388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76200" y="6350"/>
                </a:moveTo>
                <a:lnTo>
                  <a:pt x="5715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7800"/>
                </a:lnTo>
                <a:lnTo>
                  <a:pt x="38100" y="196850"/>
                </a:lnTo>
                <a:lnTo>
                  <a:pt x="63500" y="196850"/>
                </a:lnTo>
                <a:lnTo>
                  <a:pt x="95250" y="171450"/>
                </a:lnTo>
                <a:lnTo>
                  <a:pt x="114300" y="139700"/>
                </a:lnTo>
                <a:lnTo>
                  <a:pt x="120650" y="114300"/>
                </a:lnTo>
                <a:lnTo>
                  <a:pt x="127000" y="82550"/>
                </a:lnTo>
                <a:lnTo>
                  <a:pt x="120650" y="57150"/>
                </a:lnTo>
                <a:lnTo>
                  <a:pt x="114300" y="38100"/>
                </a:lnTo>
                <a:lnTo>
                  <a:pt x="107950" y="25400"/>
                </a:lnTo>
                <a:lnTo>
                  <a:pt x="88900" y="1905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7" name="SMARTINK"/>
          <p:cNvSpPr/>
          <p:nvPr/>
        </p:nvSpPr>
        <p:spPr bwMode="auto">
          <a:xfrm>
            <a:off x="1308084" y="5563188"/>
            <a:ext cx="177801" cy="95251"/>
          </a:xfrm>
          <a:custGeom>
            <a:avLst/>
            <a:gdLst/>
            <a:ahLst/>
            <a:cxnLst/>
            <a:rect l="0" t="0" r="0" b="0"/>
            <a:pathLst>
              <a:path w="177801" h="9525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12700" y="82550"/>
                </a:lnTo>
                <a:lnTo>
                  <a:pt x="25400" y="50800"/>
                </a:lnTo>
                <a:lnTo>
                  <a:pt x="38100" y="44450"/>
                </a:lnTo>
                <a:lnTo>
                  <a:pt x="57150" y="63500"/>
                </a:lnTo>
                <a:lnTo>
                  <a:pt x="63500" y="76200"/>
                </a:lnTo>
                <a:lnTo>
                  <a:pt x="76200" y="82550"/>
                </a:lnTo>
                <a:lnTo>
                  <a:pt x="95250" y="57150"/>
                </a:lnTo>
                <a:lnTo>
                  <a:pt x="114300" y="57150"/>
                </a:lnTo>
                <a:lnTo>
                  <a:pt x="152400" y="82550"/>
                </a:lnTo>
                <a:lnTo>
                  <a:pt x="1778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8" name="SMARTINK"/>
          <p:cNvSpPr/>
          <p:nvPr/>
        </p:nvSpPr>
        <p:spPr bwMode="auto">
          <a:xfrm>
            <a:off x="1530334" y="5588588"/>
            <a:ext cx="44451" cy="82551"/>
          </a:xfrm>
          <a:custGeom>
            <a:avLst/>
            <a:gdLst/>
            <a:ahLst/>
            <a:cxnLst/>
            <a:rect l="0" t="0" r="0" b="0"/>
            <a:pathLst>
              <a:path w="44451" h="82551">
                <a:moveTo>
                  <a:pt x="25400" y="6350"/>
                </a:move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38100" y="76200"/>
                </a:lnTo>
                <a:lnTo>
                  <a:pt x="44450" y="57150"/>
                </a:lnTo>
                <a:lnTo>
                  <a:pt x="38100" y="31750"/>
                </a:lnTo>
                <a:lnTo>
                  <a:pt x="2540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39" name="SMARTINK"/>
          <p:cNvSpPr/>
          <p:nvPr/>
        </p:nvSpPr>
        <p:spPr bwMode="auto">
          <a:xfrm>
            <a:off x="1644634" y="5436188"/>
            <a:ext cx="114301" cy="260351"/>
          </a:xfrm>
          <a:custGeom>
            <a:avLst/>
            <a:gdLst/>
            <a:ahLst/>
            <a:cxnLst/>
            <a:rect l="0" t="0" r="0" b="0"/>
            <a:pathLst>
              <a:path w="114301" h="260351">
                <a:moveTo>
                  <a:pt x="0" y="19050"/>
                </a:moveTo>
                <a:lnTo>
                  <a:pt x="6350" y="0"/>
                </a:lnTo>
                <a:lnTo>
                  <a:pt x="1270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12700" y="171450"/>
                </a:lnTo>
                <a:lnTo>
                  <a:pt x="19050" y="203200"/>
                </a:lnTo>
                <a:lnTo>
                  <a:pt x="25400" y="228600"/>
                </a:lnTo>
                <a:lnTo>
                  <a:pt x="38100" y="247650"/>
                </a:lnTo>
                <a:lnTo>
                  <a:pt x="50800" y="260350"/>
                </a:lnTo>
                <a:lnTo>
                  <a:pt x="76200" y="260350"/>
                </a:lnTo>
                <a:lnTo>
                  <a:pt x="107950" y="241300"/>
                </a:lnTo>
                <a:lnTo>
                  <a:pt x="1143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0" name="SMARTINK"/>
          <p:cNvSpPr/>
          <p:nvPr/>
        </p:nvSpPr>
        <p:spPr bwMode="auto">
          <a:xfrm>
            <a:off x="2063734" y="5404438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101600" y="38100"/>
                </a:moveTo>
                <a:lnTo>
                  <a:pt x="107950" y="57150"/>
                </a:lnTo>
                <a:lnTo>
                  <a:pt x="107950" y="38100"/>
                </a:lnTo>
                <a:lnTo>
                  <a:pt x="95250" y="1270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12700"/>
                </a:lnTo>
                <a:lnTo>
                  <a:pt x="31750" y="31750"/>
                </a:lnTo>
                <a:lnTo>
                  <a:pt x="25400" y="50800"/>
                </a:lnTo>
                <a:lnTo>
                  <a:pt x="12700" y="82550"/>
                </a:lnTo>
                <a:lnTo>
                  <a:pt x="6350" y="114300"/>
                </a:lnTo>
                <a:lnTo>
                  <a:pt x="0" y="139700"/>
                </a:lnTo>
                <a:lnTo>
                  <a:pt x="6350" y="171450"/>
                </a:lnTo>
                <a:lnTo>
                  <a:pt x="6350" y="196850"/>
                </a:lnTo>
                <a:lnTo>
                  <a:pt x="19050" y="228600"/>
                </a:lnTo>
                <a:lnTo>
                  <a:pt x="38100" y="247650"/>
                </a:lnTo>
                <a:lnTo>
                  <a:pt x="50800" y="254000"/>
                </a:lnTo>
                <a:lnTo>
                  <a:pt x="69850" y="254000"/>
                </a:lnTo>
                <a:lnTo>
                  <a:pt x="88900" y="247650"/>
                </a:lnTo>
                <a:lnTo>
                  <a:pt x="107950" y="228600"/>
                </a:lnTo>
                <a:lnTo>
                  <a:pt x="114300" y="196850"/>
                </a:lnTo>
                <a:lnTo>
                  <a:pt x="127000" y="171450"/>
                </a:lnTo>
                <a:lnTo>
                  <a:pt x="139700" y="146050"/>
                </a:lnTo>
                <a:lnTo>
                  <a:pt x="139700" y="177800"/>
                </a:lnTo>
                <a:lnTo>
                  <a:pt x="139700" y="209550"/>
                </a:lnTo>
                <a:lnTo>
                  <a:pt x="146050" y="222250"/>
                </a:lnTo>
                <a:lnTo>
                  <a:pt x="152400" y="234950"/>
                </a:lnTo>
                <a:lnTo>
                  <a:pt x="165100" y="228600"/>
                </a:lnTo>
                <a:lnTo>
                  <a:pt x="177800" y="215900"/>
                </a:lnTo>
                <a:lnTo>
                  <a:pt x="190500" y="190500"/>
                </a:lnTo>
                <a:lnTo>
                  <a:pt x="196850" y="171450"/>
                </a:lnTo>
                <a:lnTo>
                  <a:pt x="203200" y="196850"/>
                </a:lnTo>
                <a:lnTo>
                  <a:pt x="209550" y="215900"/>
                </a:lnTo>
                <a:lnTo>
                  <a:pt x="215900" y="241300"/>
                </a:lnTo>
                <a:lnTo>
                  <a:pt x="2286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1" name="SMARTINK"/>
          <p:cNvSpPr/>
          <p:nvPr/>
        </p:nvSpPr>
        <p:spPr bwMode="auto">
          <a:xfrm>
            <a:off x="2343134" y="5639388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6350" y="6350"/>
                </a:moveTo>
                <a:lnTo>
                  <a:pt x="19050" y="0"/>
                </a:lnTo>
                <a:lnTo>
                  <a:pt x="31750" y="6350"/>
                </a:lnTo>
                <a:lnTo>
                  <a:pt x="44450" y="19050"/>
                </a:lnTo>
                <a:lnTo>
                  <a:pt x="44450" y="44450"/>
                </a:lnTo>
                <a:lnTo>
                  <a:pt x="38100" y="57150"/>
                </a:lnTo>
                <a:lnTo>
                  <a:pt x="1905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31750" y="120650"/>
                </a:lnTo>
                <a:lnTo>
                  <a:pt x="57150" y="107950"/>
                </a:lnTo>
                <a:lnTo>
                  <a:pt x="762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2" name="SMARTINK"/>
          <p:cNvSpPr/>
          <p:nvPr/>
        </p:nvSpPr>
        <p:spPr bwMode="auto">
          <a:xfrm>
            <a:off x="2501884" y="5366338"/>
            <a:ext cx="165101" cy="273051"/>
          </a:xfrm>
          <a:custGeom>
            <a:avLst/>
            <a:gdLst/>
            <a:ahLst/>
            <a:cxnLst/>
            <a:rect l="0" t="0" r="0" b="0"/>
            <a:pathLst>
              <a:path w="165101" h="273051">
                <a:moveTo>
                  <a:pt x="114300" y="63500"/>
                </a:moveTo>
                <a:lnTo>
                  <a:pt x="101600" y="31750"/>
                </a:lnTo>
                <a:lnTo>
                  <a:pt x="95250" y="12700"/>
                </a:lnTo>
                <a:lnTo>
                  <a:pt x="825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25400" y="1270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69850"/>
                </a:lnTo>
                <a:lnTo>
                  <a:pt x="25400" y="101600"/>
                </a:lnTo>
                <a:lnTo>
                  <a:pt x="57150" y="127000"/>
                </a:lnTo>
                <a:lnTo>
                  <a:pt x="82550" y="152400"/>
                </a:lnTo>
                <a:lnTo>
                  <a:pt x="114300" y="171450"/>
                </a:lnTo>
                <a:lnTo>
                  <a:pt x="146050" y="203200"/>
                </a:lnTo>
                <a:lnTo>
                  <a:pt x="165100" y="222250"/>
                </a:lnTo>
                <a:lnTo>
                  <a:pt x="165100" y="241300"/>
                </a:lnTo>
                <a:lnTo>
                  <a:pt x="152400" y="247650"/>
                </a:lnTo>
                <a:lnTo>
                  <a:pt x="127000" y="260350"/>
                </a:lnTo>
                <a:lnTo>
                  <a:pt x="101600" y="266700"/>
                </a:lnTo>
                <a:lnTo>
                  <a:pt x="76200" y="266700"/>
                </a:lnTo>
                <a:lnTo>
                  <a:pt x="44450" y="266700"/>
                </a:lnTo>
                <a:lnTo>
                  <a:pt x="19050" y="266700"/>
                </a:lnTo>
                <a:lnTo>
                  <a:pt x="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4" name="SMARTINK"/>
          <p:cNvSpPr/>
          <p:nvPr/>
        </p:nvSpPr>
        <p:spPr bwMode="auto">
          <a:xfrm>
            <a:off x="2920984" y="5315538"/>
            <a:ext cx="311151" cy="393701"/>
          </a:xfrm>
          <a:custGeom>
            <a:avLst/>
            <a:gdLst/>
            <a:ahLst/>
            <a:cxnLst/>
            <a:rect l="0" t="0" r="0" b="0"/>
            <a:pathLst>
              <a:path w="311151" h="393701">
                <a:moveTo>
                  <a:pt x="311150" y="0"/>
                </a:moveTo>
                <a:lnTo>
                  <a:pt x="298450" y="19050"/>
                </a:lnTo>
                <a:lnTo>
                  <a:pt x="285750" y="44450"/>
                </a:lnTo>
                <a:lnTo>
                  <a:pt x="266700" y="69850"/>
                </a:lnTo>
                <a:lnTo>
                  <a:pt x="254000" y="82550"/>
                </a:lnTo>
                <a:lnTo>
                  <a:pt x="241300" y="101600"/>
                </a:lnTo>
                <a:lnTo>
                  <a:pt x="228600" y="120650"/>
                </a:lnTo>
                <a:lnTo>
                  <a:pt x="215900" y="139700"/>
                </a:lnTo>
                <a:lnTo>
                  <a:pt x="203200" y="158750"/>
                </a:lnTo>
                <a:lnTo>
                  <a:pt x="190500" y="177800"/>
                </a:lnTo>
                <a:lnTo>
                  <a:pt x="177800" y="190500"/>
                </a:lnTo>
                <a:lnTo>
                  <a:pt x="165100" y="209550"/>
                </a:lnTo>
                <a:lnTo>
                  <a:pt x="152400" y="228600"/>
                </a:lnTo>
                <a:lnTo>
                  <a:pt x="139700" y="241300"/>
                </a:lnTo>
                <a:lnTo>
                  <a:pt x="127000" y="260350"/>
                </a:lnTo>
                <a:lnTo>
                  <a:pt x="101600" y="292100"/>
                </a:lnTo>
                <a:lnTo>
                  <a:pt x="76200" y="317500"/>
                </a:lnTo>
                <a:lnTo>
                  <a:pt x="50800" y="342900"/>
                </a:lnTo>
                <a:lnTo>
                  <a:pt x="25400" y="368300"/>
                </a:lnTo>
                <a:lnTo>
                  <a:pt x="6350" y="387350"/>
                </a:lnTo>
                <a:lnTo>
                  <a:pt x="0" y="393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5" name="SMARTINK"/>
          <p:cNvSpPr/>
          <p:nvPr/>
        </p:nvSpPr>
        <p:spPr bwMode="auto">
          <a:xfrm>
            <a:off x="2933684" y="5315538"/>
            <a:ext cx="292101" cy="393701"/>
          </a:xfrm>
          <a:custGeom>
            <a:avLst/>
            <a:gdLst/>
            <a:ahLst/>
            <a:cxnLst/>
            <a:rect l="0" t="0" r="0" b="0"/>
            <a:pathLst>
              <a:path w="292101" h="393701">
                <a:moveTo>
                  <a:pt x="635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50800" y="82550"/>
                </a:lnTo>
                <a:lnTo>
                  <a:pt x="57150" y="95250"/>
                </a:lnTo>
                <a:lnTo>
                  <a:pt x="69850" y="114300"/>
                </a:lnTo>
                <a:lnTo>
                  <a:pt x="82550" y="133350"/>
                </a:lnTo>
                <a:lnTo>
                  <a:pt x="95250" y="146050"/>
                </a:lnTo>
                <a:lnTo>
                  <a:pt x="107950" y="165100"/>
                </a:lnTo>
                <a:lnTo>
                  <a:pt x="120650" y="184150"/>
                </a:lnTo>
                <a:lnTo>
                  <a:pt x="133350" y="203200"/>
                </a:lnTo>
                <a:lnTo>
                  <a:pt x="146050" y="222250"/>
                </a:lnTo>
                <a:lnTo>
                  <a:pt x="158750" y="234950"/>
                </a:lnTo>
                <a:lnTo>
                  <a:pt x="184150" y="266700"/>
                </a:lnTo>
                <a:lnTo>
                  <a:pt x="209550" y="292100"/>
                </a:lnTo>
                <a:lnTo>
                  <a:pt x="228600" y="317500"/>
                </a:lnTo>
                <a:lnTo>
                  <a:pt x="254000" y="349250"/>
                </a:lnTo>
                <a:lnTo>
                  <a:pt x="279400" y="374650"/>
                </a:lnTo>
                <a:lnTo>
                  <a:pt x="292100" y="393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6" name="SMARTINK"/>
          <p:cNvSpPr/>
          <p:nvPr/>
        </p:nvSpPr>
        <p:spPr bwMode="auto">
          <a:xfrm>
            <a:off x="3365484" y="5512388"/>
            <a:ext cx="1962151" cy="31751"/>
          </a:xfrm>
          <a:custGeom>
            <a:avLst/>
            <a:gdLst/>
            <a:ahLst/>
            <a:cxnLst/>
            <a:rect l="0" t="0" r="0" b="0"/>
            <a:pathLst>
              <a:path w="1962151" h="31751">
                <a:moveTo>
                  <a:pt x="0" y="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905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79400" y="6350"/>
                </a:lnTo>
                <a:lnTo>
                  <a:pt x="298450" y="6350"/>
                </a:lnTo>
                <a:lnTo>
                  <a:pt x="323850" y="6350"/>
                </a:lnTo>
                <a:lnTo>
                  <a:pt x="342900" y="12700"/>
                </a:lnTo>
                <a:lnTo>
                  <a:pt x="361950" y="12700"/>
                </a:lnTo>
                <a:lnTo>
                  <a:pt x="387350" y="12700"/>
                </a:lnTo>
                <a:lnTo>
                  <a:pt x="406400" y="12700"/>
                </a:lnTo>
                <a:lnTo>
                  <a:pt x="431800" y="12700"/>
                </a:lnTo>
                <a:lnTo>
                  <a:pt x="457200" y="12700"/>
                </a:lnTo>
                <a:lnTo>
                  <a:pt x="482600" y="12700"/>
                </a:lnTo>
                <a:lnTo>
                  <a:pt x="508000" y="12700"/>
                </a:lnTo>
                <a:lnTo>
                  <a:pt x="533400" y="12700"/>
                </a:lnTo>
                <a:lnTo>
                  <a:pt x="558800" y="12700"/>
                </a:lnTo>
                <a:lnTo>
                  <a:pt x="584200" y="12700"/>
                </a:lnTo>
                <a:lnTo>
                  <a:pt x="609600" y="12700"/>
                </a:lnTo>
                <a:lnTo>
                  <a:pt x="635000" y="19050"/>
                </a:lnTo>
                <a:lnTo>
                  <a:pt x="660400" y="19050"/>
                </a:lnTo>
                <a:lnTo>
                  <a:pt x="685800" y="19050"/>
                </a:lnTo>
                <a:lnTo>
                  <a:pt x="711200" y="19050"/>
                </a:lnTo>
                <a:lnTo>
                  <a:pt x="736600" y="25400"/>
                </a:lnTo>
                <a:lnTo>
                  <a:pt x="762000" y="25400"/>
                </a:lnTo>
                <a:lnTo>
                  <a:pt x="781050" y="25400"/>
                </a:lnTo>
                <a:lnTo>
                  <a:pt x="806450" y="25400"/>
                </a:lnTo>
                <a:lnTo>
                  <a:pt x="825500" y="25400"/>
                </a:lnTo>
                <a:lnTo>
                  <a:pt x="850900" y="25400"/>
                </a:lnTo>
                <a:lnTo>
                  <a:pt x="876300" y="25400"/>
                </a:lnTo>
                <a:lnTo>
                  <a:pt x="901700" y="25400"/>
                </a:lnTo>
                <a:lnTo>
                  <a:pt x="927100" y="31750"/>
                </a:lnTo>
                <a:lnTo>
                  <a:pt x="946150" y="31750"/>
                </a:lnTo>
                <a:lnTo>
                  <a:pt x="971550" y="31750"/>
                </a:lnTo>
                <a:lnTo>
                  <a:pt x="996950" y="31750"/>
                </a:lnTo>
                <a:lnTo>
                  <a:pt x="1022350" y="31750"/>
                </a:lnTo>
                <a:lnTo>
                  <a:pt x="1047750" y="31750"/>
                </a:lnTo>
                <a:lnTo>
                  <a:pt x="1073150" y="31750"/>
                </a:lnTo>
                <a:lnTo>
                  <a:pt x="1104900" y="31750"/>
                </a:lnTo>
                <a:lnTo>
                  <a:pt x="1130300" y="31750"/>
                </a:lnTo>
                <a:lnTo>
                  <a:pt x="1155700" y="31750"/>
                </a:lnTo>
                <a:lnTo>
                  <a:pt x="1181100" y="31750"/>
                </a:lnTo>
                <a:lnTo>
                  <a:pt x="1206500" y="31750"/>
                </a:lnTo>
                <a:lnTo>
                  <a:pt x="1231900" y="31750"/>
                </a:lnTo>
                <a:lnTo>
                  <a:pt x="1257300" y="31750"/>
                </a:lnTo>
                <a:lnTo>
                  <a:pt x="1282700" y="31750"/>
                </a:lnTo>
                <a:lnTo>
                  <a:pt x="1308100" y="25400"/>
                </a:lnTo>
                <a:lnTo>
                  <a:pt x="1333500" y="25400"/>
                </a:lnTo>
                <a:lnTo>
                  <a:pt x="1358900" y="25400"/>
                </a:lnTo>
                <a:lnTo>
                  <a:pt x="1390650" y="25400"/>
                </a:lnTo>
                <a:lnTo>
                  <a:pt x="1416050" y="25400"/>
                </a:lnTo>
                <a:lnTo>
                  <a:pt x="1441450" y="25400"/>
                </a:lnTo>
                <a:lnTo>
                  <a:pt x="1466850" y="25400"/>
                </a:lnTo>
                <a:lnTo>
                  <a:pt x="1498600" y="25400"/>
                </a:lnTo>
                <a:lnTo>
                  <a:pt x="1524000" y="25400"/>
                </a:lnTo>
                <a:lnTo>
                  <a:pt x="1549400" y="19050"/>
                </a:lnTo>
                <a:lnTo>
                  <a:pt x="1581150" y="19050"/>
                </a:lnTo>
                <a:lnTo>
                  <a:pt x="1606550" y="19050"/>
                </a:lnTo>
                <a:lnTo>
                  <a:pt x="1631950" y="19050"/>
                </a:lnTo>
                <a:lnTo>
                  <a:pt x="1657350" y="19050"/>
                </a:lnTo>
                <a:lnTo>
                  <a:pt x="1682750" y="19050"/>
                </a:lnTo>
                <a:lnTo>
                  <a:pt x="1708150" y="19050"/>
                </a:lnTo>
                <a:lnTo>
                  <a:pt x="1733550" y="19050"/>
                </a:lnTo>
                <a:lnTo>
                  <a:pt x="1758950" y="19050"/>
                </a:lnTo>
                <a:lnTo>
                  <a:pt x="1778000" y="12700"/>
                </a:lnTo>
                <a:lnTo>
                  <a:pt x="1797050" y="12700"/>
                </a:lnTo>
                <a:lnTo>
                  <a:pt x="1816100" y="12700"/>
                </a:lnTo>
                <a:lnTo>
                  <a:pt x="1835150" y="12700"/>
                </a:lnTo>
                <a:lnTo>
                  <a:pt x="1854200" y="12700"/>
                </a:lnTo>
                <a:lnTo>
                  <a:pt x="1873250" y="12700"/>
                </a:lnTo>
                <a:lnTo>
                  <a:pt x="1905000" y="6350"/>
                </a:lnTo>
                <a:lnTo>
                  <a:pt x="1930400" y="6350"/>
                </a:lnTo>
                <a:lnTo>
                  <a:pt x="1962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7" name="SMARTINK"/>
          <p:cNvSpPr/>
          <p:nvPr/>
        </p:nvSpPr>
        <p:spPr bwMode="auto">
          <a:xfrm>
            <a:off x="4273534" y="5664788"/>
            <a:ext cx="146051" cy="95251"/>
          </a:xfrm>
          <a:custGeom>
            <a:avLst/>
            <a:gdLst/>
            <a:ahLst/>
            <a:cxnLst/>
            <a:rect l="0" t="0" r="0" b="0"/>
            <a:pathLst>
              <a:path w="146051" h="9525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2700" y="82550"/>
                </a:lnTo>
                <a:lnTo>
                  <a:pt x="19050" y="95250"/>
                </a:lnTo>
                <a:lnTo>
                  <a:pt x="25400" y="63500"/>
                </a:lnTo>
                <a:lnTo>
                  <a:pt x="31750" y="44450"/>
                </a:lnTo>
                <a:lnTo>
                  <a:pt x="50800" y="50800"/>
                </a:lnTo>
                <a:lnTo>
                  <a:pt x="69850" y="57150"/>
                </a:lnTo>
                <a:lnTo>
                  <a:pt x="82550" y="44450"/>
                </a:lnTo>
                <a:lnTo>
                  <a:pt x="95250" y="38100"/>
                </a:lnTo>
                <a:lnTo>
                  <a:pt x="127000" y="5715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8" name="SMARTINK"/>
          <p:cNvSpPr/>
          <p:nvPr/>
        </p:nvSpPr>
        <p:spPr bwMode="auto">
          <a:xfrm>
            <a:off x="4470384" y="5683838"/>
            <a:ext cx="25401" cy="57151"/>
          </a:xfrm>
          <a:custGeom>
            <a:avLst/>
            <a:gdLst/>
            <a:ahLst/>
            <a:cxnLst/>
            <a:rect l="0" t="0" r="0" b="0"/>
            <a:pathLst>
              <a:path w="25401" h="57151">
                <a:moveTo>
                  <a:pt x="25400" y="0"/>
                </a:move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57150"/>
                </a:lnTo>
                <a:lnTo>
                  <a:pt x="25400" y="38100"/>
                </a:lnTo>
                <a:lnTo>
                  <a:pt x="1270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49" name="SMARTINK"/>
          <p:cNvSpPr/>
          <p:nvPr/>
        </p:nvSpPr>
        <p:spPr bwMode="auto">
          <a:xfrm>
            <a:off x="4571984" y="5607638"/>
            <a:ext cx="50801" cy="165101"/>
          </a:xfrm>
          <a:custGeom>
            <a:avLst/>
            <a:gdLst/>
            <a:ahLst/>
            <a:cxnLst/>
            <a:rect l="0" t="0" r="0" b="0"/>
            <a:pathLst>
              <a:path w="50801" h="16510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20650"/>
                </a:lnTo>
                <a:lnTo>
                  <a:pt x="19050" y="146050"/>
                </a:lnTo>
                <a:lnTo>
                  <a:pt x="50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0" name="SMARTINK"/>
          <p:cNvSpPr/>
          <p:nvPr/>
        </p:nvSpPr>
        <p:spPr bwMode="auto">
          <a:xfrm>
            <a:off x="4825984" y="5620338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57150" y="6350"/>
                </a:moveTo>
                <a:lnTo>
                  <a:pt x="6350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9050" y="139700"/>
                </a:lnTo>
                <a:lnTo>
                  <a:pt x="38100" y="139700"/>
                </a:lnTo>
                <a:lnTo>
                  <a:pt x="57150" y="127000"/>
                </a:lnTo>
                <a:lnTo>
                  <a:pt x="69850" y="120650"/>
                </a:lnTo>
                <a:lnTo>
                  <a:pt x="88900" y="88900"/>
                </a:lnTo>
                <a:lnTo>
                  <a:pt x="88900" y="114300"/>
                </a:lnTo>
                <a:lnTo>
                  <a:pt x="107950" y="127000"/>
                </a:lnTo>
                <a:lnTo>
                  <a:pt x="120650" y="120650"/>
                </a:lnTo>
                <a:lnTo>
                  <a:pt x="133350" y="107950"/>
                </a:lnTo>
                <a:lnTo>
                  <a:pt x="158750" y="139700"/>
                </a:lnTo>
                <a:lnTo>
                  <a:pt x="1778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1" name="SMARTINK"/>
          <p:cNvSpPr/>
          <p:nvPr/>
        </p:nvSpPr>
        <p:spPr bwMode="auto">
          <a:xfrm>
            <a:off x="5029184" y="5740988"/>
            <a:ext cx="69851" cy="82551"/>
          </a:xfrm>
          <a:custGeom>
            <a:avLst/>
            <a:gdLst/>
            <a:ahLst/>
            <a:cxnLst/>
            <a:rect l="0" t="0" r="0" b="0"/>
            <a:pathLst>
              <a:path w="69851" h="82551">
                <a:moveTo>
                  <a:pt x="12700" y="12700"/>
                </a:moveTo>
                <a:lnTo>
                  <a:pt x="0" y="6350"/>
                </a:lnTo>
                <a:lnTo>
                  <a:pt x="19050" y="0"/>
                </a:lnTo>
                <a:lnTo>
                  <a:pt x="31750" y="12700"/>
                </a:lnTo>
                <a:lnTo>
                  <a:pt x="38100" y="25400"/>
                </a:lnTo>
                <a:lnTo>
                  <a:pt x="31750" y="38100"/>
                </a:lnTo>
                <a:lnTo>
                  <a:pt x="6350" y="63500"/>
                </a:lnTo>
                <a:lnTo>
                  <a:pt x="0" y="76200"/>
                </a:lnTo>
                <a:lnTo>
                  <a:pt x="12700" y="82550"/>
                </a:lnTo>
                <a:lnTo>
                  <a:pt x="31750" y="82550"/>
                </a:lnTo>
                <a:lnTo>
                  <a:pt x="63500" y="82550"/>
                </a:lnTo>
                <a:lnTo>
                  <a:pt x="698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2" name="SMARTINK"/>
          <p:cNvSpPr/>
          <p:nvPr/>
        </p:nvSpPr>
        <p:spPr bwMode="auto">
          <a:xfrm>
            <a:off x="5137134" y="5594938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139700" y="31750"/>
                </a:moveTo>
                <a:lnTo>
                  <a:pt x="127000" y="12700"/>
                </a:lnTo>
                <a:lnTo>
                  <a:pt x="107950" y="0"/>
                </a:lnTo>
                <a:lnTo>
                  <a:pt x="76200" y="0"/>
                </a:lnTo>
                <a:lnTo>
                  <a:pt x="63500" y="6350"/>
                </a:lnTo>
                <a:lnTo>
                  <a:pt x="50800" y="19050"/>
                </a:lnTo>
                <a:lnTo>
                  <a:pt x="44450" y="38100"/>
                </a:lnTo>
                <a:lnTo>
                  <a:pt x="57150" y="69850"/>
                </a:lnTo>
                <a:lnTo>
                  <a:pt x="76200" y="95250"/>
                </a:lnTo>
                <a:lnTo>
                  <a:pt x="101600" y="120650"/>
                </a:lnTo>
                <a:lnTo>
                  <a:pt x="107950" y="133350"/>
                </a:lnTo>
                <a:lnTo>
                  <a:pt x="107950" y="152400"/>
                </a:lnTo>
                <a:lnTo>
                  <a:pt x="95250" y="165100"/>
                </a:lnTo>
                <a:lnTo>
                  <a:pt x="63500" y="165100"/>
                </a:lnTo>
                <a:lnTo>
                  <a:pt x="38100" y="165100"/>
                </a:lnTo>
                <a:lnTo>
                  <a:pt x="6350" y="1651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3" name="SMARTINK"/>
          <p:cNvSpPr/>
          <p:nvPr/>
        </p:nvSpPr>
        <p:spPr bwMode="auto">
          <a:xfrm>
            <a:off x="4298934" y="5296488"/>
            <a:ext cx="171451" cy="76201"/>
          </a:xfrm>
          <a:custGeom>
            <a:avLst/>
            <a:gdLst/>
            <a:ahLst/>
            <a:cxnLst/>
            <a:rect l="0" t="0" r="0" b="0"/>
            <a:pathLst>
              <a:path w="171451" h="76201">
                <a:moveTo>
                  <a:pt x="0" y="0"/>
                </a:moveTo>
                <a:lnTo>
                  <a:pt x="6350" y="19050"/>
                </a:lnTo>
                <a:lnTo>
                  <a:pt x="19050" y="50800"/>
                </a:lnTo>
                <a:lnTo>
                  <a:pt x="19050" y="76200"/>
                </a:lnTo>
                <a:lnTo>
                  <a:pt x="38100" y="44450"/>
                </a:lnTo>
                <a:lnTo>
                  <a:pt x="44450" y="31750"/>
                </a:lnTo>
                <a:lnTo>
                  <a:pt x="57150" y="38100"/>
                </a:lnTo>
                <a:lnTo>
                  <a:pt x="63500" y="57150"/>
                </a:lnTo>
                <a:lnTo>
                  <a:pt x="82550" y="50800"/>
                </a:lnTo>
                <a:lnTo>
                  <a:pt x="95250" y="31750"/>
                </a:lnTo>
                <a:lnTo>
                  <a:pt x="127000" y="31750"/>
                </a:lnTo>
                <a:lnTo>
                  <a:pt x="158750" y="44450"/>
                </a:lnTo>
                <a:lnTo>
                  <a:pt x="1714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4" name="SMARTINK"/>
          <p:cNvSpPr/>
          <p:nvPr/>
        </p:nvSpPr>
        <p:spPr bwMode="auto">
          <a:xfrm>
            <a:off x="4483084" y="5302838"/>
            <a:ext cx="31751" cy="63501"/>
          </a:xfrm>
          <a:custGeom>
            <a:avLst/>
            <a:gdLst/>
            <a:ahLst/>
            <a:cxnLst/>
            <a:rect l="0" t="0" r="0" b="0"/>
            <a:pathLst>
              <a:path w="31751" h="63501">
                <a:moveTo>
                  <a:pt x="31750" y="6350"/>
                </a:moveTo>
                <a:lnTo>
                  <a:pt x="19050" y="0"/>
                </a:lnTo>
                <a:lnTo>
                  <a:pt x="0" y="12700"/>
                </a:lnTo>
                <a:lnTo>
                  <a:pt x="6350" y="50800"/>
                </a:lnTo>
                <a:lnTo>
                  <a:pt x="12700" y="63500"/>
                </a:lnTo>
                <a:lnTo>
                  <a:pt x="25400" y="57150"/>
                </a:lnTo>
                <a:lnTo>
                  <a:pt x="31750" y="1905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5" name="SMARTINK"/>
          <p:cNvSpPr/>
          <p:nvPr/>
        </p:nvSpPr>
        <p:spPr bwMode="auto">
          <a:xfrm>
            <a:off x="4565634" y="5188538"/>
            <a:ext cx="44451" cy="196851"/>
          </a:xfrm>
          <a:custGeom>
            <a:avLst/>
            <a:gdLst/>
            <a:ahLst/>
            <a:cxnLst/>
            <a:rect l="0" t="0" r="0" b="0"/>
            <a:pathLst>
              <a:path w="44451" h="1968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9050" y="152400"/>
                </a:lnTo>
                <a:lnTo>
                  <a:pt x="25400" y="177800"/>
                </a:lnTo>
                <a:lnTo>
                  <a:pt x="444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6" name="SMARTINK"/>
          <p:cNvSpPr/>
          <p:nvPr/>
        </p:nvSpPr>
        <p:spPr bwMode="auto">
          <a:xfrm>
            <a:off x="4876784" y="5163138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95250" y="25400"/>
                </a:moveTo>
                <a:lnTo>
                  <a:pt x="88900" y="6350"/>
                </a:lnTo>
                <a:lnTo>
                  <a:pt x="76200" y="0"/>
                </a:lnTo>
                <a:lnTo>
                  <a:pt x="57150" y="6350"/>
                </a:lnTo>
                <a:lnTo>
                  <a:pt x="38100" y="25400"/>
                </a:lnTo>
                <a:lnTo>
                  <a:pt x="2540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58750"/>
                </a:lnTo>
                <a:lnTo>
                  <a:pt x="19050" y="171450"/>
                </a:lnTo>
                <a:lnTo>
                  <a:pt x="38100" y="177800"/>
                </a:lnTo>
                <a:lnTo>
                  <a:pt x="57150" y="171450"/>
                </a:lnTo>
                <a:lnTo>
                  <a:pt x="76200" y="165100"/>
                </a:lnTo>
                <a:lnTo>
                  <a:pt x="95250" y="152400"/>
                </a:lnTo>
                <a:lnTo>
                  <a:pt x="101600" y="133350"/>
                </a:lnTo>
                <a:lnTo>
                  <a:pt x="114300" y="107950"/>
                </a:lnTo>
                <a:lnTo>
                  <a:pt x="120650" y="88900"/>
                </a:lnTo>
                <a:lnTo>
                  <a:pt x="120650" y="63500"/>
                </a:lnTo>
                <a:lnTo>
                  <a:pt x="114300" y="38100"/>
                </a:lnTo>
                <a:lnTo>
                  <a:pt x="107950" y="19050"/>
                </a:lnTo>
                <a:lnTo>
                  <a:pt x="88900" y="12700"/>
                </a:lnTo>
                <a:lnTo>
                  <a:pt x="635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7" name="SMARTINK"/>
          <p:cNvSpPr/>
          <p:nvPr/>
        </p:nvSpPr>
        <p:spPr bwMode="auto">
          <a:xfrm>
            <a:off x="5035534" y="5309188"/>
            <a:ext cx="114301" cy="120651"/>
          </a:xfrm>
          <a:custGeom>
            <a:avLst/>
            <a:gdLst/>
            <a:ahLst/>
            <a:cxnLst/>
            <a:rect l="0" t="0" r="0" b="0"/>
            <a:pathLst>
              <a:path w="114301" h="120651">
                <a:moveTo>
                  <a:pt x="0" y="12700"/>
                </a:moveTo>
                <a:lnTo>
                  <a:pt x="19050" y="0"/>
                </a:lnTo>
                <a:lnTo>
                  <a:pt x="31750" y="6350"/>
                </a:lnTo>
                <a:lnTo>
                  <a:pt x="44450" y="12700"/>
                </a:lnTo>
                <a:lnTo>
                  <a:pt x="44450" y="31750"/>
                </a:lnTo>
                <a:lnTo>
                  <a:pt x="25400" y="69850"/>
                </a:lnTo>
                <a:lnTo>
                  <a:pt x="6350" y="95250"/>
                </a:lnTo>
                <a:lnTo>
                  <a:pt x="19050" y="114300"/>
                </a:lnTo>
                <a:lnTo>
                  <a:pt x="44450" y="114300"/>
                </a:lnTo>
                <a:lnTo>
                  <a:pt x="69850" y="114300"/>
                </a:lnTo>
                <a:lnTo>
                  <a:pt x="101600" y="114300"/>
                </a:lnTo>
                <a:lnTo>
                  <a:pt x="1143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8" name="SMARTINK"/>
          <p:cNvSpPr/>
          <p:nvPr/>
        </p:nvSpPr>
        <p:spPr bwMode="auto">
          <a:xfrm>
            <a:off x="3936984" y="5601288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12700" y="25400"/>
                </a:moveTo>
                <a:lnTo>
                  <a:pt x="0" y="19050"/>
                </a:lnTo>
                <a:lnTo>
                  <a:pt x="12700" y="6350"/>
                </a:lnTo>
                <a:lnTo>
                  <a:pt x="31750" y="0"/>
                </a:lnTo>
                <a:lnTo>
                  <a:pt x="57150" y="6350"/>
                </a:lnTo>
                <a:lnTo>
                  <a:pt x="69850" y="19050"/>
                </a:lnTo>
                <a:lnTo>
                  <a:pt x="69850" y="38100"/>
                </a:lnTo>
                <a:lnTo>
                  <a:pt x="69850" y="57150"/>
                </a:lnTo>
                <a:lnTo>
                  <a:pt x="57150" y="82550"/>
                </a:lnTo>
                <a:lnTo>
                  <a:pt x="38100" y="107950"/>
                </a:lnTo>
                <a:lnTo>
                  <a:pt x="19050" y="1397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50800" y="165100"/>
                </a:lnTo>
                <a:lnTo>
                  <a:pt x="76200" y="158750"/>
                </a:lnTo>
                <a:lnTo>
                  <a:pt x="101600" y="158750"/>
                </a:lnTo>
                <a:lnTo>
                  <a:pt x="133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59" name="SMARTINK"/>
          <p:cNvSpPr/>
          <p:nvPr/>
        </p:nvSpPr>
        <p:spPr bwMode="auto">
          <a:xfrm>
            <a:off x="3911584" y="5163138"/>
            <a:ext cx="127001" cy="184151"/>
          </a:xfrm>
          <a:custGeom>
            <a:avLst/>
            <a:gdLst/>
            <a:ahLst/>
            <a:cxnLst/>
            <a:rect l="0" t="0" r="0" b="0"/>
            <a:pathLst>
              <a:path w="127001" h="184151">
                <a:moveTo>
                  <a:pt x="6350" y="31750"/>
                </a:moveTo>
                <a:lnTo>
                  <a:pt x="0" y="19050"/>
                </a:lnTo>
                <a:lnTo>
                  <a:pt x="31750" y="0"/>
                </a:lnTo>
                <a:lnTo>
                  <a:pt x="50800" y="0"/>
                </a:lnTo>
                <a:lnTo>
                  <a:pt x="63500" y="12700"/>
                </a:lnTo>
                <a:lnTo>
                  <a:pt x="69850" y="25400"/>
                </a:lnTo>
                <a:lnTo>
                  <a:pt x="63500" y="38100"/>
                </a:lnTo>
                <a:lnTo>
                  <a:pt x="50800" y="50800"/>
                </a:lnTo>
                <a:lnTo>
                  <a:pt x="38100" y="57150"/>
                </a:lnTo>
                <a:lnTo>
                  <a:pt x="44450" y="69850"/>
                </a:lnTo>
                <a:lnTo>
                  <a:pt x="76200" y="76200"/>
                </a:lnTo>
                <a:lnTo>
                  <a:pt x="101600" y="82550"/>
                </a:lnTo>
                <a:lnTo>
                  <a:pt x="120650" y="95250"/>
                </a:lnTo>
                <a:lnTo>
                  <a:pt x="127000" y="107950"/>
                </a:lnTo>
                <a:lnTo>
                  <a:pt x="127000" y="127000"/>
                </a:lnTo>
                <a:lnTo>
                  <a:pt x="95250" y="152400"/>
                </a:lnTo>
                <a:lnTo>
                  <a:pt x="69850" y="165100"/>
                </a:lnTo>
                <a:lnTo>
                  <a:pt x="38100" y="177800"/>
                </a:lnTo>
                <a:lnTo>
                  <a:pt x="6350" y="1778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0" name="SMARTINK"/>
          <p:cNvSpPr/>
          <p:nvPr/>
        </p:nvSpPr>
        <p:spPr bwMode="auto">
          <a:xfrm>
            <a:off x="4375134" y="5575888"/>
            <a:ext cx="933451" cy="336551"/>
          </a:xfrm>
          <a:custGeom>
            <a:avLst/>
            <a:gdLst/>
            <a:ahLst/>
            <a:cxnLst/>
            <a:rect l="0" t="0" r="0" b="0"/>
            <a:pathLst>
              <a:path w="933451" h="336551">
                <a:moveTo>
                  <a:pt x="0" y="336550"/>
                </a:moveTo>
                <a:lnTo>
                  <a:pt x="6350" y="323850"/>
                </a:lnTo>
                <a:lnTo>
                  <a:pt x="31750" y="317500"/>
                </a:lnTo>
                <a:lnTo>
                  <a:pt x="57150" y="304800"/>
                </a:lnTo>
                <a:lnTo>
                  <a:pt x="69850" y="292100"/>
                </a:lnTo>
                <a:lnTo>
                  <a:pt x="88900" y="285750"/>
                </a:lnTo>
                <a:lnTo>
                  <a:pt x="107950" y="279400"/>
                </a:lnTo>
                <a:lnTo>
                  <a:pt x="127000" y="266700"/>
                </a:lnTo>
                <a:lnTo>
                  <a:pt x="152400" y="260350"/>
                </a:lnTo>
                <a:lnTo>
                  <a:pt x="177800" y="247650"/>
                </a:lnTo>
                <a:lnTo>
                  <a:pt x="203200" y="234950"/>
                </a:lnTo>
                <a:lnTo>
                  <a:pt x="234950" y="222250"/>
                </a:lnTo>
                <a:lnTo>
                  <a:pt x="266700" y="209550"/>
                </a:lnTo>
                <a:lnTo>
                  <a:pt x="298450" y="196850"/>
                </a:lnTo>
                <a:lnTo>
                  <a:pt x="336550" y="184150"/>
                </a:lnTo>
                <a:lnTo>
                  <a:pt x="374650" y="171450"/>
                </a:lnTo>
                <a:lnTo>
                  <a:pt x="419100" y="158750"/>
                </a:lnTo>
                <a:lnTo>
                  <a:pt x="463550" y="139700"/>
                </a:lnTo>
                <a:lnTo>
                  <a:pt x="508000" y="127000"/>
                </a:lnTo>
                <a:lnTo>
                  <a:pt x="552450" y="114300"/>
                </a:lnTo>
                <a:lnTo>
                  <a:pt x="596900" y="101600"/>
                </a:lnTo>
                <a:lnTo>
                  <a:pt x="641350" y="88900"/>
                </a:lnTo>
                <a:lnTo>
                  <a:pt x="679450" y="76200"/>
                </a:lnTo>
                <a:lnTo>
                  <a:pt x="717550" y="69850"/>
                </a:lnTo>
                <a:lnTo>
                  <a:pt x="755650" y="57150"/>
                </a:lnTo>
                <a:lnTo>
                  <a:pt x="793750" y="44450"/>
                </a:lnTo>
                <a:lnTo>
                  <a:pt x="819150" y="38100"/>
                </a:lnTo>
                <a:lnTo>
                  <a:pt x="844550" y="31750"/>
                </a:lnTo>
                <a:lnTo>
                  <a:pt x="869950" y="25400"/>
                </a:lnTo>
                <a:lnTo>
                  <a:pt x="889000" y="19050"/>
                </a:lnTo>
                <a:lnTo>
                  <a:pt x="914400" y="6350"/>
                </a:lnTo>
                <a:lnTo>
                  <a:pt x="933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1" name="SMARTINK"/>
          <p:cNvSpPr/>
          <p:nvPr/>
        </p:nvSpPr>
        <p:spPr bwMode="auto">
          <a:xfrm>
            <a:off x="1416034" y="5328238"/>
            <a:ext cx="1174751" cy="546101"/>
          </a:xfrm>
          <a:custGeom>
            <a:avLst/>
            <a:gdLst/>
            <a:ahLst/>
            <a:cxnLst/>
            <a:rect l="0" t="0" r="0" b="0"/>
            <a:pathLst>
              <a:path w="1174751" h="546101">
                <a:moveTo>
                  <a:pt x="0" y="546100"/>
                </a:moveTo>
                <a:lnTo>
                  <a:pt x="25400" y="514350"/>
                </a:lnTo>
                <a:lnTo>
                  <a:pt x="57150" y="501650"/>
                </a:lnTo>
                <a:lnTo>
                  <a:pt x="69850" y="488950"/>
                </a:lnTo>
                <a:lnTo>
                  <a:pt x="95250" y="476250"/>
                </a:lnTo>
                <a:lnTo>
                  <a:pt x="120650" y="463550"/>
                </a:lnTo>
                <a:lnTo>
                  <a:pt x="146050" y="450850"/>
                </a:lnTo>
                <a:lnTo>
                  <a:pt x="184150" y="431800"/>
                </a:lnTo>
                <a:lnTo>
                  <a:pt x="222250" y="406400"/>
                </a:lnTo>
                <a:lnTo>
                  <a:pt x="260350" y="387350"/>
                </a:lnTo>
                <a:lnTo>
                  <a:pt x="311150" y="368300"/>
                </a:lnTo>
                <a:lnTo>
                  <a:pt x="361950" y="342900"/>
                </a:lnTo>
                <a:lnTo>
                  <a:pt x="419100" y="317500"/>
                </a:lnTo>
                <a:lnTo>
                  <a:pt x="476250" y="292100"/>
                </a:lnTo>
                <a:lnTo>
                  <a:pt x="533400" y="266700"/>
                </a:lnTo>
                <a:lnTo>
                  <a:pt x="596900" y="241300"/>
                </a:lnTo>
                <a:lnTo>
                  <a:pt x="660400" y="215900"/>
                </a:lnTo>
                <a:lnTo>
                  <a:pt x="717550" y="190500"/>
                </a:lnTo>
                <a:lnTo>
                  <a:pt x="781050" y="165100"/>
                </a:lnTo>
                <a:lnTo>
                  <a:pt x="838200" y="146050"/>
                </a:lnTo>
                <a:lnTo>
                  <a:pt x="889000" y="127000"/>
                </a:lnTo>
                <a:lnTo>
                  <a:pt x="939800" y="107950"/>
                </a:lnTo>
                <a:lnTo>
                  <a:pt x="984250" y="88900"/>
                </a:lnTo>
                <a:lnTo>
                  <a:pt x="1022350" y="69850"/>
                </a:lnTo>
                <a:lnTo>
                  <a:pt x="1060450" y="57150"/>
                </a:lnTo>
                <a:lnTo>
                  <a:pt x="1085850" y="44450"/>
                </a:lnTo>
                <a:lnTo>
                  <a:pt x="1111250" y="31750"/>
                </a:lnTo>
                <a:lnTo>
                  <a:pt x="1130300" y="19050"/>
                </a:lnTo>
                <a:lnTo>
                  <a:pt x="1155700" y="6350"/>
                </a:lnTo>
                <a:lnTo>
                  <a:pt x="1174750" y="0"/>
                </a:lnTo>
                <a:lnTo>
                  <a:pt x="1174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2" name="SMARTINK"/>
          <p:cNvSpPr/>
          <p:nvPr/>
        </p:nvSpPr>
        <p:spPr bwMode="auto">
          <a:xfrm>
            <a:off x="5797534" y="5429838"/>
            <a:ext cx="222251" cy="12701"/>
          </a:xfrm>
          <a:custGeom>
            <a:avLst/>
            <a:gdLst/>
            <a:ahLst/>
            <a:cxnLst/>
            <a:rect l="0" t="0" r="0" b="0"/>
            <a:pathLst>
              <a:path w="22225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65100" y="6350"/>
                </a:lnTo>
                <a:lnTo>
                  <a:pt x="196850" y="6350"/>
                </a:lnTo>
                <a:lnTo>
                  <a:pt x="222250" y="0"/>
                </a:lnTo>
                <a:lnTo>
                  <a:pt x="222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3" name="SMARTINK"/>
          <p:cNvSpPr/>
          <p:nvPr/>
        </p:nvSpPr>
        <p:spPr bwMode="auto">
          <a:xfrm>
            <a:off x="5841984" y="5544138"/>
            <a:ext cx="190501" cy="6351"/>
          </a:xfrm>
          <a:custGeom>
            <a:avLst/>
            <a:gdLst/>
            <a:ahLst/>
            <a:cxnLst/>
            <a:rect l="0" t="0" r="0" b="0"/>
            <a:pathLst>
              <a:path w="19050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52400" y="0"/>
                </a:lnTo>
                <a:lnTo>
                  <a:pt x="1841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4" name="SMARTINK"/>
          <p:cNvSpPr/>
          <p:nvPr/>
        </p:nvSpPr>
        <p:spPr bwMode="auto">
          <a:xfrm>
            <a:off x="6470634" y="5290138"/>
            <a:ext cx="25401" cy="260351"/>
          </a:xfrm>
          <a:custGeom>
            <a:avLst/>
            <a:gdLst/>
            <a:ahLst/>
            <a:cxnLst/>
            <a:rect l="0" t="0" r="0" b="0"/>
            <a:pathLst>
              <a:path w="25401" h="2603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107950"/>
                </a:lnTo>
                <a:lnTo>
                  <a:pt x="19050" y="139700"/>
                </a:lnTo>
                <a:lnTo>
                  <a:pt x="19050" y="171450"/>
                </a:lnTo>
                <a:lnTo>
                  <a:pt x="12700" y="196850"/>
                </a:lnTo>
                <a:lnTo>
                  <a:pt x="12700" y="215900"/>
                </a:lnTo>
                <a:lnTo>
                  <a:pt x="6350" y="247650"/>
                </a:lnTo>
                <a:lnTo>
                  <a:pt x="12700" y="260350"/>
                </a:lnTo>
                <a:lnTo>
                  <a:pt x="254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5" name="SMARTINK"/>
          <p:cNvSpPr/>
          <p:nvPr/>
        </p:nvSpPr>
        <p:spPr bwMode="auto">
          <a:xfrm>
            <a:off x="6603984" y="5334588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33350" y="0"/>
                </a:moveTo>
                <a:lnTo>
                  <a:pt x="127000" y="12700"/>
                </a:lnTo>
                <a:lnTo>
                  <a:pt x="107950" y="12700"/>
                </a:lnTo>
                <a:lnTo>
                  <a:pt x="76200" y="6350"/>
                </a:lnTo>
                <a:lnTo>
                  <a:pt x="317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31750" y="88900"/>
                </a:lnTo>
                <a:lnTo>
                  <a:pt x="57150" y="114300"/>
                </a:lnTo>
                <a:lnTo>
                  <a:pt x="76200" y="133350"/>
                </a:lnTo>
                <a:lnTo>
                  <a:pt x="82550" y="146050"/>
                </a:lnTo>
                <a:lnTo>
                  <a:pt x="76200" y="165100"/>
                </a:lnTo>
                <a:lnTo>
                  <a:pt x="63500" y="184150"/>
                </a:lnTo>
                <a:lnTo>
                  <a:pt x="44450" y="190500"/>
                </a:lnTo>
                <a:lnTo>
                  <a:pt x="25400" y="190500"/>
                </a:lnTo>
                <a:lnTo>
                  <a:pt x="190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6" name="SMARTINK"/>
          <p:cNvSpPr/>
          <p:nvPr/>
        </p:nvSpPr>
        <p:spPr bwMode="auto">
          <a:xfrm>
            <a:off x="6883384" y="5417138"/>
            <a:ext cx="234951" cy="95251"/>
          </a:xfrm>
          <a:custGeom>
            <a:avLst/>
            <a:gdLst/>
            <a:ahLst/>
            <a:cxnLst/>
            <a:rect l="0" t="0" r="0" b="0"/>
            <a:pathLst>
              <a:path w="234951" h="95251">
                <a:moveTo>
                  <a:pt x="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76200"/>
                </a:lnTo>
                <a:lnTo>
                  <a:pt x="19050" y="50800"/>
                </a:lnTo>
                <a:lnTo>
                  <a:pt x="25400" y="31750"/>
                </a:lnTo>
                <a:lnTo>
                  <a:pt x="38100" y="38100"/>
                </a:lnTo>
                <a:lnTo>
                  <a:pt x="50800" y="44450"/>
                </a:lnTo>
                <a:lnTo>
                  <a:pt x="57150" y="63500"/>
                </a:lnTo>
                <a:lnTo>
                  <a:pt x="88900" y="31750"/>
                </a:lnTo>
                <a:lnTo>
                  <a:pt x="107950" y="25400"/>
                </a:lnTo>
                <a:lnTo>
                  <a:pt x="127000" y="38100"/>
                </a:lnTo>
                <a:lnTo>
                  <a:pt x="146050" y="57150"/>
                </a:lnTo>
                <a:lnTo>
                  <a:pt x="158750" y="63500"/>
                </a:lnTo>
                <a:lnTo>
                  <a:pt x="190500" y="82550"/>
                </a:lnTo>
                <a:lnTo>
                  <a:pt x="222250" y="82550"/>
                </a:lnTo>
                <a:lnTo>
                  <a:pt x="2349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7" name="SMARTINK"/>
          <p:cNvSpPr/>
          <p:nvPr/>
        </p:nvSpPr>
        <p:spPr bwMode="auto">
          <a:xfrm>
            <a:off x="7124684" y="5436188"/>
            <a:ext cx="88901" cy="82551"/>
          </a:xfrm>
          <a:custGeom>
            <a:avLst/>
            <a:gdLst/>
            <a:ahLst/>
            <a:cxnLst/>
            <a:rect l="0" t="0" r="0" b="0"/>
            <a:pathLst>
              <a:path w="88901" h="82551">
                <a:moveTo>
                  <a:pt x="88900" y="0"/>
                </a:moveTo>
                <a:lnTo>
                  <a:pt x="57150" y="0"/>
                </a:lnTo>
                <a:lnTo>
                  <a:pt x="31750" y="12700"/>
                </a:lnTo>
                <a:lnTo>
                  <a:pt x="12700" y="31750"/>
                </a:lnTo>
                <a:lnTo>
                  <a:pt x="0" y="44450"/>
                </a:lnTo>
                <a:lnTo>
                  <a:pt x="0" y="69850"/>
                </a:lnTo>
                <a:lnTo>
                  <a:pt x="12700" y="82550"/>
                </a:lnTo>
                <a:lnTo>
                  <a:pt x="31750" y="82550"/>
                </a:lnTo>
                <a:lnTo>
                  <a:pt x="44450" y="69850"/>
                </a:lnTo>
                <a:lnTo>
                  <a:pt x="57150" y="57150"/>
                </a:lnTo>
                <a:lnTo>
                  <a:pt x="50800" y="25400"/>
                </a:lnTo>
                <a:lnTo>
                  <a:pt x="44450" y="1270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8" name="SMARTINK"/>
          <p:cNvSpPr/>
          <p:nvPr/>
        </p:nvSpPr>
        <p:spPr bwMode="auto">
          <a:xfrm>
            <a:off x="7245334" y="5277438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19050" y="12700"/>
                </a:moveTo>
                <a:lnTo>
                  <a:pt x="1270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77800"/>
                </a:lnTo>
                <a:lnTo>
                  <a:pt x="12700" y="196850"/>
                </a:lnTo>
                <a:lnTo>
                  <a:pt x="19050" y="222250"/>
                </a:lnTo>
                <a:lnTo>
                  <a:pt x="25400" y="234950"/>
                </a:lnTo>
                <a:lnTo>
                  <a:pt x="44450" y="247650"/>
                </a:lnTo>
                <a:lnTo>
                  <a:pt x="63500" y="247650"/>
                </a:lnTo>
                <a:lnTo>
                  <a:pt x="889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69" name="SMARTINK"/>
          <p:cNvSpPr/>
          <p:nvPr/>
        </p:nvSpPr>
        <p:spPr bwMode="auto">
          <a:xfrm>
            <a:off x="7543784" y="5283788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107950" y="44450"/>
                </a:moveTo>
                <a:lnTo>
                  <a:pt x="95250" y="12700"/>
                </a:lnTo>
                <a:lnTo>
                  <a:pt x="88900" y="0"/>
                </a:lnTo>
                <a:lnTo>
                  <a:pt x="69850" y="6350"/>
                </a:lnTo>
                <a:lnTo>
                  <a:pt x="50800" y="25400"/>
                </a:lnTo>
                <a:lnTo>
                  <a:pt x="31750" y="44450"/>
                </a:lnTo>
                <a:lnTo>
                  <a:pt x="1905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77800"/>
                </a:lnTo>
                <a:lnTo>
                  <a:pt x="12700" y="196850"/>
                </a:lnTo>
                <a:lnTo>
                  <a:pt x="31750" y="203200"/>
                </a:lnTo>
                <a:lnTo>
                  <a:pt x="50800" y="209550"/>
                </a:lnTo>
                <a:lnTo>
                  <a:pt x="69850" y="209550"/>
                </a:lnTo>
                <a:lnTo>
                  <a:pt x="101600" y="203200"/>
                </a:lnTo>
                <a:lnTo>
                  <a:pt x="114300" y="184150"/>
                </a:lnTo>
                <a:lnTo>
                  <a:pt x="127000" y="165100"/>
                </a:lnTo>
                <a:lnTo>
                  <a:pt x="133350" y="139700"/>
                </a:lnTo>
                <a:lnTo>
                  <a:pt x="139700" y="114300"/>
                </a:lnTo>
                <a:lnTo>
                  <a:pt x="133350" y="82550"/>
                </a:lnTo>
                <a:lnTo>
                  <a:pt x="127000" y="57150"/>
                </a:lnTo>
                <a:lnTo>
                  <a:pt x="120650" y="31750"/>
                </a:lnTo>
                <a:lnTo>
                  <a:pt x="114300" y="1905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0" name="SMARTINK"/>
          <p:cNvSpPr/>
          <p:nvPr/>
        </p:nvSpPr>
        <p:spPr bwMode="auto">
          <a:xfrm>
            <a:off x="7702534" y="5448888"/>
            <a:ext cx="177801" cy="171451"/>
          </a:xfrm>
          <a:custGeom>
            <a:avLst/>
            <a:gdLst/>
            <a:ahLst/>
            <a:cxnLst/>
            <a:rect l="0" t="0" r="0" b="0"/>
            <a:pathLst>
              <a:path w="177801" h="171451">
                <a:moveTo>
                  <a:pt x="44450" y="0"/>
                </a:moveTo>
                <a:lnTo>
                  <a:pt x="69850" y="6350"/>
                </a:lnTo>
                <a:lnTo>
                  <a:pt x="82550" y="19050"/>
                </a:lnTo>
                <a:lnTo>
                  <a:pt x="95250" y="44450"/>
                </a:lnTo>
                <a:lnTo>
                  <a:pt x="95250" y="63500"/>
                </a:lnTo>
                <a:lnTo>
                  <a:pt x="88900" y="76200"/>
                </a:lnTo>
                <a:lnTo>
                  <a:pt x="76200" y="95250"/>
                </a:lnTo>
                <a:lnTo>
                  <a:pt x="44450" y="114300"/>
                </a:lnTo>
                <a:lnTo>
                  <a:pt x="12700" y="133350"/>
                </a:lnTo>
                <a:lnTo>
                  <a:pt x="0" y="146050"/>
                </a:lnTo>
                <a:lnTo>
                  <a:pt x="25400" y="152400"/>
                </a:lnTo>
                <a:lnTo>
                  <a:pt x="50800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27000" y="158750"/>
                </a:lnTo>
                <a:lnTo>
                  <a:pt x="152400" y="165100"/>
                </a:lnTo>
                <a:lnTo>
                  <a:pt x="1778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1" name="SMARTINK"/>
          <p:cNvSpPr/>
          <p:nvPr/>
        </p:nvSpPr>
        <p:spPr bwMode="auto">
          <a:xfrm>
            <a:off x="6673834" y="5518738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2" name="SMARTINK"/>
          <p:cNvSpPr/>
          <p:nvPr/>
        </p:nvSpPr>
        <p:spPr bwMode="auto">
          <a:xfrm>
            <a:off x="6711934" y="5506038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1905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3" name="SMARTINK"/>
          <p:cNvSpPr/>
          <p:nvPr/>
        </p:nvSpPr>
        <p:spPr bwMode="auto">
          <a:xfrm>
            <a:off x="6750034" y="5347288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57150" y="12700"/>
                </a:moveTo>
                <a:lnTo>
                  <a:pt x="38100" y="25400"/>
                </a:lnTo>
                <a:lnTo>
                  <a:pt x="25400" y="50800"/>
                </a:lnTo>
                <a:lnTo>
                  <a:pt x="1270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77800"/>
                </a:lnTo>
                <a:lnTo>
                  <a:pt x="25400" y="184150"/>
                </a:lnTo>
                <a:lnTo>
                  <a:pt x="38100" y="177800"/>
                </a:lnTo>
                <a:lnTo>
                  <a:pt x="50800" y="171450"/>
                </a:lnTo>
                <a:lnTo>
                  <a:pt x="63500" y="146050"/>
                </a:lnTo>
                <a:lnTo>
                  <a:pt x="82550" y="120650"/>
                </a:lnTo>
                <a:lnTo>
                  <a:pt x="88900" y="88900"/>
                </a:lnTo>
                <a:lnTo>
                  <a:pt x="88900" y="63500"/>
                </a:lnTo>
                <a:lnTo>
                  <a:pt x="88900" y="44450"/>
                </a:lnTo>
                <a:lnTo>
                  <a:pt x="82550" y="25400"/>
                </a:lnTo>
                <a:lnTo>
                  <a:pt x="63500" y="63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4" name="SMARTINK"/>
          <p:cNvSpPr/>
          <p:nvPr/>
        </p:nvSpPr>
        <p:spPr bwMode="auto">
          <a:xfrm>
            <a:off x="6146784" y="5125038"/>
            <a:ext cx="88901" cy="781051"/>
          </a:xfrm>
          <a:custGeom>
            <a:avLst/>
            <a:gdLst/>
            <a:ahLst/>
            <a:cxnLst/>
            <a:rect l="0" t="0" r="0" b="0"/>
            <a:pathLst>
              <a:path w="88901" h="781051">
                <a:moveTo>
                  <a:pt x="88900" y="0"/>
                </a:moveTo>
                <a:lnTo>
                  <a:pt x="82550" y="19050"/>
                </a:lnTo>
                <a:lnTo>
                  <a:pt x="76200" y="50800"/>
                </a:lnTo>
                <a:lnTo>
                  <a:pt x="69850" y="82550"/>
                </a:lnTo>
                <a:lnTo>
                  <a:pt x="69850" y="107950"/>
                </a:lnTo>
                <a:lnTo>
                  <a:pt x="63500" y="127000"/>
                </a:lnTo>
                <a:lnTo>
                  <a:pt x="63500" y="152400"/>
                </a:lnTo>
                <a:lnTo>
                  <a:pt x="57150" y="184150"/>
                </a:lnTo>
                <a:lnTo>
                  <a:pt x="57150" y="209550"/>
                </a:lnTo>
                <a:lnTo>
                  <a:pt x="50800" y="241300"/>
                </a:lnTo>
                <a:lnTo>
                  <a:pt x="50800" y="273050"/>
                </a:lnTo>
                <a:lnTo>
                  <a:pt x="44450" y="304800"/>
                </a:lnTo>
                <a:lnTo>
                  <a:pt x="44450" y="342900"/>
                </a:lnTo>
                <a:lnTo>
                  <a:pt x="38100" y="374650"/>
                </a:lnTo>
                <a:lnTo>
                  <a:pt x="38100" y="406400"/>
                </a:lnTo>
                <a:lnTo>
                  <a:pt x="31750" y="444500"/>
                </a:lnTo>
                <a:lnTo>
                  <a:pt x="31750" y="476250"/>
                </a:lnTo>
                <a:lnTo>
                  <a:pt x="25400" y="508000"/>
                </a:lnTo>
                <a:lnTo>
                  <a:pt x="25400" y="539750"/>
                </a:lnTo>
                <a:lnTo>
                  <a:pt x="19050" y="571500"/>
                </a:lnTo>
                <a:lnTo>
                  <a:pt x="19050" y="596900"/>
                </a:lnTo>
                <a:lnTo>
                  <a:pt x="12700" y="628650"/>
                </a:lnTo>
                <a:lnTo>
                  <a:pt x="12700" y="647700"/>
                </a:lnTo>
                <a:lnTo>
                  <a:pt x="6350" y="673100"/>
                </a:lnTo>
                <a:lnTo>
                  <a:pt x="6350" y="692150"/>
                </a:lnTo>
                <a:lnTo>
                  <a:pt x="6350" y="711200"/>
                </a:lnTo>
                <a:lnTo>
                  <a:pt x="0" y="742950"/>
                </a:lnTo>
                <a:lnTo>
                  <a:pt x="0" y="768350"/>
                </a:lnTo>
                <a:lnTo>
                  <a:pt x="0" y="781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475" name="SMARTINK"/>
          <p:cNvSpPr/>
          <p:nvPr/>
        </p:nvSpPr>
        <p:spPr bwMode="auto">
          <a:xfrm>
            <a:off x="6140434" y="5023438"/>
            <a:ext cx="1911351" cy="901701"/>
          </a:xfrm>
          <a:custGeom>
            <a:avLst/>
            <a:gdLst/>
            <a:ahLst/>
            <a:cxnLst/>
            <a:rect l="0" t="0" r="0" b="0"/>
            <a:pathLst>
              <a:path w="1911351" h="901701">
                <a:moveTo>
                  <a:pt x="0" y="88900"/>
                </a:moveTo>
                <a:lnTo>
                  <a:pt x="25400" y="82550"/>
                </a:lnTo>
                <a:lnTo>
                  <a:pt x="50800" y="82550"/>
                </a:lnTo>
                <a:lnTo>
                  <a:pt x="69850" y="82550"/>
                </a:lnTo>
                <a:lnTo>
                  <a:pt x="95250" y="82550"/>
                </a:lnTo>
                <a:lnTo>
                  <a:pt x="120650" y="82550"/>
                </a:lnTo>
                <a:lnTo>
                  <a:pt x="139700" y="82550"/>
                </a:lnTo>
                <a:lnTo>
                  <a:pt x="158750" y="82550"/>
                </a:lnTo>
                <a:lnTo>
                  <a:pt x="177800" y="82550"/>
                </a:lnTo>
                <a:lnTo>
                  <a:pt x="203200" y="82550"/>
                </a:lnTo>
                <a:lnTo>
                  <a:pt x="222250" y="82550"/>
                </a:lnTo>
                <a:lnTo>
                  <a:pt x="247650" y="82550"/>
                </a:lnTo>
                <a:lnTo>
                  <a:pt x="273050" y="82550"/>
                </a:lnTo>
                <a:lnTo>
                  <a:pt x="298450" y="76200"/>
                </a:lnTo>
                <a:lnTo>
                  <a:pt x="330200" y="76200"/>
                </a:lnTo>
                <a:lnTo>
                  <a:pt x="355600" y="76200"/>
                </a:lnTo>
                <a:lnTo>
                  <a:pt x="387350" y="69850"/>
                </a:lnTo>
                <a:lnTo>
                  <a:pt x="419100" y="69850"/>
                </a:lnTo>
                <a:lnTo>
                  <a:pt x="457200" y="69850"/>
                </a:lnTo>
                <a:lnTo>
                  <a:pt x="488950" y="63500"/>
                </a:lnTo>
                <a:lnTo>
                  <a:pt x="527050" y="63500"/>
                </a:lnTo>
                <a:lnTo>
                  <a:pt x="558800" y="63500"/>
                </a:lnTo>
                <a:lnTo>
                  <a:pt x="596900" y="63500"/>
                </a:lnTo>
                <a:lnTo>
                  <a:pt x="628650" y="63500"/>
                </a:lnTo>
                <a:lnTo>
                  <a:pt x="666750" y="57150"/>
                </a:lnTo>
                <a:lnTo>
                  <a:pt x="698500" y="57150"/>
                </a:lnTo>
                <a:lnTo>
                  <a:pt x="736600" y="50800"/>
                </a:lnTo>
                <a:lnTo>
                  <a:pt x="768350" y="50800"/>
                </a:lnTo>
                <a:lnTo>
                  <a:pt x="806450" y="50800"/>
                </a:lnTo>
                <a:lnTo>
                  <a:pt x="838200" y="50800"/>
                </a:lnTo>
                <a:lnTo>
                  <a:pt x="876300" y="50800"/>
                </a:lnTo>
                <a:lnTo>
                  <a:pt x="908050" y="44450"/>
                </a:lnTo>
                <a:lnTo>
                  <a:pt x="946150" y="44450"/>
                </a:lnTo>
                <a:lnTo>
                  <a:pt x="977900" y="44450"/>
                </a:lnTo>
                <a:lnTo>
                  <a:pt x="1009650" y="44450"/>
                </a:lnTo>
                <a:lnTo>
                  <a:pt x="1041400" y="44450"/>
                </a:lnTo>
                <a:lnTo>
                  <a:pt x="1073150" y="38100"/>
                </a:lnTo>
                <a:lnTo>
                  <a:pt x="1104900" y="38100"/>
                </a:lnTo>
                <a:lnTo>
                  <a:pt x="1136650" y="38100"/>
                </a:lnTo>
                <a:lnTo>
                  <a:pt x="1168400" y="38100"/>
                </a:lnTo>
                <a:lnTo>
                  <a:pt x="1200150" y="38100"/>
                </a:lnTo>
                <a:lnTo>
                  <a:pt x="1231900" y="38100"/>
                </a:lnTo>
                <a:lnTo>
                  <a:pt x="1263650" y="38100"/>
                </a:lnTo>
                <a:lnTo>
                  <a:pt x="1289050" y="38100"/>
                </a:lnTo>
                <a:lnTo>
                  <a:pt x="1320800" y="38100"/>
                </a:lnTo>
                <a:lnTo>
                  <a:pt x="1346200" y="38100"/>
                </a:lnTo>
                <a:lnTo>
                  <a:pt x="1371600" y="38100"/>
                </a:lnTo>
                <a:lnTo>
                  <a:pt x="1403350" y="38100"/>
                </a:lnTo>
                <a:lnTo>
                  <a:pt x="1428750" y="38100"/>
                </a:lnTo>
                <a:lnTo>
                  <a:pt x="1454150" y="38100"/>
                </a:lnTo>
                <a:lnTo>
                  <a:pt x="1479550" y="38100"/>
                </a:lnTo>
                <a:lnTo>
                  <a:pt x="1504950" y="31750"/>
                </a:lnTo>
                <a:lnTo>
                  <a:pt x="1530350" y="31750"/>
                </a:lnTo>
                <a:lnTo>
                  <a:pt x="1549400" y="31750"/>
                </a:lnTo>
                <a:lnTo>
                  <a:pt x="1574800" y="31750"/>
                </a:lnTo>
                <a:lnTo>
                  <a:pt x="1593850" y="31750"/>
                </a:lnTo>
                <a:lnTo>
                  <a:pt x="1612900" y="31750"/>
                </a:lnTo>
                <a:lnTo>
                  <a:pt x="1631950" y="25400"/>
                </a:lnTo>
                <a:lnTo>
                  <a:pt x="1651000" y="25400"/>
                </a:lnTo>
                <a:lnTo>
                  <a:pt x="1682750" y="25400"/>
                </a:lnTo>
                <a:lnTo>
                  <a:pt x="1701800" y="19050"/>
                </a:lnTo>
                <a:lnTo>
                  <a:pt x="1733550" y="12700"/>
                </a:lnTo>
                <a:lnTo>
                  <a:pt x="1758950" y="6350"/>
                </a:lnTo>
                <a:lnTo>
                  <a:pt x="1790700" y="6350"/>
                </a:lnTo>
                <a:lnTo>
                  <a:pt x="1822450" y="0"/>
                </a:lnTo>
                <a:lnTo>
                  <a:pt x="1847850" y="0"/>
                </a:lnTo>
                <a:lnTo>
                  <a:pt x="1879600" y="12700"/>
                </a:lnTo>
                <a:lnTo>
                  <a:pt x="1898650" y="31750"/>
                </a:lnTo>
                <a:lnTo>
                  <a:pt x="1905000" y="57150"/>
                </a:lnTo>
                <a:lnTo>
                  <a:pt x="1911350" y="82550"/>
                </a:lnTo>
                <a:lnTo>
                  <a:pt x="1911350" y="114300"/>
                </a:lnTo>
                <a:lnTo>
                  <a:pt x="1911350" y="139700"/>
                </a:lnTo>
                <a:lnTo>
                  <a:pt x="1911350" y="165100"/>
                </a:lnTo>
                <a:lnTo>
                  <a:pt x="1905000" y="196850"/>
                </a:lnTo>
                <a:lnTo>
                  <a:pt x="1898650" y="228600"/>
                </a:lnTo>
                <a:lnTo>
                  <a:pt x="1898650" y="260350"/>
                </a:lnTo>
                <a:lnTo>
                  <a:pt x="1898650" y="279400"/>
                </a:lnTo>
                <a:lnTo>
                  <a:pt x="1892300" y="298450"/>
                </a:lnTo>
                <a:lnTo>
                  <a:pt x="1892300" y="317500"/>
                </a:lnTo>
                <a:lnTo>
                  <a:pt x="1892300" y="336550"/>
                </a:lnTo>
                <a:lnTo>
                  <a:pt x="1885950" y="355600"/>
                </a:lnTo>
                <a:lnTo>
                  <a:pt x="1879600" y="374650"/>
                </a:lnTo>
                <a:lnTo>
                  <a:pt x="1879600" y="393700"/>
                </a:lnTo>
                <a:lnTo>
                  <a:pt x="1873250" y="419100"/>
                </a:lnTo>
                <a:lnTo>
                  <a:pt x="1873250" y="438150"/>
                </a:lnTo>
                <a:lnTo>
                  <a:pt x="1866900" y="457200"/>
                </a:lnTo>
                <a:lnTo>
                  <a:pt x="1866900" y="476250"/>
                </a:lnTo>
                <a:lnTo>
                  <a:pt x="1866900" y="495300"/>
                </a:lnTo>
                <a:lnTo>
                  <a:pt x="1860550" y="514350"/>
                </a:lnTo>
                <a:lnTo>
                  <a:pt x="1860550" y="533400"/>
                </a:lnTo>
                <a:lnTo>
                  <a:pt x="1860550" y="552450"/>
                </a:lnTo>
                <a:lnTo>
                  <a:pt x="1860550" y="571500"/>
                </a:lnTo>
                <a:lnTo>
                  <a:pt x="1860550" y="590550"/>
                </a:lnTo>
                <a:lnTo>
                  <a:pt x="1860550" y="609600"/>
                </a:lnTo>
                <a:lnTo>
                  <a:pt x="1860550" y="628650"/>
                </a:lnTo>
                <a:lnTo>
                  <a:pt x="1860550" y="647700"/>
                </a:lnTo>
                <a:lnTo>
                  <a:pt x="1860550" y="679450"/>
                </a:lnTo>
                <a:lnTo>
                  <a:pt x="1860550" y="704850"/>
                </a:lnTo>
                <a:lnTo>
                  <a:pt x="1866900" y="736600"/>
                </a:lnTo>
                <a:lnTo>
                  <a:pt x="1866900" y="762000"/>
                </a:lnTo>
                <a:lnTo>
                  <a:pt x="1873250" y="787400"/>
                </a:lnTo>
                <a:lnTo>
                  <a:pt x="1873250" y="812800"/>
                </a:lnTo>
                <a:lnTo>
                  <a:pt x="1879600" y="831850"/>
                </a:lnTo>
                <a:lnTo>
                  <a:pt x="1873250" y="844550"/>
                </a:lnTo>
                <a:lnTo>
                  <a:pt x="1835150" y="844550"/>
                </a:lnTo>
                <a:lnTo>
                  <a:pt x="1816100" y="844550"/>
                </a:lnTo>
                <a:lnTo>
                  <a:pt x="1790700" y="850900"/>
                </a:lnTo>
                <a:lnTo>
                  <a:pt x="1771650" y="850900"/>
                </a:lnTo>
                <a:lnTo>
                  <a:pt x="1752600" y="850900"/>
                </a:lnTo>
                <a:lnTo>
                  <a:pt x="1733550" y="850900"/>
                </a:lnTo>
                <a:lnTo>
                  <a:pt x="1714500" y="850900"/>
                </a:lnTo>
                <a:lnTo>
                  <a:pt x="1695450" y="850900"/>
                </a:lnTo>
                <a:lnTo>
                  <a:pt x="1670050" y="850900"/>
                </a:lnTo>
                <a:lnTo>
                  <a:pt x="1644650" y="850900"/>
                </a:lnTo>
                <a:lnTo>
                  <a:pt x="1619250" y="857250"/>
                </a:lnTo>
                <a:lnTo>
                  <a:pt x="1587500" y="857250"/>
                </a:lnTo>
                <a:lnTo>
                  <a:pt x="1562100" y="857250"/>
                </a:lnTo>
                <a:lnTo>
                  <a:pt x="1530350" y="857250"/>
                </a:lnTo>
                <a:lnTo>
                  <a:pt x="1498600" y="857250"/>
                </a:lnTo>
                <a:lnTo>
                  <a:pt x="1466850" y="857250"/>
                </a:lnTo>
                <a:lnTo>
                  <a:pt x="1428750" y="857250"/>
                </a:lnTo>
                <a:lnTo>
                  <a:pt x="1397000" y="857250"/>
                </a:lnTo>
                <a:lnTo>
                  <a:pt x="1365250" y="857250"/>
                </a:lnTo>
                <a:lnTo>
                  <a:pt x="1327150" y="863600"/>
                </a:lnTo>
                <a:lnTo>
                  <a:pt x="1289050" y="863600"/>
                </a:lnTo>
                <a:lnTo>
                  <a:pt x="1257300" y="863600"/>
                </a:lnTo>
                <a:lnTo>
                  <a:pt x="1219200" y="863600"/>
                </a:lnTo>
                <a:lnTo>
                  <a:pt x="1187450" y="863600"/>
                </a:lnTo>
                <a:lnTo>
                  <a:pt x="1149350" y="863600"/>
                </a:lnTo>
                <a:lnTo>
                  <a:pt x="1117600" y="869950"/>
                </a:lnTo>
                <a:lnTo>
                  <a:pt x="1085850" y="869950"/>
                </a:lnTo>
                <a:lnTo>
                  <a:pt x="1047750" y="869950"/>
                </a:lnTo>
                <a:lnTo>
                  <a:pt x="1016000" y="869950"/>
                </a:lnTo>
                <a:lnTo>
                  <a:pt x="984250" y="869950"/>
                </a:lnTo>
                <a:lnTo>
                  <a:pt x="946150" y="869950"/>
                </a:lnTo>
                <a:lnTo>
                  <a:pt x="914400" y="869950"/>
                </a:lnTo>
                <a:lnTo>
                  <a:pt x="882650" y="869950"/>
                </a:lnTo>
                <a:lnTo>
                  <a:pt x="850900" y="869950"/>
                </a:lnTo>
                <a:lnTo>
                  <a:pt x="819150" y="876300"/>
                </a:lnTo>
                <a:lnTo>
                  <a:pt x="787400" y="876300"/>
                </a:lnTo>
                <a:lnTo>
                  <a:pt x="755650" y="876300"/>
                </a:lnTo>
                <a:lnTo>
                  <a:pt x="723900" y="876300"/>
                </a:lnTo>
                <a:lnTo>
                  <a:pt x="692150" y="876300"/>
                </a:lnTo>
                <a:lnTo>
                  <a:pt x="666750" y="876300"/>
                </a:lnTo>
                <a:lnTo>
                  <a:pt x="635000" y="876300"/>
                </a:lnTo>
                <a:lnTo>
                  <a:pt x="609600" y="876300"/>
                </a:lnTo>
                <a:lnTo>
                  <a:pt x="584200" y="876300"/>
                </a:lnTo>
                <a:lnTo>
                  <a:pt x="558800" y="876300"/>
                </a:lnTo>
                <a:lnTo>
                  <a:pt x="533400" y="876300"/>
                </a:lnTo>
                <a:lnTo>
                  <a:pt x="508000" y="876300"/>
                </a:lnTo>
                <a:lnTo>
                  <a:pt x="488950" y="876300"/>
                </a:lnTo>
                <a:lnTo>
                  <a:pt x="463550" y="876300"/>
                </a:lnTo>
                <a:lnTo>
                  <a:pt x="444500" y="876300"/>
                </a:lnTo>
                <a:lnTo>
                  <a:pt x="425450" y="876300"/>
                </a:lnTo>
                <a:lnTo>
                  <a:pt x="406400" y="876300"/>
                </a:lnTo>
                <a:lnTo>
                  <a:pt x="387350" y="876300"/>
                </a:lnTo>
                <a:lnTo>
                  <a:pt x="368300" y="876300"/>
                </a:lnTo>
                <a:lnTo>
                  <a:pt x="349250" y="876300"/>
                </a:lnTo>
                <a:lnTo>
                  <a:pt x="317500" y="876300"/>
                </a:lnTo>
                <a:lnTo>
                  <a:pt x="292100" y="876300"/>
                </a:lnTo>
                <a:lnTo>
                  <a:pt x="266700" y="876300"/>
                </a:lnTo>
                <a:lnTo>
                  <a:pt x="241300" y="869950"/>
                </a:lnTo>
                <a:lnTo>
                  <a:pt x="215900" y="869950"/>
                </a:lnTo>
                <a:lnTo>
                  <a:pt x="196850" y="869950"/>
                </a:lnTo>
                <a:lnTo>
                  <a:pt x="171450" y="869950"/>
                </a:lnTo>
                <a:lnTo>
                  <a:pt x="152400" y="869950"/>
                </a:lnTo>
                <a:lnTo>
                  <a:pt x="133350" y="869950"/>
                </a:lnTo>
                <a:lnTo>
                  <a:pt x="101600" y="869950"/>
                </a:lnTo>
                <a:lnTo>
                  <a:pt x="76200" y="869950"/>
                </a:lnTo>
                <a:lnTo>
                  <a:pt x="50800" y="876300"/>
                </a:lnTo>
                <a:lnTo>
                  <a:pt x="31750" y="876300"/>
                </a:lnTo>
                <a:lnTo>
                  <a:pt x="0" y="895350"/>
                </a:lnTo>
                <a:lnTo>
                  <a:pt x="0" y="901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2614" y="1790294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59392" grpId="0" animBg="1"/>
      <p:bldP spid="59393" grpId="0" animBg="1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  <p:bldP spid="59406" grpId="0" animBg="1"/>
      <p:bldP spid="59408" grpId="0" animBg="1"/>
      <p:bldP spid="59409" grpId="0" animBg="1"/>
      <p:bldP spid="59410" grpId="0" animBg="1"/>
      <p:bldP spid="59411" grpId="0" animBg="1"/>
      <p:bldP spid="59412" grpId="0" animBg="1"/>
      <p:bldP spid="59413" grpId="0" animBg="1"/>
      <p:bldP spid="59414" grpId="0" animBg="1"/>
      <p:bldP spid="59415" grpId="0" animBg="1"/>
      <p:bldP spid="59416" grpId="0" animBg="1"/>
      <p:bldP spid="59417" grpId="0" animBg="1"/>
      <p:bldP spid="59418" grpId="0" animBg="1"/>
      <p:bldP spid="59419" grpId="0" animBg="1"/>
      <p:bldP spid="59420" grpId="0" animBg="1"/>
      <p:bldP spid="59428" grpId="0" animBg="1"/>
      <p:bldP spid="59429" grpId="0" animBg="1"/>
      <p:bldP spid="59430" grpId="0" animBg="1"/>
      <p:bldP spid="59431" grpId="0" animBg="1"/>
      <p:bldP spid="59432" grpId="0" animBg="1"/>
      <p:bldP spid="59433" grpId="0" animBg="1"/>
      <p:bldP spid="59434" grpId="0" animBg="1"/>
      <p:bldP spid="59435" grpId="0" animBg="1"/>
      <p:bldP spid="59436" grpId="0" animBg="1"/>
      <p:bldP spid="59437" grpId="0" animBg="1"/>
      <p:bldP spid="59438" grpId="0" animBg="1"/>
      <p:bldP spid="59439" grpId="0" animBg="1"/>
      <p:bldP spid="59440" grpId="0" animBg="1"/>
      <p:bldP spid="59441" grpId="0" animBg="1"/>
      <p:bldP spid="59442" grpId="0" animBg="1"/>
      <p:bldP spid="59444" grpId="0" animBg="1"/>
      <p:bldP spid="59445" grpId="0" animBg="1"/>
      <p:bldP spid="59446" grpId="0" animBg="1"/>
      <p:bldP spid="59447" grpId="0" animBg="1"/>
      <p:bldP spid="59448" grpId="0" animBg="1"/>
      <p:bldP spid="59449" grpId="0" animBg="1"/>
      <p:bldP spid="59450" grpId="0" animBg="1"/>
      <p:bldP spid="59451" grpId="0" animBg="1"/>
      <p:bldP spid="59452" grpId="0" animBg="1"/>
      <p:bldP spid="59453" grpId="0" animBg="1"/>
      <p:bldP spid="59454" grpId="0" animBg="1"/>
      <p:bldP spid="59455" grpId="0" animBg="1"/>
      <p:bldP spid="59456" grpId="0" animBg="1"/>
      <p:bldP spid="59457" grpId="0" animBg="1"/>
      <p:bldP spid="59458" grpId="0" animBg="1"/>
      <p:bldP spid="59459" grpId="0" animBg="1"/>
      <p:bldP spid="59460" grpId="0" animBg="1"/>
      <p:bldP spid="59461" grpId="0" animBg="1"/>
      <p:bldP spid="59462" grpId="0" animBg="1"/>
      <p:bldP spid="59463" grpId="0" animBg="1"/>
      <p:bldP spid="59464" grpId="0" animBg="1"/>
      <p:bldP spid="59465" grpId="0" animBg="1"/>
      <p:bldP spid="59466" grpId="0" animBg="1"/>
      <p:bldP spid="59467" grpId="0" animBg="1"/>
      <p:bldP spid="59468" grpId="0" animBg="1"/>
      <p:bldP spid="59469" grpId="0" animBg="1"/>
      <p:bldP spid="59470" grpId="0" animBg="1"/>
      <p:bldP spid="59471" grpId="0" animBg="1"/>
      <p:bldP spid="59472" grpId="0" animBg="1"/>
      <p:bldP spid="59473" grpId="0" animBg="1"/>
      <p:bldP spid="59474" grpId="0" animBg="1"/>
      <p:bldP spid="5947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sz="4000" dirty="0"/>
              <a:t>Counting Atoms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5344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Chemistry is a </a:t>
            </a:r>
            <a:r>
              <a:rPr lang="en-US" i="1" dirty="0"/>
              <a:t>quantitative</a:t>
            </a:r>
            <a:r>
              <a:rPr lang="en-US" dirty="0"/>
              <a:t> science - we need a "counting unit."</a:t>
            </a:r>
          </a:p>
          <a:p>
            <a:endParaRPr lang="en-US" sz="10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</a:t>
            </a:r>
          </a:p>
          <a:p>
            <a:endParaRPr lang="en-US" sz="1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/>
              <a:t>1 mole is the amount of substance that contains as many particles (atoms or molecules) as there are in 12.0 g of C-12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Avogadro’s Law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states that equal volumes of gases at room temperature and pressure contains equal number of molecules.</a:t>
            </a:r>
            <a:endParaRPr lang="en-US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7652" name="Picture 4" descr="New%20Coun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1003300" cy="1265237"/>
          </a:xfrm>
          <a:prstGeom prst="rect">
            <a:avLst/>
          </a:prstGeom>
          <a:noFill/>
        </p:spPr>
      </p:pic>
      <p:pic>
        <p:nvPicPr>
          <p:cNvPr id="27653" name="Picture 5" descr="mo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905000"/>
            <a:ext cx="1397000" cy="1011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20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207134" y="209800"/>
            <a:ext cx="87019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3.15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During </a:t>
            </a:r>
            <a:r>
              <a:rPr lang="en-US" altLang="en-US" sz="2000" dirty="0"/>
              <a:t>the process of roasting copper(I) sulfide, how many grams of sulfur dioxide form when 10.0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copper(I) sulfide reacts?</a:t>
            </a: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1783163" y="1482223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b="1" dirty="0"/>
              <a:t>2Cu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S (</a:t>
            </a:r>
            <a:r>
              <a:rPr lang="en-US" altLang="en-US" sz="2000" b="1" i="1" dirty="0"/>
              <a:t>s</a:t>
            </a:r>
            <a:r>
              <a:rPr lang="en-US" altLang="en-US" sz="2000" b="1" dirty="0"/>
              <a:t>) + 3O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 (</a:t>
            </a:r>
            <a:r>
              <a:rPr lang="en-US" altLang="en-US" sz="2000" b="1" i="1" dirty="0"/>
              <a:t>g</a:t>
            </a:r>
            <a:r>
              <a:rPr lang="en-US" altLang="en-US" sz="2000" b="1" dirty="0"/>
              <a:t>) </a:t>
            </a:r>
            <a:r>
              <a:rPr lang="en-US" altLang="en-US" sz="2000" b="1" dirty="0">
                <a:cs typeface="Arial" pitchFamily="34" charset="0"/>
              </a:rPr>
              <a:t>→ 2Cu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O (</a:t>
            </a:r>
            <a:r>
              <a:rPr lang="en-US" altLang="en-US" sz="2000" b="1" i="1" dirty="0">
                <a:cs typeface="Arial" pitchFamily="34" charset="0"/>
              </a:rPr>
              <a:t>s</a:t>
            </a:r>
            <a:r>
              <a:rPr lang="en-US" altLang="en-US" sz="2000" b="1" dirty="0">
                <a:cs typeface="Arial" pitchFamily="34" charset="0"/>
              </a:rPr>
              <a:t>) + 2SO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 (</a:t>
            </a:r>
            <a:r>
              <a:rPr lang="en-US" altLang="en-US" sz="2000" b="1" i="1" dirty="0">
                <a:cs typeface="Arial" pitchFamily="34" charset="0"/>
              </a:rPr>
              <a:t>g</a:t>
            </a:r>
            <a:r>
              <a:rPr lang="en-US" altLang="en-US" sz="2000" b="1" dirty="0">
                <a:cs typeface="Arial" pitchFamily="34" charset="0"/>
              </a:rPr>
              <a:t>)</a:t>
            </a:r>
          </a:p>
        </p:txBody>
      </p:sp>
      <p:sp>
        <p:nvSpPr>
          <p:cNvPr id="7" name="SMARTINK"/>
          <p:cNvSpPr/>
          <p:nvPr/>
        </p:nvSpPr>
        <p:spPr bwMode="auto">
          <a:xfrm>
            <a:off x="558800" y="3359150"/>
            <a:ext cx="12701" cy="241301"/>
          </a:xfrm>
          <a:custGeom>
            <a:avLst/>
            <a:gdLst/>
            <a:ahLst/>
            <a:cxnLst/>
            <a:rect l="0" t="0" r="0" b="0"/>
            <a:pathLst>
              <a:path w="12701" h="241301">
                <a:moveTo>
                  <a:pt x="0" y="12700"/>
                </a:moveTo>
                <a:lnTo>
                  <a:pt x="6350" y="0"/>
                </a:lnTo>
                <a:lnTo>
                  <a:pt x="6350" y="3175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2700" y="184150"/>
                </a:lnTo>
                <a:lnTo>
                  <a:pt x="12700" y="209550"/>
                </a:lnTo>
                <a:lnTo>
                  <a:pt x="127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679450" y="3378200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44450" y="6350"/>
                </a:moveTo>
                <a:lnTo>
                  <a:pt x="31750" y="0"/>
                </a:lnTo>
                <a:lnTo>
                  <a:pt x="1270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1450"/>
                </a:lnTo>
                <a:lnTo>
                  <a:pt x="19050" y="177800"/>
                </a:lnTo>
                <a:lnTo>
                  <a:pt x="38100" y="165100"/>
                </a:lnTo>
                <a:lnTo>
                  <a:pt x="57150" y="139700"/>
                </a:lnTo>
                <a:lnTo>
                  <a:pt x="69850" y="120650"/>
                </a:lnTo>
                <a:lnTo>
                  <a:pt x="76200" y="95250"/>
                </a:lnTo>
                <a:lnTo>
                  <a:pt x="76200" y="69850"/>
                </a:lnTo>
                <a:lnTo>
                  <a:pt x="76200" y="44450"/>
                </a:lnTo>
                <a:lnTo>
                  <a:pt x="76200" y="19050"/>
                </a:lnTo>
                <a:lnTo>
                  <a:pt x="69850" y="63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831850" y="3498850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6350" y="0"/>
                </a:moveTo>
                <a:lnTo>
                  <a:pt x="0" y="19050"/>
                </a:lnTo>
                <a:lnTo>
                  <a:pt x="63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895350" y="335915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57150" y="19050"/>
                </a:moveTo>
                <a:lnTo>
                  <a:pt x="50800" y="635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39700"/>
                </a:lnTo>
                <a:lnTo>
                  <a:pt x="25400" y="171450"/>
                </a:lnTo>
                <a:lnTo>
                  <a:pt x="38100" y="177800"/>
                </a:lnTo>
                <a:lnTo>
                  <a:pt x="57150" y="171450"/>
                </a:lnTo>
                <a:lnTo>
                  <a:pt x="69850" y="165100"/>
                </a:lnTo>
                <a:lnTo>
                  <a:pt x="88900" y="139700"/>
                </a:lnTo>
                <a:lnTo>
                  <a:pt x="95250" y="114300"/>
                </a:lnTo>
                <a:lnTo>
                  <a:pt x="101600" y="88900"/>
                </a:lnTo>
                <a:lnTo>
                  <a:pt x="101600" y="63500"/>
                </a:lnTo>
                <a:lnTo>
                  <a:pt x="95250" y="44450"/>
                </a:lnTo>
                <a:lnTo>
                  <a:pt x="82550" y="1270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1136650" y="3429000"/>
            <a:ext cx="146051" cy="69851"/>
          </a:xfrm>
          <a:custGeom>
            <a:avLst/>
            <a:gdLst/>
            <a:ahLst/>
            <a:cxnLst/>
            <a:rect l="0" t="0" r="0" b="0"/>
            <a:pathLst>
              <a:path w="146051" h="6985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6350" y="69850"/>
                </a:lnTo>
                <a:lnTo>
                  <a:pt x="6350" y="44450"/>
                </a:lnTo>
                <a:lnTo>
                  <a:pt x="19050" y="25400"/>
                </a:lnTo>
                <a:lnTo>
                  <a:pt x="31750" y="19050"/>
                </a:lnTo>
                <a:lnTo>
                  <a:pt x="44450" y="31750"/>
                </a:lnTo>
                <a:lnTo>
                  <a:pt x="63500" y="38100"/>
                </a:lnTo>
                <a:lnTo>
                  <a:pt x="82550" y="19050"/>
                </a:lnTo>
                <a:lnTo>
                  <a:pt x="107950" y="31750"/>
                </a:lnTo>
                <a:lnTo>
                  <a:pt x="139700" y="44450"/>
                </a:lnTo>
                <a:lnTo>
                  <a:pt x="1460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1320800" y="3441700"/>
            <a:ext cx="44451" cy="50801"/>
          </a:xfrm>
          <a:custGeom>
            <a:avLst/>
            <a:gdLst/>
            <a:ahLst/>
            <a:cxnLst/>
            <a:rect l="0" t="0" r="0" b="0"/>
            <a:pathLst>
              <a:path w="44451" h="5080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9050" y="50800"/>
                </a:lnTo>
                <a:lnTo>
                  <a:pt x="38100" y="44450"/>
                </a:lnTo>
                <a:lnTo>
                  <a:pt x="44450" y="19050"/>
                </a:lnTo>
                <a:lnTo>
                  <a:pt x="38100" y="6350"/>
                </a:lnTo>
                <a:lnTo>
                  <a:pt x="2540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 bwMode="auto">
          <a:xfrm>
            <a:off x="1422400" y="329565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77800"/>
                </a:lnTo>
                <a:lnTo>
                  <a:pt x="38100" y="196850"/>
                </a:lnTo>
                <a:lnTo>
                  <a:pt x="57150" y="209550"/>
                </a:lnTo>
                <a:lnTo>
                  <a:pt x="82550" y="209550"/>
                </a:lnTo>
                <a:lnTo>
                  <a:pt x="114300" y="209550"/>
                </a:lnTo>
                <a:lnTo>
                  <a:pt x="1206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1727200" y="3302000"/>
            <a:ext cx="222251" cy="222251"/>
          </a:xfrm>
          <a:custGeom>
            <a:avLst/>
            <a:gdLst/>
            <a:ahLst/>
            <a:cxnLst/>
            <a:rect l="0" t="0" r="0" b="0"/>
            <a:pathLst>
              <a:path w="222251" h="222251">
                <a:moveTo>
                  <a:pt x="76200" y="12700"/>
                </a:moveTo>
                <a:lnTo>
                  <a:pt x="88900" y="19050"/>
                </a:lnTo>
                <a:lnTo>
                  <a:pt x="101600" y="31750"/>
                </a:lnTo>
                <a:lnTo>
                  <a:pt x="88900" y="6350"/>
                </a:lnTo>
                <a:lnTo>
                  <a:pt x="76200" y="0"/>
                </a:lnTo>
                <a:lnTo>
                  <a:pt x="50800" y="6350"/>
                </a:lnTo>
                <a:lnTo>
                  <a:pt x="31750" y="1905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7800"/>
                </a:lnTo>
                <a:lnTo>
                  <a:pt x="19050" y="203200"/>
                </a:lnTo>
                <a:lnTo>
                  <a:pt x="31750" y="215900"/>
                </a:lnTo>
                <a:lnTo>
                  <a:pt x="44450" y="222250"/>
                </a:lnTo>
                <a:lnTo>
                  <a:pt x="63500" y="222250"/>
                </a:lnTo>
                <a:lnTo>
                  <a:pt x="82550" y="215900"/>
                </a:lnTo>
                <a:lnTo>
                  <a:pt x="95250" y="196850"/>
                </a:lnTo>
                <a:lnTo>
                  <a:pt x="107950" y="171450"/>
                </a:lnTo>
                <a:lnTo>
                  <a:pt x="120650" y="165100"/>
                </a:lnTo>
                <a:lnTo>
                  <a:pt x="127000" y="184150"/>
                </a:lnTo>
                <a:lnTo>
                  <a:pt x="139700" y="196850"/>
                </a:lnTo>
                <a:lnTo>
                  <a:pt x="165100" y="190500"/>
                </a:lnTo>
                <a:lnTo>
                  <a:pt x="177800" y="171450"/>
                </a:lnTo>
                <a:lnTo>
                  <a:pt x="184150" y="146050"/>
                </a:lnTo>
                <a:lnTo>
                  <a:pt x="196850" y="158750"/>
                </a:lnTo>
                <a:lnTo>
                  <a:pt x="209550" y="190500"/>
                </a:lnTo>
                <a:lnTo>
                  <a:pt x="2222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1981200" y="3498850"/>
            <a:ext cx="114301" cy="88901"/>
          </a:xfrm>
          <a:custGeom>
            <a:avLst/>
            <a:gdLst/>
            <a:ahLst/>
            <a:cxnLst/>
            <a:rect l="0" t="0" r="0" b="0"/>
            <a:pathLst>
              <a:path w="114301" h="88901">
                <a:moveTo>
                  <a:pt x="25400" y="0"/>
                </a:moveTo>
                <a:lnTo>
                  <a:pt x="38100" y="6350"/>
                </a:lnTo>
                <a:lnTo>
                  <a:pt x="31750" y="38100"/>
                </a:lnTo>
                <a:lnTo>
                  <a:pt x="12700" y="63500"/>
                </a:lnTo>
                <a:lnTo>
                  <a:pt x="0" y="82550"/>
                </a:lnTo>
                <a:lnTo>
                  <a:pt x="12700" y="88900"/>
                </a:lnTo>
                <a:lnTo>
                  <a:pt x="38100" y="88900"/>
                </a:lnTo>
                <a:lnTo>
                  <a:pt x="63500" y="88900"/>
                </a:lnTo>
                <a:lnTo>
                  <a:pt x="88900" y="82550"/>
                </a:lnTo>
                <a:lnTo>
                  <a:pt x="1143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2095500" y="3238500"/>
            <a:ext cx="184151" cy="241301"/>
          </a:xfrm>
          <a:custGeom>
            <a:avLst/>
            <a:gdLst/>
            <a:ahLst/>
            <a:cxnLst/>
            <a:rect l="0" t="0" r="0" b="0"/>
            <a:pathLst>
              <a:path w="184151" h="241301">
                <a:moveTo>
                  <a:pt x="171450" y="50800"/>
                </a:moveTo>
                <a:lnTo>
                  <a:pt x="165100" y="19050"/>
                </a:lnTo>
                <a:lnTo>
                  <a:pt x="158750" y="6350"/>
                </a:lnTo>
                <a:lnTo>
                  <a:pt x="146050" y="0"/>
                </a:lnTo>
                <a:lnTo>
                  <a:pt x="114300" y="6350"/>
                </a:lnTo>
                <a:lnTo>
                  <a:pt x="82550" y="25400"/>
                </a:lnTo>
                <a:lnTo>
                  <a:pt x="69850" y="38100"/>
                </a:lnTo>
                <a:lnTo>
                  <a:pt x="69850" y="69850"/>
                </a:lnTo>
                <a:lnTo>
                  <a:pt x="82550" y="88900"/>
                </a:lnTo>
                <a:lnTo>
                  <a:pt x="101600" y="114300"/>
                </a:lnTo>
                <a:lnTo>
                  <a:pt x="127000" y="133350"/>
                </a:lnTo>
                <a:lnTo>
                  <a:pt x="146050" y="152400"/>
                </a:lnTo>
                <a:lnTo>
                  <a:pt x="171450" y="184150"/>
                </a:lnTo>
                <a:lnTo>
                  <a:pt x="184150" y="203200"/>
                </a:lnTo>
                <a:lnTo>
                  <a:pt x="177800" y="215900"/>
                </a:lnTo>
                <a:lnTo>
                  <a:pt x="165100" y="228600"/>
                </a:lnTo>
                <a:lnTo>
                  <a:pt x="139700" y="234950"/>
                </a:lnTo>
                <a:lnTo>
                  <a:pt x="107950" y="234950"/>
                </a:lnTo>
                <a:lnTo>
                  <a:pt x="76200" y="234950"/>
                </a:lnTo>
                <a:lnTo>
                  <a:pt x="57150" y="234950"/>
                </a:lnTo>
                <a:lnTo>
                  <a:pt x="25400" y="2349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2571750" y="3219450"/>
            <a:ext cx="247651" cy="330201"/>
          </a:xfrm>
          <a:custGeom>
            <a:avLst/>
            <a:gdLst/>
            <a:ahLst/>
            <a:cxnLst/>
            <a:rect l="0" t="0" r="0" b="0"/>
            <a:pathLst>
              <a:path w="247651" h="330201">
                <a:moveTo>
                  <a:pt x="247650" y="0"/>
                </a:moveTo>
                <a:lnTo>
                  <a:pt x="228600" y="12700"/>
                </a:lnTo>
                <a:lnTo>
                  <a:pt x="215900" y="44450"/>
                </a:lnTo>
                <a:lnTo>
                  <a:pt x="203200" y="57150"/>
                </a:lnTo>
                <a:lnTo>
                  <a:pt x="190500" y="76200"/>
                </a:lnTo>
                <a:lnTo>
                  <a:pt x="171450" y="95250"/>
                </a:lnTo>
                <a:lnTo>
                  <a:pt x="158750" y="120650"/>
                </a:lnTo>
                <a:lnTo>
                  <a:pt x="139700" y="139700"/>
                </a:lnTo>
                <a:lnTo>
                  <a:pt x="120650" y="165100"/>
                </a:lnTo>
                <a:lnTo>
                  <a:pt x="107950" y="184150"/>
                </a:lnTo>
                <a:lnTo>
                  <a:pt x="88900" y="209550"/>
                </a:lnTo>
                <a:lnTo>
                  <a:pt x="76200" y="228600"/>
                </a:lnTo>
                <a:lnTo>
                  <a:pt x="63500" y="247650"/>
                </a:lnTo>
                <a:lnTo>
                  <a:pt x="38100" y="273050"/>
                </a:lnTo>
                <a:lnTo>
                  <a:pt x="19050" y="298450"/>
                </a:lnTo>
                <a:lnTo>
                  <a:pt x="0" y="323850"/>
                </a:lnTo>
                <a:lnTo>
                  <a:pt x="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2597150" y="3206750"/>
            <a:ext cx="209551" cy="317501"/>
          </a:xfrm>
          <a:custGeom>
            <a:avLst/>
            <a:gdLst/>
            <a:ahLst/>
            <a:cxnLst/>
            <a:rect l="0" t="0" r="0" b="0"/>
            <a:pathLst>
              <a:path w="209551" h="317501">
                <a:moveTo>
                  <a:pt x="6350" y="12700"/>
                </a:moveTo>
                <a:lnTo>
                  <a:pt x="0" y="0"/>
                </a:lnTo>
                <a:lnTo>
                  <a:pt x="19050" y="31750"/>
                </a:lnTo>
                <a:lnTo>
                  <a:pt x="38100" y="57150"/>
                </a:lnTo>
                <a:lnTo>
                  <a:pt x="57150" y="88900"/>
                </a:lnTo>
                <a:lnTo>
                  <a:pt x="69850" y="101600"/>
                </a:lnTo>
                <a:lnTo>
                  <a:pt x="82550" y="120650"/>
                </a:lnTo>
                <a:lnTo>
                  <a:pt x="95250" y="139700"/>
                </a:lnTo>
                <a:lnTo>
                  <a:pt x="114300" y="171450"/>
                </a:lnTo>
                <a:lnTo>
                  <a:pt x="133350" y="196850"/>
                </a:lnTo>
                <a:lnTo>
                  <a:pt x="152400" y="228600"/>
                </a:lnTo>
                <a:lnTo>
                  <a:pt x="165100" y="254000"/>
                </a:lnTo>
                <a:lnTo>
                  <a:pt x="184150" y="285750"/>
                </a:lnTo>
                <a:lnTo>
                  <a:pt x="209550" y="317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2946400" y="3308350"/>
            <a:ext cx="1644651" cy="69851"/>
          </a:xfrm>
          <a:custGeom>
            <a:avLst/>
            <a:gdLst/>
            <a:ahLst/>
            <a:cxnLst/>
            <a:rect l="0" t="0" r="0" b="0"/>
            <a:pathLst>
              <a:path w="1644651" h="69851">
                <a:moveTo>
                  <a:pt x="0" y="69850"/>
                </a:moveTo>
                <a:lnTo>
                  <a:pt x="25400" y="69850"/>
                </a:lnTo>
                <a:lnTo>
                  <a:pt x="57150" y="69850"/>
                </a:lnTo>
                <a:lnTo>
                  <a:pt x="82550" y="69850"/>
                </a:lnTo>
                <a:lnTo>
                  <a:pt x="107950" y="69850"/>
                </a:lnTo>
                <a:lnTo>
                  <a:pt x="127000" y="69850"/>
                </a:lnTo>
                <a:lnTo>
                  <a:pt x="146050" y="63500"/>
                </a:lnTo>
                <a:lnTo>
                  <a:pt x="165100" y="63500"/>
                </a:lnTo>
                <a:lnTo>
                  <a:pt x="184150" y="63500"/>
                </a:lnTo>
                <a:lnTo>
                  <a:pt x="209550" y="63500"/>
                </a:lnTo>
                <a:lnTo>
                  <a:pt x="228600" y="63500"/>
                </a:lnTo>
                <a:lnTo>
                  <a:pt x="254000" y="63500"/>
                </a:lnTo>
                <a:lnTo>
                  <a:pt x="279400" y="57150"/>
                </a:lnTo>
                <a:lnTo>
                  <a:pt x="304800" y="57150"/>
                </a:lnTo>
                <a:lnTo>
                  <a:pt x="336550" y="57150"/>
                </a:lnTo>
                <a:lnTo>
                  <a:pt x="361950" y="57150"/>
                </a:lnTo>
                <a:lnTo>
                  <a:pt x="393700" y="50800"/>
                </a:lnTo>
                <a:lnTo>
                  <a:pt x="419100" y="50800"/>
                </a:lnTo>
                <a:lnTo>
                  <a:pt x="450850" y="50800"/>
                </a:lnTo>
                <a:lnTo>
                  <a:pt x="482600" y="44450"/>
                </a:lnTo>
                <a:lnTo>
                  <a:pt x="514350" y="44450"/>
                </a:lnTo>
                <a:lnTo>
                  <a:pt x="546100" y="44450"/>
                </a:lnTo>
                <a:lnTo>
                  <a:pt x="584200" y="44450"/>
                </a:lnTo>
                <a:lnTo>
                  <a:pt x="615950" y="44450"/>
                </a:lnTo>
                <a:lnTo>
                  <a:pt x="647700" y="44450"/>
                </a:lnTo>
                <a:lnTo>
                  <a:pt x="685800" y="38100"/>
                </a:lnTo>
                <a:lnTo>
                  <a:pt x="717550" y="38100"/>
                </a:lnTo>
                <a:lnTo>
                  <a:pt x="755650" y="38100"/>
                </a:lnTo>
                <a:lnTo>
                  <a:pt x="793750" y="38100"/>
                </a:lnTo>
                <a:lnTo>
                  <a:pt x="825500" y="38100"/>
                </a:lnTo>
                <a:lnTo>
                  <a:pt x="863600" y="31750"/>
                </a:lnTo>
                <a:lnTo>
                  <a:pt x="901700" y="31750"/>
                </a:lnTo>
                <a:lnTo>
                  <a:pt x="933450" y="31750"/>
                </a:lnTo>
                <a:lnTo>
                  <a:pt x="971550" y="31750"/>
                </a:lnTo>
                <a:lnTo>
                  <a:pt x="1009650" y="31750"/>
                </a:lnTo>
                <a:lnTo>
                  <a:pt x="1041400" y="31750"/>
                </a:lnTo>
                <a:lnTo>
                  <a:pt x="1079500" y="25400"/>
                </a:lnTo>
                <a:lnTo>
                  <a:pt x="1111250" y="25400"/>
                </a:lnTo>
                <a:lnTo>
                  <a:pt x="1149350" y="19050"/>
                </a:lnTo>
                <a:lnTo>
                  <a:pt x="1181100" y="19050"/>
                </a:lnTo>
                <a:lnTo>
                  <a:pt x="1212850" y="19050"/>
                </a:lnTo>
                <a:lnTo>
                  <a:pt x="1244600" y="19050"/>
                </a:lnTo>
                <a:lnTo>
                  <a:pt x="1270000" y="19050"/>
                </a:lnTo>
                <a:lnTo>
                  <a:pt x="1301750" y="12700"/>
                </a:lnTo>
                <a:lnTo>
                  <a:pt x="1333500" y="12700"/>
                </a:lnTo>
                <a:lnTo>
                  <a:pt x="1358900" y="12700"/>
                </a:lnTo>
                <a:lnTo>
                  <a:pt x="1384300" y="12700"/>
                </a:lnTo>
                <a:lnTo>
                  <a:pt x="1409700" y="12700"/>
                </a:lnTo>
                <a:lnTo>
                  <a:pt x="1428750" y="6350"/>
                </a:lnTo>
                <a:lnTo>
                  <a:pt x="1454150" y="6350"/>
                </a:lnTo>
                <a:lnTo>
                  <a:pt x="1473200" y="6350"/>
                </a:lnTo>
                <a:lnTo>
                  <a:pt x="1492250" y="6350"/>
                </a:lnTo>
                <a:lnTo>
                  <a:pt x="1511300" y="6350"/>
                </a:lnTo>
                <a:lnTo>
                  <a:pt x="1530350" y="6350"/>
                </a:lnTo>
                <a:lnTo>
                  <a:pt x="1562100" y="0"/>
                </a:lnTo>
                <a:lnTo>
                  <a:pt x="1587500" y="0"/>
                </a:lnTo>
                <a:lnTo>
                  <a:pt x="1612900" y="0"/>
                </a:lnTo>
                <a:lnTo>
                  <a:pt x="1644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3683000" y="3479800"/>
            <a:ext cx="184151" cy="76201"/>
          </a:xfrm>
          <a:custGeom>
            <a:avLst/>
            <a:gdLst/>
            <a:ahLst/>
            <a:cxnLst/>
            <a:rect l="0" t="0" r="0" b="0"/>
            <a:pathLst>
              <a:path w="184151" h="76201">
                <a:moveTo>
                  <a:pt x="0" y="0"/>
                </a:moveTo>
                <a:lnTo>
                  <a:pt x="12700" y="12700"/>
                </a:lnTo>
                <a:lnTo>
                  <a:pt x="19050" y="31750"/>
                </a:lnTo>
                <a:lnTo>
                  <a:pt x="19050" y="76200"/>
                </a:lnTo>
                <a:lnTo>
                  <a:pt x="25400" y="57150"/>
                </a:lnTo>
                <a:lnTo>
                  <a:pt x="38100" y="38100"/>
                </a:lnTo>
                <a:lnTo>
                  <a:pt x="50800" y="25400"/>
                </a:lnTo>
                <a:lnTo>
                  <a:pt x="63500" y="31750"/>
                </a:lnTo>
                <a:lnTo>
                  <a:pt x="76200" y="57150"/>
                </a:lnTo>
                <a:lnTo>
                  <a:pt x="95250" y="25400"/>
                </a:lnTo>
                <a:lnTo>
                  <a:pt x="114300" y="19050"/>
                </a:lnTo>
                <a:lnTo>
                  <a:pt x="127000" y="25400"/>
                </a:lnTo>
                <a:lnTo>
                  <a:pt x="158750" y="44450"/>
                </a:lnTo>
                <a:lnTo>
                  <a:pt x="1841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3892550" y="3479800"/>
            <a:ext cx="31751" cy="57151"/>
          </a:xfrm>
          <a:custGeom>
            <a:avLst/>
            <a:gdLst/>
            <a:ahLst/>
            <a:cxnLst/>
            <a:rect l="0" t="0" r="0" b="0"/>
            <a:pathLst>
              <a:path w="31751" h="57151">
                <a:moveTo>
                  <a:pt x="31750" y="6350"/>
                </a:moveTo>
                <a:lnTo>
                  <a:pt x="12700" y="12700"/>
                </a:lnTo>
                <a:lnTo>
                  <a:pt x="0" y="38100"/>
                </a:lnTo>
                <a:lnTo>
                  <a:pt x="6350" y="57150"/>
                </a:lnTo>
                <a:lnTo>
                  <a:pt x="25400" y="57150"/>
                </a:lnTo>
                <a:lnTo>
                  <a:pt x="25400" y="254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4013200" y="3390900"/>
            <a:ext cx="50801" cy="165101"/>
          </a:xfrm>
          <a:custGeom>
            <a:avLst/>
            <a:gdLst/>
            <a:ahLst/>
            <a:cxnLst/>
            <a:rect l="0" t="0" r="0" b="0"/>
            <a:pathLst>
              <a:path w="50801" h="165101">
                <a:moveTo>
                  <a:pt x="19050" y="12700"/>
                </a:move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6350" y="127000"/>
                </a:lnTo>
                <a:lnTo>
                  <a:pt x="12700" y="146050"/>
                </a:lnTo>
                <a:lnTo>
                  <a:pt x="19050" y="158750"/>
                </a:lnTo>
                <a:lnTo>
                  <a:pt x="50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4210050" y="3384550"/>
            <a:ext cx="69851" cy="171451"/>
          </a:xfrm>
          <a:custGeom>
            <a:avLst/>
            <a:gdLst/>
            <a:ahLst/>
            <a:cxnLst/>
            <a:rect l="0" t="0" r="0" b="0"/>
            <a:pathLst>
              <a:path w="69851" h="171451">
                <a:moveTo>
                  <a:pt x="57150" y="25400"/>
                </a:moveTo>
                <a:lnTo>
                  <a:pt x="69850" y="50800"/>
                </a:lnTo>
                <a:lnTo>
                  <a:pt x="57150" y="19050"/>
                </a:lnTo>
                <a:lnTo>
                  <a:pt x="4445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65100"/>
                </a:lnTo>
                <a:lnTo>
                  <a:pt x="31750" y="171450"/>
                </a:lnTo>
                <a:lnTo>
                  <a:pt x="571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4311650" y="3479800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31750" y="50800"/>
                </a:lnTo>
                <a:lnTo>
                  <a:pt x="38100" y="19050"/>
                </a:lnTo>
                <a:lnTo>
                  <a:pt x="63500" y="50800"/>
                </a:lnTo>
                <a:lnTo>
                  <a:pt x="76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4419600" y="3543300"/>
            <a:ext cx="82551" cy="82551"/>
          </a:xfrm>
          <a:custGeom>
            <a:avLst/>
            <a:gdLst/>
            <a:ahLst/>
            <a:cxnLst/>
            <a:rect l="0" t="0" r="0" b="0"/>
            <a:pathLst>
              <a:path w="82551" h="82551">
                <a:moveTo>
                  <a:pt x="19050" y="0"/>
                </a:moveTo>
                <a:lnTo>
                  <a:pt x="38100" y="0"/>
                </a:lnTo>
                <a:lnTo>
                  <a:pt x="50800" y="12700"/>
                </a:lnTo>
                <a:lnTo>
                  <a:pt x="44450" y="31750"/>
                </a:lnTo>
                <a:lnTo>
                  <a:pt x="19050" y="57150"/>
                </a:lnTo>
                <a:lnTo>
                  <a:pt x="0" y="76200"/>
                </a:lnTo>
                <a:lnTo>
                  <a:pt x="19050" y="82550"/>
                </a:lnTo>
                <a:lnTo>
                  <a:pt x="38100" y="82550"/>
                </a:lnTo>
                <a:lnTo>
                  <a:pt x="69850" y="76200"/>
                </a:lnTo>
                <a:lnTo>
                  <a:pt x="825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4565650" y="3384550"/>
            <a:ext cx="69851" cy="146051"/>
          </a:xfrm>
          <a:custGeom>
            <a:avLst/>
            <a:gdLst/>
            <a:ahLst/>
            <a:cxnLst/>
            <a:rect l="0" t="0" r="0" b="0"/>
            <a:pathLst>
              <a:path w="69851" h="146051">
                <a:moveTo>
                  <a:pt x="50800" y="19050"/>
                </a:moveTo>
                <a:lnTo>
                  <a:pt x="44450" y="635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38100" y="82550"/>
                </a:lnTo>
                <a:lnTo>
                  <a:pt x="63500" y="107950"/>
                </a:lnTo>
                <a:lnTo>
                  <a:pt x="69850" y="120650"/>
                </a:lnTo>
                <a:lnTo>
                  <a:pt x="63500" y="133350"/>
                </a:lnTo>
                <a:lnTo>
                  <a:pt x="38100" y="13970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702050" y="3111500"/>
            <a:ext cx="171451" cy="95251"/>
          </a:xfrm>
          <a:custGeom>
            <a:avLst/>
            <a:gdLst/>
            <a:ahLst/>
            <a:cxnLst/>
            <a:rect l="0" t="0" r="0" b="0"/>
            <a:pathLst>
              <a:path w="171451" h="95251">
                <a:moveTo>
                  <a:pt x="0" y="0"/>
                </a:moveTo>
                <a:lnTo>
                  <a:pt x="19050" y="38100"/>
                </a:lnTo>
                <a:lnTo>
                  <a:pt x="25400" y="63500"/>
                </a:lnTo>
                <a:lnTo>
                  <a:pt x="25400" y="95250"/>
                </a:lnTo>
                <a:lnTo>
                  <a:pt x="38100" y="69850"/>
                </a:lnTo>
                <a:lnTo>
                  <a:pt x="50800" y="50800"/>
                </a:lnTo>
                <a:lnTo>
                  <a:pt x="63500" y="57150"/>
                </a:lnTo>
                <a:lnTo>
                  <a:pt x="63500" y="76200"/>
                </a:lnTo>
                <a:lnTo>
                  <a:pt x="76200" y="57150"/>
                </a:lnTo>
                <a:lnTo>
                  <a:pt x="88900" y="44450"/>
                </a:lnTo>
                <a:lnTo>
                  <a:pt x="101600" y="38100"/>
                </a:lnTo>
                <a:lnTo>
                  <a:pt x="120650" y="44450"/>
                </a:lnTo>
                <a:lnTo>
                  <a:pt x="152400" y="63500"/>
                </a:lnTo>
                <a:lnTo>
                  <a:pt x="1714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3886200" y="3124200"/>
            <a:ext cx="57151" cy="63501"/>
          </a:xfrm>
          <a:custGeom>
            <a:avLst/>
            <a:gdLst/>
            <a:ahLst/>
            <a:cxnLst/>
            <a:rect l="0" t="0" r="0" b="0"/>
            <a:pathLst>
              <a:path w="57151" h="63501">
                <a:moveTo>
                  <a:pt x="44450" y="6350"/>
                </a:moveTo>
                <a:lnTo>
                  <a:pt x="317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12700" y="57150"/>
                </a:lnTo>
                <a:lnTo>
                  <a:pt x="25400" y="63500"/>
                </a:lnTo>
                <a:lnTo>
                  <a:pt x="38100" y="57150"/>
                </a:lnTo>
                <a:lnTo>
                  <a:pt x="50800" y="50800"/>
                </a:lnTo>
                <a:lnTo>
                  <a:pt x="57150" y="31750"/>
                </a:lnTo>
                <a:lnTo>
                  <a:pt x="57150" y="127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3994150" y="2971800"/>
            <a:ext cx="76201" cy="241301"/>
          </a:xfrm>
          <a:custGeom>
            <a:avLst/>
            <a:gdLst/>
            <a:ahLst/>
            <a:cxnLst/>
            <a:rect l="0" t="0" r="0" b="0"/>
            <a:pathLst>
              <a:path w="76201" h="24130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12700" y="215900"/>
                </a:lnTo>
                <a:lnTo>
                  <a:pt x="19050" y="228600"/>
                </a:lnTo>
                <a:lnTo>
                  <a:pt x="38100" y="241300"/>
                </a:lnTo>
                <a:lnTo>
                  <a:pt x="57150" y="234950"/>
                </a:lnTo>
                <a:lnTo>
                  <a:pt x="762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4222750" y="2965450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82550" y="25400"/>
                </a:moveTo>
                <a:lnTo>
                  <a:pt x="88900" y="12700"/>
                </a:lnTo>
                <a:lnTo>
                  <a:pt x="76200" y="0"/>
                </a:lnTo>
                <a:lnTo>
                  <a:pt x="50800" y="0"/>
                </a:lnTo>
                <a:lnTo>
                  <a:pt x="25400" y="635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44450"/>
                </a:lnTo>
                <a:lnTo>
                  <a:pt x="25400" y="63500"/>
                </a:lnTo>
                <a:lnTo>
                  <a:pt x="50800" y="82550"/>
                </a:lnTo>
                <a:lnTo>
                  <a:pt x="76200" y="101600"/>
                </a:lnTo>
                <a:lnTo>
                  <a:pt x="95250" y="114300"/>
                </a:lnTo>
                <a:lnTo>
                  <a:pt x="101600" y="127000"/>
                </a:lnTo>
                <a:lnTo>
                  <a:pt x="107950" y="146050"/>
                </a:lnTo>
                <a:lnTo>
                  <a:pt x="95250" y="165100"/>
                </a:lnTo>
                <a:lnTo>
                  <a:pt x="76200" y="177800"/>
                </a:lnTo>
                <a:lnTo>
                  <a:pt x="57150" y="177800"/>
                </a:lnTo>
                <a:lnTo>
                  <a:pt x="38100" y="17145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16" name="SMARTINK"/>
          <p:cNvSpPr/>
          <p:nvPr/>
        </p:nvSpPr>
        <p:spPr bwMode="auto">
          <a:xfrm>
            <a:off x="4387850" y="297180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44450" y="12700"/>
                </a:moveTo>
                <a:lnTo>
                  <a:pt x="38100" y="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12700" y="127000"/>
                </a:lnTo>
                <a:lnTo>
                  <a:pt x="25400" y="13970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9850" y="120650"/>
                </a:lnTo>
                <a:lnTo>
                  <a:pt x="825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82550" y="12700"/>
                </a:lnTo>
                <a:lnTo>
                  <a:pt x="69850" y="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17" name="SMARTINK"/>
          <p:cNvSpPr/>
          <p:nvPr/>
        </p:nvSpPr>
        <p:spPr bwMode="auto">
          <a:xfrm>
            <a:off x="4521200" y="3073400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0" y="0"/>
                </a:moveTo>
                <a:lnTo>
                  <a:pt x="25400" y="6350"/>
                </a:lnTo>
                <a:lnTo>
                  <a:pt x="38100" y="12700"/>
                </a:lnTo>
                <a:lnTo>
                  <a:pt x="44450" y="38100"/>
                </a:lnTo>
                <a:lnTo>
                  <a:pt x="25400" y="63500"/>
                </a:lnTo>
                <a:lnTo>
                  <a:pt x="0" y="95250"/>
                </a:lnTo>
                <a:lnTo>
                  <a:pt x="6350" y="107950"/>
                </a:lnTo>
                <a:lnTo>
                  <a:pt x="31750" y="107950"/>
                </a:lnTo>
                <a:lnTo>
                  <a:pt x="63500" y="107950"/>
                </a:lnTo>
                <a:lnTo>
                  <a:pt x="889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2" name="SMARTINK"/>
          <p:cNvSpPr/>
          <p:nvPr/>
        </p:nvSpPr>
        <p:spPr bwMode="auto">
          <a:xfrm>
            <a:off x="4514850" y="3295650"/>
            <a:ext cx="304801" cy="1"/>
          </a:xfrm>
          <a:custGeom>
            <a:avLst/>
            <a:gdLst/>
            <a:ahLst/>
            <a:cxnLst/>
            <a:rect l="0" t="0" r="0" b="0"/>
            <a:pathLst>
              <a:path w="30480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  <a:lnTo>
                  <a:pt x="127000" y="0"/>
                </a:lnTo>
                <a:lnTo>
                  <a:pt x="146050" y="0"/>
                </a:lnTo>
                <a:lnTo>
                  <a:pt x="165100" y="0"/>
                </a:lnTo>
                <a:lnTo>
                  <a:pt x="184150" y="0"/>
                </a:lnTo>
                <a:lnTo>
                  <a:pt x="215900" y="0"/>
                </a:lnTo>
                <a:lnTo>
                  <a:pt x="247650" y="0"/>
                </a:lnTo>
                <a:lnTo>
                  <a:pt x="273050" y="0"/>
                </a:lnTo>
                <a:lnTo>
                  <a:pt x="304800" y="0"/>
                </a:lnTo>
                <a:lnTo>
                  <a:pt x="298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3" name="SMARTINK"/>
          <p:cNvSpPr/>
          <p:nvPr/>
        </p:nvSpPr>
        <p:spPr bwMode="auto">
          <a:xfrm>
            <a:off x="3390900" y="341630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38100" y="38100"/>
                </a:moveTo>
                <a:lnTo>
                  <a:pt x="19050" y="44450"/>
                </a:lnTo>
                <a:lnTo>
                  <a:pt x="6350" y="38100"/>
                </a:lnTo>
                <a:lnTo>
                  <a:pt x="0" y="25400"/>
                </a:lnTo>
                <a:lnTo>
                  <a:pt x="12700" y="12700"/>
                </a:lnTo>
                <a:lnTo>
                  <a:pt x="25400" y="6350"/>
                </a:lnTo>
                <a:lnTo>
                  <a:pt x="38100" y="0"/>
                </a:lnTo>
                <a:lnTo>
                  <a:pt x="6350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88900" y="38100"/>
                </a:lnTo>
                <a:lnTo>
                  <a:pt x="82550" y="63500"/>
                </a:lnTo>
                <a:lnTo>
                  <a:pt x="76200" y="82550"/>
                </a:lnTo>
                <a:lnTo>
                  <a:pt x="63500" y="107950"/>
                </a:lnTo>
                <a:lnTo>
                  <a:pt x="38100" y="139700"/>
                </a:lnTo>
                <a:lnTo>
                  <a:pt x="6350" y="171450"/>
                </a:lnTo>
                <a:lnTo>
                  <a:pt x="0" y="184150"/>
                </a:lnTo>
                <a:lnTo>
                  <a:pt x="6350" y="196850"/>
                </a:lnTo>
                <a:lnTo>
                  <a:pt x="44450" y="190500"/>
                </a:lnTo>
                <a:lnTo>
                  <a:pt x="69850" y="190500"/>
                </a:lnTo>
                <a:lnTo>
                  <a:pt x="95250" y="184150"/>
                </a:lnTo>
                <a:lnTo>
                  <a:pt x="127000" y="177800"/>
                </a:lnTo>
                <a:lnTo>
                  <a:pt x="133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4" name="SMARTINK"/>
          <p:cNvSpPr/>
          <p:nvPr/>
        </p:nvSpPr>
        <p:spPr bwMode="auto">
          <a:xfrm>
            <a:off x="3352800" y="2997200"/>
            <a:ext cx="184151" cy="203201"/>
          </a:xfrm>
          <a:custGeom>
            <a:avLst/>
            <a:gdLst/>
            <a:ahLst/>
            <a:cxnLst/>
            <a:rect l="0" t="0" r="0" b="0"/>
            <a:pathLst>
              <a:path w="184151" h="203201">
                <a:moveTo>
                  <a:pt x="12700" y="44450"/>
                </a:moveTo>
                <a:lnTo>
                  <a:pt x="0" y="38100"/>
                </a:lnTo>
                <a:lnTo>
                  <a:pt x="0" y="19050"/>
                </a:lnTo>
                <a:lnTo>
                  <a:pt x="12700" y="12700"/>
                </a:lnTo>
                <a:lnTo>
                  <a:pt x="31750" y="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95250" y="25400"/>
                </a:lnTo>
                <a:lnTo>
                  <a:pt x="107950" y="50800"/>
                </a:lnTo>
                <a:lnTo>
                  <a:pt x="95250" y="95250"/>
                </a:lnTo>
                <a:lnTo>
                  <a:pt x="82550" y="120650"/>
                </a:lnTo>
                <a:lnTo>
                  <a:pt x="63500" y="146050"/>
                </a:lnTo>
                <a:lnTo>
                  <a:pt x="38100" y="171450"/>
                </a:lnTo>
                <a:lnTo>
                  <a:pt x="25400" y="190500"/>
                </a:lnTo>
                <a:lnTo>
                  <a:pt x="44450" y="203200"/>
                </a:lnTo>
                <a:lnTo>
                  <a:pt x="69850" y="203200"/>
                </a:lnTo>
                <a:lnTo>
                  <a:pt x="101600" y="196850"/>
                </a:lnTo>
                <a:lnTo>
                  <a:pt x="127000" y="196850"/>
                </a:lnTo>
                <a:lnTo>
                  <a:pt x="152400" y="196850"/>
                </a:lnTo>
                <a:lnTo>
                  <a:pt x="1841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7" name="SMARTINK"/>
          <p:cNvSpPr/>
          <p:nvPr/>
        </p:nvSpPr>
        <p:spPr bwMode="auto">
          <a:xfrm>
            <a:off x="3752850" y="3321050"/>
            <a:ext cx="965201" cy="355601"/>
          </a:xfrm>
          <a:custGeom>
            <a:avLst/>
            <a:gdLst/>
            <a:ahLst/>
            <a:cxnLst/>
            <a:rect l="0" t="0" r="0" b="0"/>
            <a:pathLst>
              <a:path w="965201" h="355601">
                <a:moveTo>
                  <a:pt x="0" y="355600"/>
                </a:moveTo>
                <a:lnTo>
                  <a:pt x="6350" y="342900"/>
                </a:lnTo>
                <a:lnTo>
                  <a:pt x="31750" y="330200"/>
                </a:lnTo>
                <a:lnTo>
                  <a:pt x="57150" y="323850"/>
                </a:lnTo>
                <a:lnTo>
                  <a:pt x="88900" y="311150"/>
                </a:lnTo>
                <a:lnTo>
                  <a:pt x="101600" y="304800"/>
                </a:lnTo>
                <a:lnTo>
                  <a:pt x="120650" y="298450"/>
                </a:lnTo>
                <a:lnTo>
                  <a:pt x="139700" y="285750"/>
                </a:lnTo>
                <a:lnTo>
                  <a:pt x="165100" y="279400"/>
                </a:lnTo>
                <a:lnTo>
                  <a:pt x="184150" y="273050"/>
                </a:lnTo>
                <a:lnTo>
                  <a:pt x="209550" y="260350"/>
                </a:lnTo>
                <a:lnTo>
                  <a:pt x="241300" y="247650"/>
                </a:lnTo>
                <a:lnTo>
                  <a:pt x="266700" y="241300"/>
                </a:lnTo>
                <a:lnTo>
                  <a:pt x="298450" y="228600"/>
                </a:lnTo>
                <a:lnTo>
                  <a:pt x="330200" y="215900"/>
                </a:lnTo>
                <a:lnTo>
                  <a:pt x="368300" y="203200"/>
                </a:lnTo>
                <a:lnTo>
                  <a:pt x="400050" y="190500"/>
                </a:lnTo>
                <a:lnTo>
                  <a:pt x="438150" y="177800"/>
                </a:lnTo>
                <a:lnTo>
                  <a:pt x="476250" y="165100"/>
                </a:lnTo>
                <a:lnTo>
                  <a:pt x="520700" y="152400"/>
                </a:lnTo>
                <a:lnTo>
                  <a:pt x="558800" y="139700"/>
                </a:lnTo>
                <a:lnTo>
                  <a:pt x="596900" y="127000"/>
                </a:lnTo>
                <a:lnTo>
                  <a:pt x="635000" y="114300"/>
                </a:lnTo>
                <a:lnTo>
                  <a:pt x="673100" y="101600"/>
                </a:lnTo>
                <a:lnTo>
                  <a:pt x="711200" y="88900"/>
                </a:lnTo>
                <a:lnTo>
                  <a:pt x="742950" y="82550"/>
                </a:lnTo>
                <a:lnTo>
                  <a:pt x="774700" y="69850"/>
                </a:lnTo>
                <a:lnTo>
                  <a:pt x="806450" y="63500"/>
                </a:lnTo>
                <a:lnTo>
                  <a:pt x="831850" y="50800"/>
                </a:lnTo>
                <a:lnTo>
                  <a:pt x="857250" y="44450"/>
                </a:lnTo>
                <a:lnTo>
                  <a:pt x="882650" y="38100"/>
                </a:lnTo>
                <a:lnTo>
                  <a:pt x="901700" y="31750"/>
                </a:lnTo>
                <a:lnTo>
                  <a:pt x="927100" y="19050"/>
                </a:lnTo>
                <a:lnTo>
                  <a:pt x="958850" y="0"/>
                </a:lnTo>
                <a:lnTo>
                  <a:pt x="9652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8" name="SMARTINK"/>
          <p:cNvSpPr/>
          <p:nvPr/>
        </p:nvSpPr>
        <p:spPr bwMode="auto">
          <a:xfrm>
            <a:off x="1333500" y="3181350"/>
            <a:ext cx="1028701" cy="438151"/>
          </a:xfrm>
          <a:custGeom>
            <a:avLst/>
            <a:gdLst/>
            <a:ahLst/>
            <a:cxnLst/>
            <a:rect l="0" t="0" r="0" b="0"/>
            <a:pathLst>
              <a:path w="1028701" h="438151">
                <a:moveTo>
                  <a:pt x="0" y="438150"/>
                </a:moveTo>
                <a:lnTo>
                  <a:pt x="19050" y="425450"/>
                </a:lnTo>
                <a:lnTo>
                  <a:pt x="44450" y="419100"/>
                </a:lnTo>
                <a:lnTo>
                  <a:pt x="63500" y="412750"/>
                </a:lnTo>
                <a:lnTo>
                  <a:pt x="82550" y="400050"/>
                </a:lnTo>
                <a:lnTo>
                  <a:pt x="107950" y="387350"/>
                </a:lnTo>
                <a:lnTo>
                  <a:pt x="133350" y="374650"/>
                </a:lnTo>
                <a:lnTo>
                  <a:pt x="165100" y="361950"/>
                </a:lnTo>
                <a:lnTo>
                  <a:pt x="203200" y="349250"/>
                </a:lnTo>
                <a:lnTo>
                  <a:pt x="241300" y="330200"/>
                </a:lnTo>
                <a:lnTo>
                  <a:pt x="285750" y="317500"/>
                </a:lnTo>
                <a:lnTo>
                  <a:pt x="330200" y="292100"/>
                </a:lnTo>
                <a:lnTo>
                  <a:pt x="381000" y="273050"/>
                </a:lnTo>
                <a:lnTo>
                  <a:pt x="431800" y="254000"/>
                </a:lnTo>
                <a:lnTo>
                  <a:pt x="488950" y="228600"/>
                </a:lnTo>
                <a:lnTo>
                  <a:pt x="539750" y="209550"/>
                </a:lnTo>
                <a:lnTo>
                  <a:pt x="596900" y="184150"/>
                </a:lnTo>
                <a:lnTo>
                  <a:pt x="647700" y="165100"/>
                </a:lnTo>
                <a:lnTo>
                  <a:pt x="704850" y="146050"/>
                </a:lnTo>
                <a:lnTo>
                  <a:pt x="749300" y="127000"/>
                </a:lnTo>
                <a:lnTo>
                  <a:pt x="793750" y="107950"/>
                </a:lnTo>
                <a:lnTo>
                  <a:pt x="838200" y="95250"/>
                </a:lnTo>
                <a:lnTo>
                  <a:pt x="876300" y="76200"/>
                </a:lnTo>
                <a:lnTo>
                  <a:pt x="908050" y="63500"/>
                </a:lnTo>
                <a:lnTo>
                  <a:pt x="939800" y="50800"/>
                </a:lnTo>
                <a:lnTo>
                  <a:pt x="965200" y="38100"/>
                </a:lnTo>
                <a:lnTo>
                  <a:pt x="984250" y="31750"/>
                </a:lnTo>
                <a:lnTo>
                  <a:pt x="1016000" y="12700"/>
                </a:lnTo>
                <a:lnTo>
                  <a:pt x="1028700" y="0"/>
                </a:lnTo>
                <a:lnTo>
                  <a:pt x="10096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29" name="SMARTINK"/>
          <p:cNvSpPr/>
          <p:nvPr/>
        </p:nvSpPr>
        <p:spPr bwMode="auto">
          <a:xfrm>
            <a:off x="4965700" y="3060700"/>
            <a:ext cx="336551" cy="558801"/>
          </a:xfrm>
          <a:custGeom>
            <a:avLst/>
            <a:gdLst/>
            <a:ahLst/>
            <a:cxnLst/>
            <a:rect l="0" t="0" r="0" b="0"/>
            <a:pathLst>
              <a:path w="336551" h="558801">
                <a:moveTo>
                  <a:pt x="317500" y="50800"/>
                </a:moveTo>
                <a:lnTo>
                  <a:pt x="330200" y="19050"/>
                </a:lnTo>
                <a:lnTo>
                  <a:pt x="336550" y="0"/>
                </a:lnTo>
                <a:lnTo>
                  <a:pt x="323850" y="25400"/>
                </a:lnTo>
                <a:lnTo>
                  <a:pt x="317500" y="38100"/>
                </a:lnTo>
                <a:lnTo>
                  <a:pt x="304800" y="57150"/>
                </a:lnTo>
                <a:lnTo>
                  <a:pt x="298450" y="76200"/>
                </a:lnTo>
                <a:lnTo>
                  <a:pt x="285750" y="101600"/>
                </a:lnTo>
                <a:lnTo>
                  <a:pt x="273050" y="120650"/>
                </a:lnTo>
                <a:lnTo>
                  <a:pt x="254000" y="146050"/>
                </a:lnTo>
                <a:lnTo>
                  <a:pt x="234950" y="177800"/>
                </a:lnTo>
                <a:lnTo>
                  <a:pt x="215900" y="203200"/>
                </a:lnTo>
                <a:lnTo>
                  <a:pt x="196850" y="234950"/>
                </a:lnTo>
                <a:lnTo>
                  <a:pt x="177800" y="266700"/>
                </a:lnTo>
                <a:lnTo>
                  <a:pt x="158750" y="292100"/>
                </a:lnTo>
                <a:lnTo>
                  <a:pt x="139700" y="323850"/>
                </a:lnTo>
                <a:lnTo>
                  <a:pt x="120650" y="349250"/>
                </a:lnTo>
                <a:lnTo>
                  <a:pt x="101600" y="381000"/>
                </a:lnTo>
                <a:lnTo>
                  <a:pt x="88900" y="406400"/>
                </a:lnTo>
                <a:lnTo>
                  <a:pt x="69850" y="425450"/>
                </a:lnTo>
                <a:lnTo>
                  <a:pt x="57150" y="450850"/>
                </a:lnTo>
                <a:lnTo>
                  <a:pt x="44450" y="469900"/>
                </a:lnTo>
                <a:lnTo>
                  <a:pt x="31750" y="488950"/>
                </a:lnTo>
                <a:lnTo>
                  <a:pt x="12700" y="520700"/>
                </a:lnTo>
                <a:lnTo>
                  <a:pt x="0" y="546100"/>
                </a:ln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0" name="SMARTINK"/>
          <p:cNvSpPr/>
          <p:nvPr/>
        </p:nvSpPr>
        <p:spPr bwMode="auto">
          <a:xfrm>
            <a:off x="5003800" y="3086100"/>
            <a:ext cx="298451" cy="501651"/>
          </a:xfrm>
          <a:custGeom>
            <a:avLst/>
            <a:gdLst/>
            <a:ahLst/>
            <a:cxnLst/>
            <a:rect l="0" t="0" r="0" b="0"/>
            <a:pathLst>
              <a:path w="298451" h="501651">
                <a:moveTo>
                  <a:pt x="12700" y="19050"/>
                </a:moveTo>
                <a:lnTo>
                  <a:pt x="0" y="0"/>
                </a:lnTo>
                <a:lnTo>
                  <a:pt x="25400" y="25400"/>
                </a:lnTo>
                <a:lnTo>
                  <a:pt x="38100" y="38100"/>
                </a:lnTo>
                <a:lnTo>
                  <a:pt x="50800" y="57150"/>
                </a:lnTo>
                <a:lnTo>
                  <a:pt x="63500" y="76200"/>
                </a:lnTo>
                <a:lnTo>
                  <a:pt x="82550" y="101600"/>
                </a:lnTo>
                <a:lnTo>
                  <a:pt x="95250" y="127000"/>
                </a:lnTo>
                <a:lnTo>
                  <a:pt x="107950" y="152400"/>
                </a:lnTo>
                <a:lnTo>
                  <a:pt x="127000" y="177800"/>
                </a:lnTo>
                <a:lnTo>
                  <a:pt x="139700" y="203200"/>
                </a:lnTo>
                <a:lnTo>
                  <a:pt x="152400" y="234950"/>
                </a:lnTo>
                <a:lnTo>
                  <a:pt x="171450" y="260350"/>
                </a:lnTo>
                <a:lnTo>
                  <a:pt x="184150" y="285750"/>
                </a:lnTo>
                <a:lnTo>
                  <a:pt x="196850" y="311150"/>
                </a:lnTo>
                <a:lnTo>
                  <a:pt x="209550" y="330200"/>
                </a:lnTo>
                <a:lnTo>
                  <a:pt x="222250" y="355600"/>
                </a:lnTo>
                <a:lnTo>
                  <a:pt x="228600" y="374650"/>
                </a:lnTo>
                <a:lnTo>
                  <a:pt x="241300" y="393700"/>
                </a:lnTo>
                <a:lnTo>
                  <a:pt x="247650" y="412750"/>
                </a:lnTo>
                <a:lnTo>
                  <a:pt x="266700" y="444500"/>
                </a:lnTo>
                <a:lnTo>
                  <a:pt x="273050" y="476250"/>
                </a:lnTo>
                <a:lnTo>
                  <a:pt x="285750" y="488950"/>
                </a:lnTo>
                <a:lnTo>
                  <a:pt x="298450" y="501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1" name="SMARTINK"/>
          <p:cNvSpPr/>
          <p:nvPr/>
        </p:nvSpPr>
        <p:spPr bwMode="auto">
          <a:xfrm>
            <a:off x="5397500" y="3270250"/>
            <a:ext cx="1644651" cy="31751"/>
          </a:xfrm>
          <a:custGeom>
            <a:avLst/>
            <a:gdLst/>
            <a:ahLst/>
            <a:cxnLst/>
            <a:rect l="0" t="0" r="0" b="0"/>
            <a:pathLst>
              <a:path w="1644651" h="31751">
                <a:moveTo>
                  <a:pt x="0" y="25400"/>
                </a:moveTo>
                <a:lnTo>
                  <a:pt x="25400" y="31750"/>
                </a:lnTo>
                <a:lnTo>
                  <a:pt x="50800" y="31750"/>
                </a:lnTo>
                <a:lnTo>
                  <a:pt x="82550" y="31750"/>
                </a:lnTo>
                <a:lnTo>
                  <a:pt x="114300" y="31750"/>
                </a:lnTo>
                <a:lnTo>
                  <a:pt x="133350" y="31750"/>
                </a:lnTo>
                <a:lnTo>
                  <a:pt x="152400" y="31750"/>
                </a:lnTo>
                <a:lnTo>
                  <a:pt x="177800" y="31750"/>
                </a:lnTo>
                <a:lnTo>
                  <a:pt x="203200" y="31750"/>
                </a:lnTo>
                <a:lnTo>
                  <a:pt x="228600" y="31750"/>
                </a:lnTo>
                <a:lnTo>
                  <a:pt x="254000" y="31750"/>
                </a:lnTo>
                <a:lnTo>
                  <a:pt x="285750" y="25400"/>
                </a:lnTo>
                <a:lnTo>
                  <a:pt x="317500" y="25400"/>
                </a:lnTo>
                <a:lnTo>
                  <a:pt x="349250" y="25400"/>
                </a:lnTo>
                <a:lnTo>
                  <a:pt x="381000" y="25400"/>
                </a:lnTo>
                <a:lnTo>
                  <a:pt x="412750" y="19050"/>
                </a:lnTo>
                <a:lnTo>
                  <a:pt x="444500" y="19050"/>
                </a:lnTo>
                <a:lnTo>
                  <a:pt x="482600" y="19050"/>
                </a:lnTo>
                <a:lnTo>
                  <a:pt x="514350" y="12700"/>
                </a:lnTo>
                <a:lnTo>
                  <a:pt x="552450" y="12700"/>
                </a:lnTo>
                <a:lnTo>
                  <a:pt x="590550" y="12700"/>
                </a:lnTo>
                <a:lnTo>
                  <a:pt x="628650" y="12700"/>
                </a:lnTo>
                <a:lnTo>
                  <a:pt x="666750" y="12700"/>
                </a:lnTo>
                <a:lnTo>
                  <a:pt x="704850" y="12700"/>
                </a:lnTo>
                <a:lnTo>
                  <a:pt x="742950" y="6350"/>
                </a:lnTo>
                <a:lnTo>
                  <a:pt x="787400" y="6350"/>
                </a:lnTo>
                <a:lnTo>
                  <a:pt x="825500" y="6350"/>
                </a:lnTo>
                <a:lnTo>
                  <a:pt x="869950" y="6350"/>
                </a:lnTo>
                <a:lnTo>
                  <a:pt x="908050" y="6350"/>
                </a:lnTo>
                <a:lnTo>
                  <a:pt x="952500" y="6350"/>
                </a:lnTo>
                <a:lnTo>
                  <a:pt x="990600" y="6350"/>
                </a:lnTo>
                <a:lnTo>
                  <a:pt x="1028700" y="6350"/>
                </a:lnTo>
                <a:lnTo>
                  <a:pt x="1066800" y="6350"/>
                </a:lnTo>
                <a:lnTo>
                  <a:pt x="1104900" y="6350"/>
                </a:lnTo>
                <a:lnTo>
                  <a:pt x="1136650" y="6350"/>
                </a:lnTo>
                <a:lnTo>
                  <a:pt x="1174750" y="0"/>
                </a:lnTo>
                <a:lnTo>
                  <a:pt x="1206500" y="0"/>
                </a:lnTo>
                <a:lnTo>
                  <a:pt x="1238250" y="0"/>
                </a:lnTo>
                <a:lnTo>
                  <a:pt x="1263650" y="0"/>
                </a:lnTo>
                <a:lnTo>
                  <a:pt x="1295400" y="0"/>
                </a:lnTo>
                <a:lnTo>
                  <a:pt x="1320800" y="0"/>
                </a:lnTo>
                <a:lnTo>
                  <a:pt x="1352550" y="0"/>
                </a:lnTo>
                <a:lnTo>
                  <a:pt x="1377950" y="0"/>
                </a:lnTo>
                <a:lnTo>
                  <a:pt x="1403350" y="0"/>
                </a:lnTo>
                <a:lnTo>
                  <a:pt x="1422400" y="0"/>
                </a:lnTo>
                <a:lnTo>
                  <a:pt x="1447800" y="0"/>
                </a:lnTo>
                <a:lnTo>
                  <a:pt x="1466850" y="0"/>
                </a:lnTo>
                <a:lnTo>
                  <a:pt x="1492250" y="0"/>
                </a:lnTo>
                <a:lnTo>
                  <a:pt x="1511300" y="0"/>
                </a:lnTo>
                <a:lnTo>
                  <a:pt x="1530350" y="0"/>
                </a:lnTo>
                <a:lnTo>
                  <a:pt x="1574800" y="0"/>
                </a:lnTo>
                <a:lnTo>
                  <a:pt x="1600200" y="0"/>
                </a:lnTo>
                <a:lnTo>
                  <a:pt x="1625600" y="6350"/>
                </a:lnTo>
                <a:lnTo>
                  <a:pt x="1638300" y="12700"/>
                </a:lnTo>
                <a:lnTo>
                  <a:pt x="16446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2" name="SMARTINK"/>
          <p:cNvSpPr/>
          <p:nvPr/>
        </p:nvSpPr>
        <p:spPr bwMode="auto">
          <a:xfrm>
            <a:off x="6191250" y="2990850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63500" y="38100"/>
                </a:moveTo>
                <a:lnTo>
                  <a:pt x="69850" y="25400"/>
                </a:lnTo>
                <a:lnTo>
                  <a:pt x="63500" y="1270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82550"/>
                </a:lnTo>
                <a:lnTo>
                  <a:pt x="50800" y="76200"/>
                </a:lnTo>
                <a:lnTo>
                  <a:pt x="76200" y="38100"/>
                </a:lnTo>
                <a:lnTo>
                  <a:pt x="88900" y="50800"/>
                </a:lnTo>
                <a:lnTo>
                  <a:pt x="101600" y="82550"/>
                </a:lnTo>
                <a:lnTo>
                  <a:pt x="107950" y="114300"/>
                </a:lnTo>
                <a:lnTo>
                  <a:pt x="114300" y="139700"/>
                </a:lnTo>
                <a:lnTo>
                  <a:pt x="114300" y="158750"/>
                </a:lnTo>
                <a:lnTo>
                  <a:pt x="114300" y="190500"/>
                </a:lnTo>
                <a:lnTo>
                  <a:pt x="107950" y="209550"/>
                </a:lnTo>
                <a:lnTo>
                  <a:pt x="101600" y="222250"/>
                </a:lnTo>
                <a:lnTo>
                  <a:pt x="88900" y="228600"/>
                </a:lnTo>
                <a:lnTo>
                  <a:pt x="69850" y="228600"/>
                </a:lnTo>
                <a:lnTo>
                  <a:pt x="57150" y="215900"/>
                </a:lnTo>
                <a:lnTo>
                  <a:pt x="44450" y="196850"/>
                </a:lnTo>
                <a:lnTo>
                  <a:pt x="44450" y="177800"/>
                </a:lnTo>
                <a:lnTo>
                  <a:pt x="44450" y="152400"/>
                </a:lnTo>
                <a:lnTo>
                  <a:pt x="50800" y="127000"/>
                </a:lnTo>
                <a:lnTo>
                  <a:pt x="63500" y="120650"/>
                </a:lnTo>
                <a:lnTo>
                  <a:pt x="889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3" name="SMARTINK"/>
          <p:cNvSpPr/>
          <p:nvPr/>
        </p:nvSpPr>
        <p:spPr bwMode="auto">
          <a:xfrm>
            <a:off x="6445250" y="2889250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88900" y="25400"/>
                </a:moveTo>
                <a:lnTo>
                  <a:pt x="82550" y="12700"/>
                </a:lnTo>
                <a:lnTo>
                  <a:pt x="76200" y="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0" y="63500"/>
                </a:lnTo>
                <a:lnTo>
                  <a:pt x="19050" y="88900"/>
                </a:lnTo>
                <a:lnTo>
                  <a:pt x="44450" y="107950"/>
                </a:lnTo>
                <a:lnTo>
                  <a:pt x="69850" y="127000"/>
                </a:lnTo>
                <a:lnTo>
                  <a:pt x="101600" y="139700"/>
                </a:lnTo>
                <a:lnTo>
                  <a:pt x="114300" y="152400"/>
                </a:lnTo>
                <a:lnTo>
                  <a:pt x="120650" y="165100"/>
                </a:lnTo>
                <a:lnTo>
                  <a:pt x="120650" y="184150"/>
                </a:lnTo>
                <a:lnTo>
                  <a:pt x="101600" y="203200"/>
                </a:lnTo>
                <a:lnTo>
                  <a:pt x="69850" y="209550"/>
                </a:lnTo>
                <a:lnTo>
                  <a:pt x="57150" y="215900"/>
                </a:lnTo>
                <a:lnTo>
                  <a:pt x="31750" y="209550"/>
                </a:lnTo>
                <a:lnTo>
                  <a:pt x="31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4" name="SMARTINK"/>
          <p:cNvSpPr/>
          <p:nvPr/>
        </p:nvSpPr>
        <p:spPr bwMode="auto">
          <a:xfrm>
            <a:off x="6604000" y="292100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25400" y="57150"/>
                </a:moveTo>
                <a:lnTo>
                  <a:pt x="1905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19050" y="146050"/>
                </a:lnTo>
                <a:lnTo>
                  <a:pt x="31750" y="158750"/>
                </a:lnTo>
                <a:lnTo>
                  <a:pt x="57150" y="152400"/>
                </a:lnTo>
                <a:lnTo>
                  <a:pt x="76200" y="127000"/>
                </a:lnTo>
                <a:lnTo>
                  <a:pt x="82550" y="107950"/>
                </a:lnTo>
                <a:lnTo>
                  <a:pt x="88900" y="82550"/>
                </a:lnTo>
                <a:lnTo>
                  <a:pt x="88900" y="63500"/>
                </a:lnTo>
                <a:lnTo>
                  <a:pt x="82550" y="31750"/>
                </a:lnTo>
                <a:lnTo>
                  <a:pt x="76200" y="1270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5" name="SMARTINK"/>
          <p:cNvSpPr/>
          <p:nvPr/>
        </p:nvSpPr>
        <p:spPr bwMode="auto">
          <a:xfrm>
            <a:off x="6724650" y="3073400"/>
            <a:ext cx="88901" cy="95251"/>
          </a:xfrm>
          <a:custGeom>
            <a:avLst/>
            <a:gdLst/>
            <a:ahLst/>
            <a:cxnLst/>
            <a:rect l="0" t="0" r="0" b="0"/>
            <a:pathLst>
              <a:path w="88901" h="95251">
                <a:moveTo>
                  <a:pt x="19050" y="0"/>
                </a:moveTo>
                <a:lnTo>
                  <a:pt x="31750" y="12700"/>
                </a:lnTo>
                <a:lnTo>
                  <a:pt x="31750" y="38100"/>
                </a:lnTo>
                <a:lnTo>
                  <a:pt x="25400" y="50800"/>
                </a:lnTo>
                <a:lnTo>
                  <a:pt x="0" y="82550"/>
                </a:lnTo>
                <a:lnTo>
                  <a:pt x="25400" y="95250"/>
                </a:lnTo>
                <a:lnTo>
                  <a:pt x="50800" y="95250"/>
                </a:lnTo>
                <a:lnTo>
                  <a:pt x="82550" y="95250"/>
                </a:lnTo>
                <a:lnTo>
                  <a:pt x="889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6" name="SMARTINK"/>
          <p:cNvSpPr/>
          <p:nvPr/>
        </p:nvSpPr>
        <p:spPr bwMode="auto">
          <a:xfrm>
            <a:off x="6165850" y="3435350"/>
            <a:ext cx="171451" cy="88901"/>
          </a:xfrm>
          <a:custGeom>
            <a:avLst/>
            <a:gdLst/>
            <a:ahLst/>
            <a:cxnLst/>
            <a:rect l="0" t="0" r="0" b="0"/>
            <a:pathLst>
              <a:path w="171451" h="88901">
                <a:moveTo>
                  <a:pt x="0" y="0"/>
                </a:moveTo>
                <a:lnTo>
                  <a:pt x="12700" y="1270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2550"/>
                </a:lnTo>
                <a:lnTo>
                  <a:pt x="31750" y="57150"/>
                </a:lnTo>
                <a:lnTo>
                  <a:pt x="38100" y="44450"/>
                </a:lnTo>
                <a:lnTo>
                  <a:pt x="57150" y="50800"/>
                </a:lnTo>
                <a:lnTo>
                  <a:pt x="63500" y="69850"/>
                </a:lnTo>
                <a:lnTo>
                  <a:pt x="88900" y="44450"/>
                </a:lnTo>
                <a:lnTo>
                  <a:pt x="101600" y="38100"/>
                </a:lnTo>
                <a:lnTo>
                  <a:pt x="127000" y="44450"/>
                </a:lnTo>
                <a:lnTo>
                  <a:pt x="152400" y="76200"/>
                </a:lnTo>
                <a:lnTo>
                  <a:pt x="1714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7" name="SMARTINK"/>
          <p:cNvSpPr/>
          <p:nvPr/>
        </p:nvSpPr>
        <p:spPr bwMode="auto">
          <a:xfrm>
            <a:off x="6362700" y="3448050"/>
            <a:ext cx="44451" cy="82551"/>
          </a:xfrm>
          <a:custGeom>
            <a:avLst/>
            <a:gdLst/>
            <a:ahLst/>
            <a:cxnLst/>
            <a:rect l="0" t="0" r="0" b="0"/>
            <a:pathLst>
              <a:path w="44451" h="82551">
                <a:moveTo>
                  <a:pt x="44450" y="12700"/>
                </a:moveTo>
                <a:lnTo>
                  <a:pt x="25400" y="19050"/>
                </a:lnTo>
                <a:lnTo>
                  <a:pt x="6350" y="4445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2550"/>
                </a:lnTo>
                <a:lnTo>
                  <a:pt x="31750" y="69850"/>
                </a:lnTo>
                <a:lnTo>
                  <a:pt x="38100" y="57150"/>
                </a:lnTo>
                <a:lnTo>
                  <a:pt x="3175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8" name="SMARTINK"/>
          <p:cNvSpPr/>
          <p:nvPr/>
        </p:nvSpPr>
        <p:spPr bwMode="auto">
          <a:xfrm>
            <a:off x="6470650" y="334645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12700" y="171450"/>
                </a:lnTo>
                <a:lnTo>
                  <a:pt x="31750" y="190500"/>
                </a:lnTo>
                <a:lnTo>
                  <a:pt x="571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39" name="SMARTINK"/>
          <p:cNvSpPr/>
          <p:nvPr/>
        </p:nvSpPr>
        <p:spPr bwMode="auto">
          <a:xfrm>
            <a:off x="6711950" y="335915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88900" y="6350"/>
                </a:moveTo>
                <a:lnTo>
                  <a:pt x="57150" y="0"/>
                </a:lnTo>
                <a:lnTo>
                  <a:pt x="31750" y="0"/>
                </a:lnTo>
                <a:lnTo>
                  <a:pt x="6350" y="6350"/>
                </a:lnTo>
                <a:lnTo>
                  <a:pt x="12700" y="31750"/>
                </a:lnTo>
                <a:lnTo>
                  <a:pt x="19050" y="50800"/>
                </a:lnTo>
                <a:lnTo>
                  <a:pt x="44450" y="76200"/>
                </a:lnTo>
                <a:lnTo>
                  <a:pt x="69850" y="1016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76200" y="139700"/>
                </a:lnTo>
                <a:lnTo>
                  <a:pt x="63500" y="152400"/>
                </a:lnTo>
                <a:lnTo>
                  <a:pt x="38100" y="165100"/>
                </a:lnTo>
                <a:lnTo>
                  <a:pt x="12700" y="171450"/>
                </a:lnTo>
                <a:lnTo>
                  <a:pt x="0" y="1651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0" name="SMARTINK"/>
          <p:cNvSpPr/>
          <p:nvPr/>
        </p:nvSpPr>
        <p:spPr bwMode="auto">
          <a:xfrm>
            <a:off x="6826250" y="33464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31750" y="25400"/>
                </a:moveTo>
                <a:lnTo>
                  <a:pt x="1270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19050" y="152400"/>
                </a:lnTo>
                <a:lnTo>
                  <a:pt x="44450" y="146050"/>
                </a:lnTo>
                <a:lnTo>
                  <a:pt x="63500" y="133350"/>
                </a:lnTo>
                <a:lnTo>
                  <a:pt x="69850" y="101600"/>
                </a:lnTo>
                <a:lnTo>
                  <a:pt x="82550" y="76200"/>
                </a:lnTo>
                <a:lnTo>
                  <a:pt x="82550" y="44450"/>
                </a:lnTo>
                <a:lnTo>
                  <a:pt x="7620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1" name="SMARTINK"/>
          <p:cNvSpPr/>
          <p:nvPr/>
        </p:nvSpPr>
        <p:spPr bwMode="auto">
          <a:xfrm>
            <a:off x="6953250" y="3492500"/>
            <a:ext cx="114301" cy="120651"/>
          </a:xfrm>
          <a:custGeom>
            <a:avLst/>
            <a:gdLst/>
            <a:ahLst/>
            <a:cxnLst/>
            <a:rect l="0" t="0" r="0" b="0"/>
            <a:pathLst>
              <a:path w="114301" h="12065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25400"/>
                </a:lnTo>
                <a:lnTo>
                  <a:pt x="63500" y="44450"/>
                </a:lnTo>
                <a:lnTo>
                  <a:pt x="57150" y="57150"/>
                </a:lnTo>
                <a:lnTo>
                  <a:pt x="31750" y="82550"/>
                </a:lnTo>
                <a:lnTo>
                  <a:pt x="19050" y="95250"/>
                </a:lnTo>
                <a:lnTo>
                  <a:pt x="25400" y="114300"/>
                </a:lnTo>
                <a:lnTo>
                  <a:pt x="50800" y="120650"/>
                </a:lnTo>
                <a:lnTo>
                  <a:pt x="76200" y="120650"/>
                </a:lnTo>
                <a:lnTo>
                  <a:pt x="107950" y="120650"/>
                </a:lnTo>
                <a:lnTo>
                  <a:pt x="1143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2" name="SMARTINK"/>
          <p:cNvSpPr/>
          <p:nvPr/>
        </p:nvSpPr>
        <p:spPr bwMode="auto">
          <a:xfrm>
            <a:off x="5943600" y="339725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3" name="SMARTINK"/>
          <p:cNvSpPr/>
          <p:nvPr/>
        </p:nvSpPr>
        <p:spPr bwMode="auto">
          <a:xfrm>
            <a:off x="7359650" y="2914650"/>
            <a:ext cx="88901" cy="2559051"/>
          </a:xfrm>
          <a:custGeom>
            <a:avLst/>
            <a:gdLst/>
            <a:ahLst/>
            <a:cxnLst/>
            <a:rect l="0" t="0" r="0" b="0"/>
            <a:pathLst>
              <a:path w="88901" h="2559051">
                <a:moveTo>
                  <a:pt x="57150" y="0"/>
                </a:moveTo>
                <a:lnTo>
                  <a:pt x="69850" y="31750"/>
                </a:lnTo>
                <a:lnTo>
                  <a:pt x="82550" y="57150"/>
                </a:lnTo>
                <a:lnTo>
                  <a:pt x="88900" y="88900"/>
                </a:lnTo>
                <a:lnTo>
                  <a:pt x="88900" y="120650"/>
                </a:lnTo>
                <a:lnTo>
                  <a:pt x="88900" y="152400"/>
                </a:lnTo>
                <a:lnTo>
                  <a:pt x="82550" y="171450"/>
                </a:lnTo>
                <a:lnTo>
                  <a:pt x="82550" y="190500"/>
                </a:lnTo>
                <a:lnTo>
                  <a:pt x="82550" y="215900"/>
                </a:lnTo>
                <a:lnTo>
                  <a:pt x="76200" y="234950"/>
                </a:lnTo>
                <a:lnTo>
                  <a:pt x="76200" y="260350"/>
                </a:lnTo>
                <a:lnTo>
                  <a:pt x="69850" y="285750"/>
                </a:lnTo>
                <a:lnTo>
                  <a:pt x="63500" y="311150"/>
                </a:lnTo>
                <a:lnTo>
                  <a:pt x="63500" y="336550"/>
                </a:lnTo>
                <a:lnTo>
                  <a:pt x="57150" y="361950"/>
                </a:lnTo>
                <a:lnTo>
                  <a:pt x="57150" y="387350"/>
                </a:lnTo>
                <a:lnTo>
                  <a:pt x="50800" y="412750"/>
                </a:lnTo>
                <a:lnTo>
                  <a:pt x="50800" y="438150"/>
                </a:lnTo>
                <a:lnTo>
                  <a:pt x="50800" y="469900"/>
                </a:lnTo>
                <a:lnTo>
                  <a:pt x="44450" y="495300"/>
                </a:lnTo>
                <a:lnTo>
                  <a:pt x="44450" y="527050"/>
                </a:lnTo>
                <a:lnTo>
                  <a:pt x="44450" y="558800"/>
                </a:lnTo>
                <a:lnTo>
                  <a:pt x="44450" y="590550"/>
                </a:lnTo>
                <a:lnTo>
                  <a:pt x="44450" y="622300"/>
                </a:lnTo>
                <a:lnTo>
                  <a:pt x="38100" y="647700"/>
                </a:lnTo>
                <a:lnTo>
                  <a:pt x="38100" y="679450"/>
                </a:lnTo>
                <a:lnTo>
                  <a:pt x="38100" y="711200"/>
                </a:lnTo>
                <a:lnTo>
                  <a:pt x="38100" y="742950"/>
                </a:lnTo>
                <a:lnTo>
                  <a:pt x="38100" y="774700"/>
                </a:lnTo>
                <a:lnTo>
                  <a:pt x="31750" y="806450"/>
                </a:lnTo>
                <a:lnTo>
                  <a:pt x="31750" y="838200"/>
                </a:lnTo>
                <a:lnTo>
                  <a:pt x="31750" y="869950"/>
                </a:lnTo>
                <a:lnTo>
                  <a:pt x="31750" y="908050"/>
                </a:lnTo>
                <a:lnTo>
                  <a:pt x="25400" y="939800"/>
                </a:lnTo>
                <a:lnTo>
                  <a:pt x="25400" y="971550"/>
                </a:lnTo>
                <a:lnTo>
                  <a:pt x="25400" y="1003300"/>
                </a:lnTo>
                <a:lnTo>
                  <a:pt x="19050" y="1035050"/>
                </a:lnTo>
                <a:lnTo>
                  <a:pt x="19050" y="1066800"/>
                </a:lnTo>
                <a:lnTo>
                  <a:pt x="19050" y="1104900"/>
                </a:lnTo>
                <a:lnTo>
                  <a:pt x="19050" y="1136650"/>
                </a:lnTo>
                <a:lnTo>
                  <a:pt x="19050" y="1168400"/>
                </a:lnTo>
                <a:lnTo>
                  <a:pt x="19050" y="1200150"/>
                </a:lnTo>
                <a:lnTo>
                  <a:pt x="12700" y="1238250"/>
                </a:lnTo>
                <a:lnTo>
                  <a:pt x="12700" y="1270000"/>
                </a:lnTo>
                <a:lnTo>
                  <a:pt x="12700" y="1308100"/>
                </a:lnTo>
                <a:lnTo>
                  <a:pt x="12700" y="1339850"/>
                </a:lnTo>
                <a:lnTo>
                  <a:pt x="12700" y="1377950"/>
                </a:lnTo>
                <a:lnTo>
                  <a:pt x="6350" y="1409700"/>
                </a:lnTo>
                <a:lnTo>
                  <a:pt x="6350" y="1441450"/>
                </a:lnTo>
                <a:lnTo>
                  <a:pt x="6350" y="1473200"/>
                </a:lnTo>
                <a:lnTo>
                  <a:pt x="6350" y="1504950"/>
                </a:lnTo>
                <a:lnTo>
                  <a:pt x="0" y="1543050"/>
                </a:lnTo>
                <a:lnTo>
                  <a:pt x="0" y="1574800"/>
                </a:lnTo>
                <a:lnTo>
                  <a:pt x="0" y="1606550"/>
                </a:lnTo>
                <a:lnTo>
                  <a:pt x="0" y="1638300"/>
                </a:lnTo>
                <a:lnTo>
                  <a:pt x="0" y="1670050"/>
                </a:lnTo>
                <a:lnTo>
                  <a:pt x="0" y="1701800"/>
                </a:lnTo>
                <a:lnTo>
                  <a:pt x="0" y="1733550"/>
                </a:lnTo>
                <a:lnTo>
                  <a:pt x="0" y="1765300"/>
                </a:lnTo>
                <a:lnTo>
                  <a:pt x="0" y="1797050"/>
                </a:lnTo>
                <a:lnTo>
                  <a:pt x="0" y="1828800"/>
                </a:lnTo>
                <a:lnTo>
                  <a:pt x="0" y="1860550"/>
                </a:lnTo>
                <a:lnTo>
                  <a:pt x="0" y="1892300"/>
                </a:lnTo>
                <a:lnTo>
                  <a:pt x="6350" y="1924050"/>
                </a:lnTo>
                <a:lnTo>
                  <a:pt x="6350" y="1955800"/>
                </a:lnTo>
                <a:lnTo>
                  <a:pt x="6350" y="1987550"/>
                </a:lnTo>
                <a:lnTo>
                  <a:pt x="12700" y="2012950"/>
                </a:lnTo>
                <a:lnTo>
                  <a:pt x="12700" y="2044700"/>
                </a:lnTo>
                <a:lnTo>
                  <a:pt x="12700" y="2076450"/>
                </a:lnTo>
                <a:lnTo>
                  <a:pt x="19050" y="2101850"/>
                </a:lnTo>
                <a:lnTo>
                  <a:pt x="19050" y="2127250"/>
                </a:lnTo>
                <a:lnTo>
                  <a:pt x="25400" y="2152650"/>
                </a:lnTo>
                <a:lnTo>
                  <a:pt x="25400" y="2178050"/>
                </a:lnTo>
                <a:lnTo>
                  <a:pt x="31750" y="2203450"/>
                </a:lnTo>
                <a:lnTo>
                  <a:pt x="31750" y="2228850"/>
                </a:lnTo>
                <a:lnTo>
                  <a:pt x="38100" y="2254250"/>
                </a:lnTo>
                <a:lnTo>
                  <a:pt x="38100" y="2279650"/>
                </a:lnTo>
                <a:lnTo>
                  <a:pt x="44450" y="2305050"/>
                </a:lnTo>
                <a:lnTo>
                  <a:pt x="44450" y="2324100"/>
                </a:lnTo>
                <a:lnTo>
                  <a:pt x="50800" y="2349500"/>
                </a:lnTo>
                <a:lnTo>
                  <a:pt x="50800" y="2368550"/>
                </a:lnTo>
                <a:lnTo>
                  <a:pt x="50800" y="2393950"/>
                </a:lnTo>
                <a:lnTo>
                  <a:pt x="57150" y="2413000"/>
                </a:lnTo>
                <a:lnTo>
                  <a:pt x="57150" y="2444750"/>
                </a:lnTo>
                <a:lnTo>
                  <a:pt x="57150" y="2463800"/>
                </a:lnTo>
                <a:lnTo>
                  <a:pt x="57150" y="2495550"/>
                </a:lnTo>
                <a:lnTo>
                  <a:pt x="57150" y="2520950"/>
                </a:lnTo>
                <a:lnTo>
                  <a:pt x="63500" y="2552700"/>
                </a:lnTo>
                <a:lnTo>
                  <a:pt x="69850" y="255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4" name="SMARTINK"/>
          <p:cNvSpPr/>
          <p:nvPr/>
        </p:nvSpPr>
        <p:spPr bwMode="auto">
          <a:xfrm>
            <a:off x="7397750" y="2800350"/>
            <a:ext cx="1651001" cy="127001"/>
          </a:xfrm>
          <a:custGeom>
            <a:avLst/>
            <a:gdLst/>
            <a:ahLst/>
            <a:cxnLst/>
            <a:rect l="0" t="0" r="0" b="0"/>
            <a:pathLst>
              <a:path w="1651001" h="127001">
                <a:moveTo>
                  <a:pt x="12700" y="127000"/>
                </a:moveTo>
                <a:lnTo>
                  <a:pt x="0" y="120650"/>
                </a:lnTo>
                <a:lnTo>
                  <a:pt x="31750" y="120650"/>
                </a:lnTo>
                <a:lnTo>
                  <a:pt x="57150" y="120650"/>
                </a:lnTo>
                <a:lnTo>
                  <a:pt x="76200" y="120650"/>
                </a:lnTo>
                <a:lnTo>
                  <a:pt x="101600" y="120650"/>
                </a:lnTo>
                <a:lnTo>
                  <a:pt x="120650" y="114300"/>
                </a:lnTo>
                <a:lnTo>
                  <a:pt x="139700" y="114300"/>
                </a:lnTo>
                <a:lnTo>
                  <a:pt x="158750" y="114300"/>
                </a:lnTo>
                <a:lnTo>
                  <a:pt x="177800" y="114300"/>
                </a:lnTo>
                <a:lnTo>
                  <a:pt x="203200" y="107950"/>
                </a:lnTo>
                <a:lnTo>
                  <a:pt x="228600" y="107950"/>
                </a:lnTo>
                <a:lnTo>
                  <a:pt x="254000" y="101600"/>
                </a:lnTo>
                <a:lnTo>
                  <a:pt x="279400" y="101600"/>
                </a:lnTo>
                <a:lnTo>
                  <a:pt x="304800" y="95250"/>
                </a:lnTo>
                <a:lnTo>
                  <a:pt x="336550" y="95250"/>
                </a:lnTo>
                <a:lnTo>
                  <a:pt x="361950" y="88900"/>
                </a:lnTo>
                <a:lnTo>
                  <a:pt x="393700" y="88900"/>
                </a:lnTo>
                <a:lnTo>
                  <a:pt x="425450" y="82550"/>
                </a:lnTo>
                <a:lnTo>
                  <a:pt x="457200" y="76200"/>
                </a:lnTo>
                <a:lnTo>
                  <a:pt x="488950" y="76200"/>
                </a:lnTo>
                <a:lnTo>
                  <a:pt x="520700" y="69850"/>
                </a:lnTo>
                <a:lnTo>
                  <a:pt x="552450" y="63500"/>
                </a:lnTo>
                <a:lnTo>
                  <a:pt x="584200" y="63500"/>
                </a:lnTo>
                <a:lnTo>
                  <a:pt x="615950" y="57150"/>
                </a:lnTo>
                <a:lnTo>
                  <a:pt x="647700" y="50800"/>
                </a:lnTo>
                <a:lnTo>
                  <a:pt x="685800" y="50800"/>
                </a:lnTo>
                <a:lnTo>
                  <a:pt x="717550" y="44450"/>
                </a:lnTo>
                <a:lnTo>
                  <a:pt x="755650" y="44450"/>
                </a:lnTo>
                <a:lnTo>
                  <a:pt x="787400" y="38100"/>
                </a:lnTo>
                <a:lnTo>
                  <a:pt x="825500" y="38100"/>
                </a:lnTo>
                <a:lnTo>
                  <a:pt x="863600" y="38100"/>
                </a:lnTo>
                <a:lnTo>
                  <a:pt x="901700" y="31750"/>
                </a:lnTo>
                <a:lnTo>
                  <a:pt x="939800" y="31750"/>
                </a:lnTo>
                <a:lnTo>
                  <a:pt x="977900" y="31750"/>
                </a:lnTo>
                <a:lnTo>
                  <a:pt x="1016000" y="25400"/>
                </a:lnTo>
                <a:lnTo>
                  <a:pt x="1054100" y="25400"/>
                </a:lnTo>
                <a:lnTo>
                  <a:pt x="1098550" y="25400"/>
                </a:lnTo>
                <a:lnTo>
                  <a:pt x="1136650" y="19050"/>
                </a:lnTo>
                <a:lnTo>
                  <a:pt x="1174750" y="19050"/>
                </a:lnTo>
                <a:lnTo>
                  <a:pt x="1212850" y="19050"/>
                </a:lnTo>
                <a:lnTo>
                  <a:pt x="1244600" y="19050"/>
                </a:lnTo>
                <a:lnTo>
                  <a:pt x="1282700" y="19050"/>
                </a:lnTo>
                <a:lnTo>
                  <a:pt x="1314450" y="19050"/>
                </a:lnTo>
                <a:lnTo>
                  <a:pt x="1346200" y="19050"/>
                </a:lnTo>
                <a:lnTo>
                  <a:pt x="1377950" y="12700"/>
                </a:lnTo>
                <a:lnTo>
                  <a:pt x="1403350" y="12700"/>
                </a:lnTo>
                <a:lnTo>
                  <a:pt x="1435100" y="12700"/>
                </a:lnTo>
                <a:lnTo>
                  <a:pt x="1460500" y="12700"/>
                </a:lnTo>
                <a:lnTo>
                  <a:pt x="1485900" y="6350"/>
                </a:lnTo>
                <a:lnTo>
                  <a:pt x="1504950" y="6350"/>
                </a:lnTo>
                <a:lnTo>
                  <a:pt x="1524000" y="6350"/>
                </a:lnTo>
                <a:lnTo>
                  <a:pt x="1543050" y="6350"/>
                </a:lnTo>
                <a:lnTo>
                  <a:pt x="1562100" y="6350"/>
                </a:lnTo>
                <a:lnTo>
                  <a:pt x="1581150" y="6350"/>
                </a:lnTo>
                <a:lnTo>
                  <a:pt x="1612900" y="6350"/>
                </a:lnTo>
                <a:lnTo>
                  <a:pt x="1638300" y="0"/>
                </a:lnTo>
                <a:lnTo>
                  <a:pt x="1651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5" name="SMARTINK"/>
          <p:cNvSpPr/>
          <p:nvPr/>
        </p:nvSpPr>
        <p:spPr bwMode="auto">
          <a:xfrm>
            <a:off x="7562850" y="3079750"/>
            <a:ext cx="158751" cy="222251"/>
          </a:xfrm>
          <a:custGeom>
            <a:avLst/>
            <a:gdLst/>
            <a:ahLst/>
            <a:cxnLst/>
            <a:rect l="0" t="0" r="0" b="0"/>
            <a:pathLst>
              <a:path w="158751" h="222251">
                <a:moveTo>
                  <a:pt x="12700" y="3810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190500"/>
                </a:lnTo>
                <a:lnTo>
                  <a:pt x="6350" y="171450"/>
                </a:lnTo>
                <a:lnTo>
                  <a:pt x="6350" y="146050"/>
                </a:lnTo>
                <a:lnTo>
                  <a:pt x="6350" y="114300"/>
                </a:lnTo>
                <a:lnTo>
                  <a:pt x="6350" y="88900"/>
                </a:lnTo>
                <a:lnTo>
                  <a:pt x="12700" y="57150"/>
                </a:lnTo>
                <a:lnTo>
                  <a:pt x="19050" y="31750"/>
                </a:lnTo>
                <a:lnTo>
                  <a:pt x="38100" y="50800"/>
                </a:lnTo>
                <a:lnTo>
                  <a:pt x="50800" y="76200"/>
                </a:lnTo>
                <a:lnTo>
                  <a:pt x="63500" y="88900"/>
                </a:lnTo>
                <a:lnTo>
                  <a:pt x="76200" y="95250"/>
                </a:lnTo>
                <a:lnTo>
                  <a:pt x="88900" y="82550"/>
                </a:lnTo>
                <a:lnTo>
                  <a:pt x="107950" y="63500"/>
                </a:lnTo>
                <a:lnTo>
                  <a:pt x="114300" y="44450"/>
                </a:lnTo>
                <a:lnTo>
                  <a:pt x="127000" y="12700"/>
                </a:lnTo>
                <a:lnTo>
                  <a:pt x="133350" y="0"/>
                </a:lnTo>
                <a:lnTo>
                  <a:pt x="146050" y="25400"/>
                </a:lnTo>
                <a:lnTo>
                  <a:pt x="152400" y="50800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209550"/>
                </a:lnTo>
                <a:lnTo>
                  <a:pt x="1587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6" name="SMARTINK"/>
          <p:cNvSpPr/>
          <p:nvPr/>
        </p:nvSpPr>
        <p:spPr bwMode="auto">
          <a:xfrm>
            <a:off x="7804150" y="326390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7" name="SMARTINK"/>
          <p:cNvSpPr/>
          <p:nvPr/>
        </p:nvSpPr>
        <p:spPr bwMode="auto">
          <a:xfrm>
            <a:off x="7848600" y="3105150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33350"/>
                </a:lnTo>
                <a:lnTo>
                  <a:pt x="0" y="107950"/>
                </a:lnTo>
                <a:lnTo>
                  <a:pt x="0" y="76200"/>
                </a:lnTo>
                <a:lnTo>
                  <a:pt x="0" y="50800"/>
                </a:lnTo>
                <a:lnTo>
                  <a:pt x="0" y="19050"/>
                </a:lnTo>
                <a:lnTo>
                  <a:pt x="6350" y="6350"/>
                </a:lnTo>
                <a:lnTo>
                  <a:pt x="19050" y="19050"/>
                </a:lnTo>
                <a:lnTo>
                  <a:pt x="31750" y="44450"/>
                </a:lnTo>
                <a:lnTo>
                  <a:pt x="44450" y="76200"/>
                </a:lnTo>
                <a:lnTo>
                  <a:pt x="57150" y="101600"/>
                </a:lnTo>
                <a:lnTo>
                  <a:pt x="69850" y="114300"/>
                </a:lnTo>
                <a:lnTo>
                  <a:pt x="82550" y="120650"/>
                </a:lnTo>
                <a:lnTo>
                  <a:pt x="95250" y="107950"/>
                </a:lnTo>
                <a:lnTo>
                  <a:pt x="101600" y="76200"/>
                </a:lnTo>
                <a:lnTo>
                  <a:pt x="107950" y="50800"/>
                </a:lnTo>
                <a:lnTo>
                  <a:pt x="114300" y="31750"/>
                </a:lnTo>
                <a:lnTo>
                  <a:pt x="120650" y="12700"/>
                </a:lnTo>
                <a:lnTo>
                  <a:pt x="127000" y="0"/>
                </a:lnTo>
                <a:lnTo>
                  <a:pt x="139700" y="38100"/>
                </a:lnTo>
                <a:lnTo>
                  <a:pt x="146050" y="69850"/>
                </a:lnTo>
                <a:lnTo>
                  <a:pt x="146050" y="9525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8" name="SMARTINK"/>
          <p:cNvSpPr/>
          <p:nvPr/>
        </p:nvSpPr>
        <p:spPr bwMode="auto">
          <a:xfrm>
            <a:off x="8070850" y="32829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1905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49" name="SMARTINK"/>
          <p:cNvSpPr/>
          <p:nvPr/>
        </p:nvSpPr>
        <p:spPr bwMode="auto">
          <a:xfrm>
            <a:off x="8293100" y="30607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14300" y="63500"/>
                </a:moveTo>
                <a:lnTo>
                  <a:pt x="114300" y="44450"/>
                </a:lnTo>
                <a:lnTo>
                  <a:pt x="114300" y="25400"/>
                </a:lnTo>
                <a:lnTo>
                  <a:pt x="101600" y="6350"/>
                </a:lnTo>
                <a:lnTo>
                  <a:pt x="88900" y="0"/>
                </a:lnTo>
                <a:lnTo>
                  <a:pt x="6350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69850"/>
                </a:lnTo>
                <a:lnTo>
                  <a:pt x="50800" y="88900"/>
                </a:lnTo>
                <a:lnTo>
                  <a:pt x="76200" y="114300"/>
                </a:lnTo>
                <a:lnTo>
                  <a:pt x="101600" y="139700"/>
                </a:lnTo>
                <a:lnTo>
                  <a:pt x="114300" y="146050"/>
                </a:lnTo>
                <a:lnTo>
                  <a:pt x="114300" y="165100"/>
                </a:lnTo>
                <a:lnTo>
                  <a:pt x="101600" y="177800"/>
                </a:lnTo>
                <a:lnTo>
                  <a:pt x="82550" y="190500"/>
                </a:lnTo>
                <a:lnTo>
                  <a:pt x="63500" y="190500"/>
                </a:lnTo>
                <a:lnTo>
                  <a:pt x="44450" y="19050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0" name="SMARTINK"/>
          <p:cNvSpPr/>
          <p:nvPr/>
        </p:nvSpPr>
        <p:spPr bwMode="auto">
          <a:xfrm>
            <a:off x="8464550" y="3060700"/>
            <a:ext cx="107951" cy="171451"/>
          </a:xfrm>
          <a:custGeom>
            <a:avLst/>
            <a:gdLst/>
            <a:ahLst/>
            <a:cxnLst/>
            <a:rect l="0" t="0" r="0" b="0"/>
            <a:pathLst>
              <a:path w="107951" h="171451">
                <a:moveTo>
                  <a:pt x="69850" y="31750"/>
                </a:moveTo>
                <a:lnTo>
                  <a:pt x="63500" y="19050"/>
                </a:lnTo>
                <a:lnTo>
                  <a:pt x="50800" y="12700"/>
                </a:lnTo>
                <a:lnTo>
                  <a:pt x="31750" y="19050"/>
                </a:lnTo>
                <a:lnTo>
                  <a:pt x="19050" y="31750"/>
                </a:lnTo>
                <a:lnTo>
                  <a:pt x="635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9700"/>
                </a:lnTo>
                <a:lnTo>
                  <a:pt x="12700" y="152400"/>
                </a:lnTo>
                <a:lnTo>
                  <a:pt x="25400" y="158750"/>
                </a:lnTo>
                <a:lnTo>
                  <a:pt x="38100" y="165100"/>
                </a:lnTo>
                <a:lnTo>
                  <a:pt x="50800" y="171450"/>
                </a:lnTo>
                <a:lnTo>
                  <a:pt x="82550" y="139700"/>
                </a:lnTo>
                <a:lnTo>
                  <a:pt x="88900" y="114300"/>
                </a:lnTo>
                <a:lnTo>
                  <a:pt x="101600" y="95250"/>
                </a:lnTo>
                <a:lnTo>
                  <a:pt x="107950" y="69850"/>
                </a:lnTo>
                <a:lnTo>
                  <a:pt x="107950" y="50800"/>
                </a:lnTo>
                <a:lnTo>
                  <a:pt x="101600" y="19050"/>
                </a:lnTo>
                <a:lnTo>
                  <a:pt x="88900" y="12700"/>
                </a:lnTo>
                <a:lnTo>
                  <a:pt x="76200" y="0"/>
                </a:lnTo>
                <a:lnTo>
                  <a:pt x="3810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1" name="SMARTINK"/>
          <p:cNvSpPr/>
          <p:nvPr/>
        </p:nvSpPr>
        <p:spPr bwMode="auto">
          <a:xfrm>
            <a:off x="8566150" y="3225800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0" y="6350"/>
                </a:moveTo>
                <a:lnTo>
                  <a:pt x="25400" y="0"/>
                </a:lnTo>
                <a:lnTo>
                  <a:pt x="50800" y="6350"/>
                </a:lnTo>
                <a:lnTo>
                  <a:pt x="57150" y="31750"/>
                </a:lnTo>
                <a:lnTo>
                  <a:pt x="50800" y="44450"/>
                </a:lnTo>
                <a:lnTo>
                  <a:pt x="317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31750" y="127000"/>
                </a:lnTo>
                <a:lnTo>
                  <a:pt x="63500" y="127000"/>
                </a:lnTo>
                <a:lnTo>
                  <a:pt x="88900" y="133350"/>
                </a:lnTo>
                <a:lnTo>
                  <a:pt x="114300" y="139700"/>
                </a:lnTo>
                <a:lnTo>
                  <a:pt x="146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2" name="SMARTINK"/>
          <p:cNvSpPr/>
          <p:nvPr/>
        </p:nvSpPr>
        <p:spPr bwMode="auto">
          <a:xfrm>
            <a:off x="7569200" y="3638550"/>
            <a:ext cx="158751" cy="31751"/>
          </a:xfrm>
          <a:custGeom>
            <a:avLst/>
            <a:gdLst/>
            <a:ahLst/>
            <a:cxnLst/>
            <a:rect l="0" t="0" r="0" b="0"/>
            <a:pathLst>
              <a:path w="158751" h="317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39700" y="0"/>
                </a:lnTo>
                <a:lnTo>
                  <a:pt x="158750" y="0"/>
                </a:lnTo>
                <a:lnTo>
                  <a:pt x="1587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3" name="SMARTINK"/>
          <p:cNvSpPr/>
          <p:nvPr/>
        </p:nvSpPr>
        <p:spPr bwMode="auto">
          <a:xfrm>
            <a:off x="7575550" y="3752850"/>
            <a:ext cx="158751" cy="31751"/>
          </a:xfrm>
          <a:custGeom>
            <a:avLst/>
            <a:gdLst/>
            <a:ahLst/>
            <a:cxnLst/>
            <a:rect l="0" t="0" r="0" b="0"/>
            <a:pathLst>
              <a:path w="158751" h="31751">
                <a:moveTo>
                  <a:pt x="0" y="31750"/>
                </a:moveTo>
                <a:lnTo>
                  <a:pt x="25400" y="25400"/>
                </a:lnTo>
                <a:lnTo>
                  <a:pt x="50800" y="19050"/>
                </a:lnTo>
                <a:lnTo>
                  <a:pt x="82550" y="6350"/>
                </a:lnTo>
                <a:lnTo>
                  <a:pt x="114300" y="0"/>
                </a:lnTo>
                <a:lnTo>
                  <a:pt x="158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4" name="SMARTINK"/>
          <p:cNvSpPr/>
          <p:nvPr/>
        </p:nvSpPr>
        <p:spPr bwMode="auto">
          <a:xfrm>
            <a:off x="7950200" y="35750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50800" y="0"/>
                </a:lnTo>
                <a:lnTo>
                  <a:pt x="63500" y="6350"/>
                </a:lnTo>
                <a:lnTo>
                  <a:pt x="63500" y="38100"/>
                </a:lnTo>
                <a:lnTo>
                  <a:pt x="57150" y="57150"/>
                </a:lnTo>
                <a:lnTo>
                  <a:pt x="44450" y="69850"/>
                </a:lnTo>
                <a:lnTo>
                  <a:pt x="31750" y="82550"/>
                </a:lnTo>
                <a:lnTo>
                  <a:pt x="63500" y="95250"/>
                </a:lnTo>
                <a:lnTo>
                  <a:pt x="76200" y="101600"/>
                </a:lnTo>
                <a:lnTo>
                  <a:pt x="88900" y="114300"/>
                </a:lnTo>
                <a:lnTo>
                  <a:pt x="88900" y="133350"/>
                </a:lnTo>
                <a:lnTo>
                  <a:pt x="88900" y="152400"/>
                </a:lnTo>
                <a:lnTo>
                  <a:pt x="63500" y="171450"/>
                </a:lnTo>
                <a:lnTo>
                  <a:pt x="44450" y="184150"/>
                </a:lnTo>
                <a:lnTo>
                  <a:pt x="25400" y="1841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5" name="SMARTINK"/>
          <p:cNvSpPr/>
          <p:nvPr/>
        </p:nvSpPr>
        <p:spPr bwMode="auto">
          <a:xfrm>
            <a:off x="8108950" y="35941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0" y="25400"/>
                </a:moveTo>
                <a:lnTo>
                  <a:pt x="19050" y="0"/>
                </a:lnTo>
                <a:lnTo>
                  <a:pt x="44450" y="6350"/>
                </a:lnTo>
                <a:lnTo>
                  <a:pt x="57150" y="12700"/>
                </a:lnTo>
                <a:lnTo>
                  <a:pt x="63500" y="25400"/>
                </a:lnTo>
                <a:lnTo>
                  <a:pt x="57150" y="63500"/>
                </a:lnTo>
                <a:lnTo>
                  <a:pt x="50800" y="88900"/>
                </a:lnTo>
                <a:lnTo>
                  <a:pt x="25400" y="114300"/>
                </a:lnTo>
                <a:lnTo>
                  <a:pt x="6350" y="146050"/>
                </a:lnTo>
                <a:lnTo>
                  <a:pt x="19050" y="152400"/>
                </a:lnTo>
                <a:lnTo>
                  <a:pt x="38100" y="152400"/>
                </a:lnTo>
                <a:lnTo>
                  <a:pt x="63500" y="152400"/>
                </a:lnTo>
                <a:lnTo>
                  <a:pt x="952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6" name="SMARTINK"/>
          <p:cNvSpPr/>
          <p:nvPr/>
        </p:nvSpPr>
        <p:spPr bwMode="auto">
          <a:xfrm>
            <a:off x="8312150" y="3575050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190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7" name="SMARTINK"/>
          <p:cNvSpPr/>
          <p:nvPr/>
        </p:nvSpPr>
        <p:spPr bwMode="auto">
          <a:xfrm>
            <a:off x="8248650" y="366395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25400" y="19050"/>
                </a:lnTo>
                <a:lnTo>
                  <a:pt x="57150" y="12700"/>
                </a:lnTo>
                <a:lnTo>
                  <a:pt x="88900" y="12700"/>
                </a:lnTo>
                <a:lnTo>
                  <a:pt x="120650" y="6350"/>
                </a:lnTo>
                <a:lnTo>
                  <a:pt x="1460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8" name="SMARTINK"/>
          <p:cNvSpPr/>
          <p:nvPr/>
        </p:nvSpPr>
        <p:spPr bwMode="auto">
          <a:xfrm>
            <a:off x="8509000" y="355600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6350" y="31750"/>
                </a:moveTo>
                <a:lnTo>
                  <a:pt x="0" y="19050"/>
                </a:lnTo>
                <a:lnTo>
                  <a:pt x="12700" y="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7150" y="44450"/>
                </a:lnTo>
                <a:lnTo>
                  <a:pt x="50800" y="82550"/>
                </a:lnTo>
                <a:lnTo>
                  <a:pt x="38100" y="114300"/>
                </a:lnTo>
                <a:lnTo>
                  <a:pt x="19050" y="139700"/>
                </a:lnTo>
                <a:lnTo>
                  <a:pt x="6350" y="165100"/>
                </a:lnTo>
                <a:lnTo>
                  <a:pt x="44450" y="165100"/>
                </a:lnTo>
                <a:lnTo>
                  <a:pt x="76200" y="165100"/>
                </a:lnTo>
                <a:lnTo>
                  <a:pt x="1016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59" name="SMARTINK"/>
          <p:cNvSpPr/>
          <p:nvPr/>
        </p:nvSpPr>
        <p:spPr bwMode="auto">
          <a:xfrm>
            <a:off x="8629650" y="3549650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133350" y="0"/>
                </a:moveTo>
                <a:lnTo>
                  <a:pt x="114300" y="6350"/>
                </a:lnTo>
                <a:lnTo>
                  <a:pt x="82550" y="44450"/>
                </a:lnTo>
                <a:lnTo>
                  <a:pt x="63500" y="69850"/>
                </a:lnTo>
                <a:lnTo>
                  <a:pt x="44450" y="101600"/>
                </a:lnTo>
                <a:lnTo>
                  <a:pt x="25400" y="127000"/>
                </a:lnTo>
                <a:lnTo>
                  <a:pt x="6350" y="1587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0" name="SMARTINK"/>
          <p:cNvSpPr/>
          <p:nvPr/>
        </p:nvSpPr>
        <p:spPr bwMode="auto">
          <a:xfrm>
            <a:off x="8629650" y="3562350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0" y="0"/>
                </a:moveTo>
                <a:lnTo>
                  <a:pt x="25400" y="25400"/>
                </a:lnTo>
                <a:lnTo>
                  <a:pt x="44450" y="57150"/>
                </a:lnTo>
                <a:lnTo>
                  <a:pt x="63500" y="82550"/>
                </a:lnTo>
                <a:lnTo>
                  <a:pt x="88900" y="114300"/>
                </a:lnTo>
                <a:lnTo>
                  <a:pt x="101600" y="139700"/>
                </a:lnTo>
                <a:lnTo>
                  <a:pt x="1143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1" name="SMARTINK"/>
          <p:cNvSpPr/>
          <p:nvPr/>
        </p:nvSpPr>
        <p:spPr bwMode="auto">
          <a:xfrm>
            <a:off x="8845550" y="353060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2" name="SMARTINK"/>
          <p:cNvSpPr/>
          <p:nvPr/>
        </p:nvSpPr>
        <p:spPr bwMode="auto">
          <a:xfrm>
            <a:off x="8909050" y="3549650"/>
            <a:ext cx="50801" cy="133351"/>
          </a:xfrm>
          <a:custGeom>
            <a:avLst/>
            <a:gdLst/>
            <a:ahLst/>
            <a:cxnLst/>
            <a:rect l="0" t="0" r="0" b="0"/>
            <a:pathLst>
              <a:path w="50801" h="133351">
                <a:moveTo>
                  <a:pt x="50800" y="0"/>
                </a:moveTo>
                <a:lnTo>
                  <a:pt x="3175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27000"/>
                </a:lnTo>
                <a:lnTo>
                  <a:pt x="31750" y="133350"/>
                </a:lnTo>
                <a:lnTo>
                  <a:pt x="50800" y="120650"/>
                </a:lnTo>
                <a:lnTo>
                  <a:pt x="44450" y="101600"/>
                </a:lnTo>
                <a:lnTo>
                  <a:pt x="31750" y="95250"/>
                </a:lnTo>
                <a:lnTo>
                  <a:pt x="127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3" name="SMARTINK"/>
          <p:cNvSpPr/>
          <p:nvPr/>
        </p:nvSpPr>
        <p:spPr bwMode="auto">
          <a:xfrm>
            <a:off x="8934450" y="3422650"/>
            <a:ext cx="114301" cy="419101"/>
          </a:xfrm>
          <a:custGeom>
            <a:avLst/>
            <a:gdLst/>
            <a:ahLst/>
            <a:cxnLst/>
            <a:rect l="0" t="0" r="0" b="0"/>
            <a:pathLst>
              <a:path w="114301" h="419101">
                <a:moveTo>
                  <a:pt x="25400" y="0"/>
                </a:moveTo>
                <a:lnTo>
                  <a:pt x="50800" y="25400"/>
                </a:lnTo>
                <a:lnTo>
                  <a:pt x="69850" y="44450"/>
                </a:lnTo>
                <a:lnTo>
                  <a:pt x="88900" y="76200"/>
                </a:lnTo>
                <a:lnTo>
                  <a:pt x="95250" y="88900"/>
                </a:lnTo>
                <a:lnTo>
                  <a:pt x="101600" y="107950"/>
                </a:lnTo>
                <a:lnTo>
                  <a:pt x="107950" y="127000"/>
                </a:lnTo>
                <a:lnTo>
                  <a:pt x="107950" y="146050"/>
                </a:lnTo>
                <a:lnTo>
                  <a:pt x="114300" y="165100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07950" y="228600"/>
                </a:lnTo>
                <a:lnTo>
                  <a:pt x="101600" y="247650"/>
                </a:lnTo>
                <a:lnTo>
                  <a:pt x="95250" y="266700"/>
                </a:lnTo>
                <a:lnTo>
                  <a:pt x="88900" y="279400"/>
                </a:lnTo>
                <a:lnTo>
                  <a:pt x="82550" y="298450"/>
                </a:lnTo>
                <a:lnTo>
                  <a:pt x="63500" y="330200"/>
                </a:lnTo>
                <a:lnTo>
                  <a:pt x="44450" y="355600"/>
                </a:lnTo>
                <a:lnTo>
                  <a:pt x="25400" y="381000"/>
                </a:lnTo>
                <a:lnTo>
                  <a:pt x="0" y="412750"/>
                </a:lnTo>
                <a:lnTo>
                  <a:pt x="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4" name="SMARTINK"/>
          <p:cNvSpPr/>
          <p:nvPr/>
        </p:nvSpPr>
        <p:spPr bwMode="auto">
          <a:xfrm>
            <a:off x="7861300" y="3422650"/>
            <a:ext cx="101601" cy="387351"/>
          </a:xfrm>
          <a:custGeom>
            <a:avLst/>
            <a:gdLst/>
            <a:ahLst/>
            <a:cxnLst/>
            <a:rect l="0" t="0" r="0" b="0"/>
            <a:pathLst>
              <a:path w="101601" h="387351">
                <a:moveTo>
                  <a:pt x="101600" y="6350"/>
                </a:moveTo>
                <a:lnTo>
                  <a:pt x="88900" y="0"/>
                </a:lnTo>
                <a:lnTo>
                  <a:pt x="63500" y="31750"/>
                </a:lnTo>
                <a:lnTo>
                  <a:pt x="50800" y="57150"/>
                </a:lnTo>
                <a:lnTo>
                  <a:pt x="44450" y="69850"/>
                </a:lnTo>
                <a:lnTo>
                  <a:pt x="38100" y="88900"/>
                </a:lnTo>
                <a:lnTo>
                  <a:pt x="31750" y="107950"/>
                </a:lnTo>
                <a:lnTo>
                  <a:pt x="25400" y="127000"/>
                </a:lnTo>
                <a:lnTo>
                  <a:pt x="19050" y="146050"/>
                </a:lnTo>
                <a:lnTo>
                  <a:pt x="12700" y="165100"/>
                </a:lnTo>
                <a:lnTo>
                  <a:pt x="6350" y="18415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12700" y="311150"/>
                </a:lnTo>
                <a:lnTo>
                  <a:pt x="25400" y="336550"/>
                </a:lnTo>
                <a:lnTo>
                  <a:pt x="57150" y="368300"/>
                </a:lnTo>
                <a:lnTo>
                  <a:pt x="7620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5" name="SMARTINK"/>
          <p:cNvSpPr/>
          <p:nvPr/>
        </p:nvSpPr>
        <p:spPr bwMode="auto">
          <a:xfrm>
            <a:off x="9029700" y="3765550"/>
            <a:ext cx="63501" cy="209551"/>
          </a:xfrm>
          <a:custGeom>
            <a:avLst/>
            <a:gdLst/>
            <a:ahLst/>
            <a:cxnLst/>
            <a:rect l="0" t="0" r="0" b="0"/>
            <a:pathLst>
              <a:path w="63501" h="209551">
                <a:moveTo>
                  <a:pt x="6350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25400" y="0"/>
                </a:lnTo>
                <a:lnTo>
                  <a:pt x="0" y="25400"/>
                </a:lnTo>
                <a:lnTo>
                  <a:pt x="0" y="44450"/>
                </a:lnTo>
                <a:lnTo>
                  <a:pt x="12700" y="50800"/>
                </a:lnTo>
                <a:lnTo>
                  <a:pt x="25400" y="44450"/>
                </a:lnTo>
                <a:lnTo>
                  <a:pt x="38100" y="31750"/>
                </a:lnTo>
                <a:lnTo>
                  <a:pt x="44450" y="57150"/>
                </a:lnTo>
                <a:lnTo>
                  <a:pt x="50800" y="82550"/>
                </a:lnTo>
                <a:lnTo>
                  <a:pt x="57150" y="107950"/>
                </a:lnTo>
                <a:lnTo>
                  <a:pt x="57150" y="139700"/>
                </a:lnTo>
                <a:lnTo>
                  <a:pt x="57150" y="171450"/>
                </a:lnTo>
                <a:lnTo>
                  <a:pt x="57150" y="190500"/>
                </a:lnTo>
                <a:lnTo>
                  <a:pt x="50800" y="203200"/>
                </a:lnTo>
                <a:lnTo>
                  <a:pt x="31750" y="209550"/>
                </a:lnTo>
                <a:lnTo>
                  <a:pt x="19050" y="190500"/>
                </a:lnTo>
                <a:lnTo>
                  <a:pt x="19050" y="171450"/>
                </a:lnTo>
                <a:lnTo>
                  <a:pt x="19050" y="146050"/>
                </a:lnTo>
                <a:lnTo>
                  <a:pt x="25400" y="114300"/>
                </a:lnTo>
                <a:lnTo>
                  <a:pt x="317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6" name="SMARTINK"/>
          <p:cNvSpPr/>
          <p:nvPr/>
        </p:nvSpPr>
        <p:spPr bwMode="auto">
          <a:xfrm>
            <a:off x="7613650" y="423545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0650" y="0"/>
                </a:lnTo>
                <a:lnTo>
                  <a:pt x="139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7" name="SMARTINK"/>
          <p:cNvSpPr/>
          <p:nvPr/>
        </p:nvSpPr>
        <p:spPr bwMode="auto">
          <a:xfrm>
            <a:off x="7639050" y="434975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25400" y="12700"/>
                </a:lnTo>
                <a:lnTo>
                  <a:pt x="57150" y="6350"/>
                </a:lnTo>
                <a:lnTo>
                  <a:pt x="825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8" name="SMARTINK"/>
          <p:cNvSpPr/>
          <p:nvPr/>
        </p:nvSpPr>
        <p:spPr bwMode="auto">
          <a:xfrm>
            <a:off x="8020050" y="412750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114300" y="12700"/>
                </a:moveTo>
                <a:lnTo>
                  <a:pt x="101600" y="0"/>
                </a:lnTo>
                <a:lnTo>
                  <a:pt x="82550" y="6350"/>
                </a:lnTo>
                <a:lnTo>
                  <a:pt x="57150" y="25400"/>
                </a:lnTo>
                <a:lnTo>
                  <a:pt x="38100" y="50800"/>
                </a:lnTo>
                <a:lnTo>
                  <a:pt x="2540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6350" y="171450"/>
                </a:lnTo>
                <a:lnTo>
                  <a:pt x="12700" y="184150"/>
                </a:lnTo>
                <a:lnTo>
                  <a:pt x="25400" y="196850"/>
                </a:lnTo>
                <a:lnTo>
                  <a:pt x="44450" y="203200"/>
                </a:lnTo>
                <a:lnTo>
                  <a:pt x="69850" y="196850"/>
                </a:lnTo>
                <a:lnTo>
                  <a:pt x="88900" y="184150"/>
                </a:lnTo>
                <a:lnTo>
                  <a:pt x="95250" y="171450"/>
                </a:lnTo>
                <a:lnTo>
                  <a:pt x="95250" y="152400"/>
                </a:lnTo>
                <a:lnTo>
                  <a:pt x="82550" y="139700"/>
                </a:lnTo>
                <a:lnTo>
                  <a:pt x="63500" y="139700"/>
                </a:lnTo>
                <a:lnTo>
                  <a:pt x="44450" y="146050"/>
                </a:lnTo>
                <a:lnTo>
                  <a:pt x="381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69" name="SMARTINK"/>
          <p:cNvSpPr/>
          <p:nvPr/>
        </p:nvSpPr>
        <p:spPr bwMode="auto">
          <a:xfrm>
            <a:off x="8216900" y="414655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44450" y="0"/>
                </a:moveTo>
                <a:lnTo>
                  <a:pt x="25400" y="25400"/>
                </a:lnTo>
                <a:lnTo>
                  <a:pt x="19050" y="50800"/>
                </a:lnTo>
                <a:lnTo>
                  <a:pt x="1270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31750" y="114300"/>
                </a:lnTo>
                <a:lnTo>
                  <a:pt x="57150" y="101600"/>
                </a:lnTo>
                <a:lnTo>
                  <a:pt x="82550" y="95250"/>
                </a:lnTo>
                <a:lnTo>
                  <a:pt x="101600" y="88900"/>
                </a:lnTo>
                <a:lnTo>
                  <a:pt x="114300" y="57150"/>
                </a:lnTo>
                <a:lnTo>
                  <a:pt x="114300" y="31750"/>
                </a:lnTo>
                <a:lnTo>
                  <a:pt x="114300" y="63500"/>
                </a:lnTo>
                <a:lnTo>
                  <a:pt x="114300" y="95250"/>
                </a:lnTo>
                <a:lnTo>
                  <a:pt x="114300" y="127000"/>
                </a:lnTo>
                <a:lnTo>
                  <a:pt x="114300" y="152400"/>
                </a:lnTo>
                <a:lnTo>
                  <a:pt x="107950" y="177800"/>
                </a:lnTo>
                <a:lnTo>
                  <a:pt x="107950" y="196850"/>
                </a:lnTo>
                <a:lnTo>
                  <a:pt x="1206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0" name="SMARTINK"/>
          <p:cNvSpPr/>
          <p:nvPr/>
        </p:nvSpPr>
        <p:spPr bwMode="auto">
          <a:xfrm>
            <a:off x="8458200" y="4241800"/>
            <a:ext cx="76201" cy="209551"/>
          </a:xfrm>
          <a:custGeom>
            <a:avLst/>
            <a:gdLst/>
            <a:ahLst/>
            <a:cxnLst/>
            <a:rect l="0" t="0" r="0" b="0"/>
            <a:pathLst>
              <a:path w="76201" h="209551">
                <a:moveTo>
                  <a:pt x="69850" y="6350"/>
                </a:moveTo>
                <a:lnTo>
                  <a:pt x="5715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9050" y="25400"/>
                </a:lnTo>
                <a:lnTo>
                  <a:pt x="6350" y="38100"/>
                </a:lnTo>
                <a:lnTo>
                  <a:pt x="6350" y="57150"/>
                </a:lnTo>
                <a:lnTo>
                  <a:pt x="19050" y="63500"/>
                </a:lnTo>
                <a:lnTo>
                  <a:pt x="31750" y="69850"/>
                </a:lnTo>
                <a:lnTo>
                  <a:pt x="50800" y="63500"/>
                </a:lnTo>
                <a:lnTo>
                  <a:pt x="69850" y="38100"/>
                </a:lnTo>
                <a:lnTo>
                  <a:pt x="76200" y="69850"/>
                </a:lnTo>
                <a:lnTo>
                  <a:pt x="76200" y="95250"/>
                </a:lnTo>
                <a:lnTo>
                  <a:pt x="76200" y="127000"/>
                </a:lnTo>
                <a:lnTo>
                  <a:pt x="76200" y="158750"/>
                </a:lnTo>
                <a:lnTo>
                  <a:pt x="63500" y="184150"/>
                </a:lnTo>
                <a:lnTo>
                  <a:pt x="50800" y="196850"/>
                </a:lnTo>
                <a:lnTo>
                  <a:pt x="44450" y="209550"/>
                </a:lnTo>
                <a:lnTo>
                  <a:pt x="25400" y="209550"/>
                </a:lnTo>
                <a:lnTo>
                  <a:pt x="12700" y="196850"/>
                </a:lnTo>
                <a:lnTo>
                  <a:pt x="0" y="177800"/>
                </a:lnTo>
                <a:lnTo>
                  <a:pt x="0" y="158750"/>
                </a:lnTo>
                <a:lnTo>
                  <a:pt x="6350" y="127000"/>
                </a:lnTo>
                <a:lnTo>
                  <a:pt x="12700" y="101600"/>
                </a:lnTo>
                <a:lnTo>
                  <a:pt x="381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1" name="SMARTINK"/>
          <p:cNvSpPr/>
          <p:nvPr/>
        </p:nvSpPr>
        <p:spPr bwMode="auto">
          <a:xfrm>
            <a:off x="5721350" y="290195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07950" y="19050"/>
                </a:moveTo>
                <a:lnTo>
                  <a:pt x="114300" y="6350"/>
                </a:lnTo>
                <a:lnTo>
                  <a:pt x="95250" y="0"/>
                </a:lnTo>
                <a:lnTo>
                  <a:pt x="63500" y="19050"/>
                </a:lnTo>
                <a:lnTo>
                  <a:pt x="44450" y="50800"/>
                </a:lnTo>
                <a:lnTo>
                  <a:pt x="31750" y="69850"/>
                </a:lnTo>
                <a:lnTo>
                  <a:pt x="19050" y="9525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65100"/>
                </a:lnTo>
                <a:lnTo>
                  <a:pt x="12700" y="184150"/>
                </a:lnTo>
                <a:lnTo>
                  <a:pt x="25400" y="190500"/>
                </a:lnTo>
                <a:lnTo>
                  <a:pt x="57150" y="190500"/>
                </a:lnTo>
                <a:lnTo>
                  <a:pt x="69850" y="184150"/>
                </a:lnTo>
                <a:lnTo>
                  <a:pt x="88900" y="171450"/>
                </a:lnTo>
                <a:lnTo>
                  <a:pt x="95250" y="158750"/>
                </a:lnTo>
                <a:lnTo>
                  <a:pt x="95250" y="139700"/>
                </a:lnTo>
                <a:lnTo>
                  <a:pt x="82550" y="127000"/>
                </a:lnTo>
                <a:lnTo>
                  <a:pt x="69850" y="120650"/>
                </a:lnTo>
                <a:lnTo>
                  <a:pt x="50800" y="133350"/>
                </a:lnTo>
                <a:lnTo>
                  <a:pt x="381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2" name="SMARTINK"/>
          <p:cNvSpPr/>
          <p:nvPr/>
        </p:nvSpPr>
        <p:spPr bwMode="auto">
          <a:xfrm>
            <a:off x="5905500" y="292735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44450" y="19050"/>
                </a:moveTo>
                <a:lnTo>
                  <a:pt x="44450" y="0"/>
                </a:lnTo>
                <a:lnTo>
                  <a:pt x="31750" y="3175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01600"/>
                </a:lnTo>
                <a:lnTo>
                  <a:pt x="6350" y="114300"/>
                </a:lnTo>
                <a:lnTo>
                  <a:pt x="19050" y="120650"/>
                </a:lnTo>
                <a:lnTo>
                  <a:pt x="50800" y="114300"/>
                </a:lnTo>
                <a:lnTo>
                  <a:pt x="69850" y="107950"/>
                </a:lnTo>
                <a:lnTo>
                  <a:pt x="101600" y="95250"/>
                </a:lnTo>
                <a:lnTo>
                  <a:pt x="114300" y="57150"/>
                </a:lnTo>
                <a:lnTo>
                  <a:pt x="127000" y="31750"/>
                </a:lnTo>
                <a:lnTo>
                  <a:pt x="127000" y="57150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27000" y="152400"/>
                </a:lnTo>
                <a:lnTo>
                  <a:pt x="127000" y="184150"/>
                </a:lnTo>
                <a:lnTo>
                  <a:pt x="127000" y="209550"/>
                </a:lnTo>
                <a:lnTo>
                  <a:pt x="1333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3" name="SMARTINK"/>
          <p:cNvSpPr/>
          <p:nvPr/>
        </p:nvSpPr>
        <p:spPr bwMode="auto">
          <a:xfrm>
            <a:off x="6210300" y="3321050"/>
            <a:ext cx="838201" cy="368301"/>
          </a:xfrm>
          <a:custGeom>
            <a:avLst/>
            <a:gdLst/>
            <a:ahLst/>
            <a:cxnLst/>
            <a:rect l="0" t="0" r="0" b="0"/>
            <a:pathLst>
              <a:path w="838201" h="368301">
                <a:moveTo>
                  <a:pt x="0" y="368300"/>
                </a:moveTo>
                <a:lnTo>
                  <a:pt x="12700" y="349250"/>
                </a:lnTo>
                <a:lnTo>
                  <a:pt x="31750" y="336550"/>
                </a:lnTo>
                <a:lnTo>
                  <a:pt x="63500" y="323850"/>
                </a:lnTo>
                <a:lnTo>
                  <a:pt x="76200" y="311150"/>
                </a:lnTo>
                <a:lnTo>
                  <a:pt x="95250" y="304800"/>
                </a:lnTo>
                <a:lnTo>
                  <a:pt x="114300" y="292100"/>
                </a:lnTo>
                <a:lnTo>
                  <a:pt x="133350" y="285750"/>
                </a:lnTo>
                <a:lnTo>
                  <a:pt x="158750" y="273050"/>
                </a:lnTo>
                <a:lnTo>
                  <a:pt x="184150" y="260350"/>
                </a:lnTo>
                <a:lnTo>
                  <a:pt x="209550" y="247650"/>
                </a:lnTo>
                <a:lnTo>
                  <a:pt x="234950" y="234950"/>
                </a:lnTo>
                <a:lnTo>
                  <a:pt x="266700" y="222250"/>
                </a:lnTo>
                <a:lnTo>
                  <a:pt x="292100" y="209550"/>
                </a:lnTo>
                <a:lnTo>
                  <a:pt x="323850" y="190500"/>
                </a:lnTo>
                <a:lnTo>
                  <a:pt x="355600" y="177800"/>
                </a:lnTo>
                <a:lnTo>
                  <a:pt x="387350" y="165100"/>
                </a:lnTo>
                <a:lnTo>
                  <a:pt x="419100" y="152400"/>
                </a:lnTo>
                <a:lnTo>
                  <a:pt x="450850" y="139700"/>
                </a:lnTo>
                <a:lnTo>
                  <a:pt x="482600" y="127000"/>
                </a:lnTo>
                <a:lnTo>
                  <a:pt x="514350" y="114300"/>
                </a:lnTo>
                <a:lnTo>
                  <a:pt x="539750" y="101600"/>
                </a:lnTo>
                <a:lnTo>
                  <a:pt x="571500" y="88900"/>
                </a:lnTo>
                <a:lnTo>
                  <a:pt x="603250" y="82550"/>
                </a:lnTo>
                <a:lnTo>
                  <a:pt x="628650" y="69850"/>
                </a:lnTo>
                <a:lnTo>
                  <a:pt x="654050" y="63500"/>
                </a:lnTo>
                <a:lnTo>
                  <a:pt x="679450" y="50800"/>
                </a:lnTo>
                <a:lnTo>
                  <a:pt x="698500" y="44450"/>
                </a:lnTo>
                <a:lnTo>
                  <a:pt x="723900" y="38100"/>
                </a:lnTo>
                <a:lnTo>
                  <a:pt x="742950" y="31750"/>
                </a:lnTo>
                <a:lnTo>
                  <a:pt x="755650" y="25400"/>
                </a:lnTo>
                <a:lnTo>
                  <a:pt x="787400" y="12700"/>
                </a:lnTo>
                <a:lnTo>
                  <a:pt x="812800" y="6350"/>
                </a:lnTo>
                <a:lnTo>
                  <a:pt x="8382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4" name="SMARTINK"/>
          <p:cNvSpPr/>
          <p:nvPr/>
        </p:nvSpPr>
        <p:spPr bwMode="auto">
          <a:xfrm>
            <a:off x="3829050" y="2921000"/>
            <a:ext cx="774701" cy="330201"/>
          </a:xfrm>
          <a:custGeom>
            <a:avLst/>
            <a:gdLst/>
            <a:ahLst/>
            <a:cxnLst/>
            <a:rect l="0" t="0" r="0" b="0"/>
            <a:pathLst>
              <a:path w="774701" h="330201">
                <a:moveTo>
                  <a:pt x="0" y="330200"/>
                </a:moveTo>
                <a:lnTo>
                  <a:pt x="19050" y="317500"/>
                </a:lnTo>
                <a:lnTo>
                  <a:pt x="44450" y="304800"/>
                </a:lnTo>
                <a:lnTo>
                  <a:pt x="69850" y="292100"/>
                </a:lnTo>
                <a:lnTo>
                  <a:pt x="88900" y="285750"/>
                </a:lnTo>
                <a:lnTo>
                  <a:pt x="107950" y="273050"/>
                </a:lnTo>
                <a:lnTo>
                  <a:pt x="133350" y="266700"/>
                </a:lnTo>
                <a:lnTo>
                  <a:pt x="152400" y="254000"/>
                </a:lnTo>
                <a:lnTo>
                  <a:pt x="177800" y="241300"/>
                </a:lnTo>
                <a:lnTo>
                  <a:pt x="209550" y="228600"/>
                </a:lnTo>
                <a:lnTo>
                  <a:pt x="234950" y="215900"/>
                </a:lnTo>
                <a:lnTo>
                  <a:pt x="266700" y="203200"/>
                </a:lnTo>
                <a:lnTo>
                  <a:pt x="304800" y="190500"/>
                </a:lnTo>
                <a:lnTo>
                  <a:pt x="336550" y="177800"/>
                </a:lnTo>
                <a:lnTo>
                  <a:pt x="374650" y="165100"/>
                </a:lnTo>
                <a:lnTo>
                  <a:pt x="412750" y="146050"/>
                </a:lnTo>
                <a:lnTo>
                  <a:pt x="457200" y="133350"/>
                </a:lnTo>
                <a:lnTo>
                  <a:pt x="495300" y="114300"/>
                </a:lnTo>
                <a:lnTo>
                  <a:pt x="533400" y="101600"/>
                </a:lnTo>
                <a:lnTo>
                  <a:pt x="565150" y="82550"/>
                </a:lnTo>
                <a:lnTo>
                  <a:pt x="596900" y="69850"/>
                </a:lnTo>
                <a:lnTo>
                  <a:pt x="628650" y="57150"/>
                </a:lnTo>
                <a:lnTo>
                  <a:pt x="654050" y="44450"/>
                </a:lnTo>
                <a:lnTo>
                  <a:pt x="679450" y="38100"/>
                </a:lnTo>
                <a:lnTo>
                  <a:pt x="698500" y="25400"/>
                </a:lnTo>
                <a:lnTo>
                  <a:pt x="717550" y="19050"/>
                </a:lnTo>
                <a:lnTo>
                  <a:pt x="749300" y="6350"/>
                </a:lnTo>
                <a:lnTo>
                  <a:pt x="768350" y="0"/>
                </a:lnTo>
                <a:lnTo>
                  <a:pt x="774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5" name="SMARTINK"/>
          <p:cNvSpPr/>
          <p:nvPr/>
        </p:nvSpPr>
        <p:spPr bwMode="auto">
          <a:xfrm>
            <a:off x="3695700" y="4375150"/>
            <a:ext cx="222251" cy="19051"/>
          </a:xfrm>
          <a:custGeom>
            <a:avLst/>
            <a:gdLst/>
            <a:ahLst/>
            <a:cxnLst/>
            <a:rect l="0" t="0" r="0" b="0"/>
            <a:pathLst>
              <a:path w="222251" h="19051">
                <a:moveTo>
                  <a:pt x="0" y="12700"/>
                </a:moveTo>
                <a:lnTo>
                  <a:pt x="25400" y="12700"/>
                </a:lnTo>
                <a:lnTo>
                  <a:pt x="44450" y="19050"/>
                </a:lnTo>
                <a:lnTo>
                  <a:pt x="69850" y="19050"/>
                </a:lnTo>
                <a:lnTo>
                  <a:pt x="101600" y="19050"/>
                </a:lnTo>
                <a:lnTo>
                  <a:pt x="120650" y="12700"/>
                </a:lnTo>
                <a:lnTo>
                  <a:pt x="165100" y="6350"/>
                </a:lnTo>
                <a:lnTo>
                  <a:pt x="196850" y="6350"/>
                </a:lnTo>
                <a:lnTo>
                  <a:pt x="222250" y="0"/>
                </a:lnTo>
                <a:lnTo>
                  <a:pt x="2159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6" name="SMARTINK"/>
          <p:cNvSpPr/>
          <p:nvPr/>
        </p:nvSpPr>
        <p:spPr bwMode="auto">
          <a:xfrm>
            <a:off x="3727450" y="4508500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127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20650" y="0"/>
                </a:lnTo>
                <a:lnTo>
                  <a:pt x="152400" y="0"/>
                </a:lnTo>
                <a:lnTo>
                  <a:pt x="177800" y="0"/>
                </a:lnTo>
                <a:lnTo>
                  <a:pt x="209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7" name="SMARTINK"/>
          <p:cNvSpPr/>
          <p:nvPr/>
        </p:nvSpPr>
        <p:spPr bwMode="auto">
          <a:xfrm>
            <a:off x="5283200" y="4279900"/>
            <a:ext cx="165101" cy="361951"/>
          </a:xfrm>
          <a:custGeom>
            <a:avLst/>
            <a:gdLst/>
            <a:ahLst/>
            <a:cxnLst/>
            <a:rect l="0" t="0" r="0" b="0"/>
            <a:pathLst>
              <a:path w="165101" h="361951">
                <a:moveTo>
                  <a:pt x="139700" y="38100"/>
                </a:moveTo>
                <a:lnTo>
                  <a:pt x="127000" y="25400"/>
                </a:lnTo>
                <a:lnTo>
                  <a:pt x="114300" y="12700"/>
                </a:lnTo>
                <a:lnTo>
                  <a:pt x="101600" y="0"/>
                </a:lnTo>
                <a:lnTo>
                  <a:pt x="82550" y="0"/>
                </a:lnTo>
                <a:lnTo>
                  <a:pt x="69850" y="6350"/>
                </a:lnTo>
                <a:lnTo>
                  <a:pt x="50800" y="12700"/>
                </a:lnTo>
                <a:lnTo>
                  <a:pt x="25400" y="38100"/>
                </a:lnTo>
                <a:lnTo>
                  <a:pt x="1270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19050" y="120650"/>
                </a:lnTo>
                <a:lnTo>
                  <a:pt x="44450" y="127000"/>
                </a:lnTo>
                <a:lnTo>
                  <a:pt x="69850" y="127000"/>
                </a:lnTo>
                <a:lnTo>
                  <a:pt x="82550" y="114300"/>
                </a:lnTo>
                <a:lnTo>
                  <a:pt x="101600" y="88900"/>
                </a:lnTo>
                <a:lnTo>
                  <a:pt x="114300" y="57150"/>
                </a:lnTo>
                <a:lnTo>
                  <a:pt x="120650" y="44450"/>
                </a:lnTo>
                <a:lnTo>
                  <a:pt x="133350" y="69850"/>
                </a:lnTo>
                <a:lnTo>
                  <a:pt x="139700" y="101600"/>
                </a:lnTo>
                <a:lnTo>
                  <a:pt x="146050" y="114300"/>
                </a:lnTo>
                <a:lnTo>
                  <a:pt x="146050" y="133350"/>
                </a:lnTo>
                <a:lnTo>
                  <a:pt x="152400" y="152400"/>
                </a:lnTo>
                <a:lnTo>
                  <a:pt x="158750" y="171450"/>
                </a:lnTo>
                <a:lnTo>
                  <a:pt x="158750" y="190500"/>
                </a:lnTo>
                <a:lnTo>
                  <a:pt x="165100" y="209550"/>
                </a:lnTo>
                <a:lnTo>
                  <a:pt x="165100" y="228600"/>
                </a:lnTo>
                <a:lnTo>
                  <a:pt x="165100" y="247650"/>
                </a:lnTo>
                <a:lnTo>
                  <a:pt x="158750" y="266700"/>
                </a:lnTo>
                <a:lnTo>
                  <a:pt x="158750" y="285750"/>
                </a:lnTo>
                <a:lnTo>
                  <a:pt x="152400" y="317500"/>
                </a:lnTo>
                <a:lnTo>
                  <a:pt x="139700" y="336550"/>
                </a:lnTo>
                <a:lnTo>
                  <a:pt x="120650" y="355600"/>
                </a:lnTo>
                <a:lnTo>
                  <a:pt x="107950" y="361950"/>
                </a:lnTo>
                <a:lnTo>
                  <a:pt x="82550" y="361950"/>
                </a:lnTo>
                <a:lnTo>
                  <a:pt x="63500" y="336550"/>
                </a:lnTo>
                <a:lnTo>
                  <a:pt x="50800" y="317500"/>
                </a:lnTo>
                <a:lnTo>
                  <a:pt x="44450" y="285750"/>
                </a:lnTo>
                <a:lnTo>
                  <a:pt x="38100" y="260350"/>
                </a:lnTo>
                <a:lnTo>
                  <a:pt x="38100" y="234950"/>
                </a:lnTo>
                <a:lnTo>
                  <a:pt x="44450" y="215900"/>
                </a:lnTo>
                <a:lnTo>
                  <a:pt x="57150" y="190500"/>
                </a:lnTo>
                <a:lnTo>
                  <a:pt x="82550" y="171450"/>
                </a:lnTo>
                <a:lnTo>
                  <a:pt x="107950" y="158750"/>
                </a:lnTo>
                <a:lnTo>
                  <a:pt x="133350" y="152400"/>
                </a:lnTo>
                <a:lnTo>
                  <a:pt x="1587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8" name="SMARTINK"/>
          <p:cNvSpPr/>
          <p:nvPr/>
        </p:nvSpPr>
        <p:spPr bwMode="auto">
          <a:xfrm>
            <a:off x="5810250" y="4076700"/>
            <a:ext cx="184151" cy="304801"/>
          </a:xfrm>
          <a:custGeom>
            <a:avLst/>
            <a:gdLst/>
            <a:ahLst/>
            <a:cxnLst/>
            <a:rect l="0" t="0" r="0" b="0"/>
            <a:pathLst>
              <a:path w="184151" h="304801">
                <a:moveTo>
                  <a:pt x="139700" y="31750"/>
                </a:moveTo>
                <a:lnTo>
                  <a:pt x="133350" y="12700"/>
                </a:lnTo>
                <a:lnTo>
                  <a:pt x="120650" y="6350"/>
                </a:lnTo>
                <a:lnTo>
                  <a:pt x="107950" y="0"/>
                </a:lnTo>
                <a:lnTo>
                  <a:pt x="82550" y="6350"/>
                </a:lnTo>
                <a:lnTo>
                  <a:pt x="57150" y="12700"/>
                </a:lnTo>
                <a:lnTo>
                  <a:pt x="38100" y="19050"/>
                </a:lnTo>
                <a:lnTo>
                  <a:pt x="1905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25400" y="133350"/>
                </a:lnTo>
                <a:lnTo>
                  <a:pt x="50800" y="158750"/>
                </a:lnTo>
                <a:lnTo>
                  <a:pt x="69850" y="171450"/>
                </a:lnTo>
                <a:lnTo>
                  <a:pt x="88900" y="184150"/>
                </a:lnTo>
                <a:lnTo>
                  <a:pt x="101600" y="196850"/>
                </a:lnTo>
                <a:lnTo>
                  <a:pt x="120650" y="209550"/>
                </a:lnTo>
                <a:lnTo>
                  <a:pt x="146050" y="228600"/>
                </a:lnTo>
                <a:lnTo>
                  <a:pt x="177800" y="254000"/>
                </a:lnTo>
                <a:lnTo>
                  <a:pt x="184150" y="266700"/>
                </a:lnTo>
                <a:lnTo>
                  <a:pt x="171450" y="285750"/>
                </a:lnTo>
                <a:lnTo>
                  <a:pt x="146050" y="298450"/>
                </a:lnTo>
                <a:lnTo>
                  <a:pt x="120650" y="304800"/>
                </a:lnTo>
                <a:lnTo>
                  <a:pt x="88900" y="304800"/>
                </a:lnTo>
                <a:lnTo>
                  <a:pt x="63500" y="304800"/>
                </a:lnTo>
                <a:lnTo>
                  <a:pt x="31750" y="304800"/>
                </a:lnTo>
                <a:lnTo>
                  <a:pt x="19050" y="298450"/>
                </a:lnTo>
                <a:lnTo>
                  <a:pt x="127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79" name="SMARTINK"/>
          <p:cNvSpPr/>
          <p:nvPr/>
        </p:nvSpPr>
        <p:spPr bwMode="auto">
          <a:xfrm>
            <a:off x="6045200" y="41148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76200" y="44450"/>
                </a:moveTo>
                <a:lnTo>
                  <a:pt x="63500" y="25400"/>
                </a:lnTo>
                <a:lnTo>
                  <a:pt x="50800" y="19050"/>
                </a:lnTo>
                <a:lnTo>
                  <a:pt x="31750" y="31750"/>
                </a:lnTo>
                <a:lnTo>
                  <a:pt x="19050" y="50800"/>
                </a:lnTo>
                <a:lnTo>
                  <a:pt x="12700" y="762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46050"/>
                </a:lnTo>
                <a:lnTo>
                  <a:pt x="0" y="165100"/>
                </a:lnTo>
                <a:lnTo>
                  <a:pt x="6350" y="184150"/>
                </a:lnTo>
                <a:lnTo>
                  <a:pt x="12700" y="215900"/>
                </a:lnTo>
                <a:lnTo>
                  <a:pt x="31750" y="234950"/>
                </a:lnTo>
                <a:lnTo>
                  <a:pt x="50800" y="247650"/>
                </a:lnTo>
                <a:lnTo>
                  <a:pt x="69850" y="254000"/>
                </a:lnTo>
                <a:lnTo>
                  <a:pt x="95250" y="254000"/>
                </a:lnTo>
                <a:lnTo>
                  <a:pt x="120650" y="247650"/>
                </a:lnTo>
                <a:lnTo>
                  <a:pt x="139700" y="234950"/>
                </a:lnTo>
                <a:lnTo>
                  <a:pt x="152400" y="222250"/>
                </a:lnTo>
                <a:lnTo>
                  <a:pt x="171450" y="196850"/>
                </a:lnTo>
                <a:lnTo>
                  <a:pt x="177800" y="165100"/>
                </a:lnTo>
                <a:lnTo>
                  <a:pt x="177800" y="133350"/>
                </a:lnTo>
                <a:lnTo>
                  <a:pt x="177800" y="114300"/>
                </a:lnTo>
                <a:lnTo>
                  <a:pt x="171450" y="95250"/>
                </a:lnTo>
                <a:lnTo>
                  <a:pt x="165100" y="76200"/>
                </a:lnTo>
                <a:lnTo>
                  <a:pt x="158750" y="57150"/>
                </a:lnTo>
                <a:lnTo>
                  <a:pt x="139700" y="25400"/>
                </a:lnTo>
                <a:lnTo>
                  <a:pt x="127000" y="6350"/>
                </a:lnTo>
                <a:lnTo>
                  <a:pt x="107950" y="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0" name="SMARTINK"/>
          <p:cNvSpPr/>
          <p:nvPr/>
        </p:nvSpPr>
        <p:spPr bwMode="auto">
          <a:xfrm>
            <a:off x="6311900" y="4318000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6350" y="0"/>
                </a:moveTo>
                <a:lnTo>
                  <a:pt x="31750" y="0"/>
                </a:lnTo>
                <a:lnTo>
                  <a:pt x="50800" y="0"/>
                </a:lnTo>
                <a:lnTo>
                  <a:pt x="63500" y="19050"/>
                </a:lnTo>
                <a:lnTo>
                  <a:pt x="63500" y="38100"/>
                </a:lnTo>
                <a:lnTo>
                  <a:pt x="44450" y="63500"/>
                </a:lnTo>
                <a:lnTo>
                  <a:pt x="25400" y="95250"/>
                </a:lnTo>
                <a:lnTo>
                  <a:pt x="6350" y="120650"/>
                </a:lnTo>
                <a:lnTo>
                  <a:pt x="0" y="133350"/>
                </a:lnTo>
                <a:lnTo>
                  <a:pt x="0" y="152400"/>
                </a:lnTo>
                <a:lnTo>
                  <a:pt x="25400" y="158750"/>
                </a:lnTo>
                <a:lnTo>
                  <a:pt x="50800" y="158750"/>
                </a:lnTo>
                <a:lnTo>
                  <a:pt x="76200" y="158750"/>
                </a:lnTo>
                <a:lnTo>
                  <a:pt x="107950" y="158750"/>
                </a:lnTo>
                <a:lnTo>
                  <a:pt x="139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1" name="SMARTINK"/>
          <p:cNvSpPr/>
          <p:nvPr/>
        </p:nvSpPr>
        <p:spPr bwMode="auto">
          <a:xfrm>
            <a:off x="4273550" y="419735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171450" y="38100"/>
                </a:moveTo>
                <a:lnTo>
                  <a:pt x="184150" y="25400"/>
                </a:lnTo>
                <a:lnTo>
                  <a:pt x="196850" y="6350"/>
                </a:lnTo>
                <a:lnTo>
                  <a:pt x="184150" y="0"/>
                </a:lnTo>
                <a:lnTo>
                  <a:pt x="165100" y="0"/>
                </a:lnTo>
                <a:lnTo>
                  <a:pt x="139700" y="19050"/>
                </a:lnTo>
                <a:lnTo>
                  <a:pt x="114300" y="38100"/>
                </a:lnTo>
                <a:lnTo>
                  <a:pt x="88900" y="57150"/>
                </a:lnTo>
                <a:lnTo>
                  <a:pt x="63500" y="88900"/>
                </a:lnTo>
                <a:lnTo>
                  <a:pt x="50800" y="107950"/>
                </a:lnTo>
                <a:lnTo>
                  <a:pt x="38100" y="127000"/>
                </a:lnTo>
                <a:lnTo>
                  <a:pt x="25400" y="139700"/>
                </a:lnTo>
                <a:lnTo>
                  <a:pt x="19050" y="158750"/>
                </a:lnTo>
                <a:lnTo>
                  <a:pt x="6350" y="177800"/>
                </a:lnTo>
                <a:lnTo>
                  <a:pt x="0" y="209550"/>
                </a:lnTo>
                <a:lnTo>
                  <a:pt x="0" y="241300"/>
                </a:lnTo>
                <a:lnTo>
                  <a:pt x="12700" y="273050"/>
                </a:lnTo>
                <a:lnTo>
                  <a:pt x="31750" y="285750"/>
                </a:lnTo>
                <a:lnTo>
                  <a:pt x="50800" y="285750"/>
                </a:lnTo>
                <a:lnTo>
                  <a:pt x="82550" y="285750"/>
                </a:lnTo>
                <a:lnTo>
                  <a:pt x="114300" y="279400"/>
                </a:lnTo>
                <a:lnTo>
                  <a:pt x="133350" y="266700"/>
                </a:lnTo>
                <a:lnTo>
                  <a:pt x="146050" y="247650"/>
                </a:lnTo>
                <a:lnTo>
                  <a:pt x="152400" y="222250"/>
                </a:lnTo>
                <a:lnTo>
                  <a:pt x="158750" y="203200"/>
                </a:lnTo>
                <a:lnTo>
                  <a:pt x="152400" y="184150"/>
                </a:lnTo>
                <a:lnTo>
                  <a:pt x="139700" y="177800"/>
                </a:lnTo>
                <a:lnTo>
                  <a:pt x="120650" y="171450"/>
                </a:lnTo>
                <a:lnTo>
                  <a:pt x="88900" y="177800"/>
                </a:lnTo>
                <a:lnTo>
                  <a:pt x="76200" y="190500"/>
                </a:lnTo>
                <a:lnTo>
                  <a:pt x="63500" y="196850"/>
                </a:lnTo>
                <a:lnTo>
                  <a:pt x="635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2" name="SMARTINK"/>
          <p:cNvSpPr/>
          <p:nvPr/>
        </p:nvSpPr>
        <p:spPr bwMode="auto">
          <a:xfrm>
            <a:off x="4578350" y="4216400"/>
            <a:ext cx="171451" cy="279401"/>
          </a:xfrm>
          <a:custGeom>
            <a:avLst/>
            <a:gdLst/>
            <a:ahLst/>
            <a:cxnLst/>
            <a:rect l="0" t="0" r="0" b="0"/>
            <a:pathLst>
              <a:path w="171451" h="279401">
                <a:moveTo>
                  <a:pt x="38100" y="19050"/>
                </a:moveTo>
                <a:lnTo>
                  <a:pt x="38100" y="0"/>
                </a:lnTo>
                <a:lnTo>
                  <a:pt x="44450" y="25400"/>
                </a:lnTo>
                <a:lnTo>
                  <a:pt x="38100" y="50800"/>
                </a:lnTo>
                <a:lnTo>
                  <a:pt x="25400" y="76200"/>
                </a:lnTo>
                <a:lnTo>
                  <a:pt x="19050" y="95250"/>
                </a:lnTo>
                <a:lnTo>
                  <a:pt x="6350" y="127000"/>
                </a:lnTo>
                <a:lnTo>
                  <a:pt x="0" y="139700"/>
                </a:lnTo>
                <a:lnTo>
                  <a:pt x="12700" y="152400"/>
                </a:lnTo>
                <a:lnTo>
                  <a:pt x="44450" y="146050"/>
                </a:lnTo>
                <a:lnTo>
                  <a:pt x="69850" y="139700"/>
                </a:lnTo>
                <a:lnTo>
                  <a:pt x="95250" y="139700"/>
                </a:lnTo>
                <a:lnTo>
                  <a:pt x="114300" y="133350"/>
                </a:lnTo>
                <a:lnTo>
                  <a:pt x="133350" y="133350"/>
                </a:lnTo>
                <a:lnTo>
                  <a:pt x="146050" y="114300"/>
                </a:lnTo>
                <a:lnTo>
                  <a:pt x="158750" y="88900"/>
                </a:lnTo>
                <a:lnTo>
                  <a:pt x="165100" y="63500"/>
                </a:lnTo>
                <a:lnTo>
                  <a:pt x="171450" y="31750"/>
                </a:lnTo>
                <a:lnTo>
                  <a:pt x="171450" y="57150"/>
                </a:lnTo>
                <a:lnTo>
                  <a:pt x="171450" y="82550"/>
                </a:lnTo>
                <a:lnTo>
                  <a:pt x="165100" y="107950"/>
                </a:lnTo>
                <a:lnTo>
                  <a:pt x="165100" y="127000"/>
                </a:lnTo>
                <a:lnTo>
                  <a:pt x="158750" y="171450"/>
                </a:lnTo>
                <a:lnTo>
                  <a:pt x="158750" y="203200"/>
                </a:lnTo>
                <a:lnTo>
                  <a:pt x="158750" y="228600"/>
                </a:lnTo>
                <a:lnTo>
                  <a:pt x="158750" y="260350"/>
                </a:lnTo>
                <a:lnTo>
                  <a:pt x="1651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3" name="SMARTINK"/>
          <p:cNvSpPr/>
          <p:nvPr/>
        </p:nvSpPr>
        <p:spPr bwMode="auto">
          <a:xfrm>
            <a:off x="4826000" y="421005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14300" y="50800"/>
                </a:moveTo>
                <a:lnTo>
                  <a:pt x="107950" y="38100"/>
                </a:lnTo>
                <a:lnTo>
                  <a:pt x="95250" y="25400"/>
                </a:lnTo>
                <a:lnTo>
                  <a:pt x="63500" y="38100"/>
                </a:lnTo>
                <a:lnTo>
                  <a:pt x="44450" y="63500"/>
                </a:lnTo>
                <a:lnTo>
                  <a:pt x="25400" y="88900"/>
                </a:lnTo>
                <a:lnTo>
                  <a:pt x="12700" y="11430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15900"/>
                </a:lnTo>
                <a:lnTo>
                  <a:pt x="19050" y="241300"/>
                </a:lnTo>
                <a:lnTo>
                  <a:pt x="38100" y="254000"/>
                </a:lnTo>
                <a:lnTo>
                  <a:pt x="69850" y="247650"/>
                </a:lnTo>
                <a:lnTo>
                  <a:pt x="88900" y="241300"/>
                </a:lnTo>
                <a:lnTo>
                  <a:pt x="114300" y="222250"/>
                </a:lnTo>
                <a:lnTo>
                  <a:pt x="133350" y="203200"/>
                </a:lnTo>
                <a:lnTo>
                  <a:pt x="152400" y="177800"/>
                </a:lnTo>
                <a:lnTo>
                  <a:pt x="171450" y="146050"/>
                </a:lnTo>
                <a:lnTo>
                  <a:pt x="171450" y="127000"/>
                </a:lnTo>
                <a:lnTo>
                  <a:pt x="177800" y="95250"/>
                </a:lnTo>
                <a:lnTo>
                  <a:pt x="171450" y="69850"/>
                </a:lnTo>
                <a:lnTo>
                  <a:pt x="158750" y="44450"/>
                </a:lnTo>
                <a:lnTo>
                  <a:pt x="152400" y="31750"/>
                </a:lnTo>
                <a:lnTo>
                  <a:pt x="127000" y="19050"/>
                </a:lnTo>
                <a:lnTo>
                  <a:pt x="9525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4" name="SMARTINK"/>
          <p:cNvSpPr/>
          <p:nvPr/>
        </p:nvSpPr>
        <p:spPr bwMode="auto">
          <a:xfrm>
            <a:off x="4140200" y="3994150"/>
            <a:ext cx="19051" cy="977901"/>
          </a:xfrm>
          <a:custGeom>
            <a:avLst/>
            <a:gdLst/>
            <a:ahLst/>
            <a:cxnLst/>
            <a:rect l="0" t="0" r="0" b="0"/>
            <a:pathLst>
              <a:path w="19051" h="97790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44450"/>
                </a:lnTo>
                <a:lnTo>
                  <a:pt x="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71450"/>
                </a:lnTo>
                <a:lnTo>
                  <a:pt x="0" y="203200"/>
                </a:lnTo>
                <a:lnTo>
                  <a:pt x="0" y="234950"/>
                </a:lnTo>
                <a:lnTo>
                  <a:pt x="0" y="273050"/>
                </a:lnTo>
                <a:lnTo>
                  <a:pt x="0" y="311150"/>
                </a:lnTo>
                <a:lnTo>
                  <a:pt x="0" y="349250"/>
                </a:lnTo>
                <a:lnTo>
                  <a:pt x="0" y="387350"/>
                </a:lnTo>
                <a:lnTo>
                  <a:pt x="0" y="431800"/>
                </a:lnTo>
                <a:lnTo>
                  <a:pt x="0" y="469900"/>
                </a:lnTo>
                <a:lnTo>
                  <a:pt x="0" y="508000"/>
                </a:lnTo>
                <a:lnTo>
                  <a:pt x="0" y="546100"/>
                </a:lnTo>
                <a:lnTo>
                  <a:pt x="0" y="584200"/>
                </a:lnTo>
                <a:lnTo>
                  <a:pt x="0" y="622300"/>
                </a:lnTo>
                <a:lnTo>
                  <a:pt x="0" y="660400"/>
                </a:lnTo>
                <a:lnTo>
                  <a:pt x="0" y="698500"/>
                </a:lnTo>
                <a:lnTo>
                  <a:pt x="0" y="730250"/>
                </a:lnTo>
                <a:lnTo>
                  <a:pt x="0" y="768350"/>
                </a:lnTo>
                <a:lnTo>
                  <a:pt x="0" y="800100"/>
                </a:lnTo>
                <a:lnTo>
                  <a:pt x="0" y="825500"/>
                </a:lnTo>
                <a:lnTo>
                  <a:pt x="6350" y="850900"/>
                </a:lnTo>
                <a:lnTo>
                  <a:pt x="6350" y="876300"/>
                </a:lnTo>
                <a:lnTo>
                  <a:pt x="6350" y="901700"/>
                </a:lnTo>
                <a:lnTo>
                  <a:pt x="12700" y="920750"/>
                </a:lnTo>
                <a:lnTo>
                  <a:pt x="12700" y="952500"/>
                </a:lnTo>
                <a:lnTo>
                  <a:pt x="19050" y="977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85" name="SMARTINK"/>
          <p:cNvSpPr/>
          <p:nvPr/>
        </p:nvSpPr>
        <p:spPr bwMode="auto">
          <a:xfrm>
            <a:off x="4064000" y="3829050"/>
            <a:ext cx="2698751" cy="1104901"/>
          </a:xfrm>
          <a:custGeom>
            <a:avLst/>
            <a:gdLst/>
            <a:ahLst/>
            <a:cxnLst/>
            <a:rect l="0" t="0" r="0" b="0"/>
            <a:pathLst>
              <a:path w="2698751" h="1104901">
                <a:moveTo>
                  <a:pt x="0" y="177800"/>
                </a:moveTo>
                <a:lnTo>
                  <a:pt x="19050" y="171450"/>
                </a:lnTo>
                <a:lnTo>
                  <a:pt x="44450" y="165100"/>
                </a:lnTo>
                <a:lnTo>
                  <a:pt x="76200" y="165100"/>
                </a:lnTo>
                <a:lnTo>
                  <a:pt x="95250" y="165100"/>
                </a:lnTo>
                <a:lnTo>
                  <a:pt x="120650" y="165100"/>
                </a:lnTo>
                <a:lnTo>
                  <a:pt x="146050" y="165100"/>
                </a:lnTo>
                <a:lnTo>
                  <a:pt x="171450" y="158750"/>
                </a:lnTo>
                <a:lnTo>
                  <a:pt x="196850" y="158750"/>
                </a:lnTo>
                <a:lnTo>
                  <a:pt x="234950" y="158750"/>
                </a:lnTo>
                <a:lnTo>
                  <a:pt x="266700" y="152400"/>
                </a:lnTo>
                <a:lnTo>
                  <a:pt x="304800" y="152400"/>
                </a:lnTo>
                <a:lnTo>
                  <a:pt x="349250" y="146050"/>
                </a:lnTo>
                <a:lnTo>
                  <a:pt x="393700" y="139700"/>
                </a:lnTo>
                <a:lnTo>
                  <a:pt x="444500" y="139700"/>
                </a:lnTo>
                <a:lnTo>
                  <a:pt x="488950" y="133350"/>
                </a:lnTo>
                <a:lnTo>
                  <a:pt x="546100" y="127000"/>
                </a:lnTo>
                <a:lnTo>
                  <a:pt x="596900" y="127000"/>
                </a:lnTo>
                <a:lnTo>
                  <a:pt x="654050" y="120650"/>
                </a:lnTo>
                <a:lnTo>
                  <a:pt x="704850" y="114300"/>
                </a:lnTo>
                <a:lnTo>
                  <a:pt x="762000" y="114300"/>
                </a:lnTo>
                <a:lnTo>
                  <a:pt x="825500" y="107950"/>
                </a:lnTo>
                <a:lnTo>
                  <a:pt x="882650" y="107950"/>
                </a:lnTo>
                <a:lnTo>
                  <a:pt x="946150" y="101600"/>
                </a:lnTo>
                <a:lnTo>
                  <a:pt x="1003300" y="101600"/>
                </a:lnTo>
                <a:lnTo>
                  <a:pt x="1060450" y="101600"/>
                </a:lnTo>
                <a:lnTo>
                  <a:pt x="1117600" y="95250"/>
                </a:lnTo>
                <a:lnTo>
                  <a:pt x="1174750" y="95250"/>
                </a:lnTo>
                <a:lnTo>
                  <a:pt x="1231900" y="88900"/>
                </a:lnTo>
                <a:lnTo>
                  <a:pt x="1289050" y="88900"/>
                </a:lnTo>
                <a:lnTo>
                  <a:pt x="1346200" y="82550"/>
                </a:lnTo>
                <a:lnTo>
                  <a:pt x="1403350" y="82550"/>
                </a:lnTo>
                <a:lnTo>
                  <a:pt x="1454150" y="76200"/>
                </a:lnTo>
                <a:lnTo>
                  <a:pt x="1524000" y="76200"/>
                </a:lnTo>
                <a:lnTo>
                  <a:pt x="1606550" y="69850"/>
                </a:lnTo>
                <a:lnTo>
                  <a:pt x="1695450" y="63500"/>
                </a:lnTo>
                <a:lnTo>
                  <a:pt x="1765300" y="57150"/>
                </a:lnTo>
                <a:lnTo>
                  <a:pt x="1828800" y="57150"/>
                </a:lnTo>
                <a:lnTo>
                  <a:pt x="1879600" y="50800"/>
                </a:lnTo>
                <a:lnTo>
                  <a:pt x="1930400" y="50800"/>
                </a:lnTo>
                <a:lnTo>
                  <a:pt x="1974850" y="44450"/>
                </a:lnTo>
                <a:lnTo>
                  <a:pt x="2019300" y="44450"/>
                </a:lnTo>
                <a:lnTo>
                  <a:pt x="2057400" y="38100"/>
                </a:lnTo>
                <a:lnTo>
                  <a:pt x="2095500" y="31750"/>
                </a:lnTo>
                <a:lnTo>
                  <a:pt x="2127250" y="31750"/>
                </a:lnTo>
                <a:lnTo>
                  <a:pt x="2165350" y="25400"/>
                </a:lnTo>
                <a:lnTo>
                  <a:pt x="2190750" y="25400"/>
                </a:lnTo>
                <a:lnTo>
                  <a:pt x="2222500" y="19050"/>
                </a:lnTo>
                <a:lnTo>
                  <a:pt x="2247900" y="19050"/>
                </a:lnTo>
                <a:lnTo>
                  <a:pt x="2273300" y="12700"/>
                </a:lnTo>
                <a:lnTo>
                  <a:pt x="2298700" y="12700"/>
                </a:lnTo>
                <a:lnTo>
                  <a:pt x="2317750" y="6350"/>
                </a:lnTo>
                <a:lnTo>
                  <a:pt x="2336800" y="6350"/>
                </a:lnTo>
                <a:lnTo>
                  <a:pt x="2355850" y="0"/>
                </a:lnTo>
                <a:lnTo>
                  <a:pt x="2387600" y="0"/>
                </a:lnTo>
                <a:lnTo>
                  <a:pt x="2413000" y="0"/>
                </a:lnTo>
                <a:lnTo>
                  <a:pt x="2444750" y="0"/>
                </a:lnTo>
                <a:lnTo>
                  <a:pt x="2470150" y="0"/>
                </a:lnTo>
                <a:lnTo>
                  <a:pt x="2501900" y="12700"/>
                </a:lnTo>
                <a:lnTo>
                  <a:pt x="2527300" y="38100"/>
                </a:lnTo>
                <a:lnTo>
                  <a:pt x="2546350" y="69850"/>
                </a:lnTo>
                <a:lnTo>
                  <a:pt x="2559050" y="95250"/>
                </a:lnTo>
                <a:lnTo>
                  <a:pt x="2571750" y="127000"/>
                </a:lnTo>
                <a:lnTo>
                  <a:pt x="2578100" y="146050"/>
                </a:lnTo>
                <a:lnTo>
                  <a:pt x="2584450" y="165100"/>
                </a:lnTo>
                <a:lnTo>
                  <a:pt x="2584450" y="184150"/>
                </a:lnTo>
                <a:lnTo>
                  <a:pt x="2590800" y="203200"/>
                </a:lnTo>
                <a:lnTo>
                  <a:pt x="2597150" y="228600"/>
                </a:lnTo>
                <a:lnTo>
                  <a:pt x="2597150" y="247650"/>
                </a:lnTo>
                <a:lnTo>
                  <a:pt x="2603500" y="273050"/>
                </a:lnTo>
                <a:lnTo>
                  <a:pt x="2603500" y="298450"/>
                </a:lnTo>
                <a:lnTo>
                  <a:pt x="2609850" y="323850"/>
                </a:lnTo>
                <a:lnTo>
                  <a:pt x="2609850" y="349250"/>
                </a:lnTo>
                <a:lnTo>
                  <a:pt x="2616200" y="374650"/>
                </a:lnTo>
                <a:lnTo>
                  <a:pt x="2622550" y="406400"/>
                </a:lnTo>
                <a:lnTo>
                  <a:pt x="2628900" y="431800"/>
                </a:lnTo>
                <a:lnTo>
                  <a:pt x="2628900" y="457200"/>
                </a:lnTo>
                <a:lnTo>
                  <a:pt x="2635250" y="488950"/>
                </a:lnTo>
                <a:lnTo>
                  <a:pt x="2641600" y="514350"/>
                </a:lnTo>
                <a:lnTo>
                  <a:pt x="2641600" y="539750"/>
                </a:lnTo>
                <a:lnTo>
                  <a:pt x="2647950" y="571500"/>
                </a:lnTo>
                <a:lnTo>
                  <a:pt x="2647950" y="596900"/>
                </a:lnTo>
                <a:lnTo>
                  <a:pt x="2654300" y="622300"/>
                </a:lnTo>
                <a:lnTo>
                  <a:pt x="2654300" y="647700"/>
                </a:lnTo>
                <a:lnTo>
                  <a:pt x="2660650" y="673100"/>
                </a:lnTo>
                <a:lnTo>
                  <a:pt x="2660650" y="698500"/>
                </a:lnTo>
                <a:lnTo>
                  <a:pt x="2660650" y="723900"/>
                </a:lnTo>
                <a:lnTo>
                  <a:pt x="2667000" y="749300"/>
                </a:lnTo>
                <a:lnTo>
                  <a:pt x="2667000" y="774700"/>
                </a:lnTo>
                <a:lnTo>
                  <a:pt x="2673350" y="800100"/>
                </a:lnTo>
                <a:lnTo>
                  <a:pt x="2679700" y="819150"/>
                </a:lnTo>
                <a:lnTo>
                  <a:pt x="2679700" y="844550"/>
                </a:lnTo>
                <a:lnTo>
                  <a:pt x="2686050" y="863600"/>
                </a:lnTo>
                <a:lnTo>
                  <a:pt x="2686050" y="882650"/>
                </a:lnTo>
                <a:lnTo>
                  <a:pt x="2692400" y="914400"/>
                </a:lnTo>
                <a:lnTo>
                  <a:pt x="2692400" y="946150"/>
                </a:lnTo>
                <a:lnTo>
                  <a:pt x="2698750" y="971550"/>
                </a:lnTo>
                <a:lnTo>
                  <a:pt x="2698750" y="996950"/>
                </a:lnTo>
                <a:lnTo>
                  <a:pt x="2698750" y="1028700"/>
                </a:lnTo>
                <a:lnTo>
                  <a:pt x="2692400" y="1041400"/>
                </a:lnTo>
                <a:lnTo>
                  <a:pt x="2667000" y="1041400"/>
                </a:lnTo>
                <a:lnTo>
                  <a:pt x="2641600" y="1041400"/>
                </a:lnTo>
                <a:lnTo>
                  <a:pt x="2609850" y="1041400"/>
                </a:lnTo>
                <a:lnTo>
                  <a:pt x="2590800" y="1041400"/>
                </a:lnTo>
                <a:lnTo>
                  <a:pt x="2565400" y="1041400"/>
                </a:lnTo>
                <a:lnTo>
                  <a:pt x="2540000" y="1041400"/>
                </a:lnTo>
                <a:lnTo>
                  <a:pt x="2514600" y="1041400"/>
                </a:lnTo>
                <a:lnTo>
                  <a:pt x="2489200" y="1041400"/>
                </a:lnTo>
                <a:lnTo>
                  <a:pt x="2457450" y="1041400"/>
                </a:lnTo>
                <a:lnTo>
                  <a:pt x="2419350" y="1041400"/>
                </a:lnTo>
                <a:lnTo>
                  <a:pt x="2387600" y="1041400"/>
                </a:lnTo>
                <a:lnTo>
                  <a:pt x="2349500" y="1041400"/>
                </a:lnTo>
                <a:lnTo>
                  <a:pt x="2311400" y="1041400"/>
                </a:lnTo>
                <a:lnTo>
                  <a:pt x="2273300" y="1041400"/>
                </a:lnTo>
                <a:lnTo>
                  <a:pt x="2228850" y="1041400"/>
                </a:lnTo>
                <a:lnTo>
                  <a:pt x="2190750" y="1041400"/>
                </a:lnTo>
                <a:lnTo>
                  <a:pt x="2146300" y="1041400"/>
                </a:lnTo>
                <a:lnTo>
                  <a:pt x="2101850" y="1041400"/>
                </a:lnTo>
                <a:lnTo>
                  <a:pt x="2057400" y="1041400"/>
                </a:lnTo>
                <a:lnTo>
                  <a:pt x="2012950" y="1041400"/>
                </a:lnTo>
                <a:lnTo>
                  <a:pt x="1962150" y="1041400"/>
                </a:lnTo>
                <a:lnTo>
                  <a:pt x="1917700" y="1041400"/>
                </a:lnTo>
                <a:lnTo>
                  <a:pt x="1866900" y="1041400"/>
                </a:lnTo>
                <a:lnTo>
                  <a:pt x="1816100" y="1041400"/>
                </a:lnTo>
                <a:lnTo>
                  <a:pt x="1765300" y="1041400"/>
                </a:lnTo>
                <a:lnTo>
                  <a:pt x="1714500" y="1041400"/>
                </a:lnTo>
                <a:lnTo>
                  <a:pt x="1663700" y="1041400"/>
                </a:lnTo>
                <a:lnTo>
                  <a:pt x="1612900" y="1047750"/>
                </a:lnTo>
                <a:lnTo>
                  <a:pt x="1562100" y="1047750"/>
                </a:lnTo>
                <a:lnTo>
                  <a:pt x="1504950" y="1047750"/>
                </a:lnTo>
                <a:lnTo>
                  <a:pt x="1454150" y="1054100"/>
                </a:lnTo>
                <a:lnTo>
                  <a:pt x="1403350" y="1054100"/>
                </a:lnTo>
                <a:lnTo>
                  <a:pt x="1352550" y="1054100"/>
                </a:lnTo>
                <a:lnTo>
                  <a:pt x="1295400" y="1060450"/>
                </a:lnTo>
                <a:lnTo>
                  <a:pt x="1244600" y="1060450"/>
                </a:lnTo>
                <a:lnTo>
                  <a:pt x="1193800" y="1060450"/>
                </a:lnTo>
                <a:lnTo>
                  <a:pt x="1143000" y="1066800"/>
                </a:lnTo>
                <a:lnTo>
                  <a:pt x="1092200" y="1066800"/>
                </a:lnTo>
                <a:lnTo>
                  <a:pt x="1041400" y="1066800"/>
                </a:lnTo>
                <a:lnTo>
                  <a:pt x="990600" y="1066800"/>
                </a:lnTo>
                <a:lnTo>
                  <a:pt x="939800" y="1066800"/>
                </a:lnTo>
                <a:lnTo>
                  <a:pt x="889000" y="1073150"/>
                </a:lnTo>
                <a:lnTo>
                  <a:pt x="838200" y="1073150"/>
                </a:lnTo>
                <a:lnTo>
                  <a:pt x="787400" y="1079500"/>
                </a:lnTo>
                <a:lnTo>
                  <a:pt x="736600" y="1079500"/>
                </a:lnTo>
                <a:lnTo>
                  <a:pt x="685800" y="1079500"/>
                </a:lnTo>
                <a:lnTo>
                  <a:pt x="641350" y="1085850"/>
                </a:lnTo>
                <a:lnTo>
                  <a:pt x="590550" y="1085850"/>
                </a:lnTo>
                <a:lnTo>
                  <a:pt x="546100" y="1085850"/>
                </a:lnTo>
                <a:lnTo>
                  <a:pt x="501650" y="1085850"/>
                </a:lnTo>
                <a:lnTo>
                  <a:pt x="463550" y="1085850"/>
                </a:lnTo>
                <a:lnTo>
                  <a:pt x="425450" y="1092200"/>
                </a:lnTo>
                <a:lnTo>
                  <a:pt x="387350" y="1092200"/>
                </a:lnTo>
                <a:lnTo>
                  <a:pt x="349250" y="1092200"/>
                </a:lnTo>
                <a:lnTo>
                  <a:pt x="317500" y="1098550"/>
                </a:lnTo>
                <a:lnTo>
                  <a:pt x="285750" y="1098550"/>
                </a:lnTo>
                <a:lnTo>
                  <a:pt x="254000" y="1098550"/>
                </a:lnTo>
                <a:lnTo>
                  <a:pt x="222250" y="1098550"/>
                </a:lnTo>
                <a:lnTo>
                  <a:pt x="196850" y="1098550"/>
                </a:lnTo>
                <a:lnTo>
                  <a:pt x="171450" y="1098550"/>
                </a:lnTo>
                <a:lnTo>
                  <a:pt x="146050" y="1098550"/>
                </a:lnTo>
                <a:lnTo>
                  <a:pt x="127000" y="1098550"/>
                </a:lnTo>
                <a:lnTo>
                  <a:pt x="107950" y="1098550"/>
                </a:lnTo>
                <a:lnTo>
                  <a:pt x="88900" y="1098550"/>
                </a:lnTo>
                <a:lnTo>
                  <a:pt x="57150" y="1098550"/>
                </a:lnTo>
                <a:lnTo>
                  <a:pt x="31750" y="1098550"/>
                </a:lnTo>
                <a:lnTo>
                  <a:pt x="12700" y="1104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6338" y="2363572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60416" grpId="0" animBg="1"/>
      <p:bldP spid="60417" grpId="0" animBg="1"/>
      <p:bldP spid="60422" grpId="0" animBg="1"/>
      <p:bldP spid="60423" grpId="0" animBg="1"/>
      <p:bldP spid="60424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5" grpId="0" animBg="1"/>
      <p:bldP spid="60446" grpId="0" animBg="1"/>
      <p:bldP spid="60447" grpId="0" animBg="1"/>
      <p:bldP spid="60448" grpId="0" animBg="1"/>
      <p:bldP spid="60449" grpId="0" animBg="1"/>
      <p:bldP spid="60450" grpId="0" animBg="1"/>
      <p:bldP spid="60451" grpId="0" animBg="1"/>
      <p:bldP spid="60452" grpId="0" animBg="1"/>
      <p:bldP spid="60453" grpId="0" animBg="1"/>
      <p:bldP spid="60454" grpId="0" animBg="1"/>
      <p:bldP spid="60455" grpId="0" animBg="1"/>
      <p:bldP spid="60456" grpId="0" animBg="1"/>
      <p:bldP spid="60457" grpId="0" animBg="1"/>
      <p:bldP spid="60458" grpId="0" animBg="1"/>
      <p:bldP spid="60459" grpId="0" animBg="1"/>
      <p:bldP spid="60460" grpId="0" animBg="1"/>
      <p:bldP spid="60461" grpId="0" animBg="1"/>
      <p:bldP spid="60462" grpId="0" animBg="1"/>
      <p:bldP spid="60463" grpId="0" animBg="1"/>
      <p:bldP spid="60464" grpId="0" animBg="1"/>
      <p:bldP spid="60465" grpId="0" animBg="1"/>
      <p:bldP spid="60466" grpId="0" animBg="1"/>
      <p:bldP spid="60467" grpId="0" animBg="1"/>
      <p:bldP spid="60468" grpId="0" animBg="1"/>
      <p:bldP spid="60469" grpId="0" animBg="1"/>
      <p:bldP spid="60470" grpId="0" animBg="1"/>
      <p:bldP spid="60471" grpId="0" animBg="1"/>
      <p:bldP spid="60472" grpId="0" animBg="1"/>
      <p:bldP spid="60473" grpId="0" animBg="1"/>
      <p:bldP spid="60474" grpId="0" animBg="1"/>
      <p:bldP spid="60475" grpId="0" animBg="1"/>
      <p:bldP spid="60476" grpId="0" animBg="1"/>
      <p:bldP spid="60477" grpId="0" animBg="1"/>
      <p:bldP spid="60478" grpId="0" animBg="1"/>
      <p:bldP spid="60479" grpId="0" animBg="1"/>
      <p:bldP spid="60480" grpId="0" animBg="1"/>
      <p:bldP spid="60481" grpId="0" animBg="1"/>
      <p:bldP spid="60482" grpId="0" animBg="1"/>
      <p:bldP spid="60483" grpId="0" animBg="1"/>
      <p:bldP spid="60484" grpId="0" animBg="1"/>
      <p:bldP spid="60485" grpId="0" animBg="1"/>
      <p:bldP spid="95" grpId="0" animBg="1"/>
      <p:bldP spid="9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241301" y="209266"/>
            <a:ext cx="8731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3.16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During </a:t>
            </a:r>
            <a:r>
              <a:rPr lang="en-US" altLang="en-US" sz="2000" dirty="0"/>
              <a:t>the roasting of copper(I) sulfide, how many kilograms of oxygen are required to form 2.86 kg of copper(I) oxide?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1758951" y="150803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b="1" dirty="0"/>
              <a:t>2Cu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S (</a:t>
            </a:r>
            <a:r>
              <a:rPr lang="en-US" altLang="en-US" sz="2000" b="1" i="1" dirty="0"/>
              <a:t>s</a:t>
            </a:r>
            <a:r>
              <a:rPr lang="en-US" altLang="en-US" sz="2000" b="1" dirty="0"/>
              <a:t>) + 3O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 (</a:t>
            </a:r>
            <a:r>
              <a:rPr lang="en-US" altLang="en-US" sz="2000" b="1" i="1" dirty="0"/>
              <a:t>g</a:t>
            </a:r>
            <a:r>
              <a:rPr lang="en-US" altLang="en-US" sz="2000" b="1" dirty="0"/>
              <a:t>) </a:t>
            </a:r>
            <a:r>
              <a:rPr lang="en-US" altLang="en-US" sz="2000" b="1" dirty="0">
                <a:cs typeface="Arial" pitchFamily="34" charset="0"/>
              </a:rPr>
              <a:t>→ 2Cu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O (</a:t>
            </a:r>
            <a:r>
              <a:rPr lang="en-US" altLang="en-US" sz="2000" b="1" i="1" dirty="0">
                <a:cs typeface="Arial" pitchFamily="34" charset="0"/>
              </a:rPr>
              <a:t>s</a:t>
            </a:r>
            <a:r>
              <a:rPr lang="en-US" altLang="en-US" sz="2000" b="1" dirty="0">
                <a:cs typeface="Arial" pitchFamily="34" charset="0"/>
              </a:rPr>
              <a:t>) + 2SO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 (</a:t>
            </a:r>
            <a:r>
              <a:rPr lang="en-US" altLang="en-US" sz="2000" b="1" i="1" dirty="0">
                <a:cs typeface="Arial" pitchFamily="34" charset="0"/>
              </a:rPr>
              <a:t>g</a:t>
            </a:r>
            <a:r>
              <a:rPr lang="en-US" altLang="en-US" sz="2000" b="1" dirty="0">
                <a:cs typeface="Arial" pitchFamily="34" charset="0"/>
              </a:rPr>
              <a:t>)</a:t>
            </a:r>
          </a:p>
        </p:txBody>
      </p:sp>
      <p:sp>
        <p:nvSpPr>
          <p:cNvPr id="5" name="SMARTINK"/>
          <p:cNvSpPr/>
          <p:nvPr/>
        </p:nvSpPr>
        <p:spPr bwMode="auto">
          <a:xfrm>
            <a:off x="495300" y="3257550"/>
            <a:ext cx="146051" cy="228601"/>
          </a:xfrm>
          <a:custGeom>
            <a:avLst/>
            <a:gdLst/>
            <a:ahLst/>
            <a:cxnLst/>
            <a:rect l="0" t="0" r="0" b="0"/>
            <a:pathLst>
              <a:path w="146051" h="228601">
                <a:moveTo>
                  <a:pt x="12700" y="31750"/>
                </a:moveTo>
                <a:lnTo>
                  <a:pt x="6350" y="44450"/>
                </a:lnTo>
                <a:lnTo>
                  <a:pt x="0" y="31750"/>
                </a:lnTo>
                <a:lnTo>
                  <a:pt x="6350" y="19050"/>
                </a:lnTo>
                <a:lnTo>
                  <a:pt x="19050" y="12700"/>
                </a:lnTo>
                <a:lnTo>
                  <a:pt x="31750" y="6350"/>
                </a:lnTo>
                <a:lnTo>
                  <a:pt x="50800" y="0"/>
                </a:lnTo>
                <a:lnTo>
                  <a:pt x="69850" y="6350"/>
                </a:lnTo>
                <a:lnTo>
                  <a:pt x="88900" y="12700"/>
                </a:lnTo>
                <a:lnTo>
                  <a:pt x="95250" y="31750"/>
                </a:lnTo>
                <a:lnTo>
                  <a:pt x="95250" y="57150"/>
                </a:lnTo>
                <a:lnTo>
                  <a:pt x="88900" y="88900"/>
                </a:lnTo>
                <a:lnTo>
                  <a:pt x="76200" y="120650"/>
                </a:lnTo>
                <a:lnTo>
                  <a:pt x="57150" y="152400"/>
                </a:lnTo>
                <a:lnTo>
                  <a:pt x="38100" y="177800"/>
                </a:lnTo>
                <a:lnTo>
                  <a:pt x="12700" y="203200"/>
                </a:lnTo>
                <a:lnTo>
                  <a:pt x="6350" y="215900"/>
                </a:lnTo>
                <a:lnTo>
                  <a:pt x="12700" y="228600"/>
                </a:lnTo>
                <a:lnTo>
                  <a:pt x="44450" y="222250"/>
                </a:lnTo>
                <a:lnTo>
                  <a:pt x="76200" y="215900"/>
                </a:lnTo>
                <a:lnTo>
                  <a:pt x="101600" y="209550"/>
                </a:lnTo>
                <a:lnTo>
                  <a:pt x="127000" y="209550"/>
                </a:lnTo>
                <a:lnTo>
                  <a:pt x="146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736600" y="338455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819150" y="324485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76200" y="44450"/>
                </a:moveTo>
                <a:lnTo>
                  <a:pt x="57150" y="12700"/>
                </a:lnTo>
                <a:lnTo>
                  <a:pt x="44450" y="0"/>
                </a:lnTo>
                <a:lnTo>
                  <a:pt x="25400" y="6350"/>
                </a:lnTo>
                <a:lnTo>
                  <a:pt x="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76200"/>
                </a:lnTo>
                <a:lnTo>
                  <a:pt x="44450" y="101600"/>
                </a:lnTo>
                <a:lnTo>
                  <a:pt x="76200" y="127000"/>
                </a:lnTo>
                <a:lnTo>
                  <a:pt x="82550" y="139700"/>
                </a:lnTo>
                <a:lnTo>
                  <a:pt x="88900" y="152400"/>
                </a:lnTo>
                <a:lnTo>
                  <a:pt x="76200" y="165100"/>
                </a:lnTo>
                <a:lnTo>
                  <a:pt x="44450" y="184150"/>
                </a:lnTo>
                <a:lnTo>
                  <a:pt x="25400" y="184150"/>
                </a:lnTo>
                <a:lnTo>
                  <a:pt x="19050" y="171450"/>
                </a:lnTo>
                <a:lnTo>
                  <a:pt x="31750" y="152400"/>
                </a:lnTo>
                <a:lnTo>
                  <a:pt x="44450" y="127000"/>
                </a:lnTo>
                <a:lnTo>
                  <a:pt x="63500" y="101600"/>
                </a:lnTo>
                <a:lnTo>
                  <a:pt x="88900" y="76200"/>
                </a:lnTo>
                <a:lnTo>
                  <a:pt x="101600" y="57150"/>
                </a:lnTo>
                <a:lnTo>
                  <a:pt x="107950" y="38100"/>
                </a:lnTo>
                <a:lnTo>
                  <a:pt x="101600" y="25400"/>
                </a:lnTo>
                <a:lnTo>
                  <a:pt x="101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984250" y="3219450"/>
            <a:ext cx="82551" cy="196851"/>
          </a:xfrm>
          <a:custGeom>
            <a:avLst/>
            <a:gdLst/>
            <a:ahLst/>
            <a:cxnLst/>
            <a:rect l="0" t="0" r="0" b="0"/>
            <a:pathLst>
              <a:path w="82551" h="196851">
                <a:moveTo>
                  <a:pt x="82550" y="12700"/>
                </a:moveTo>
                <a:lnTo>
                  <a:pt x="76200" y="0"/>
                </a:lnTo>
                <a:lnTo>
                  <a:pt x="57150" y="6350"/>
                </a:lnTo>
                <a:lnTo>
                  <a:pt x="38100" y="31750"/>
                </a:lnTo>
                <a:lnTo>
                  <a:pt x="25400" y="508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6350" y="165100"/>
                </a:lnTo>
                <a:lnTo>
                  <a:pt x="12700" y="190500"/>
                </a:lnTo>
                <a:lnTo>
                  <a:pt x="31750" y="196850"/>
                </a:lnTo>
                <a:lnTo>
                  <a:pt x="44450" y="190500"/>
                </a:lnTo>
                <a:lnTo>
                  <a:pt x="63500" y="158750"/>
                </a:lnTo>
                <a:lnTo>
                  <a:pt x="57150" y="139700"/>
                </a:lnTo>
                <a:lnTo>
                  <a:pt x="381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270000" y="3187700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38100" y="0"/>
                </a:moveTo>
                <a:lnTo>
                  <a:pt x="25400" y="19050"/>
                </a:lnTo>
                <a:lnTo>
                  <a:pt x="19050" y="44450"/>
                </a:lnTo>
                <a:lnTo>
                  <a:pt x="19050" y="76200"/>
                </a:lnTo>
                <a:lnTo>
                  <a:pt x="1270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0" y="190500"/>
                </a:lnTo>
                <a:lnTo>
                  <a:pt x="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295400" y="3276600"/>
            <a:ext cx="120651" cy="114301"/>
          </a:xfrm>
          <a:custGeom>
            <a:avLst/>
            <a:gdLst/>
            <a:ahLst/>
            <a:cxnLst/>
            <a:rect l="0" t="0" r="0" b="0"/>
            <a:pathLst>
              <a:path w="120651" h="114301">
                <a:moveTo>
                  <a:pt x="120650" y="0"/>
                </a:moveTo>
                <a:lnTo>
                  <a:pt x="95250" y="6350"/>
                </a:lnTo>
                <a:lnTo>
                  <a:pt x="63500" y="25400"/>
                </a:lnTo>
                <a:lnTo>
                  <a:pt x="38100" y="31750"/>
                </a:lnTo>
                <a:lnTo>
                  <a:pt x="12700" y="44450"/>
                </a:lnTo>
                <a:lnTo>
                  <a:pt x="0" y="50800"/>
                </a:lnTo>
                <a:lnTo>
                  <a:pt x="25400" y="76200"/>
                </a:lnTo>
                <a:lnTo>
                  <a:pt x="38100" y="88900"/>
                </a:lnTo>
                <a:lnTo>
                  <a:pt x="69850" y="101600"/>
                </a:lnTo>
                <a:lnTo>
                  <a:pt x="952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1428750" y="334010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69850" y="12700"/>
                </a:moveTo>
                <a:lnTo>
                  <a:pt x="57150" y="0"/>
                </a:lnTo>
                <a:lnTo>
                  <a:pt x="38100" y="0"/>
                </a:lnTo>
                <a:lnTo>
                  <a:pt x="31750" y="12700"/>
                </a:lnTo>
                <a:lnTo>
                  <a:pt x="31750" y="31750"/>
                </a:lnTo>
                <a:lnTo>
                  <a:pt x="44450" y="44450"/>
                </a:lnTo>
                <a:lnTo>
                  <a:pt x="57150" y="31750"/>
                </a:lnTo>
                <a:lnTo>
                  <a:pt x="69850" y="50800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20650"/>
                </a:lnTo>
                <a:lnTo>
                  <a:pt x="63500" y="152400"/>
                </a:lnTo>
                <a:lnTo>
                  <a:pt x="50800" y="165100"/>
                </a:lnTo>
                <a:lnTo>
                  <a:pt x="31750" y="171450"/>
                </a:lnTo>
                <a:lnTo>
                  <a:pt x="12700" y="165100"/>
                </a:lnTo>
                <a:lnTo>
                  <a:pt x="0" y="146050"/>
                </a:lnTo>
                <a:lnTo>
                  <a:pt x="0" y="120650"/>
                </a:lnTo>
                <a:lnTo>
                  <a:pt x="0" y="95250"/>
                </a:lnTo>
                <a:lnTo>
                  <a:pt x="6350" y="82550"/>
                </a:lnTo>
                <a:lnTo>
                  <a:pt x="38100" y="63500"/>
                </a:lnTo>
                <a:lnTo>
                  <a:pt x="444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1739900" y="3168650"/>
            <a:ext cx="234951" cy="222251"/>
          </a:xfrm>
          <a:custGeom>
            <a:avLst/>
            <a:gdLst/>
            <a:ahLst/>
            <a:cxnLst/>
            <a:rect l="0" t="0" r="0" b="0"/>
            <a:pathLst>
              <a:path w="234951" h="222251">
                <a:moveTo>
                  <a:pt x="95250" y="12700"/>
                </a:moveTo>
                <a:lnTo>
                  <a:pt x="76200" y="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38100"/>
                </a:lnTo>
                <a:lnTo>
                  <a:pt x="12700" y="63500"/>
                </a:lnTo>
                <a:lnTo>
                  <a:pt x="6350" y="88900"/>
                </a:lnTo>
                <a:lnTo>
                  <a:pt x="635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2700" y="203200"/>
                </a:lnTo>
                <a:lnTo>
                  <a:pt x="25400" y="215900"/>
                </a:lnTo>
                <a:lnTo>
                  <a:pt x="38100" y="222250"/>
                </a:lnTo>
                <a:lnTo>
                  <a:pt x="63500" y="222250"/>
                </a:lnTo>
                <a:lnTo>
                  <a:pt x="76200" y="215900"/>
                </a:lnTo>
                <a:lnTo>
                  <a:pt x="95250" y="190500"/>
                </a:lnTo>
                <a:lnTo>
                  <a:pt x="114300" y="165100"/>
                </a:lnTo>
                <a:lnTo>
                  <a:pt x="120650" y="146050"/>
                </a:lnTo>
                <a:lnTo>
                  <a:pt x="127000" y="177800"/>
                </a:lnTo>
                <a:lnTo>
                  <a:pt x="133350" y="196850"/>
                </a:lnTo>
                <a:lnTo>
                  <a:pt x="146050" y="209550"/>
                </a:lnTo>
                <a:lnTo>
                  <a:pt x="165100" y="203200"/>
                </a:lnTo>
                <a:lnTo>
                  <a:pt x="171450" y="190500"/>
                </a:lnTo>
                <a:lnTo>
                  <a:pt x="184150" y="158750"/>
                </a:lnTo>
                <a:lnTo>
                  <a:pt x="196850" y="190500"/>
                </a:lnTo>
                <a:lnTo>
                  <a:pt x="203200" y="215900"/>
                </a:lnTo>
                <a:lnTo>
                  <a:pt x="2349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000250" y="334645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1270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63500" y="12700"/>
                </a:lnTo>
                <a:lnTo>
                  <a:pt x="57150" y="25400"/>
                </a:lnTo>
                <a:lnTo>
                  <a:pt x="44450" y="50800"/>
                </a:lnTo>
                <a:lnTo>
                  <a:pt x="25400" y="76200"/>
                </a:lnTo>
                <a:lnTo>
                  <a:pt x="0" y="107950"/>
                </a:lnTo>
                <a:lnTo>
                  <a:pt x="25400" y="114300"/>
                </a:lnTo>
                <a:lnTo>
                  <a:pt x="50800" y="101600"/>
                </a:lnTo>
                <a:lnTo>
                  <a:pt x="82550" y="95250"/>
                </a:lnTo>
                <a:lnTo>
                  <a:pt x="952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2133600" y="3079750"/>
            <a:ext cx="190501" cy="273051"/>
          </a:xfrm>
          <a:custGeom>
            <a:avLst/>
            <a:gdLst/>
            <a:ahLst/>
            <a:cxnLst/>
            <a:rect l="0" t="0" r="0" b="0"/>
            <a:pathLst>
              <a:path w="190501" h="273051">
                <a:moveTo>
                  <a:pt x="127000" y="31750"/>
                </a:moveTo>
                <a:lnTo>
                  <a:pt x="114300" y="12700"/>
                </a:lnTo>
                <a:lnTo>
                  <a:pt x="101600" y="6350"/>
                </a:lnTo>
                <a:lnTo>
                  <a:pt x="88900" y="0"/>
                </a:lnTo>
                <a:lnTo>
                  <a:pt x="69850" y="12700"/>
                </a:lnTo>
                <a:lnTo>
                  <a:pt x="57150" y="31750"/>
                </a:lnTo>
                <a:lnTo>
                  <a:pt x="38100" y="63500"/>
                </a:lnTo>
                <a:lnTo>
                  <a:pt x="31750" y="82550"/>
                </a:lnTo>
                <a:lnTo>
                  <a:pt x="25400" y="95250"/>
                </a:lnTo>
                <a:lnTo>
                  <a:pt x="2540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25400" y="203200"/>
                </a:lnTo>
                <a:lnTo>
                  <a:pt x="38100" y="228600"/>
                </a:lnTo>
                <a:lnTo>
                  <a:pt x="50800" y="247650"/>
                </a:lnTo>
                <a:lnTo>
                  <a:pt x="69850" y="260350"/>
                </a:lnTo>
                <a:lnTo>
                  <a:pt x="88900" y="266700"/>
                </a:lnTo>
                <a:lnTo>
                  <a:pt x="107950" y="273050"/>
                </a:lnTo>
                <a:lnTo>
                  <a:pt x="127000" y="260350"/>
                </a:lnTo>
                <a:lnTo>
                  <a:pt x="152400" y="247650"/>
                </a:lnTo>
                <a:lnTo>
                  <a:pt x="171450" y="228600"/>
                </a:lnTo>
                <a:lnTo>
                  <a:pt x="177800" y="203200"/>
                </a:lnTo>
                <a:lnTo>
                  <a:pt x="184150" y="171450"/>
                </a:lnTo>
                <a:lnTo>
                  <a:pt x="190500" y="152400"/>
                </a:lnTo>
                <a:lnTo>
                  <a:pt x="177800" y="107950"/>
                </a:lnTo>
                <a:lnTo>
                  <a:pt x="171450" y="88900"/>
                </a:lnTo>
                <a:lnTo>
                  <a:pt x="146050" y="63500"/>
                </a:lnTo>
                <a:lnTo>
                  <a:pt x="127000" y="50800"/>
                </a:lnTo>
                <a:lnTo>
                  <a:pt x="107950" y="38100"/>
                </a:lnTo>
                <a:lnTo>
                  <a:pt x="82550" y="31750"/>
                </a:lnTo>
                <a:lnTo>
                  <a:pt x="50800" y="25400"/>
                </a:lnTo>
                <a:lnTo>
                  <a:pt x="19050" y="1905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2451100" y="3054350"/>
            <a:ext cx="273051" cy="438151"/>
          </a:xfrm>
          <a:custGeom>
            <a:avLst/>
            <a:gdLst/>
            <a:ahLst/>
            <a:cxnLst/>
            <a:rect l="0" t="0" r="0" b="0"/>
            <a:pathLst>
              <a:path w="273051" h="438151">
                <a:moveTo>
                  <a:pt x="266700" y="31750"/>
                </a:moveTo>
                <a:lnTo>
                  <a:pt x="273050" y="0"/>
                </a:lnTo>
                <a:lnTo>
                  <a:pt x="247650" y="31750"/>
                </a:lnTo>
                <a:lnTo>
                  <a:pt x="234950" y="44450"/>
                </a:lnTo>
                <a:lnTo>
                  <a:pt x="222250" y="63500"/>
                </a:lnTo>
                <a:lnTo>
                  <a:pt x="209550" y="82550"/>
                </a:lnTo>
                <a:lnTo>
                  <a:pt x="190500" y="101600"/>
                </a:lnTo>
                <a:lnTo>
                  <a:pt x="177800" y="127000"/>
                </a:lnTo>
                <a:lnTo>
                  <a:pt x="158750" y="158750"/>
                </a:lnTo>
                <a:lnTo>
                  <a:pt x="139700" y="184150"/>
                </a:lnTo>
                <a:lnTo>
                  <a:pt x="120650" y="215900"/>
                </a:lnTo>
                <a:lnTo>
                  <a:pt x="101600" y="241300"/>
                </a:lnTo>
                <a:lnTo>
                  <a:pt x="88900" y="273050"/>
                </a:lnTo>
                <a:lnTo>
                  <a:pt x="69850" y="298450"/>
                </a:lnTo>
                <a:lnTo>
                  <a:pt x="57150" y="323850"/>
                </a:lnTo>
                <a:lnTo>
                  <a:pt x="44450" y="342900"/>
                </a:lnTo>
                <a:lnTo>
                  <a:pt x="38100" y="361950"/>
                </a:lnTo>
                <a:lnTo>
                  <a:pt x="25400" y="381000"/>
                </a:lnTo>
                <a:lnTo>
                  <a:pt x="12700" y="406400"/>
                </a:lnTo>
                <a:lnTo>
                  <a:pt x="0" y="438150"/>
                </a:lnTo>
                <a:lnTo>
                  <a:pt x="19050" y="425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2457450" y="3086100"/>
            <a:ext cx="279401" cy="444501"/>
          </a:xfrm>
          <a:custGeom>
            <a:avLst/>
            <a:gdLst/>
            <a:ahLst/>
            <a:cxnLst/>
            <a:rect l="0" t="0" r="0" b="0"/>
            <a:pathLst>
              <a:path w="279401" h="444501">
                <a:moveTo>
                  <a:pt x="1270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31750" y="50800"/>
                </a:lnTo>
                <a:lnTo>
                  <a:pt x="38100" y="69850"/>
                </a:lnTo>
                <a:lnTo>
                  <a:pt x="50800" y="95250"/>
                </a:lnTo>
                <a:lnTo>
                  <a:pt x="63500" y="114300"/>
                </a:lnTo>
                <a:lnTo>
                  <a:pt x="76200" y="139700"/>
                </a:lnTo>
                <a:lnTo>
                  <a:pt x="95250" y="165100"/>
                </a:lnTo>
                <a:lnTo>
                  <a:pt x="107950" y="190500"/>
                </a:lnTo>
                <a:lnTo>
                  <a:pt x="127000" y="209550"/>
                </a:lnTo>
                <a:lnTo>
                  <a:pt x="139700" y="234950"/>
                </a:lnTo>
                <a:lnTo>
                  <a:pt x="158750" y="254000"/>
                </a:lnTo>
                <a:lnTo>
                  <a:pt x="177800" y="273050"/>
                </a:lnTo>
                <a:lnTo>
                  <a:pt x="190500" y="292100"/>
                </a:lnTo>
                <a:lnTo>
                  <a:pt x="203200" y="304800"/>
                </a:lnTo>
                <a:lnTo>
                  <a:pt x="215900" y="323850"/>
                </a:lnTo>
                <a:lnTo>
                  <a:pt x="241300" y="355600"/>
                </a:lnTo>
                <a:lnTo>
                  <a:pt x="260350" y="381000"/>
                </a:lnTo>
                <a:lnTo>
                  <a:pt x="273050" y="406400"/>
                </a:lnTo>
                <a:lnTo>
                  <a:pt x="279400" y="425450"/>
                </a:lnTo>
                <a:lnTo>
                  <a:pt x="279400" y="444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2946400" y="297180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3181350" y="29972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092450" y="297815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95250" y="25400"/>
                </a:moveTo>
                <a:lnTo>
                  <a:pt x="82550" y="6350"/>
                </a:lnTo>
                <a:lnTo>
                  <a:pt x="69850" y="0"/>
                </a:lnTo>
                <a:lnTo>
                  <a:pt x="44450" y="0"/>
                </a:lnTo>
                <a:lnTo>
                  <a:pt x="25400" y="635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12700" y="120650"/>
                </a:lnTo>
                <a:lnTo>
                  <a:pt x="25400" y="127000"/>
                </a:lnTo>
                <a:lnTo>
                  <a:pt x="38100" y="133350"/>
                </a:lnTo>
                <a:lnTo>
                  <a:pt x="76200" y="127000"/>
                </a:lnTo>
                <a:lnTo>
                  <a:pt x="88900" y="114300"/>
                </a:lnTo>
                <a:lnTo>
                  <a:pt x="95250" y="101600"/>
                </a:lnTo>
                <a:lnTo>
                  <a:pt x="95250" y="69850"/>
                </a:lnTo>
                <a:lnTo>
                  <a:pt x="95250" y="44450"/>
                </a:lnTo>
                <a:lnTo>
                  <a:pt x="88900" y="31750"/>
                </a:lnTo>
                <a:lnTo>
                  <a:pt x="76200" y="19050"/>
                </a:lnTo>
                <a:lnTo>
                  <a:pt x="63500" y="12700"/>
                </a:lnTo>
                <a:lnTo>
                  <a:pt x="57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3270250" y="2984500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50800" y="25400"/>
                </a:moveTo>
                <a:lnTo>
                  <a:pt x="44450" y="6350"/>
                </a:lnTo>
                <a:lnTo>
                  <a:pt x="31750" y="0"/>
                </a:lnTo>
                <a:lnTo>
                  <a:pt x="1905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27000"/>
                </a:lnTo>
                <a:lnTo>
                  <a:pt x="44450" y="120650"/>
                </a:lnTo>
                <a:lnTo>
                  <a:pt x="57150" y="101600"/>
                </a:lnTo>
                <a:lnTo>
                  <a:pt x="63500" y="76200"/>
                </a:lnTo>
                <a:lnTo>
                  <a:pt x="63500" y="44450"/>
                </a:lnTo>
                <a:lnTo>
                  <a:pt x="57150" y="25400"/>
                </a:lnTo>
                <a:lnTo>
                  <a:pt x="44450" y="1270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3390900" y="297180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63500" y="25400"/>
                </a:moveTo>
                <a:lnTo>
                  <a:pt x="57150" y="12700"/>
                </a:lnTo>
                <a:lnTo>
                  <a:pt x="38100" y="19050"/>
                </a:lnTo>
                <a:lnTo>
                  <a:pt x="25400" y="25400"/>
                </a:lnTo>
                <a:lnTo>
                  <a:pt x="12700" y="4445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25400" y="120650"/>
                </a:lnTo>
                <a:lnTo>
                  <a:pt x="38100" y="127000"/>
                </a:lnTo>
                <a:lnTo>
                  <a:pt x="57150" y="120650"/>
                </a:lnTo>
                <a:lnTo>
                  <a:pt x="69850" y="107950"/>
                </a:lnTo>
                <a:lnTo>
                  <a:pt x="82550" y="88900"/>
                </a:lnTo>
                <a:lnTo>
                  <a:pt x="88900" y="69850"/>
                </a:lnTo>
                <a:lnTo>
                  <a:pt x="82550" y="44450"/>
                </a:lnTo>
                <a:lnTo>
                  <a:pt x="82550" y="25400"/>
                </a:lnTo>
                <a:lnTo>
                  <a:pt x="76200" y="12700"/>
                </a:ln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3562350" y="3016250"/>
            <a:ext cx="82551" cy="184151"/>
          </a:xfrm>
          <a:custGeom>
            <a:avLst/>
            <a:gdLst/>
            <a:ahLst/>
            <a:cxnLst/>
            <a:rect l="0" t="0" r="0" b="0"/>
            <a:pathLst>
              <a:path w="82551" h="184151">
                <a:moveTo>
                  <a:pt x="4445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38100" y="63500"/>
                </a:lnTo>
                <a:lnTo>
                  <a:pt x="50800" y="57150"/>
                </a:lnTo>
                <a:lnTo>
                  <a:pt x="50800" y="38100"/>
                </a:lnTo>
                <a:lnTo>
                  <a:pt x="63500" y="63500"/>
                </a:lnTo>
                <a:lnTo>
                  <a:pt x="69850" y="95250"/>
                </a:lnTo>
                <a:lnTo>
                  <a:pt x="76200" y="127000"/>
                </a:lnTo>
                <a:lnTo>
                  <a:pt x="76200" y="158750"/>
                </a:lnTo>
                <a:lnTo>
                  <a:pt x="69850" y="171450"/>
                </a:lnTo>
                <a:lnTo>
                  <a:pt x="50800" y="184150"/>
                </a:lnTo>
                <a:lnTo>
                  <a:pt x="31750" y="177800"/>
                </a:lnTo>
                <a:lnTo>
                  <a:pt x="25400" y="165100"/>
                </a:lnTo>
                <a:lnTo>
                  <a:pt x="25400" y="127000"/>
                </a:lnTo>
                <a:lnTo>
                  <a:pt x="38100" y="107950"/>
                </a:lnTo>
                <a:lnTo>
                  <a:pt x="44450" y="95250"/>
                </a:lnTo>
                <a:lnTo>
                  <a:pt x="57150" y="88900"/>
                </a:lnTo>
                <a:lnTo>
                  <a:pt x="825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3790950" y="2927350"/>
            <a:ext cx="196851" cy="158751"/>
          </a:xfrm>
          <a:custGeom>
            <a:avLst/>
            <a:gdLst/>
            <a:ahLst/>
            <a:cxnLst/>
            <a:rect l="0" t="0" r="0" b="0"/>
            <a:pathLst>
              <a:path w="196851" h="158751">
                <a:moveTo>
                  <a:pt x="44450" y="38100"/>
                </a:moveTo>
                <a:lnTo>
                  <a:pt x="50800" y="25400"/>
                </a:lnTo>
                <a:lnTo>
                  <a:pt x="57150" y="1270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0" y="44450"/>
                </a:lnTo>
                <a:lnTo>
                  <a:pt x="0" y="69850"/>
                </a:lnTo>
                <a:lnTo>
                  <a:pt x="6350" y="101600"/>
                </a:lnTo>
                <a:lnTo>
                  <a:pt x="12700" y="127000"/>
                </a:lnTo>
                <a:lnTo>
                  <a:pt x="19050" y="139700"/>
                </a:lnTo>
                <a:lnTo>
                  <a:pt x="31750" y="146050"/>
                </a:lnTo>
                <a:lnTo>
                  <a:pt x="44450" y="152400"/>
                </a:lnTo>
                <a:lnTo>
                  <a:pt x="57150" y="146050"/>
                </a:lnTo>
                <a:lnTo>
                  <a:pt x="69850" y="139700"/>
                </a:lnTo>
                <a:lnTo>
                  <a:pt x="82550" y="127000"/>
                </a:lnTo>
                <a:lnTo>
                  <a:pt x="95250" y="101600"/>
                </a:lnTo>
                <a:lnTo>
                  <a:pt x="107950" y="133350"/>
                </a:lnTo>
                <a:lnTo>
                  <a:pt x="114300" y="146050"/>
                </a:lnTo>
                <a:lnTo>
                  <a:pt x="133350" y="139700"/>
                </a:lnTo>
                <a:lnTo>
                  <a:pt x="152400" y="107950"/>
                </a:lnTo>
                <a:lnTo>
                  <a:pt x="171450" y="139700"/>
                </a:lnTo>
                <a:lnTo>
                  <a:pt x="177800" y="152400"/>
                </a:lnTo>
                <a:lnTo>
                  <a:pt x="1968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4013200" y="3073400"/>
            <a:ext cx="95251" cy="63501"/>
          </a:xfrm>
          <a:custGeom>
            <a:avLst/>
            <a:gdLst/>
            <a:ahLst/>
            <a:cxnLst/>
            <a:rect l="0" t="0" r="0" b="0"/>
            <a:pathLst>
              <a:path w="95251" h="63501">
                <a:moveTo>
                  <a:pt x="0" y="6350"/>
                </a:moveTo>
                <a:lnTo>
                  <a:pt x="1905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50800" y="57150"/>
                </a:lnTo>
                <a:lnTo>
                  <a:pt x="76200" y="50800"/>
                </a:lnTo>
                <a:lnTo>
                  <a:pt x="952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4159250" y="2933700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63500" y="12700"/>
                </a:move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31750" y="120650"/>
                </a:lnTo>
                <a:lnTo>
                  <a:pt x="44450" y="133350"/>
                </a:lnTo>
                <a:lnTo>
                  <a:pt x="63500" y="139700"/>
                </a:lnTo>
                <a:lnTo>
                  <a:pt x="88900" y="146050"/>
                </a:lnTo>
                <a:lnTo>
                  <a:pt x="107950" y="127000"/>
                </a:lnTo>
                <a:lnTo>
                  <a:pt x="127000" y="101600"/>
                </a:lnTo>
                <a:lnTo>
                  <a:pt x="139700" y="76200"/>
                </a:lnTo>
                <a:lnTo>
                  <a:pt x="146050" y="50800"/>
                </a:lnTo>
                <a:lnTo>
                  <a:pt x="146050" y="31750"/>
                </a:lnTo>
                <a:lnTo>
                  <a:pt x="139700" y="19050"/>
                </a:lnTo>
                <a:lnTo>
                  <a:pt x="120650" y="0"/>
                </a:lnTo>
                <a:lnTo>
                  <a:pt x="95250" y="0"/>
                </a:lnTo>
                <a:lnTo>
                  <a:pt x="6350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2857500" y="3200400"/>
            <a:ext cx="1587501" cy="82551"/>
          </a:xfrm>
          <a:custGeom>
            <a:avLst/>
            <a:gdLst/>
            <a:ahLst/>
            <a:cxnLst/>
            <a:rect l="0" t="0" r="0" b="0"/>
            <a:pathLst>
              <a:path w="1587501" h="82551">
                <a:moveTo>
                  <a:pt x="0" y="82550"/>
                </a:moveTo>
                <a:lnTo>
                  <a:pt x="25400" y="76200"/>
                </a:lnTo>
                <a:lnTo>
                  <a:pt x="57150" y="76200"/>
                </a:lnTo>
                <a:lnTo>
                  <a:pt x="95250" y="69850"/>
                </a:lnTo>
                <a:lnTo>
                  <a:pt x="120650" y="69850"/>
                </a:lnTo>
                <a:lnTo>
                  <a:pt x="146050" y="69850"/>
                </a:lnTo>
                <a:lnTo>
                  <a:pt x="177800" y="69850"/>
                </a:lnTo>
                <a:lnTo>
                  <a:pt x="222250" y="63500"/>
                </a:lnTo>
                <a:lnTo>
                  <a:pt x="266700" y="63500"/>
                </a:lnTo>
                <a:lnTo>
                  <a:pt x="311150" y="57150"/>
                </a:lnTo>
                <a:lnTo>
                  <a:pt x="361950" y="50800"/>
                </a:lnTo>
                <a:lnTo>
                  <a:pt x="412750" y="50800"/>
                </a:lnTo>
                <a:lnTo>
                  <a:pt x="469900" y="44450"/>
                </a:lnTo>
                <a:lnTo>
                  <a:pt x="527050" y="44450"/>
                </a:lnTo>
                <a:lnTo>
                  <a:pt x="584200" y="38100"/>
                </a:lnTo>
                <a:lnTo>
                  <a:pt x="641350" y="38100"/>
                </a:lnTo>
                <a:lnTo>
                  <a:pt x="698500" y="38100"/>
                </a:lnTo>
                <a:lnTo>
                  <a:pt x="749300" y="31750"/>
                </a:lnTo>
                <a:lnTo>
                  <a:pt x="806450" y="31750"/>
                </a:lnTo>
                <a:lnTo>
                  <a:pt x="863600" y="31750"/>
                </a:lnTo>
                <a:lnTo>
                  <a:pt x="914400" y="31750"/>
                </a:lnTo>
                <a:lnTo>
                  <a:pt x="971550" y="31750"/>
                </a:lnTo>
                <a:lnTo>
                  <a:pt x="1022350" y="25400"/>
                </a:lnTo>
                <a:lnTo>
                  <a:pt x="1073150" y="25400"/>
                </a:lnTo>
                <a:lnTo>
                  <a:pt x="1123950" y="25400"/>
                </a:lnTo>
                <a:lnTo>
                  <a:pt x="1168400" y="19050"/>
                </a:lnTo>
                <a:lnTo>
                  <a:pt x="1212850" y="19050"/>
                </a:lnTo>
                <a:lnTo>
                  <a:pt x="1257300" y="19050"/>
                </a:lnTo>
                <a:lnTo>
                  <a:pt x="1295400" y="19050"/>
                </a:lnTo>
                <a:lnTo>
                  <a:pt x="1333500" y="19050"/>
                </a:lnTo>
                <a:lnTo>
                  <a:pt x="1371600" y="19050"/>
                </a:lnTo>
                <a:lnTo>
                  <a:pt x="1403350" y="19050"/>
                </a:lnTo>
                <a:lnTo>
                  <a:pt x="1428750" y="19050"/>
                </a:lnTo>
                <a:lnTo>
                  <a:pt x="1454150" y="12700"/>
                </a:lnTo>
                <a:lnTo>
                  <a:pt x="1479550" y="12700"/>
                </a:lnTo>
                <a:lnTo>
                  <a:pt x="1504950" y="6350"/>
                </a:lnTo>
                <a:lnTo>
                  <a:pt x="1549400" y="6350"/>
                </a:lnTo>
                <a:lnTo>
                  <a:pt x="1581150" y="0"/>
                </a:lnTo>
                <a:lnTo>
                  <a:pt x="1587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213100" y="3321050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1270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196850"/>
                </a:lnTo>
                <a:lnTo>
                  <a:pt x="12700" y="209550"/>
                </a:lnTo>
                <a:lnTo>
                  <a:pt x="381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3390900" y="332740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6350" y="18415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3416300" y="3403600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101600" y="0"/>
                </a:moveTo>
                <a:lnTo>
                  <a:pt x="69850" y="12700"/>
                </a:lnTo>
                <a:lnTo>
                  <a:pt x="50800" y="25400"/>
                </a:lnTo>
                <a:lnTo>
                  <a:pt x="25400" y="31750"/>
                </a:lnTo>
                <a:lnTo>
                  <a:pt x="6350" y="44450"/>
                </a:lnTo>
                <a:lnTo>
                  <a:pt x="0" y="57150"/>
                </a:lnTo>
                <a:lnTo>
                  <a:pt x="19050" y="69850"/>
                </a:lnTo>
                <a:lnTo>
                  <a:pt x="44450" y="76200"/>
                </a:lnTo>
                <a:lnTo>
                  <a:pt x="69850" y="762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46050" y="69850"/>
                </a:lnTo>
                <a:lnTo>
                  <a:pt x="152400" y="57150"/>
                </a:lnTo>
                <a:lnTo>
                  <a:pt x="152400" y="38100"/>
                </a:lnTo>
                <a:lnTo>
                  <a:pt x="127000" y="31750"/>
                </a:lnTo>
                <a:lnTo>
                  <a:pt x="107950" y="44450"/>
                </a:lnTo>
                <a:lnTo>
                  <a:pt x="95250" y="63500"/>
                </a:lnTo>
                <a:lnTo>
                  <a:pt x="101600" y="82550"/>
                </a:lnTo>
                <a:lnTo>
                  <a:pt x="107950" y="95250"/>
                </a:lnTo>
                <a:lnTo>
                  <a:pt x="127000" y="107950"/>
                </a:lnTo>
                <a:lnTo>
                  <a:pt x="158750" y="95250"/>
                </a:lnTo>
                <a:lnTo>
                  <a:pt x="177800" y="107950"/>
                </a:lnTo>
                <a:lnTo>
                  <a:pt x="190500" y="139700"/>
                </a:lnTo>
                <a:lnTo>
                  <a:pt x="190500" y="165100"/>
                </a:lnTo>
                <a:lnTo>
                  <a:pt x="177800" y="196850"/>
                </a:lnTo>
                <a:lnTo>
                  <a:pt x="165100" y="215900"/>
                </a:lnTo>
                <a:lnTo>
                  <a:pt x="152400" y="222250"/>
                </a:lnTo>
                <a:lnTo>
                  <a:pt x="133350" y="228600"/>
                </a:lnTo>
                <a:lnTo>
                  <a:pt x="114300" y="228600"/>
                </a:lnTo>
                <a:lnTo>
                  <a:pt x="107950" y="215900"/>
                </a:lnTo>
                <a:lnTo>
                  <a:pt x="95250" y="196850"/>
                </a:lnTo>
                <a:lnTo>
                  <a:pt x="95250" y="177800"/>
                </a:lnTo>
                <a:lnTo>
                  <a:pt x="101600" y="158750"/>
                </a:lnTo>
                <a:lnTo>
                  <a:pt x="114300" y="133350"/>
                </a:lnTo>
                <a:lnTo>
                  <a:pt x="146050" y="107950"/>
                </a:lnTo>
                <a:lnTo>
                  <a:pt x="1587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3816350" y="3276600"/>
            <a:ext cx="215901" cy="171451"/>
          </a:xfrm>
          <a:custGeom>
            <a:avLst/>
            <a:gdLst/>
            <a:ahLst/>
            <a:cxnLst/>
            <a:rect l="0" t="0" r="0" b="0"/>
            <a:pathLst>
              <a:path w="215901" h="171451">
                <a:moveTo>
                  <a:pt x="76200" y="0"/>
                </a:moveTo>
                <a:lnTo>
                  <a:pt x="69850" y="12700"/>
                </a:lnTo>
                <a:lnTo>
                  <a:pt x="50800" y="12700"/>
                </a:lnTo>
                <a:lnTo>
                  <a:pt x="25400" y="25400"/>
                </a:lnTo>
                <a:lnTo>
                  <a:pt x="1270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2400"/>
                </a:lnTo>
                <a:lnTo>
                  <a:pt x="25400" y="165100"/>
                </a:lnTo>
                <a:lnTo>
                  <a:pt x="44450" y="171450"/>
                </a:lnTo>
                <a:lnTo>
                  <a:pt x="63500" y="171450"/>
                </a:lnTo>
                <a:lnTo>
                  <a:pt x="95250" y="133350"/>
                </a:lnTo>
                <a:lnTo>
                  <a:pt x="101600" y="114300"/>
                </a:lnTo>
                <a:lnTo>
                  <a:pt x="114300" y="146050"/>
                </a:lnTo>
                <a:lnTo>
                  <a:pt x="120650" y="171450"/>
                </a:lnTo>
                <a:lnTo>
                  <a:pt x="139700" y="165100"/>
                </a:lnTo>
                <a:lnTo>
                  <a:pt x="152400" y="139700"/>
                </a:lnTo>
                <a:lnTo>
                  <a:pt x="158750" y="120650"/>
                </a:lnTo>
                <a:lnTo>
                  <a:pt x="190500" y="146050"/>
                </a:lnTo>
                <a:lnTo>
                  <a:pt x="2159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64" name="SMARTINK"/>
          <p:cNvSpPr/>
          <p:nvPr/>
        </p:nvSpPr>
        <p:spPr bwMode="auto">
          <a:xfrm>
            <a:off x="4064000" y="3448050"/>
            <a:ext cx="107951" cy="76201"/>
          </a:xfrm>
          <a:custGeom>
            <a:avLst/>
            <a:gdLst/>
            <a:ahLst/>
            <a:cxnLst/>
            <a:rect l="0" t="0" r="0" b="0"/>
            <a:pathLst>
              <a:path w="107951" h="76201">
                <a:moveTo>
                  <a:pt x="12700" y="0"/>
                </a:moveTo>
                <a:lnTo>
                  <a:pt x="31750" y="6350"/>
                </a:lnTo>
                <a:lnTo>
                  <a:pt x="1905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50800" y="76200"/>
                </a:lnTo>
                <a:lnTo>
                  <a:pt x="76200" y="69850"/>
                </a:lnTo>
                <a:lnTo>
                  <a:pt x="1079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65" name="SMARTINK"/>
          <p:cNvSpPr/>
          <p:nvPr/>
        </p:nvSpPr>
        <p:spPr bwMode="auto">
          <a:xfrm>
            <a:off x="4229100" y="3276600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95250" y="63500"/>
                </a:moveTo>
                <a:lnTo>
                  <a:pt x="88900" y="38100"/>
                </a:lnTo>
                <a:lnTo>
                  <a:pt x="82550" y="25400"/>
                </a:lnTo>
                <a:lnTo>
                  <a:pt x="69850" y="19050"/>
                </a:lnTo>
                <a:lnTo>
                  <a:pt x="44450" y="19050"/>
                </a:lnTo>
                <a:lnTo>
                  <a:pt x="19050" y="31750"/>
                </a:lnTo>
                <a:lnTo>
                  <a:pt x="12700" y="44450"/>
                </a:lnTo>
                <a:lnTo>
                  <a:pt x="0" y="69850"/>
                </a:lnTo>
                <a:lnTo>
                  <a:pt x="0" y="107950"/>
                </a:lnTo>
                <a:lnTo>
                  <a:pt x="19050" y="146050"/>
                </a:lnTo>
                <a:lnTo>
                  <a:pt x="38100" y="165100"/>
                </a:lnTo>
                <a:lnTo>
                  <a:pt x="63500" y="177800"/>
                </a:lnTo>
                <a:lnTo>
                  <a:pt x="82550" y="184150"/>
                </a:lnTo>
                <a:lnTo>
                  <a:pt x="114300" y="171450"/>
                </a:lnTo>
                <a:lnTo>
                  <a:pt x="133350" y="152400"/>
                </a:lnTo>
                <a:lnTo>
                  <a:pt x="152400" y="133350"/>
                </a:lnTo>
                <a:lnTo>
                  <a:pt x="158750" y="107950"/>
                </a:lnTo>
                <a:lnTo>
                  <a:pt x="158750" y="82550"/>
                </a:lnTo>
                <a:lnTo>
                  <a:pt x="152400" y="57150"/>
                </a:lnTo>
                <a:lnTo>
                  <a:pt x="133350" y="31750"/>
                </a:lnTo>
                <a:lnTo>
                  <a:pt x="107950" y="1270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0" name="SMARTINK"/>
          <p:cNvSpPr/>
          <p:nvPr/>
        </p:nvSpPr>
        <p:spPr bwMode="auto">
          <a:xfrm>
            <a:off x="3340100" y="3263900"/>
            <a:ext cx="1193801" cy="425451"/>
          </a:xfrm>
          <a:custGeom>
            <a:avLst/>
            <a:gdLst/>
            <a:ahLst/>
            <a:cxnLst/>
            <a:rect l="0" t="0" r="0" b="0"/>
            <a:pathLst>
              <a:path w="1193801" h="425451">
                <a:moveTo>
                  <a:pt x="0" y="425450"/>
                </a:moveTo>
                <a:lnTo>
                  <a:pt x="25400" y="412750"/>
                </a:lnTo>
                <a:lnTo>
                  <a:pt x="50800" y="400050"/>
                </a:lnTo>
                <a:lnTo>
                  <a:pt x="69850" y="393700"/>
                </a:lnTo>
                <a:lnTo>
                  <a:pt x="82550" y="387350"/>
                </a:lnTo>
                <a:lnTo>
                  <a:pt x="101600" y="381000"/>
                </a:lnTo>
                <a:lnTo>
                  <a:pt x="127000" y="368300"/>
                </a:lnTo>
                <a:lnTo>
                  <a:pt x="152400" y="361950"/>
                </a:lnTo>
                <a:lnTo>
                  <a:pt x="177800" y="349250"/>
                </a:lnTo>
                <a:lnTo>
                  <a:pt x="209550" y="330200"/>
                </a:lnTo>
                <a:lnTo>
                  <a:pt x="247650" y="317500"/>
                </a:lnTo>
                <a:lnTo>
                  <a:pt x="285750" y="304800"/>
                </a:lnTo>
                <a:lnTo>
                  <a:pt x="323850" y="285750"/>
                </a:lnTo>
                <a:lnTo>
                  <a:pt x="361950" y="273050"/>
                </a:lnTo>
                <a:lnTo>
                  <a:pt x="406400" y="260350"/>
                </a:lnTo>
                <a:lnTo>
                  <a:pt x="457200" y="241300"/>
                </a:lnTo>
                <a:lnTo>
                  <a:pt x="501650" y="228600"/>
                </a:lnTo>
                <a:lnTo>
                  <a:pt x="552450" y="209550"/>
                </a:lnTo>
                <a:lnTo>
                  <a:pt x="603250" y="196850"/>
                </a:lnTo>
                <a:lnTo>
                  <a:pt x="647700" y="177800"/>
                </a:lnTo>
                <a:lnTo>
                  <a:pt x="698500" y="165100"/>
                </a:lnTo>
                <a:lnTo>
                  <a:pt x="742950" y="152400"/>
                </a:lnTo>
                <a:lnTo>
                  <a:pt x="787400" y="133350"/>
                </a:lnTo>
                <a:lnTo>
                  <a:pt x="831850" y="120650"/>
                </a:lnTo>
                <a:lnTo>
                  <a:pt x="869950" y="107950"/>
                </a:lnTo>
                <a:lnTo>
                  <a:pt x="908050" y="95250"/>
                </a:lnTo>
                <a:lnTo>
                  <a:pt x="946150" y="82550"/>
                </a:lnTo>
                <a:lnTo>
                  <a:pt x="984250" y="76200"/>
                </a:lnTo>
                <a:lnTo>
                  <a:pt x="1016000" y="63500"/>
                </a:lnTo>
                <a:lnTo>
                  <a:pt x="1047750" y="50800"/>
                </a:lnTo>
                <a:lnTo>
                  <a:pt x="1073150" y="44450"/>
                </a:lnTo>
                <a:lnTo>
                  <a:pt x="1098550" y="38100"/>
                </a:lnTo>
                <a:lnTo>
                  <a:pt x="1117600" y="31750"/>
                </a:lnTo>
                <a:lnTo>
                  <a:pt x="1136650" y="25400"/>
                </a:lnTo>
                <a:lnTo>
                  <a:pt x="1162050" y="12700"/>
                </a:lnTo>
                <a:lnTo>
                  <a:pt x="1187450" y="0"/>
                </a:lnTo>
                <a:lnTo>
                  <a:pt x="11938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1" name="SMARTINK"/>
          <p:cNvSpPr/>
          <p:nvPr/>
        </p:nvSpPr>
        <p:spPr bwMode="auto">
          <a:xfrm>
            <a:off x="1263650" y="3041650"/>
            <a:ext cx="1123951" cy="501651"/>
          </a:xfrm>
          <a:custGeom>
            <a:avLst/>
            <a:gdLst/>
            <a:ahLst/>
            <a:cxnLst/>
            <a:rect l="0" t="0" r="0" b="0"/>
            <a:pathLst>
              <a:path w="1123951" h="501651">
                <a:moveTo>
                  <a:pt x="19050" y="501650"/>
                </a:moveTo>
                <a:lnTo>
                  <a:pt x="0" y="501650"/>
                </a:lnTo>
                <a:lnTo>
                  <a:pt x="19050" y="488950"/>
                </a:lnTo>
                <a:lnTo>
                  <a:pt x="31750" y="476250"/>
                </a:lnTo>
                <a:lnTo>
                  <a:pt x="50800" y="463550"/>
                </a:lnTo>
                <a:lnTo>
                  <a:pt x="76200" y="450850"/>
                </a:lnTo>
                <a:lnTo>
                  <a:pt x="101600" y="438150"/>
                </a:lnTo>
                <a:lnTo>
                  <a:pt x="133350" y="419100"/>
                </a:lnTo>
                <a:lnTo>
                  <a:pt x="165100" y="406400"/>
                </a:lnTo>
                <a:lnTo>
                  <a:pt x="203200" y="387350"/>
                </a:lnTo>
                <a:lnTo>
                  <a:pt x="247650" y="361950"/>
                </a:lnTo>
                <a:lnTo>
                  <a:pt x="298450" y="342900"/>
                </a:lnTo>
                <a:lnTo>
                  <a:pt x="349250" y="317500"/>
                </a:lnTo>
                <a:lnTo>
                  <a:pt x="400050" y="298450"/>
                </a:lnTo>
                <a:lnTo>
                  <a:pt x="457200" y="273050"/>
                </a:lnTo>
                <a:lnTo>
                  <a:pt x="514350" y="247650"/>
                </a:lnTo>
                <a:lnTo>
                  <a:pt x="571500" y="222250"/>
                </a:lnTo>
                <a:lnTo>
                  <a:pt x="628650" y="203200"/>
                </a:lnTo>
                <a:lnTo>
                  <a:pt x="685800" y="177800"/>
                </a:lnTo>
                <a:lnTo>
                  <a:pt x="742950" y="152400"/>
                </a:lnTo>
                <a:lnTo>
                  <a:pt x="793750" y="133350"/>
                </a:lnTo>
                <a:lnTo>
                  <a:pt x="850900" y="114300"/>
                </a:lnTo>
                <a:lnTo>
                  <a:pt x="895350" y="95250"/>
                </a:lnTo>
                <a:lnTo>
                  <a:pt x="939800" y="76200"/>
                </a:lnTo>
                <a:lnTo>
                  <a:pt x="984250" y="63500"/>
                </a:lnTo>
                <a:lnTo>
                  <a:pt x="1016000" y="50800"/>
                </a:lnTo>
                <a:lnTo>
                  <a:pt x="1047750" y="38100"/>
                </a:lnTo>
                <a:lnTo>
                  <a:pt x="1073150" y="25400"/>
                </a:lnTo>
                <a:lnTo>
                  <a:pt x="1092200" y="19050"/>
                </a:lnTo>
                <a:lnTo>
                  <a:pt x="1123950" y="0"/>
                </a:lnTo>
                <a:lnTo>
                  <a:pt x="11176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2" name="SMARTINK"/>
          <p:cNvSpPr/>
          <p:nvPr/>
        </p:nvSpPr>
        <p:spPr bwMode="auto">
          <a:xfrm>
            <a:off x="4610100" y="3028950"/>
            <a:ext cx="273051" cy="482601"/>
          </a:xfrm>
          <a:custGeom>
            <a:avLst/>
            <a:gdLst/>
            <a:ahLst/>
            <a:cxnLst/>
            <a:rect l="0" t="0" r="0" b="0"/>
            <a:pathLst>
              <a:path w="273051" h="482601">
                <a:moveTo>
                  <a:pt x="273050" y="0"/>
                </a:moveTo>
                <a:lnTo>
                  <a:pt x="254000" y="19050"/>
                </a:lnTo>
                <a:lnTo>
                  <a:pt x="241300" y="50800"/>
                </a:lnTo>
                <a:lnTo>
                  <a:pt x="228600" y="63500"/>
                </a:lnTo>
                <a:lnTo>
                  <a:pt x="222250" y="82550"/>
                </a:lnTo>
                <a:lnTo>
                  <a:pt x="209550" y="107950"/>
                </a:lnTo>
                <a:lnTo>
                  <a:pt x="196850" y="127000"/>
                </a:lnTo>
                <a:lnTo>
                  <a:pt x="177800" y="152400"/>
                </a:lnTo>
                <a:lnTo>
                  <a:pt x="165100" y="177800"/>
                </a:lnTo>
                <a:lnTo>
                  <a:pt x="146050" y="203200"/>
                </a:lnTo>
                <a:lnTo>
                  <a:pt x="133350" y="228600"/>
                </a:lnTo>
                <a:lnTo>
                  <a:pt x="120650" y="254000"/>
                </a:lnTo>
                <a:lnTo>
                  <a:pt x="101600" y="279400"/>
                </a:lnTo>
                <a:lnTo>
                  <a:pt x="88900" y="304800"/>
                </a:lnTo>
                <a:lnTo>
                  <a:pt x="76200" y="330200"/>
                </a:lnTo>
                <a:lnTo>
                  <a:pt x="63500" y="349250"/>
                </a:lnTo>
                <a:lnTo>
                  <a:pt x="57150" y="374650"/>
                </a:lnTo>
                <a:lnTo>
                  <a:pt x="44450" y="387350"/>
                </a:lnTo>
                <a:lnTo>
                  <a:pt x="31750" y="406400"/>
                </a:lnTo>
                <a:lnTo>
                  <a:pt x="19050" y="438150"/>
                </a:lnTo>
                <a:lnTo>
                  <a:pt x="12700" y="457200"/>
                </a:lnTo>
                <a:lnTo>
                  <a:pt x="0" y="482600"/>
                </a:lnTo>
                <a:lnTo>
                  <a:pt x="19050" y="450850"/>
                </a:lnTo>
                <a:lnTo>
                  <a:pt x="25400" y="450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3" name="SMARTINK"/>
          <p:cNvSpPr/>
          <p:nvPr/>
        </p:nvSpPr>
        <p:spPr bwMode="auto">
          <a:xfrm>
            <a:off x="4635500" y="3048000"/>
            <a:ext cx="292101" cy="412751"/>
          </a:xfrm>
          <a:custGeom>
            <a:avLst/>
            <a:gdLst/>
            <a:ahLst/>
            <a:cxnLst/>
            <a:rect l="0" t="0" r="0" b="0"/>
            <a:pathLst>
              <a:path w="292101" h="412751">
                <a:moveTo>
                  <a:pt x="12700" y="19050"/>
                </a:moveTo>
                <a:lnTo>
                  <a:pt x="0" y="0"/>
                </a:lnTo>
                <a:lnTo>
                  <a:pt x="38100" y="31750"/>
                </a:lnTo>
                <a:lnTo>
                  <a:pt x="50800" y="44450"/>
                </a:lnTo>
                <a:lnTo>
                  <a:pt x="63500" y="63500"/>
                </a:lnTo>
                <a:lnTo>
                  <a:pt x="76200" y="82550"/>
                </a:lnTo>
                <a:lnTo>
                  <a:pt x="88900" y="101600"/>
                </a:lnTo>
                <a:lnTo>
                  <a:pt x="107950" y="120650"/>
                </a:lnTo>
                <a:lnTo>
                  <a:pt x="120650" y="146050"/>
                </a:lnTo>
                <a:lnTo>
                  <a:pt x="133350" y="171450"/>
                </a:lnTo>
                <a:lnTo>
                  <a:pt x="152400" y="196850"/>
                </a:lnTo>
                <a:lnTo>
                  <a:pt x="165100" y="222250"/>
                </a:lnTo>
                <a:lnTo>
                  <a:pt x="177800" y="241300"/>
                </a:lnTo>
                <a:lnTo>
                  <a:pt x="190500" y="266700"/>
                </a:lnTo>
                <a:lnTo>
                  <a:pt x="203200" y="285750"/>
                </a:lnTo>
                <a:lnTo>
                  <a:pt x="215900" y="304800"/>
                </a:lnTo>
                <a:lnTo>
                  <a:pt x="241300" y="336550"/>
                </a:lnTo>
                <a:lnTo>
                  <a:pt x="254000" y="361950"/>
                </a:lnTo>
                <a:lnTo>
                  <a:pt x="273050" y="387350"/>
                </a:lnTo>
                <a:lnTo>
                  <a:pt x="279400" y="400050"/>
                </a:lnTo>
                <a:lnTo>
                  <a:pt x="292100" y="412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4" name="SMARTINK"/>
          <p:cNvSpPr/>
          <p:nvPr/>
        </p:nvSpPr>
        <p:spPr bwMode="auto">
          <a:xfrm>
            <a:off x="4984750" y="3124200"/>
            <a:ext cx="1466851" cy="82551"/>
          </a:xfrm>
          <a:custGeom>
            <a:avLst/>
            <a:gdLst/>
            <a:ahLst/>
            <a:cxnLst/>
            <a:rect l="0" t="0" r="0" b="0"/>
            <a:pathLst>
              <a:path w="1466851" h="82551">
                <a:moveTo>
                  <a:pt x="0" y="82550"/>
                </a:moveTo>
                <a:lnTo>
                  <a:pt x="25400" y="82550"/>
                </a:lnTo>
                <a:lnTo>
                  <a:pt x="57150" y="82550"/>
                </a:lnTo>
                <a:lnTo>
                  <a:pt x="76200" y="82550"/>
                </a:lnTo>
                <a:lnTo>
                  <a:pt x="107950" y="82550"/>
                </a:lnTo>
                <a:lnTo>
                  <a:pt x="133350" y="82550"/>
                </a:lnTo>
                <a:lnTo>
                  <a:pt x="158750" y="82550"/>
                </a:lnTo>
                <a:lnTo>
                  <a:pt x="184150" y="76200"/>
                </a:lnTo>
                <a:lnTo>
                  <a:pt x="209550" y="76200"/>
                </a:lnTo>
                <a:lnTo>
                  <a:pt x="234950" y="76200"/>
                </a:lnTo>
                <a:lnTo>
                  <a:pt x="260350" y="69850"/>
                </a:lnTo>
                <a:lnTo>
                  <a:pt x="292100" y="69850"/>
                </a:lnTo>
                <a:lnTo>
                  <a:pt x="317500" y="69850"/>
                </a:lnTo>
                <a:lnTo>
                  <a:pt x="349250" y="69850"/>
                </a:lnTo>
                <a:lnTo>
                  <a:pt x="374650" y="63500"/>
                </a:lnTo>
                <a:lnTo>
                  <a:pt x="393700" y="63500"/>
                </a:lnTo>
                <a:lnTo>
                  <a:pt x="425450" y="63500"/>
                </a:lnTo>
                <a:lnTo>
                  <a:pt x="450850" y="63500"/>
                </a:lnTo>
                <a:lnTo>
                  <a:pt x="482600" y="57150"/>
                </a:lnTo>
                <a:lnTo>
                  <a:pt x="508000" y="57150"/>
                </a:lnTo>
                <a:lnTo>
                  <a:pt x="533400" y="57150"/>
                </a:lnTo>
                <a:lnTo>
                  <a:pt x="565150" y="50800"/>
                </a:lnTo>
                <a:lnTo>
                  <a:pt x="590550" y="50800"/>
                </a:lnTo>
                <a:lnTo>
                  <a:pt x="622300" y="50800"/>
                </a:lnTo>
                <a:lnTo>
                  <a:pt x="647700" y="44450"/>
                </a:lnTo>
                <a:lnTo>
                  <a:pt x="673100" y="44450"/>
                </a:lnTo>
                <a:lnTo>
                  <a:pt x="704850" y="44450"/>
                </a:lnTo>
                <a:lnTo>
                  <a:pt x="730250" y="38100"/>
                </a:lnTo>
                <a:lnTo>
                  <a:pt x="762000" y="38100"/>
                </a:lnTo>
                <a:lnTo>
                  <a:pt x="787400" y="38100"/>
                </a:lnTo>
                <a:lnTo>
                  <a:pt x="812800" y="31750"/>
                </a:lnTo>
                <a:lnTo>
                  <a:pt x="844550" y="31750"/>
                </a:lnTo>
                <a:lnTo>
                  <a:pt x="869950" y="31750"/>
                </a:lnTo>
                <a:lnTo>
                  <a:pt x="895350" y="31750"/>
                </a:lnTo>
                <a:lnTo>
                  <a:pt x="927100" y="31750"/>
                </a:lnTo>
                <a:lnTo>
                  <a:pt x="952500" y="31750"/>
                </a:lnTo>
                <a:lnTo>
                  <a:pt x="984250" y="25400"/>
                </a:lnTo>
                <a:lnTo>
                  <a:pt x="1009650" y="25400"/>
                </a:lnTo>
                <a:lnTo>
                  <a:pt x="1035050" y="25400"/>
                </a:lnTo>
                <a:lnTo>
                  <a:pt x="1066800" y="25400"/>
                </a:lnTo>
                <a:lnTo>
                  <a:pt x="1092200" y="19050"/>
                </a:lnTo>
                <a:lnTo>
                  <a:pt x="1123950" y="19050"/>
                </a:lnTo>
                <a:lnTo>
                  <a:pt x="1155700" y="19050"/>
                </a:lnTo>
                <a:lnTo>
                  <a:pt x="1181100" y="19050"/>
                </a:lnTo>
                <a:lnTo>
                  <a:pt x="1206500" y="19050"/>
                </a:lnTo>
                <a:lnTo>
                  <a:pt x="1238250" y="19050"/>
                </a:lnTo>
                <a:lnTo>
                  <a:pt x="1263650" y="19050"/>
                </a:lnTo>
                <a:lnTo>
                  <a:pt x="1289050" y="19050"/>
                </a:lnTo>
                <a:lnTo>
                  <a:pt x="1314450" y="12700"/>
                </a:lnTo>
                <a:lnTo>
                  <a:pt x="1346200" y="12700"/>
                </a:lnTo>
                <a:lnTo>
                  <a:pt x="1371600" y="12700"/>
                </a:lnTo>
                <a:lnTo>
                  <a:pt x="1397000" y="12700"/>
                </a:lnTo>
                <a:lnTo>
                  <a:pt x="1428750" y="6350"/>
                </a:lnTo>
                <a:lnTo>
                  <a:pt x="1460500" y="0"/>
                </a:lnTo>
                <a:lnTo>
                  <a:pt x="146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5" name="SMARTINK"/>
          <p:cNvSpPr/>
          <p:nvPr/>
        </p:nvSpPr>
        <p:spPr bwMode="auto">
          <a:xfrm>
            <a:off x="5759450" y="3282950"/>
            <a:ext cx="63501" cy="215901"/>
          </a:xfrm>
          <a:custGeom>
            <a:avLst/>
            <a:gdLst/>
            <a:ahLst/>
            <a:cxnLst/>
            <a:rect l="0" t="0" r="0" b="0"/>
            <a:pathLst>
              <a:path w="63501" h="215901">
                <a:moveTo>
                  <a:pt x="50800" y="50800"/>
                </a:moveTo>
                <a:lnTo>
                  <a:pt x="50800" y="2540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2700" y="76200"/>
                </a:lnTo>
                <a:lnTo>
                  <a:pt x="31750" y="82550"/>
                </a:lnTo>
                <a:lnTo>
                  <a:pt x="44450" y="63500"/>
                </a:lnTo>
                <a:lnTo>
                  <a:pt x="50800" y="50800"/>
                </a:lnTo>
                <a:lnTo>
                  <a:pt x="50800" y="19050"/>
                </a:lnTo>
                <a:lnTo>
                  <a:pt x="57150" y="50800"/>
                </a:lnTo>
                <a:lnTo>
                  <a:pt x="63500" y="76200"/>
                </a:lnTo>
                <a:lnTo>
                  <a:pt x="63500" y="101600"/>
                </a:lnTo>
                <a:lnTo>
                  <a:pt x="63500" y="127000"/>
                </a:lnTo>
                <a:lnTo>
                  <a:pt x="63500" y="152400"/>
                </a:lnTo>
                <a:lnTo>
                  <a:pt x="63500" y="177800"/>
                </a:lnTo>
                <a:lnTo>
                  <a:pt x="50800" y="203200"/>
                </a:lnTo>
                <a:lnTo>
                  <a:pt x="44450" y="215900"/>
                </a:lnTo>
                <a:lnTo>
                  <a:pt x="19050" y="215900"/>
                </a:lnTo>
                <a:lnTo>
                  <a:pt x="6350" y="196850"/>
                </a:lnTo>
                <a:lnTo>
                  <a:pt x="0" y="177800"/>
                </a:lnTo>
                <a:lnTo>
                  <a:pt x="6350" y="152400"/>
                </a:lnTo>
                <a:lnTo>
                  <a:pt x="12700" y="133350"/>
                </a:lnTo>
                <a:lnTo>
                  <a:pt x="25400" y="120650"/>
                </a:lnTo>
                <a:lnTo>
                  <a:pt x="57150" y="101600"/>
                </a:lnTo>
                <a:lnTo>
                  <a:pt x="635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6" name="SMARTINK"/>
          <p:cNvSpPr/>
          <p:nvPr/>
        </p:nvSpPr>
        <p:spPr bwMode="auto">
          <a:xfrm>
            <a:off x="5943600" y="3213100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69850" y="19050"/>
                </a:moveTo>
                <a:lnTo>
                  <a:pt x="76200" y="317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0" y="88900"/>
                </a:lnTo>
                <a:lnTo>
                  <a:pt x="6350" y="114300"/>
                </a:lnTo>
                <a:lnTo>
                  <a:pt x="19050" y="133350"/>
                </a:lnTo>
                <a:lnTo>
                  <a:pt x="38100" y="152400"/>
                </a:lnTo>
                <a:lnTo>
                  <a:pt x="69850" y="146050"/>
                </a:lnTo>
                <a:lnTo>
                  <a:pt x="88900" y="114300"/>
                </a:lnTo>
                <a:lnTo>
                  <a:pt x="95250" y="88900"/>
                </a:lnTo>
                <a:lnTo>
                  <a:pt x="101600" y="120650"/>
                </a:lnTo>
                <a:lnTo>
                  <a:pt x="107950" y="133350"/>
                </a:lnTo>
                <a:lnTo>
                  <a:pt x="114300" y="146050"/>
                </a:lnTo>
                <a:lnTo>
                  <a:pt x="139700" y="139700"/>
                </a:lnTo>
                <a:lnTo>
                  <a:pt x="146050" y="127000"/>
                </a:lnTo>
                <a:lnTo>
                  <a:pt x="158750" y="101600"/>
                </a:lnTo>
                <a:lnTo>
                  <a:pt x="165100" y="114300"/>
                </a:lnTo>
                <a:lnTo>
                  <a:pt x="177800" y="133350"/>
                </a:lnTo>
                <a:lnTo>
                  <a:pt x="1905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7" name="SMARTINK"/>
          <p:cNvSpPr/>
          <p:nvPr/>
        </p:nvSpPr>
        <p:spPr bwMode="auto">
          <a:xfrm>
            <a:off x="6178550" y="3340100"/>
            <a:ext cx="69851" cy="88901"/>
          </a:xfrm>
          <a:custGeom>
            <a:avLst/>
            <a:gdLst/>
            <a:ahLst/>
            <a:cxnLst/>
            <a:rect l="0" t="0" r="0" b="0"/>
            <a:pathLst>
              <a:path w="69851" h="8890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25400" y="19050"/>
                </a:lnTo>
                <a:lnTo>
                  <a:pt x="25400" y="38100"/>
                </a:lnTo>
                <a:lnTo>
                  <a:pt x="12700" y="63500"/>
                </a:lnTo>
                <a:lnTo>
                  <a:pt x="6350" y="76200"/>
                </a:lnTo>
                <a:lnTo>
                  <a:pt x="0" y="88900"/>
                </a:lnTo>
                <a:lnTo>
                  <a:pt x="31750" y="82550"/>
                </a:lnTo>
                <a:lnTo>
                  <a:pt x="57150" y="76200"/>
                </a:lnTo>
                <a:lnTo>
                  <a:pt x="698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8" name="SMARTINK"/>
          <p:cNvSpPr/>
          <p:nvPr/>
        </p:nvSpPr>
        <p:spPr bwMode="auto">
          <a:xfrm>
            <a:off x="6280150" y="3200400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63500" y="31750"/>
                </a:moveTo>
                <a:lnTo>
                  <a:pt x="57150" y="19050"/>
                </a:lnTo>
                <a:lnTo>
                  <a:pt x="50800" y="6350"/>
                </a:lnTo>
                <a:lnTo>
                  <a:pt x="3175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25400" y="139700"/>
                </a:lnTo>
                <a:lnTo>
                  <a:pt x="38100" y="146050"/>
                </a:lnTo>
                <a:lnTo>
                  <a:pt x="63500" y="146050"/>
                </a:lnTo>
                <a:lnTo>
                  <a:pt x="76200" y="139700"/>
                </a:lnTo>
                <a:lnTo>
                  <a:pt x="88900" y="127000"/>
                </a:lnTo>
                <a:lnTo>
                  <a:pt x="101600" y="107950"/>
                </a:lnTo>
                <a:lnTo>
                  <a:pt x="114300" y="82550"/>
                </a:lnTo>
                <a:lnTo>
                  <a:pt x="114300" y="57150"/>
                </a:lnTo>
                <a:lnTo>
                  <a:pt x="101600" y="31750"/>
                </a:lnTo>
                <a:lnTo>
                  <a:pt x="69850" y="12700"/>
                </a:lnTo>
                <a:lnTo>
                  <a:pt x="3810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79" name="SMARTINK"/>
          <p:cNvSpPr/>
          <p:nvPr/>
        </p:nvSpPr>
        <p:spPr bwMode="auto">
          <a:xfrm>
            <a:off x="5702300" y="2952750"/>
            <a:ext cx="158751" cy="76201"/>
          </a:xfrm>
          <a:custGeom>
            <a:avLst/>
            <a:gdLst/>
            <a:ahLst/>
            <a:cxnLst/>
            <a:rect l="0" t="0" r="0" b="0"/>
            <a:pathLst>
              <a:path w="158751" h="7620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12700" y="76200"/>
                </a:lnTo>
                <a:lnTo>
                  <a:pt x="19050" y="63500"/>
                </a:lnTo>
                <a:lnTo>
                  <a:pt x="25400" y="38100"/>
                </a:lnTo>
                <a:lnTo>
                  <a:pt x="38100" y="31750"/>
                </a:lnTo>
                <a:lnTo>
                  <a:pt x="57150" y="38100"/>
                </a:lnTo>
                <a:lnTo>
                  <a:pt x="63500" y="50800"/>
                </a:lnTo>
                <a:lnTo>
                  <a:pt x="82550" y="25400"/>
                </a:lnTo>
                <a:lnTo>
                  <a:pt x="88900" y="12700"/>
                </a:lnTo>
                <a:lnTo>
                  <a:pt x="101600" y="19050"/>
                </a:lnTo>
                <a:lnTo>
                  <a:pt x="120650" y="38100"/>
                </a:lnTo>
                <a:lnTo>
                  <a:pt x="152400" y="57150"/>
                </a:lnTo>
                <a:lnTo>
                  <a:pt x="1587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0" name="SMARTINK"/>
          <p:cNvSpPr/>
          <p:nvPr/>
        </p:nvSpPr>
        <p:spPr bwMode="auto">
          <a:xfrm>
            <a:off x="5899150" y="2946400"/>
            <a:ext cx="31751" cy="63501"/>
          </a:xfrm>
          <a:custGeom>
            <a:avLst/>
            <a:gdLst/>
            <a:ahLst/>
            <a:cxnLst/>
            <a:rect l="0" t="0" r="0" b="0"/>
            <a:pathLst>
              <a:path w="31751" h="63501">
                <a:moveTo>
                  <a:pt x="19050" y="6350"/>
                </a:moveTo>
                <a:lnTo>
                  <a:pt x="6350" y="12700"/>
                </a:lnTo>
                <a:lnTo>
                  <a:pt x="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25400" y="63500"/>
                </a:lnTo>
                <a:lnTo>
                  <a:pt x="31750" y="50800"/>
                </a:lnTo>
                <a:lnTo>
                  <a:pt x="25400" y="12700"/>
                </a:lnTo>
                <a:lnTo>
                  <a:pt x="1270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1" name="SMARTINK"/>
          <p:cNvSpPr/>
          <p:nvPr/>
        </p:nvSpPr>
        <p:spPr bwMode="auto">
          <a:xfrm>
            <a:off x="5988050" y="2838450"/>
            <a:ext cx="63501" cy="203201"/>
          </a:xfrm>
          <a:custGeom>
            <a:avLst/>
            <a:gdLst/>
            <a:ahLst/>
            <a:cxnLst/>
            <a:rect l="0" t="0" r="0" b="0"/>
            <a:pathLst>
              <a:path w="63501" h="203201">
                <a:moveTo>
                  <a:pt x="1905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6850"/>
                </a:lnTo>
                <a:lnTo>
                  <a:pt x="25400" y="203200"/>
                </a:lnTo>
                <a:lnTo>
                  <a:pt x="44450" y="196850"/>
                </a:lnTo>
                <a:lnTo>
                  <a:pt x="635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2" name="SMARTINK"/>
          <p:cNvSpPr/>
          <p:nvPr/>
        </p:nvSpPr>
        <p:spPr bwMode="auto">
          <a:xfrm>
            <a:off x="6153150" y="2832100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7620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39700"/>
                </a:lnTo>
                <a:lnTo>
                  <a:pt x="25400" y="158750"/>
                </a:lnTo>
                <a:lnTo>
                  <a:pt x="44450" y="171450"/>
                </a:lnTo>
                <a:lnTo>
                  <a:pt x="762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3" name="SMARTINK"/>
          <p:cNvSpPr/>
          <p:nvPr/>
        </p:nvSpPr>
        <p:spPr bwMode="auto">
          <a:xfrm>
            <a:off x="6254750" y="2940050"/>
            <a:ext cx="63501" cy="63501"/>
          </a:xfrm>
          <a:custGeom>
            <a:avLst/>
            <a:gdLst/>
            <a:ahLst/>
            <a:cxnLst/>
            <a:rect l="0" t="0" r="0" b="0"/>
            <a:pathLst>
              <a:path w="63501" h="63501">
                <a:moveTo>
                  <a:pt x="12700" y="0"/>
                </a:moveTo>
                <a:lnTo>
                  <a:pt x="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44450"/>
                </a:lnTo>
                <a:lnTo>
                  <a:pt x="44450" y="19050"/>
                </a:lnTo>
                <a:lnTo>
                  <a:pt x="57150" y="57150"/>
                </a:lnTo>
                <a:lnTo>
                  <a:pt x="635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4" name="SMARTINK"/>
          <p:cNvSpPr/>
          <p:nvPr/>
        </p:nvSpPr>
        <p:spPr bwMode="auto">
          <a:xfrm>
            <a:off x="6356350" y="2997200"/>
            <a:ext cx="57151" cy="63501"/>
          </a:xfrm>
          <a:custGeom>
            <a:avLst/>
            <a:gdLst/>
            <a:ahLst/>
            <a:cxnLst/>
            <a:rect l="0" t="0" r="0" b="0"/>
            <a:pathLst>
              <a:path w="57151" h="6350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38100" y="19050"/>
                </a:lnTo>
                <a:lnTo>
                  <a:pt x="25400" y="38100"/>
                </a:lnTo>
                <a:lnTo>
                  <a:pt x="0" y="63500"/>
                </a:lnTo>
                <a:lnTo>
                  <a:pt x="31750" y="63500"/>
                </a:lnTo>
                <a:lnTo>
                  <a:pt x="571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5" name="SMARTINK"/>
          <p:cNvSpPr/>
          <p:nvPr/>
        </p:nvSpPr>
        <p:spPr bwMode="auto">
          <a:xfrm>
            <a:off x="6451600" y="28575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44450" y="12700"/>
                </a:moveTo>
                <a:lnTo>
                  <a:pt x="25400" y="1270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14300"/>
                </a:lnTo>
                <a:lnTo>
                  <a:pt x="25400" y="120650"/>
                </a:lnTo>
                <a:lnTo>
                  <a:pt x="50800" y="120650"/>
                </a:lnTo>
                <a:lnTo>
                  <a:pt x="76200" y="101600"/>
                </a:lnTo>
                <a:lnTo>
                  <a:pt x="95250" y="69850"/>
                </a:lnTo>
                <a:lnTo>
                  <a:pt x="101600" y="44450"/>
                </a:lnTo>
                <a:lnTo>
                  <a:pt x="101600" y="19050"/>
                </a:lnTo>
                <a:lnTo>
                  <a:pt x="95250" y="6350"/>
                </a:lnTo>
                <a:lnTo>
                  <a:pt x="76200" y="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6" name="SMARTINK"/>
          <p:cNvSpPr/>
          <p:nvPr/>
        </p:nvSpPr>
        <p:spPr bwMode="auto">
          <a:xfrm>
            <a:off x="6381750" y="3130550"/>
            <a:ext cx="234951" cy="12701"/>
          </a:xfrm>
          <a:custGeom>
            <a:avLst/>
            <a:gdLst/>
            <a:ahLst/>
            <a:cxnLst/>
            <a:rect l="0" t="0" r="0" b="0"/>
            <a:pathLst>
              <a:path w="234951" h="1270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12700"/>
                </a:lnTo>
                <a:lnTo>
                  <a:pt x="146050" y="12700"/>
                </a:lnTo>
                <a:lnTo>
                  <a:pt x="171450" y="12700"/>
                </a:lnTo>
                <a:lnTo>
                  <a:pt x="203200" y="12700"/>
                </a:lnTo>
                <a:lnTo>
                  <a:pt x="228600" y="12700"/>
                </a:lnTo>
                <a:lnTo>
                  <a:pt x="234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7" name="SMARTINK"/>
          <p:cNvSpPr/>
          <p:nvPr/>
        </p:nvSpPr>
        <p:spPr bwMode="auto">
          <a:xfrm>
            <a:off x="6426200" y="4838700"/>
            <a:ext cx="63501" cy="1695451"/>
          </a:xfrm>
          <a:custGeom>
            <a:avLst/>
            <a:gdLst/>
            <a:ahLst/>
            <a:cxnLst/>
            <a:rect l="0" t="0" r="0" b="0"/>
            <a:pathLst>
              <a:path w="63501" h="1695451">
                <a:moveTo>
                  <a:pt x="50800" y="0"/>
                </a:moveTo>
                <a:lnTo>
                  <a:pt x="57150" y="12700"/>
                </a:lnTo>
                <a:lnTo>
                  <a:pt x="63500" y="38100"/>
                </a:lnTo>
                <a:lnTo>
                  <a:pt x="63500" y="63500"/>
                </a:lnTo>
                <a:lnTo>
                  <a:pt x="63500" y="95250"/>
                </a:lnTo>
                <a:lnTo>
                  <a:pt x="63500" y="114300"/>
                </a:lnTo>
                <a:lnTo>
                  <a:pt x="63500" y="133350"/>
                </a:lnTo>
                <a:lnTo>
                  <a:pt x="63500" y="152400"/>
                </a:lnTo>
                <a:lnTo>
                  <a:pt x="57150" y="177800"/>
                </a:lnTo>
                <a:lnTo>
                  <a:pt x="57150" y="196850"/>
                </a:lnTo>
                <a:lnTo>
                  <a:pt x="57150" y="222250"/>
                </a:lnTo>
                <a:lnTo>
                  <a:pt x="50800" y="247650"/>
                </a:lnTo>
                <a:lnTo>
                  <a:pt x="50800" y="279400"/>
                </a:lnTo>
                <a:lnTo>
                  <a:pt x="44450" y="304800"/>
                </a:lnTo>
                <a:lnTo>
                  <a:pt x="38100" y="336550"/>
                </a:lnTo>
                <a:lnTo>
                  <a:pt x="31750" y="368300"/>
                </a:lnTo>
                <a:lnTo>
                  <a:pt x="31750" y="400050"/>
                </a:lnTo>
                <a:lnTo>
                  <a:pt x="25400" y="431800"/>
                </a:lnTo>
                <a:lnTo>
                  <a:pt x="19050" y="463550"/>
                </a:lnTo>
                <a:lnTo>
                  <a:pt x="19050" y="501650"/>
                </a:lnTo>
                <a:lnTo>
                  <a:pt x="12700" y="533400"/>
                </a:lnTo>
                <a:lnTo>
                  <a:pt x="12700" y="565150"/>
                </a:lnTo>
                <a:lnTo>
                  <a:pt x="6350" y="603250"/>
                </a:lnTo>
                <a:lnTo>
                  <a:pt x="6350" y="641350"/>
                </a:lnTo>
                <a:lnTo>
                  <a:pt x="0" y="679450"/>
                </a:lnTo>
                <a:lnTo>
                  <a:pt x="0" y="717550"/>
                </a:lnTo>
                <a:lnTo>
                  <a:pt x="0" y="755650"/>
                </a:lnTo>
                <a:lnTo>
                  <a:pt x="0" y="793750"/>
                </a:lnTo>
                <a:lnTo>
                  <a:pt x="0" y="831850"/>
                </a:lnTo>
                <a:lnTo>
                  <a:pt x="0" y="869950"/>
                </a:lnTo>
                <a:lnTo>
                  <a:pt x="0" y="901700"/>
                </a:lnTo>
                <a:lnTo>
                  <a:pt x="0" y="939800"/>
                </a:lnTo>
                <a:lnTo>
                  <a:pt x="0" y="977900"/>
                </a:lnTo>
                <a:lnTo>
                  <a:pt x="0" y="1016000"/>
                </a:lnTo>
                <a:lnTo>
                  <a:pt x="0" y="1047750"/>
                </a:lnTo>
                <a:lnTo>
                  <a:pt x="0" y="1085850"/>
                </a:lnTo>
                <a:lnTo>
                  <a:pt x="0" y="1117600"/>
                </a:lnTo>
                <a:lnTo>
                  <a:pt x="0" y="1149350"/>
                </a:lnTo>
                <a:lnTo>
                  <a:pt x="0" y="1181100"/>
                </a:lnTo>
                <a:lnTo>
                  <a:pt x="0" y="1212850"/>
                </a:lnTo>
                <a:lnTo>
                  <a:pt x="6350" y="1244600"/>
                </a:lnTo>
                <a:lnTo>
                  <a:pt x="6350" y="1276350"/>
                </a:lnTo>
                <a:lnTo>
                  <a:pt x="6350" y="1301750"/>
                </a:lnTo>
                <a:lnTo>
                  <a:pt x="6350" y="1333500"/>
                </a:lnTo>
                <a:lnTo>
                  <a:pt x="6350" y="1358900"/>
                </a:lnTo>
                <a:lnTo>
                  <a:pt x="6350" y="1384300"/>
                </a:lnTo>
                <a:lnTo>
                  <a:pt x="12700" y="1409700"/>
                </a:lnTo>
                <a:lnTo>
                  <a:pt x="12700" y="1428750"/>
                </a:lnTo>
                <a:lnTo>
                  <a:pt x="12700" y="1454150"/>
                </a:lnTo>
                <a:lnTo>
                  <a:pt x="19050" y="1473200"/>
                </a:lnTo>
                <a:lnTo>
                  <a:pt x="19050" y="1498600"/>
                </a:lnTo>
                <a:lnTo>
                  <a:pt x="19050" y="1517650"/>
                </a:lnTo>
                <a:lnTo>
                  <a:pt x="25400" y="1536700"/>
                </a:lnTo>
                <a:lnTo>
                  <a:pt x="25400" y="1568450"/>
                </a:lnTo>
                <a:lnTo>
                  <a:pt x="25400" y="1600200"/>
                </a:lnTo>
                <a:lnTo>
                  <a:pt x="31750" y="1625600"/>
                </a:lnTo>
                <a:lnTo>
                  <a:pt x="38100" y="1651000"/>
                </a:lnTo>
                <a:lnTo>
                  <a:pt x="44450" y="1682750"/>
                </a:lnTo>
                <a:lnTo>
                  <a:pt x="57150" y="1695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8" name="SMARTINK"/>
          <p:cNvSpPr/>
          <p:nvPr/>
        </p:nvSpPr>
        <p:spPr bwMode="auto">
          <a:xfrm>
            <a:off x="6470650" y="4705350"/>
            <a:ext cx="2584451" cy="120651"/>
          </a:xfrm>
          <a:custGeom>
            <a:avLst/>
            <a:gdLst/>
            <a:ahLst/>
            <a:cxnLst/>
            <a:rect l="0" t="0" r="0" b="0"/>
            <a:pathLst>
              <a:path w="2584451" h="120651">
                <a:moveTo>
                  <a:pt x="0" y="120650"/>
                </a:moveTo>
                <a:lnTo>
                  <a:pt x="6350" y="107950"/>
                </a:lnTo>
                <a:lnTo>
                  <a:pt x="31750" y="95250"/>
                </a:lnTo>
                <a:lnTo>
                  <a:pt x="57150" y="82550"/>
                </a:lnTo>
                <a:lnTo>
                  <a:pt x="82550" y="76200"/>
                </a:lnTo>
                <a:lnTo>
                  <a:pt x="101600" y="69850"/>
                </a:lnTo>
                <a:lnTo>
                  <a:pt x="127000" y="63500"/>
                </a:lnTo>
                <a:lnTo>
                  <a:pt x="152400" y="57150"/>
                </a:lnTo>
                <a:lnTo>
                  <a:pt x="184150" y="50800"/>
                </a:lnTo>
                <a:lnTo>
                  <a:pt x="203200" y="50800"/>
                </a:lnTo>
                <a:lnTo>
                  <a:pt x="222250" y="50800"/>
                </a:lnTo>
                <a:lnTo>
                  <a:pt x="241300" y="50800"/>
                </a:lnTo>
                <a:lnTo>
                  <a:pt x="260350" y="44450"/>
                </a:lnTo>
                <a:lnTo>
                  <a:pt x="279400" y="44450"/>
                </a:lnTo>
                <a:lnTo>
                  <a:pt x="298450" y="44450"/>
                </a:lnTo>
                <a:lnTo>
                  <a:pt x="323850" y="38100"/>
                </a:lnTo>
                <a:lnTo>
                  <a:pt x="342900" y="38100"/>
                </a:lnTo>
                <a:lnTo>
                  <a:pt x="368300" y="38100"/>
                </a:lnTo>
                <a:lnTo>
                  <a:pt x="393700" y="38100"/>
                </a:lnTo>
                <a:lnTo>
                  <a:pt x="419100" y="38100"/>
                </a:lnTo>
                <a:lnTo>
                  <a:pt x="444500" y="38100"/>
                </a:lnTo>
                <a:lnTo>
                  <a:pt x="476250" y="31750"/>
                </a:lnTo>
                <a:lnTo>
                  <a:pt x="501650" y="31750"/>
                </a:lnTo>
                <a:lnTo>
                  <a:pt x="527050" y="31750"/>
                </a:lnTo>
                <a:lnTo>
                  <a:pt x="558800" y="31750"/>
                </a:lnTo>
                <a:lnTo>
                  <a:pt x="590550" y="31750"/>
                </a:lnTo>
                <a:lnTo>
                  <a:pt x="622300" y="31750"/>
                </a:lnTo>
                <a:lnTo>
                  <a:pt x="654050" y="31750"/>
                </a:lnTo>
                <a:lnTo>
                  <a:pt x="685800" y="31750"/>
                </a:lnTo>
                <a:lnTo>
                  <a:pt x="717550" y="31750"/>
                </a:lnTo>
                <a:lnTo>
                  <a:pt x="755650" y="31750"/>
                </a:lnTo>
                <a:lnTo>
                  <a:pt x="787400" y="31750"/>
                </a:lnTo>
                <a:lnTo>
                  <a:pt x="825500" y="31750"/>
                </a:lnTo>
                <a:lnTo>
                  <a:pt x="857250" y="25400"/>
                </a:lnTo>
                <a:lnTo>
                  <a:pt x="889000" y="25400"/>
                </a:lnTo>
                <a:lnTo>
                  <a:pt x="927100" y="25400"/>
                </a:lnTo>
                <a:lnTo>
                  <a:pt x="958850" y="25400"/>
                </a:lnTo>
                <a:lnTo>
                  <a:pt x="996950" y="25400"/>
                </a:lnTo>
                <a:lnTo>
                  <a:pt x="1028700" y="25400"/>
                </a:lnTo>
                <a:lnTo>
                  <a:pt x="1066800" y="19050"/>
                </a:lnTo>
                <a:lnTo>
                  <a:pt x="1098550" y="19050"/>
                </a:lnTo>
                <a:lnTo>
                  <a:pt x="1136650" y="19050"/>
                </a:lnTo>
                <a:lnTo>
                  <a:pt x="1168400" y="19050"/>
                </a:lnTo>
                <a:lnTo>
                  <a:pt x="1200150" y="19050"/>
                </a:lnTo>
                <a:lnTo>
                  <a:pt x="1238250" y="19050"/>
                </a:lnTo>
                <a:lnTo>
                  <a:pt x="1270000" y="12700"/>
                </a:lnTo>
                <a:lnTo>
                  <a:pt x="1308100" y="12700"/>
                </a:lnTo>
                <a:lnTo>
                  <a:pt x="1346200" y="12700"/>
                </a:lnTo>
                <a:lnTo>
                  <a:pt x="1384300" y="12700"/>
                </a:lnTo>
                <a:lnTo>
                  <a:pt x="1422400" y="12700"/>
                </a:lnTo>
                <a:lnTo>
                  <a:pt x="1460500" y="12700"/>
                </a:lnTo>
                <a:lnTo>
                  <a:pt x="1492250" y="6350"/>
                </a:lnTo>
                <a:lnTo>
                  <a:pt x="1530350" y="6350"/>
                </a:lnTo>
                <a:lnTo>
                  <a:pt x="1568450" y="6350"/>
                </a:lnTo>
                <a:lnTo>
                  <a:pt x="1606550" y="6350"/>
                </a:lnTo>
                <a:lnTo>
                  <a:pt x="1638300" y="6350"/>
                </a:lnTo>
                <a:lnTo>
                  <a:pt x="1676400" y="6350"/>
                </a:lnTo>
                <a:lnTo>
                  <a:pt x="1708150" y="6350"/>
                </a:lnTo>
                <a:lnTo>
                  <a:pt x="1739900" y="6350"/>
                </a:lnTo>
                <a:lnTo>
                  <a:pt x="1778000" y="6350"/>
                </a:lnTo>
                <a:lnTo>
                  <a:pt x="1809750" y="0"/>
                </a:lnTo>
                <a:lnTo>
                  <a:pt x="1841500" y="0"/>
                </a:lnTo>
                <a:lnTo>
                  <a:pt x="1873250" y="0"/>
                </a:lnTo>
                <a:lnTo>
                  <a:pt x="1905000" y="0"/>
                </a:lnTo>
                <a:lnTo>
                  <a:pt x="1936750" y="0"/>
                </a:lnTo>
                <a:lnTo>
                  <a:pt x="1968500" y="0"/>
                </a:lnTo>
                <a:lnTo>
                  <a:pt x="2000250" y="0"/>
                </a:lnTo>
                <a:lnTo>
                  <a:pt x="2025650" y="0"/>
                </a:lnTo>
                <a:lnTo>
                  <a:pt x="2057400" y="0"/>
                </a:lnTo>
                <a:lnTo>
                  <a:pt x="2089150" y="0"/>
                </a:lnTo>
                <a:lnTo>
                  <a:pt x="2114550" y="0"/>
                </a:lnTo>
                <a:lnTo>
                  <a:pt x="2146300" y="0"/>
                </a:lnTo>
                <a:lnTo>
                  <a:pt x="2171700" y="0"/>
                </a:lnTo>
                <a:lnTo>
                  <a:pt x="2197100" y="6350"/>
                </a:lnTo>
                <a:lnTo>
                  <a:pt x="2228850" y="6350"/>
                </a:lnTo>
                <a:lnTo>
                  <a:pt x="2254250" y="6350"/>
                </a:lnTo>
                <a:lnTo>
                  <a:pt x="2279650" y="6350"/>
                </a:lnTo>
                <a:lnTo>
                  <a:pt x="2305050" y="6350"/>
                </a:lnTo>
                <a:lnTo>
                  <a:pt x="2324100" y="6350"/>
                </a:lnTo>
                <a:lnTo>
                  <a:pt x="2349500" y="12700"/>
                </a:lnTo>
                <a:lnTo>
                  <a:pt x="2368550" y="12700"/>
                </a:lnTo>
                <a:lnTo>
                  <a:pt x="2387600" y="12700"/>
                </a:lnTo>
                <a:lnTo>
                  <a:pt x="2406650" y="12700"/>
                </a:lnTo>
                <a:lnTo>
                  <a:pt x="2425700" y="12700"/>
                </a:lnTo>
                <a:lnTo>
                  <a:pt x="2457450" y="19050"/>
                </a:lnTo>
                <a:lnTo>
                  <a:pt x="2482850" y="19050"/>
                </a:lnTo>
                <a:lnTo>
                  <a:pt x="2514600" y="25400"/>
                </a:lnTo>
                <a:lnTo>
                  <a:pt x="2540000" y="25400"/>
                </a:lnTo>
                <a:lnTo>
                  <a:pt x="2571750" y="31750"/>
                </a:lnTo>
                <a:lnTo>
                  <a:pt x="25844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89" name="SMARTINK"/>
          <p:cNvSpPr/>
          <p:nvPr/>
        </p:nvSpPr>
        <p:spPr bwMode="auto">
          <a:xfrm>
            <a:off x="6686550" y="4933950"/>
            <a:ext cx="19051" cy="222251"/>
          </a:xfrm>
          <a:custGeom>
            <a:avLst/>
            <a:gdLst/>
            <a:ahLst/>
            <a:cxnLst/>
            <a:rect l="0" t="0" r="0" b="0"/>
            <a:pathLst>
              <a:path w="19051" h="2222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2700" y="196850"/>
                </a:lnTo>
                <a:lnTo>
                  <a:pt x="12700" y="21590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0" name="SMARTINK"/>
          <p:cNvSpPr/>
          <p:nvPr/>
        </p:nvSpPr>
        <p:spPr bwMode="auto">
          <a:xfrm>
            <a:off x="6680200" y="4940300"/>
            <a:ext cx="165101" cy="184151"/>
          </a:xfrm>
          <a:custGeom>
            <a:avLst/>
            <a:gdLst/>
            <a:ahLst/>
            <a:cxnLst/>
            <a:rect l="0" t="0" r="0" b="0"/>
            <a:pathLst>
              <a:path w="165101" h="184151">
                <a:moveTo>
                  <a:pt x="6350" y="31750"/>
                </a:moveTo>
                <a:lnTo>
                  <a:pt x="0" y="19050"/>
                </a:lnTo>
                <a:lnTo>
                  <a:pt x="12700" y="25400"/>
                </a:lnTo>
                <a:lnTo>
                  <a:pt x="31750" y="57150"/>
                </a:lnTo>
                <a:lnTo>
                  <a:pt x="50800" y="69850"/>
                </a:lnTo>
                <a:lnTo>
                  <a:pt x="63500" y="76200"/>
                </a:lnTo>
                <a:lnTo>
                  <a:pt x="82550" y="82550"/>
                </a:lnTo>
                <a:lnTo>
                  <a:pt x="95250" y="76200"/>
                </a:lnTo>
                <a:lnTo>
                  <a:pt x="107950" y="63500"/>
                </a:lnTo>
                <a:lnTo>
                  <a:pt x="120650" y="31750"/>
                </a:lnTo>
                <a:lnTo>
                  <a:pt x="127000" y="0"/>
                </a:lnTo>
                <a:lnTo>
                  <a:pt x="139700" y="25400"/>
                </a:lnTo>
                <a:lnTo>
                  <a:pt x="146050" y="50800"/>
                </a:lnTo>
                <a:lnTo>
                  <a:pt x="146050" y="76200"/>
                </a:lnTo>
                <a:lnTo>
                  <a:pt x="152400" y="95250"/>
                </a:lnTo>
                <a:lnTo>
                  <a:pt x="158750" y="114300"/>
                </a:lnTo>
                <a:lnTo>
                  <a:pt x="158750" y="146050"/>
                </a:lnTo>
                <a:lnTo>
                  <a:pt x="158750" y="177800"/>
                </a:lnTo>
                <a:lnTo>
                  <a:pt x="165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1" name="SMARTINK"/>
          <p:cNvSpPr/>
          <p:nvPr/>
        </p:nvSpPr>
        <p:spPr bwMode="auto">
          <a:xfrm>
            <a:off x="6889750" y="50863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2" name="SMARTINK"/>
          <p:cNvSpPr/>
          <p:nvPr/>
        </p:nvSpPr>
        <p:spPr bwMode="auto">
          <a:xfrm>
            <a:off x="6965950" y="495300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2700" y="12700"/>
                </a:moveTo>
                <a:lnTo>
                  <a:pt x="635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33350"/>
                </a:lnTo>
                <a:lnTo>
                  <a:pt x="0" y="107950"/>
                </a:lnTo>
                <a:lnTo>
                  <a:pt x="0" y="88900"/>
                </a:lnTo>
                <a:lnTo>
                  <a:pt x="0" y="57150"/>
                </a:lnTo>
                <a:lnTo>
                  <a:pt x="0" y="25400"/>
                </a:lnTo>
                <a:lnTo>
                  <a:pt x="6350" y="12700"/>
                </a:lnTo>
                <a:lnTo>
                  <a:pt x="25400" y="19050"/>
                </a:lnTo>
                <a:lnTo>
                  <a:pt x="44450" y="31750"/>
                </a:lnTo>
                <a:lnTo>
                  <a:pt x="69850" y="50800"/>
                </a:lnTo>
                <a:lnTo>
                  <a:pt x="88900" y="44450"/>
                </a:lnTo>
                <a:lnTo>
                  <a:pt x="107950" y="31750"/>
                </a:lnTo>
                <a:lnTo>
                  <a:pt x="114300" y="19050"/>
                </a:lnTo>
                <a:lnTo>
                  <a:pt x="120650" y="0"/>
                </a:lnTo>
                <a:lnTo>
                  <a:pt x="127000" y="19050"/>
                </a:lnTo>
                <a:lnTo>
                  <a:pt x="127000" y="38100"/>
                </a:lnTo>
                <a:lnTo>
                  <a:pt x="127000" y="63500"/>
                </a:lnTo>
                <a:lnTo>
                  <a:pt x="127000" y="88900"/>
                </a:lnTo>
                <a:lnTo>
                  <a:pt x="127000" y="107950"/>
                </a:lnTo>
                <a:lnTo>
                  <a:pt x="127000" y="133350"/>
                </a:lnTo>
                <a:lnTo>
                  <a:pt x="127000" y="165100"/>
                </a:lnTo>
                <a:lnTo>
                  <a:pt x="133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3" name="SMARTINK"/>
          <p:cNvSpPr/>
          <p:nvPr/>
        </p:nvSpPr>
        <p:spPr bwMode="auto">
          <a:xfrm>
            <a:off x="7169150" y="509905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0" y="1905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4" name="SMARTINK"/>
          <p:cNvSpPr/>
          <p:nvPr/>
        </p:nvSpPr>
        <p:spPr bwMode="auto">
          <a:xfrm>
            <a:off x="7404100" y="4902200"/>
            <a:ext cx="222251" cy="209551"/>
          </a:xfrm>
          <a:custGeom>
            <a:avLst/>
            <a:gdLst/>
            <a:ahLst/>
            <a:cxnLst/>
            <a:rect l="0" t="0" r="0" b="0"/>
            <a:pathLst>
              <a:path w="222251" h="209551">
                <a:moveTo>
                  <a:pt x="69850" y="25400"/>
                </a:moveTo>
                <a:lnTo>
                  <a:pt x="76200" y="38100"/>
                </a:lnTo>
                <a:lnTo>
                  <a:pt x="69850" y="1270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65100"/>
                </a:lnTo>
                <a:lnTo>
                  <a:pt x="25400" y="196850"/>
                </a:lnTo>
                <a:lnTo>
                  <a:pt x="44450" y="203200"/>
                </a:lnTo>
                <a:lnTo>
                  <a:pt x="57150" y="209550"/>
                </a:lnTo>
                <a:lnTo>
                  <a:pt x="82550" y="203200"/>
                </a:lnTo>
                <a:lnTo>
                  <a:pt x="95250" y="184150"/>
                </a:lnTo>
                <a:lnTo>
                  <a:pt x="107950" y="152400"/>
                </a:lnTo>
                <a:lnTo>
                  <a:pt x="120650" y="177800"/>
                </a:lnTo>
                <a:lnTo>
                  <a:pt x="127000" y="190500"/>
                </a:lnTo>
                <a:lnTo>
                  <a:pt x="146050" y="190500"/>
                </a:lnTo>
                <a:lnTo>
                  <a:pt x="158750" y="184150"/>
                </a:lnTo>
                <a:lnTo>
                  <a:pt x="171450" y="158750"/>
                </a:lnTo>
                <a:lnTo>
                  <a:pt x="177800" y="139700"/>
                </a:lnTo>
                <a:lnTo>
                  <a:pt x="184150" y="120650"/>
                </a:lnTo>
                <a:lnTo>
                  <a:pt x="190500" y="158750"/>
                </a:lnTo>
                <a:lnTo>
                  <a:pt x="196850" y="177800"/>
                </a:lnTo>
                <a:lnTo>
                  <a:pt x="2222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5" name="SMARTINK"/>
          <p:cNvSpPr/>
          <p:nvPr/>
        </p:nvSpPr>
        <p:spPr bwMode="auto">
          <a:xfrm>
            <a:off x="7645400" y="5080000"/>
            <a:ext cx="95251" cy="127001"/>
          </a:xfrm>
          <a:custGeom>
            <a:avLst/>
            <a:gdLst/>
            <a:ahLst/>
            <a:cxnLst/>
            <a:rect l="0" t="0" r="0" b="0"/>
            <a:pathLst>
              <a:path w="95251" h="127001">
                <a:moveTo>
                  <a:pt x="25400" y="6350"/>
                </a:move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0800" y="44450"/>
                </a:lnTo>
                <a:lnTo>
                  <a:pt x="38100" y="69850"/>
                </a:lnTo>
                <a:lnTo>
                  <a:pt x="12700" y="101600"/>
                </a:lnTo>
                <a:lnTo>
                  <a:pt x="6350" y="114300"/>
                </a:lnTo>
                <a:lnTo>
                  <a:pt x="0" y="127000"/>
                </a:lnTo>
                <a:lnTo>
                  <a:pt x="44450" y="120650"/>
                </a:lnTo>
                <a:lnTo>
                  <a:pt x="7620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6" name="SMARTINK"/>
          <p:cNvSpPr/>
          <p:nvPr/>
        </p:nvSpPr>
        <p:spPr bwMode="auto">
          <a:xfrm>
            <a:off x="7747000" y="490855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63500" y="31750"/>
                </a:moveTo>
                <a:lnTo>
                  <a:pt x="63500" y="12700"/>
                </a:lnTo>
                <a:lnTo>
                  <a:pt x="50800" y="6350"/>
                </a:lnTo>
                <a:lnTo>
                  <a:pt x="31750" y="12700"/>
                </a:lnTo>
                <a:lnTo>
                  <a:pt x="19050" y="317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46050"/>
                </a:lnTo>
                <a:lnTo>
                  <a:pt x="31750" y="165100"/>
                </a:lnTo>
                <a:lnTo>
                  <a:pt x="44450" y="171450"/>
                </a:lnTo>
                <a:lnTo>
                  <a:pt x="63500" y="177800"/>
                </a:lnTo>
                <a:lnTo>
                  <a:pt x="88900" y="177800"/>
                </a:lnTo>
                <a:lnTo>
                  <a:pt x="101600" y="171450"/>
                </a:lnTo>
                <a:lnTo>
                  <a:pt x="120650" y="146050"/>
                </a:lnTo>
                <a:lnTo>
                  <a:pt x="127000" y="127000"/>
                </a:lnTo>
                <a:lnTo>
                  <a:pt x="133350" y="101600"/>
                </a:lnTo>
                <a:lnTo>
                  <a:pt x="133350" y="76200"/>
                </a:lnTo>
                <a:lnTo>
                  <a:pt x="127000" y="50800"/>
                </a:lnTo>
                <a:lnTo>
                  <a:pt x="107950" y="1905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7" name="SMARTINK"/>
          <p:cNvSpPr/>
          <p:nvPr/>
        </p:nvSpPr>
        <p:spPr bwMode="auto">
          <a:xfrm>
            <a:off x="8007350" y="4933950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6350"/>
                </a:lnTo>
                <a:lnTo>
                  <a:pt x="165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8" name="SMARTINK"/>
          <p:cNvSpPr/>
          <p:nvPr/>
        </p:nvSpPr>
        <p:spPr bwMode="auto">
          <a:xfrm>
            <a:off x="8013700" y="5041900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778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499" name="SMARTINK"/>
          <p:cNvSpPr/>
          <p:nvPr/>
        </p:nvSpPr>
        <p:spPr bwMode="auto">
          <a:xfrm>
            <a:off x="5473700" y="28702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2540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2032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0" name="SMARTINK"/>
          <p:cNvSpPr/>
          <p:nvPr/>
        </p:nvSpPr>
        <p:spPr bwMode="auto">
          <a:xfrm>
            <a:off x="8375650" y="488315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12700" y="25400"/>
                </a:lnTo>
                <a:lnTo>
                  <a:pt x="19050" y="50800"/>
                </a:lnTo>
                <a:lnTo>
                  <a:pt x="19050" y="76200"/>
                </a:lnTo>
                <a:lnTo>
                  <a:pt x="25400" y="95250"/>
                </a:lnTo>
                <a:lnTo>
                  <a:pt x="25400" y="120650"/>
                </a:lnTo>
                <a:lnTo>
                  <a:pt x="25400" y="152400"/>
                </a:lnTo>
                <a:lnTo>
                  <a:pt x="19050" y="177800"/>
                </a:lnTo>
                <a:lnTo>
                  <a:pt x="19050" y="1968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1" name="SMARTINK"/>
          <p:cNvSpPr/>
          <p:nvPr/>
        </p:nvSpPr>
        <p:spPr bwMode="auto">
          <a:xfrm>
            <a:off x="8477250" y="488950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44450" y="0"/>
                </a:moveTo>
                <a:lnTo>
                  <a:pt x="44450" y="19050"/>
                </a:lnTo>
                <a:lnTo>
                  <a:pt x="31750" y="44450"/>
                </a:lnTo>
                <a:lnTo>
                  <a:pt x="12700" y="69850"/>
                </a:lnTo>
                <a:lnTo>
                  <a:pt x="0" y="95250"/>
                </a:lnTo>
                <a:lnTo>
                  <a:pt x="12700" y="107950"/>
                </a:lnTo>
                <a:lnTo>
                  <a:pt x="25400" y="114300"/>
                </a:lnTo>
                <a:lnTo>
                  <a:pt x="63500" y="114300"/>
                </a:lnTo>
                <a:lnTo>
                  <a:pt x="95250" y="107950"/>
                </a:lnTo>
                <a:lnTo>
                  <a:pt x="114300" y="101600"/>
                </a:lnTo>
                <a:lnTo>
                  <a:pt x="120650" y="88900"/>
                </a:lnTo>
                <a:lnTo>
                  <a:pt x="127000" y="63500"/>
                </a:lnTo>
                <a:lnTo>
                  <a:pt x="127000" y="38100"/>
                </a:lnTo>
                <a:lnTo>
                  <a:pt x="120650" y="57150"/>
                </a:lnTo>
                <a:lnTo>
                  <a:pt x="120650" y="82550"/>
                </a:lnTo>
                <a:lnTo>
                  <a:pt x="120650" y="107950"/>
                </a:lnTo>
                <a:lnTo>
                  <a:pt x="120650" y="127000"/>
                </a:lnTo>
                <a:lnTo>
                  <a:pt x="114300" y="158750"/>
                </a:lnTo>
                <a:lnTo>
                  <a:pt x="114300" y="184150"/>
                </a:lnTo>
                <a:lnTo>
                  <a:pt x="114300" y="203200"/>
                </a:lnTo>
                <a:lnTo>
                  <a:pt x="133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2" name="SMARTINK"/>
          <p:cNvSpPr/>
          <p:nvPr/>
        </p:nvSpPr>
        <p:spPr bwMode="auto">
          <a:xfrm>
            <a:off x="8693150" y="4895850"/>
            <a:ext cx="120651" cy="165101"/>
          </a:xfrm>
          <a:custGeom>
            <a:avLst/>
            <a:gdLst/>
            <a:ahLst/>
            <a:cxnLst/>
            <a:rect l="0" t="0" r="0" b="0"/>
            <a:pathLst>
              <a:path w="120651" h="165101">
                <a:moveTo>
                  <a:pt x="0" y="38100"/>
                </a:moveTo>
                <a:lnTo>
                  <a:pt x="0" y="19050"/>
                </a:lnTo>
                <a:lnTo>
                  <a:pt x="19050" y="635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82550" y="31750"/>
                </a:lnTo>
                <a:lnTo>
                  <a:pt x="76200" y="50800"/>
                </a:lnTo>
                <a:lnTo>
                  <a:pt x="69850" y="69850"/>
                </a:lnTo>
                <a:lnTo>
                  <a:pt x="50800" y="101600"/>
                </a:lnTo>
                <a:lnTo>
                  <a:pt x="31750" y="1270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50800" y="158750"/>
                </a:lnTo>
                <a:lnTo>
                  <a:pt x="76200" y="152400"/>
                </a:lnTo>
                <a:lnTo>
                  <a:pt x="95250" y="146050"/>
                </a:lnTo>
                <a:lnTo>
                  <a:pt x="1206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3" name="SMARTINK"/>
          <p:cNvSpPr/>
          <p:nvPr/>
        </p:nvSpPr>
        <p:spPr bwMode="auto">
          <a:xfrm>
            <a:off x="8896350" y="4965700"/>
            <a:ext cx="76201" cy="266701"/>
          </a:xfrm>
          <a:custGeom>
            <a:avLst/>
            <a:gdLst/>
            <a:ahLst/>
            <a:cxnLst/>
            <a:rect l="0" t="0" r="0" b="0"/>
            <a:pathLst>
              <a:path w="76201" h="266701">
                <a:moveTo>
                  <a:pt x="76200" y="38100"/>
                </a:moveTo>
                <a:lnTo>
                  <a:pt x="63500" y="19050"/>
                </a:lnTo>
                <a:lnTo>
                  <a:pt x="5715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635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38100" y="95250"/>
                </a:lnTo>
                <a:lnTo>
                  <a:pt x="57150" y="88900"/>
                </a:lnTo>
                <a:lnTo>
                  <a:pt x="63500" y="76200"/>
                </a:lnTo>
                <a:lnTo>
                  <a:pt x="69850" y="101600"/>
                </a:lnTo>
                <a:lnTo>
                  <a:pt x="69850" y="120650"/>
                </a:lnTo>
                <a:lnTo>
                  <a:pt x="69850" y="146050"/>
                </a:lnTo>
                <a:lnTo>
                  <a:pt x="69850" y="171450"/>
                </a:lnTo>
                <a:lnTo>
                  <a:pt x="69850" y="196850"/>
                </a:lnTo>
                <a:lnTo>
                  <a:pt x="63500" y="222250"/>
                </a:lnTo>
                <a:lnTo>
                  <a:pt x="57150" y="247650"/>
                </a:lnTo>
                <a:lnTo>
                  <a:pt x="44450" y="260350"/>
                </a:lnTo>
                <a:lnTo>
                  <a:pt x="31750" y="266700"/>
                </a:lnTo>
                <a:lnTo>
                  <a:pt x="19050" y="260350"/>
                </a:lnTo>
                <a:lnTo>
                  <a:pt x="12700" y="241300"/>
                </a:lnTo>
                <a:lnTo>
                  <a:pt x="0" y="215900"/>
                </a:lnTo>
                <a:lnTo>
                  <a:pt x="0" y="190500"/>
                </a:lnTo>
                <a:lnTo>
                  <a:pt x="6350" y="165100"/>
                </a:lnTo>
                <a:lnTo>
                  <a:pt x="19050" y="152400"/>
                </a:lnTo>
                <a:lnTo>
                  <a:pt x="31750" y="146050"/>
                </a:lnTo>
                <a:lnTo>
                  <a:pt x="508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4" name="SMARTINK"/>
          <p:cNvSpPr/>
          <p:nvPr/>
        </p:nvSpPr>
        <p:spPr bwMode="auto">
          <a:xfrm>
            <a:off x="5238750" y="3276600"/>
            <a:ext cx="44451" cy="165101"/>
          </a:xfrm>
          <a:custGeom>
            <a:avLst/>
            <a:gdLst/>
            <a:ahLst/>
            <a:cxnLst/>
            <a:rect l="0" t="0" r="0" b="0"/>
            <a:pathLst>
              <a:path w="44451" h="16510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31750" y="38100"/>
                </a:lnTo>
                <a:lnTo>
                  <a:pt x="31750" y="63500"/>
                </a:lnTo>
                <a:lnTo>
                  <a:pt x="31750" y="95250"/>
                </a:lnTo>
                <a:lnTo>
                  <a:pt x="31750" y="120650"/>
                </a:lnTo>
                <a:lnTo>
                  <a:pt x="31750" y="146050"/>
                </a:lnTo>
                <a:lnTo>
                  <a:pt x="31750" y="16510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5" name="SMARTINK"/>
          <p:cNvSpPr/>
          <p:nvPr/>
        </p:nvSpPr>
        <p:spPr bwMode="auto">
          <a:xfrm>
            <a:off x="5340350" y="3276600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31750" y="0"/>
                </a:moveTo>
                <a:lnTo>
                  <a:pt x="12700" y="25400"/>
                </a:lnTo>
                <a:lnTo>
                  <a:pt x="0" y="50800"/>
                </a:lnTo>
                <a:lnTo>
                  <a:pt x="0" y="69850"/>
                </a:lnTo>
                <a:lnTo>
                  <a:pt x="25400" y="76200"/>
                </a:lnTo>
                <a:lnTo>
                  <a:pt x="50800" y="76200"/>
                </a:lnTo>
                <a:lnTo>
                  <a:pt x="69850" y="69850"/>
                </a:lnTo>
                <a:lnTo>
                  <a:pt x="82550" y="44450"/>
                </a:lnTo>
                <a:lnTo>
                  <a:pt x="82550" y="69850"/>
                </a:lnTo>
                <a:lnTo>
                  <a:pt x="82550" y="88900"/>
                </a:lnTo>
                <a:lnTo>
                  <a:pt x="76200" y="114300"/>
                </a:lnTo>
                <a:lnTo>
                  <a:pt x="69850" y="133350"/>
                </a:lnTo>
                <a:lnTo>
                  <a:pt x="825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6" name="SMARTINK"/>
          <p:cNvSpPr/>
          <p:nvPr/>
        </p:nvSpPr>
        <p:spPr bwMode="auto">
          <a:xfrm>
            <a:off x="5499100" y="3270250"/>
            <a:ext cx="139701" cy="139701"/>
          </a:xfrm>
          <a:custGeom>
            <a:avLst/>
            <a:gdLst/>
            <a:ahLst/>
            <a:cxnLst/>
            <a:rect l="0" t="0" r="0" b="0"/>
            <a:pathLst>
              <a:path w="139701" h="139701">
                <a:moveTo>
                  <a:pt x="0" y="2540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63500" y="6350"/>
                </a:lnTo>
                <a:lnTo>
                  <a:pt x="76200" y="25400"/>
                </a:lnTo>
                <a:lnTo>
                  <a:pt x="69850" y="50800"/>
                </a:lnTo>
                <a:lnTo>
                  <a:pt x="57150" y="76200"/>
                </a:lnTo>
                <a:lnTo>
                  <a:pt x="38100" y="107950"/>
                </a:lnTo>
                <a:lnTo>
                  <a:pt x="25400" y="120650"/>
                </a:lnTo>
                <a:lnTo>
                  <a:pt x="31750" y="133350"/>
                </a:lnTo>
                <a:lnTo>
                  <a:pt x="57150" y="139700"/>
                </a:lnTo>
                <a:lnTo>
                  <a:pt x="82550" y="133350"/>
                </a:lnTo>
                <a:lnTo>
                  <a:pt x="107950" y="127000"/>
                </a:lnTo>
                <a:lnTo>
                  <a:pt x="127000" y="127000"/>
                </a:lnTo>
                <a:lnTo>
                  <a:pt x="139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7" name="SMARTINK"/>
          <p:cNvSpPr/>
          <p:nvPr/>
        </p:nvSpPr>
        <p:spPr bwMode="auto">
          <a:xfrm>
            <a:off x="5702300" y="3219450"/>
            <a:ext cx="762001" cy="317501"/>
          </a:xfrm>
          <a:custGeom>
            <a:avLst/>
            <a:gdLst/>
            <a:ahLst/>
            <a:cxnLst/>
            <a:rect l="0" t="0" r="0" b="0"/>
            <a:pathLst>
              <a:path w="762001" h="317501">
                <a:moveTo>
                  <a:pt x="0" y="317500"/>
                </a:moveTo>
                <a:lnTo>
                  <a:pt x="19050" y="304800"/>
                </a:lnTo>
                <a:lnTo>
                  <a:pt x="44450" y="292100"/>
                </a:lnTo>
                <a:lnTo>
                  <a:pt x="57150" y="279400"/>
                </a:lnTo>
                <a:lnTo>
                  <a:pt x="76200" y="273050"/>
                </a:lnTo>
                <a:lnTo>
                  <a:pt x="95250" y="260350"/>
                </a:lnTo>
                <a:lnTo>
                  <a:pt x="120650" y="254000"/>
                </a:lnTo>
                <a:lnTo>
                  <a:pt x="146050" y="241300"/>
                </a:lnTo>
                <a:lnTo>
                  <a:pt x="177800" y="228600"/>
                </a:lnTo>
                <a:lnTo>
                  <a:pt x="209550" y="215900"/>
                </a:lnTo>
                <a:lnTo>
                  <a:pt x="247650" y="196850"/>
                </a:lnTo>
                <a:lnTo>
                  <a:pt x="279400" y="184150"/>
                </a:lnTo>
                <a:lnTo>
                  <a:pt x="317500" y="171450"/>
                </a:lnTo>
                <a:lnTo>
                  <a:pt x="355600" y="152400"/>
                </a:lnTo>
                <a:lnTo>
                  <a:pt x="393700" y="139700"/>
                </a:lnTo>
                <a:lnTo>
                  <a:pt x="431800" y="127000"/>
                </a:lnTo>
                <a:lnTo>
                  <a:pt x="469900" y="114300"/>
                </a:lnTo>
                <a:lnTo>
                  <a:pt x="508000" y="101600"/>
                </a:lnTo>
                <a:lnTo>
                  <a:pt x="539750" y="88900"/>
                </a:lnTo>
                <a:lnTo>
                  <a:pt x="571500" y="76200"/>
                </a:lnTo>
                <a:lnTo>
                  <a:pt x="603250" y="63500"/>
                </a:lnTo>
                <a:lnTo>
                  <a:pt x="635000" y="50800"/>
                </a:lnTo>
                <a:lnTo>
                  <a:pt x="660400" y="44450"/>
                </a:lnTo>
                <a:lnTo>
                  <a:pt x="679450" y="31750"/>
                </a:lnTo>
                <a:lnTo>
                  <a:pt x="698500" y="25400"/>
                </a:lnTo>
                <a:lnTo>
                  <a:pt x="730250" y="12700"/>
                </a:lnTo>
                <a:lnTo>
                  <a:pt x="762000" y="0"/>
                </a:lnTo>
                <a:lnTo>
                  <a:pt x="7556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8" name="SMARTINK"/>
          <p:cNvSpPr/>
          <p:nvPr/>
        </p:nvSpPr>
        <p:spPr bwMode="auto">
          <a:xfrm>
            <a:off x="3517900" y="2806700"/>
            <a:ext cx="895351" cy="361951"/>
          </a:xfrm>
          <a:custGeom>
            <a:avLst/>
            <a:gdLst/>
            <a:ahLst/>
            <a:cxnLst/>
            <a:rect l="0" t="0" r="0" b="0"/>
            <a:pathLst>
              <a:path w="895351" h="361951">
                <a:moveTo>
                  <a:pt x="12700" y="361950"/>
                </a:moveTo>
                <a:lnTo>
                  <a:pt x="0" y="355600"/>
                </a:lnTo>
                <a:lnTo>
                  <a:pt x="25400" y="342900"/>
                </a:lnTo>
                <a:lnTo>
                  <a:pt x="44450" y="336550"/>
                </a:lnTo>
                <a:lnTo>
                  <a:pt x="63500" y="330200"/>
                </a:lnTo>
                <a:lnTo>
                  <a:pt x="82550" y="323850"/>
                </a:lnTo>
                <a:lnTo>
                  <a:pt x="107950" y="311150"/>
                </a:lnTo>
                <a:lnTo>
                  <a:pt x="139700" y="298450"/>
                </a:lnTo>
                <a:lnTo>
                  <a:pt x="171450" y="285750"/>
                </a:lnTo>
                <a:lnTo>
                  <a:pt x="203200" y="273050"/>
                </a:lnTo>
                <a:lnTo>
                  <a:pt x="247650" y="260350"/>
                </a:lnTo>
                <a:lnTo>
                  <a:pt x="292100" y="241300"/>
                </a:lnTo>
                <a:lnTo>
                  <a:pt x="336550" y="222250"/>
                </a:lnTo>
                <a:lnTo>
                  <a:pt x="387350" y="203200"/>
                </a:lnTo>
                <a:lnTo>
                  <a:pt x="431800" y="184150"/>
                </a:lnTo>
                <a:lnTo>
                  <a:pt x="482600" y="165100"/>
                </a:lnTo>
                <a:lnTo>
                  <a:pt x="533400" y="152400"/>
                </a:lnTo>
                <a:lnTo>
                  <a:pt x="577850" y="133350"/>
                </a:lnTo>
                <a:lnTo>
                  <a:pt x="628650" y="114300"/>
                </a:lnTo>
                <a:lnTo>
                  <a:pt x="673100" y="101600"/>
                </a:lnTo>
                <a:lnTo>
                  <a:pt x="717550" y="82550"/>
                </a:lnTo>
                <a:lnTo>
                  <a:pt x="755650" y="69850"/>
                </a:lnTo>
                <a:lnTo>
                  <a:pt x="787400" y="57150"/>
                </a:lnTo>
                <a:lnTo>
                  <a:pt x="819150" y="44450"/>
                </a:lnTo>
                <a:lnTo>
                  <a:pt x="844550" y="38100"/>
                </a:lnTo>
                <a:lnTo>
                  <a:pt x="869950" y="25400"/>
                </a:lnTo>
                <a:lnTo>
                  <a:pt x="895350" y="12700"/>
                </a:lnTo>
                <a:lnTo>
                  <a:pt x="895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09" name="SMARTINK"/>
          <p:cNvSpPr/>
          <p:nvPr/>
        </p:nvSpPr>
        <p:spPr bwMode="auto">
          <a:xfrm>
            <a:off x="6756400" y="2952750"/>
            <a:ext cx="254001" cy="419101"/>
          </a:xfrm>
          <a:custGeom>
            <a:avLst/>
            <a:gdLst/>
            <a:ahLst/>
            <a:cxnLst/>
            <a:rect l="0" t="0" r="0" b="0"/>
            <a:pathLst>
              <a:path w="254001" h="419101">
                <a:moveTo>
                  <a:pt x="254000" y="0"/>
                </a:moveTo>
                <a:lnTo>
                  <a:pt x="234950" y="19050"/>
                </a:lnTo>
                <a:lnTo>
                  <a:pt x="215900" y="50800"/>
                </a:lnTo>
                <a:lnTo>
                  <a:pt x="209550" y="69850"/>
                </a:lnTo>
                <a:lnTo>
                  <a:pt x="196850" y="88900"/>
                </a:lnTo>
                <a:lnTo>
                  <a:pt x="184150" y="107950"/>
                </a:lnTo>
                <a:lnTo>
                  <a:pt x="165100" y="133350"/>
                </a:lnTo>
                <a:lnTo>
                  <a:pt x="152400" y="158750"/>
                </a:lnTo>
                <a:lnTo>
                  <a:pt x="139700" y="184150"/>
                </a:lnTo>
                <a:lnTo>
                  <a:pt x="127000" y="203200"/>
                </a:lnTo>
                <a:lnTo>
                  <a:pt x="114300" y="228600"/>
                </a:lnTo>
                <a:lnTo>
                  <a:pt x="101600" y="254000"/>
                </a:lnTo>
                <a:lnTo>
                  <a:pt x="88900" y="273050"/>
                </a:lnTo>
                <a:lnTo>
                  <a:pt x="76200" y="292100"/>
                </a:lnTo>
                <a:lnTo>
                  <a:pt x="69850" y="311150"/>
                </a:lnTo>
                <a:lnTo>
                  <a:pt x="57150" y="323850"/>
                </a:lnTo>
                <a:lnTo>
                  <a:pt x="38100" y="355600"/>
                </a:lnTo>
                <a:lnTo>
                  <a:pt x="25400" y="381000"/>
                </a:lnTo>
                <a:lnTo>
                  <a:pt x="6350" y="406400"/>
                </a:lnTo>
                <a:lnTo>
                  <a:pt x="0" y="419100"/>
                </a:lnTo>
                <a:lnTo>
                  <a:pt x="635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0" name="SMARTINK"/>
          <p:cNvSpPr/>
          <p:nvPr/>
        </p:nvSpPr>
        <p:spPr bwMode="auto">
          <a:xfrm>
            <a:off x="6724650" y="2946400"/>
            <a:ext cx="298451" cy="450851"/>
          </a:xfrm>
          <a:custGeom>
            <a:avLst/>
            <a:gdLst/>
            <a:ahLst/>
            <a:cxnLst/>
            <a:rect l="0" t="0" r="0" b="0"/>
            <a:pathLst>
              <a:path w="298451" h="450851">
                <a:moveTo>
                  <a:pt x="0" y="19050"/>
                </a:moveTo>
                <a:lnTo>
                  <a:pt x="0" y="0"/>
                </a:lnTo>
                <a:lnTo>
                  <a:pt x="19050" y="6350"/>
                </a:lnTo>
                <a:lnTo>
                  <a:pt x="44450" y="38100"/>
                </a:lnTo>
                <a:lnTo>
                  <a:pt x="50800" y="50800"/>
                </a:lnTo>
                <a:lnTo>
                  <a:pt x="63500" y="69850"/>
                </a:lnTo>
                <a:lnTo>
                  <a:pt x="76200" y="88900"/>
                </a:lnTo>
                <a:lnTo>
                  <a:pt x="88900" y="107950"/>
                </a:lnTo>
                <a:lnTo>
                  <a:pt x="101600" y="127000"/>
                </a:lnTo>
                <a:lnTo>
                  <a:pt x="114300" y="152400"/>
                </a:lnTo>
                <a:lnTo>
                  <a:pt x="127000" y="171450"/>
                </a:lnTo>
                <a:lnTo>
                  <a:pt x="146050" y="196850"/>
                </a:lnTo>
                <a:lnTo>
                  <a:pt x="158750" y="215900"/>
                </a:lnTo>
                <a:lnTo>
                  <a:pt x="177800" y="241300"/>
                </a:lnTo>
                <a:lnTo>
                  <a:pt x="190500" y="260350"/>
                </a:lnTo>
                <a:lnTo>
                  <a:pt x="209550" y="279400"/>
                </a:lnTo>
                <a:lnTo>
                  <a:pt x="222250" y="298450"/>
                </a:lnTo>
                <a:lnTo>
                  <a:pt x="234950" y="317500"/>
                </a:lnTo>
                <a:lnTo>
                  <a:pt x="247650" y="336550"/>
                </a:lnTo>
                <a:lnTo>
                  <a:pt x="260350" y="368300"/>
                </a:lnTo>
                <a:lnTo>
                  <a:pt x="273050" y="393700"/>
                </a:lnTo>
                <a:lnTo>
                  <a:pt x="285750" y="419100"/>
                </a:lnTo>
                <a:lnTo>
                  <a:pt x="298450" y="450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1" name="SMARTINK"/>
          <p:cNvSpPr/>
          <p:nvPr/>
        </p:nvSpPr>
        <p:spPr bwMode="auto">
          <a:xfrm>
            <a:off x="7061200" y="3130550"/>
            <a:ext cx="1435101" cy="44451"/>
          </a:xfrm>
          <a:custGeom>
            <a:avLst/>
            <a:gdLst/>
            <a:ahLst/>
            <a:cxnLst/>
            <a:rect l="0" t="0" r="0" b="0"/>
            <a:pathLst>
              <a:path w="1435101" h="44451">
                <a:moveTo>
                  <a:pt x="0" y="44450"/>
                </a:moveTo>
                <a:lnTo>
                  <a:pt x="31750" y="38100"/>
                </a:lnTo>
                <a:lnTo>
                  <a:pt x="57150" y="38100"/>
                </a:lnTo>
                <a:lnTo>
                  <a:pt x="82550" y="38100"/>
                </a:lnTo>
                <a:lnTo>
                  <a:pt x="107950" y="38100"/>
                </a:lnTo>
                <a:lnTo>
                  <a:pt x="133350" y="38100"/>
                </a:lnTo>
                <a:lnTo>
                  <a:pt x="165100" y="38100"/>
                </a:lnTo>
                <a:lnTo>
                  <a:pt x="184150" y="38100"/>
                </a:lnTo>
                <a:lnTo>
                  <a:pt x="203200" y="38100"/>
                </a:lnTo>
                <a:lnTo>
                  <a:pt x="234950" y="38100"/>
                </a:lnTo>
                <a:lnTo>
                  <a:pt x="254000" y="38100"/>
                </a:lnTo>
                <a:lnTo>
                  <a:pt x="273050" y="38100"/>
                </a:lnTo>
                <a:lnTo>
                  <a:pt x="292100" y="38100"/>
                </a:lnTo>
                <a:lnTo>
                  <a:pt x="311150" y="38100"/>
                </a:lnTo>
                <a:lnTo>
                  <a:pt x="330200" y="38100"/>
                </a:lnTo>
                <a:lnTo>
                  <a:pt x="361950" y="38100"/>
                </a:lnTo>
                <a:lnTo>
                  <a:pt x="381000" y="38100"/>
                </a:lnTo>
                <a:lnTo>
                  <a:pt x="400050" y="38100"/>
                </a:lnTo>
                <a:lnTo>
                  <a:pt x="419100" y="38100"/>
                </a:lnTo>
                <a:lnTo>
                  <a:pt x="438150" y="38100"/>
                </a:lnTo>
                <a:lnTo>
                  <a:pt x="457200" y="38100"/>
                </a:lnTo>
                <a:lnTo>
                  <a:pt x="476250" y="38100"/>
                </a:lnTo>
                <a:lnTo>
                  <a:pt x="495300" y="38100"/>
                </a:lnTo>
                <a:lnTo>
                  <a:pt x="514350" y="38100"/>
                </a:lnTo>
                <a:lnTo>
                  <a:pt x="533400" y="38100"/>
                </a:lnTo>
                <a:lnTo>
                  <a:pt x="552450" y="38100"/>
                </a:lnTo>
                <a:lnTo>
                  <a:pt x="571500" y="38100"/>
                </a:lnTo>
                <a:lnTo>
                  <a:pt x="590550" y="38100"/>
                </a:lnTo>
                <a:lnTo>
                  <a:pt x="609600" y="38100"/>
                </a:lnTo>
                <a:lnTo>
                  <a:pt x="628650" y="38100"/>
                </a:lnTo>
                <a:lnTo>
                  <a:pt x="654050" y="38100"/>
                </a:lnTo>
                <a:lnTo>
                  <a:pt x="673100" y="38100"/>
                </a:lnTo>
                <a:lnTo>
                  <a:pt x="692150" y="31750"/>
                </a:lnTo>
                <a:lnTo>
                  <a:pt x="717550" y="31750"/>
                </a:lnTo>
                <a:lnTo>
                  <a:pt x="736600" y="31750"/>
                </a:lnTo>
                <a:lnTo>
                  <a:pt x="755650" y="31750"/>
                </a:lnTo>
                <a:lnTo>
                  <a:pt x="781050" y="31750"/>
                </a:lnTo>
                <a:lnTo>
                  <a:pt x="800100" y="31750"/>
                </a:lnTo>
                <a:lnTo>
                  <a:pt x="819150" y="31750"/>
                </a:lnTo>
                <a:lnTo>
                  <a:pt x="838200" y="31750"/>
                </a:lnTo>
                <a:lnTo>
                  <a:pt x="857250" y="31750"/>
                </a:lnTo>
                <a:lnTo>
                  <a:pt x="882650" y="25400"/>
                </a:lnTo>
                <a:lnTo>
                  <a:pt x="901700" y="25400"/>
                </a:lnTo>
                <a:lnTo>
                  <a:pt x="927100" y="25400"/>
                </a:lnTo>
                <a:lnTo>
                  <a:pt x="946150" y="25400"/>
                </a:lnTo>
                <a:lnTo>
                  <a:pt x="965200" y="25400"/>
                </a:lnTo>
                <a:lnTo>
                  <a:pt x="990600" y="25400"/>
                </a:lnTo>
                <a:lnTo>
                  <a:pt x="1009650" y="25400"/>
                </a:lnTo>
                <a:lnTo>
                  <a:pt x="1028700" y="25400"/>
                </a:lnTo>
                <a:lnTo>
                  <a:pt x="1047750" y="25400"/>
                </a:lnTo>
                <a:lnTo>
                  <a:pt x="1066800" y="19050"/>
                </a:lnTo>
                <a:lnTo>
                  <a:pt x="1085850" y="19050"/>
                </a:lnTo>
                <a:lnTo>
                  <a:pt x="1104900" y="19050"/>
                </a:lnTo>
                <a:lnTo>
                  <a:pt x="1123950" y="19050"/>
                </a:lnTo>
                <a:lnTo>
                  <a:pt x="1143000" y="19050"/>
                </a:lnTo>
                <a:lnTo>
                  <a:pt x="1162050" y="19050"/>
                </a:lnTo>
                <a:lnTo>
                  <a:pt x="1181100" y="12700"/>
                </a:lnTo>
                <a:lnTo>
                  <a:pt x="1200150" y="12700"/>
                </a:lnTo>
                <a:lnTo>
                  <a:pt x="1219200" y="12700"/>
                </a:lnTo>
                <a:lnTo>
                  <a:pt x="1238250" y="12700"/>
                </a:lnTo>
                <a:lnTo>
                  <a:pt x="1270000" y="12700"/>
                </a:lnTo>
                <a:lnTo>
                  <a:pt x="1301750" y="6350"/>
                </a:lnTo>
                <a:lnTo>
                  <a:pt x="1327150" y="6350"/>
                </a:lnTo>
                <a:lnTo>
                  <a:pt x="1352550" y="6350"/>
                </a:lnTo>
                <a:lnTo>
                  <a:pt x="1371600" y="6350"/>
                </a:lnTo>
                <a:lnTo>
                  <a:pt x="1403350" y="0"/>
                </a:lnTo>
                <a:lnTo>
                  <a:pt x="143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2" name="SMARTINK"/>
          <p:cNvSpPr/>
          <p:nvPr/>
        </p:nvSpPr>
        <p:spPr bwMode="auto">
          <a:xfrm>
            <a:off x="7721600" y="3295650"/>
            <a:ext cx="152401" cy="69851"/>
          </a:xfrm>
          <a:custGeom>
            <a:avLst/>
            <a:gdLst/>
            <a:ahLst/>
            <a:cxnLst/>
            <a:rect l="0" t="0" r="0" b="0"/>
            <a:pathLst>
              <a:path w="152401" h="698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69850"/>
                </a:lnTo>
                <a:lnTo>
                  <a:pt x="25400" y="44450"/>
                </a:lnTo>
                <a:lnTo>
                  <a:pt x="31750" y="12700"/>
                </a:lnTo>
                <a:lnTo>
                  <a:pt x="50800" y="12700"/>
                </a:lnTo>
                <a:lnTo>
                  <a:pt x="57150" y="31750"/>
                </a:lnTo>
                <a:lnTo>
                  <a:pt x="63500" y="57150"/>
                </a:lnTo>
                <a:lnTo>
                  <a:pt x="69850" y="38100"/>
                </a:lnTo>
                <a:lnTo>
                  <a:pt x="76200" y="25400"/>
                </a:lnTo>
                <a:lnTo>
                  <a:pt x="82550" y="12700"/>
                </a:lnTo>
                <a:lnTo>
                  <a:pt x="95250" y="6350"/>
                </a:lnTo>
                <a:lnTo>
                  <a:pt x="127000" y="38100"/>
                </a:lnTo>
                <a:lnTo>
                  <a:pt x="1524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3" name="SMARTINK"/>
          <p:cNvSpPr/>
          <p:nvPr/>
        </p:nvSpPr>
        <p:spPr bwMode="auto">
          <a:xfrm>
            <a:off x="7893050" y="3308350"/>
            <a:ext cx="44451" cy="57151"/>
          </a:xfrm>
          <a:custGeom>
            <a:avLst/>
            <a:gdLst/>
            <a:ahLst/>
            <a:cxnLst/>
            <a:rect l="0" t="0" r="0" b="0"/>
            <a:pathLst>
              <a:path w="44451" h="57151">
                <a:moveTo>
                  <a:pt x="31750" y="0"/>
                </a:moveTo>
                <a:lnTo>
                  <a:pt x="12700" y="635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57150"/>
                </a:lnTo>
                <a:lnTo>
                  <a:pt x="31750" y="50800"/>
                </a:lnTo>
                <a:lnTo>
                  <a:pt x="44450" y="317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4" name="SMARTINK"/>
          <p:cNvSpPr/>
          <p:nvPr/>
        </p:nvSpPr>
        <p:spPr bwMode="auto">
          <a:xfrm>
            <a:off x="7994650" y="3194050"/>
            <a:ext cx="50801" cy="177801"/>
          </a:xfrm>
          <a:custGeom>
            <a:avLst/>
            <a:gdLst/>
            <a:ahLst/>
            <a:cxnLst/>
            <a:rect l="0" t="0" r="0" b="0"/>
            <a:pathLst>
              <a:path w="50801" h="1778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77800"/>
                </a:lnTo>
                <a:lnTo>
                  <a:pt x="508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5" name="SMARTINK"/>
          <p:cNvSpPr/>
          <p:nvPr/>
        </p:nvSpPr>
        <p:spPr bwMode="auto">
          <a:xfrm>
            <a:off x="8140700" y="3206750"/>
            <a:ext cx="184151" cy="171451"/>
          </a:xfrm>
          <a:custGeom>
            <a:avLst/>
            <a:gdLst/>
            <a:ahLst/>
            <a:cxnLst/>
            <a:rect l="0" t="0" r="0" b="0"/>
            <a:pathLst>
              <a:path w="184151" h="171451">
                <a:moveTo>
                  <a:pt x="76200" y="31750"/>
                </a:moveTo>
                <a:lnTo>
                  <a:pt x="76200" y="12700"/>
                </a:lnTo>
                <a:lnTo>
                  <a:pt x="69850" y="0"/>
                </a:lnTo>
                <a:lnTo>
                  <a:pt x="38100" y="6350"/>
                </a:lnTo>
                <a:lnTo>
                  <a:pt x="25400" y="19050"/>
                </a:lnTo>
                <a:lnTo>
                  <a:pt x="635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9050" y="152400"/>
                </a:lnTo>
                <a:lnTo>
                  <a:pt x="38100" y="171450"/>
                </a:lnTo>
                <a:lnTo>
                  <a:pt x="57150" y="171450"/>
                </a:lnTo>
                <a:lnTo>
                  <a:pt x="76200" y="152400"/>
                </a:lnTo>
                <a:lnTo>
                  <a:pt x="82550" y="127000"/>
                </a:lnTo>
                <a:lnTo>
                  <a:pt x="88900" y="114300"/>
                </a:lnTo>
                <a:lnTo>
                  <a:pt x="95250" y="139700"/>
                </a:lnTo>
                <a:lnTo>
                  <a:pt x="107950" y="152400"/>
                </a:lnTo>
                <a:lnTo>
                  <a:pt x="120650" y="158750"/>
                </a:lnTo>
                <a:lnTo>
                  <a:pt x="133350" y="146050"/>
                </a:lnTo>
                <a:lnTo>
                  <a:pt x="146050" y="120650"/>
                </a:lnTo>
                <a:lnTo>
                  <a:pt x="158750" y="133350"/>
                </a:lnTo>
                <a:lnTo>
                  <a:pt x="1841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6" name="SMARTINK"/>
          <p:cNvSpPr/>
          <p:nvPr/>
        </p:nvSpPr>
        <p:spPr bwMode="auto">
          <a:xfrm>
            <a:off x="8356600" y="3352800"/>
            <a:ext cx="69851" cy="76201"/>
          </a:xfrm>
          <a:custGeom>
            <a:avLst/>
            <a:gdLst/>
            <a:ahLst/>
            <a:cxnLst/>
            <a:rect l="0" t="0" r="0" b="0"/>
            <a:pathLst>
              <a:path w="69851" h="76201">
                <a:moveTo>
                  <a:pt x="0" y="6350"/>
                </a:moveTo>
                <a:lnTo>
                  <a:pt x="12700" y="0"/>
                </a:lnTo>
                <a:lnTo>
                  <a:pt x="25400" y="6350"/>
                </a:lnTo>
                <a:lnTo>
                  <a:pt x="25400" y="31750"/>
                </a:lnTo>
                <a:lnTo>
                  <a:pt x="19050" y="44450"/>
                </a:lnTo>
                <a:lnTo>
                  <a:pt x="0" y="69850"/>
                </a:lnTo>
                <a:lnTo>
                  <a:pt x="12700" y="76200"/>
                </a:lnTo>
                <a:lnTo>
                  <a:pt x="38100" y="76200"/>
                </a:lnTo>
                <a:lnTo>
                  <a:pt x="698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7" name="SMARTINK"/>
          <p:cNvSpPr/>
          <p:nvPr/>
        </p:nvSpPr>
        <p:spPr bwMode="auto">
          <a:xfrm>
            <a:off x="8439150" y="320675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82550" y="44450"/>
                </a:moveTo>
                <a:lnTo>
                  <a:pt x="76200" y="25400"/>
                </a:ln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19050" y="127000"/>
                </a:lnTo>
                <a:lnTo>
                  <a:pt x="31750" y="139700"/>
                </a:lnTo>
                <a:lnTo>
                  <a:pt x="44450" y="152400"/>
                </a:lnTo>
                <a:lnTo>
                  <a:pt x="63500" y="152400"/>
                </a:lnTo>
                <a:lnTo>
                  <a:pt x="88900" y="133350"/>
                </a:lnTo>
                <a:lnTo>
                  <a:pt x="95250" y="101600"/>
                </a:lnTo>
                <a:lnTo>
                  <a:pt x="101600" y="82550"/>
                </a:lnTo>
                <a:lnTo>
                  <a:pt x="107950" y="57150"/>
                </a:lnTo>
                <a:lnTo>
                  <a:pt x="101600" y="44450"/>
                </a:lnTo>
                <a:lnTo>
                  <a:pt x="95250" y="31750"/>
                </a:lnTo>
                <a:lnTo>
                  <a:pt x="63500" y="1270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8" name="SMARTINK"/>
          <p:cNvSpPr/>
          <p:nvPr/>
        </p:nvSpPr>
        <p:spPr bwMode="auto">
          <a:xfrm>
            <a:off x="7740650" y="2959100"/>
            <a:ext cx="171451" cy="69851"/>
          </a:xfrm>
          <a:custGeom>
            <a:avLst/>
            <a:gdLst/>
            <a:ahLst/>
            <a:cxnLst/>
            <a:rect l="0" t="0" r="0" b="0"/>
            <a:pathLst>
              <a:path w="171451" h="6985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12700" y="69850"/>
                </a:lnTo>
                <a:lnTo>
                  <a:pt x="19050" y="50800"/>
                </a:lnTo>
                <a:lnTo>
                  <a:pt x="25400" y="38100"/>
                </a:lnTo>
                <a:lnTo>
                  <a:pt x="44450" y="38100"/>
                </a:lnTo>
                <a:lnTo>
                  <a:pt x="63500" y="57150"/>
                </a:lnTo>
                <a:lnTo>
                  <a:pt x="76200" y="31750"/>
                </a:lnTo>
                <a:lnTo>
                  <a:pt x="95250" y="19050"/>
                </a:lnTo>
                <a:lnTo>
                  <a:pt x="107950" y="25400"/>
                </a:lnTo>
                <a:lnTo>
                  <a:pt x="139700" y="44450"/>
                </a:lnTo>
                <a:lnTo>
                  <a:pt x="1714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19" name="SMARTINK"/>
          <p:cNvSpPr/>
          <p:nvPr/>
        </p:nvSpPr>
        <p:spPr bwMode="auto">
          <a:xfrm>
            <a:off x="7937500" y="2952750"/>
            <a:ext cx="25401" cy="76201"/>
          </a:xfrm>
          <a:custGeom>
            <a:avLst/>
            <a:gdLst/>
            <a:ahLst/>
            <a:cxnLst/>
            <a:rect l="0" t="0" r="0" b="0"/>
            <a:pathLst>
              <a:path w="25401" h="76201">
                <a:moveTo>
                  <a:pt x="12700" y="38100"/>
                </a:move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76200"/>
                </a:lnTo>
                <a:lnTo>
                  <a:pt x="25400" y="44450"/>
                </a:lnTo>
                <a:lnTo>
                  <a:pt x="12700" y="19050"/>
                </a:lnTo>
                <a:lnTo>
                  <a:pt x="635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0" name="SMARTINK"/>
          <p:cNvSpPr/>
          <p:nvPr/>
        </p:nvSpPr>
        <p:spPr bwMode="auto">
          <a:xfrm>
            <a:off x="8026400" y="2870200"/>
            <a:ext cx="50801" cy="184151"/>
          </a:xfrm>
          <a:custGeom>
            <a:avLst/>
            <a:gdLst/>
            <a:ahLst/>
            <a:cxnLst/>
            <a:rect l="0" t="0" r="0" b="0"/>
            <a:pathLst>
              <a:path w="50801" h="1841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65100"/>
                </a:lnTo>
                <a:lnTo>
                  <a:pt x="12700" y="177800"/>
                </a:lnTo>
                <a:lnTo>
                  <a:pt x="25400" y="184150"/>
                </a:lnTo>
                <a:lnTo>
                  <a:pt x="508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1" name="SMARTINK"/>
          <p:cNvSpPr/>
          <p:nvPr/>
        </p:nvSpPr>
        <p:spPr bwMode="auto">
          <a:xfrm>
            <a:off x="8191500" y="28321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82550" y="12700"/>
                </a:moveTo>
                <a:lnTo>
                  <a:pt x="76200" y="0"/>
                </a:lnTo>
                <a:lnTo>
                  <a:pt x="63500" y="6350"/>
                </a:lnTo>
                <a:lnTo>
                  <a:pt x="44450" y="19050"/>
                </a:lnTo>
                <a:lnTo>
                  <a:pt x="2540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77800"/>
                </a:lnTo>
                <a:lnTo>
                  <a:pt x="44450" y="177800"/>
                </a:lnTo>
                <a:lnTo>
                  <a:pt x="69850" y="165100"/>
                </a:lnTo>
                <a:lnTo>
                  <a:pt x="82550" y="152400"/>
                </a:lnTo>
                <a:lnTo>
                  <a:pt x="88900" y="133350"/>
                </a:lnTo>
                <a:lnTo>
                  <a:pt x="101600" y="107950"/>
                </a:lnTo>
                <a:lnTo>
                  <a:pt x="101600" y="82550"/>
                </a:lnTo>
                <a:lnTo>
                  <a:pt x="95250" y="50800"/>
                </a:lnTo>
                <a:lnTo>
                  <a:pt x="88900" y="19050"/>
                </a:lnTo>
                <a:lnTo>
                  <a:pt x="76200" y="6350"/>
                </a:lnTo>
                <a:lnTo>
                  <a:pt x="63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2" name="SMARTINK"/>
          <p:cNvSpPr/>
          <p:nvPr/>
        </p:nvSpPr>
        <p:spPr bwMode="auto">
          <a:xfrm>
            <a:off x="8350250" y="298450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0"/>
                </a:moveTo>
                <a:lnTo>
                  <a:pt x="19050" y="0"/>
                </a:lnTo>
                <a:lnTo>
                  <a:pt x="38100" y="12700"/>
                </a:lnTo>
                <a:lnTo>
                  <a:pt x="38100" y="31750"/>
                </a:lnTo>
                <a:lnTo>
                  <a:pt x="38100" y="50800"/>
                </a:lnTo>
                <a:lnTo>
                  <a:pt x="31750" y="63500"/>
                </a:lnTo>
                <a:lnTo>
                  <a:pt x="6350" y="88900"/>
                </a:lnTo>
                <a:lnTo>
                  <a:pt x="31750" y="95250"/>
                </a:lnTo>
                <a:lnTo>
                  <a:pt x="57150" y="95250"/>
                </a:lnTo>
                <a:lnTo>
                  <a:pt x="88900" y="95250"/>
                </a:lnTo>
                <a:lnTo>
                  <a:pt x="952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7" name="SMARTINK"/>
          <p:cNvSpPr/>
          <p:nvPr/>
        </p:nvSpPr>
        <p:spPr bwMode="auto">
          <a:xfrm>
            <a:off x="7454900" y="323850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25400" y="50800"/>
                </a:moveTo>
                <a:lnTo>
                  <a:pt x="19050" y="38100"/>
                </a:lnTo>
                <a:lnTo>
                  <a:pt x="6350" y="31750"/>
                </a:lnTo>
                <a:lnTo>
                  <a:pt x="12700" y="19050"/>
                </a:lnTo>
                <a:lnTo>
                  <a:pt x="19050" y="6350"/>
                </a:lnTo>
                <a:lnTo>
                  <a:pt x="31750" y="0"/>
                </a:lnTo>
                <a:lnTo>
                  <a:pt x="5715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2550" y="38100"/>
                </a:lnTo>
                <a:lnTo>
                  <a:pt x="76200" y="63500"/>
                </a:lnTo>
                <a:lnTo>
                  <a:pt x="63500" y="88900"/>
                </a:lnTo>
                <a:lnTo>
                  <a:pt x="38100" y="114300"/>
                </a:lnTo>
                <a:lnTo>
                  <a:pt x="19050" y="139700"/>
                </a:lnTo>
                <a:lnTo>
                  <a:pt x="0" y="165100"/>
                </a:lnTo>
                <a:lnTo>
                  <a:pt x="31750" y="171450"/>
                </a:lnTo>
                <a:lnTo>
                  <a:pt x="57150" y="171450"/>
                </a:lnTo>
                <a:lnTo>
                  <a:pt x="88900" y="171450"/>
                </a:lnTo>
                <a:lnTo>
                  <a:pt x="1143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8" name="SMARTINK"/>
          <p:cNvSpPr/>
          <p:nvPr/>
        </p:nvSpPr>
        <p:spPr bwMode="auto">
          <a:xfrm>
            <a:off x="7404100" y="285115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0" y="31750"/>
                </a:moveTo>
                <a:lnTo>
                  <a:pt x="6350" y="1905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  <a:lnTo>
                  <a:pt x="88900" y="12700"/>
                </a:lnTo>
                <a:lnTo>
                  <a:pt x="76200" y="50800"/>
                </a:lnTo>
                <a:lnTo>
                  <a:pt x="63500" y="57150"/>
                </a:lnTo>
                <a:lnTo>
                  <a:pt x="95250" y="63500"/>
                </a:lnTo>
                <a:lnTo>
                  <a:pt x="114300" y="69850"/>
                </a:lnTo>
                <a:lnTo>
                  <a:pt x="127000" y="76200"/>
                </a:lnTo>
                <a:lnTo>
                  <a:pt x="146050" y="95250"/>
                </a:lnTo>
                <a:lnTo>
                  <a:pt x="139700" y="133350"/>
                </a:lnTo>
                <a:lnTo>
                  <a:pt x="133350" y="146050"/>
                </a:lnTo>
                <a:lnTo>
                  <a:pt x="114300" y="158750"/>
                </a:lnTo>
                <a:lnTo>
                  <a:pt x="82550" y="171450"/>
                </a:lnTo>
                <a:lnTo>
                  <a:pt x="63500" y="17780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29" name="SMARTINK"/>
          <p:cNvSpPr/>
          <p:nvPr/>
        </p:nvSpPr>
        <p:spPr bwMode="auto">
          <a:xfrm>
            <a:off x="7854950" y="3200400"/>
            <a:ext cx="673101" cy="254001"/>
          </a:xfrm>
          <a:custGeom>
            <a:avLst/>
            <a:gdLst/>
            <a:ahLst/>
            <a:cxnLst/>
            <a:rect l="0" t="0" r="0" b="0"/>
            <a:pathLst>
              <a:path w="673101" h="254001">
                <a:moveTo>
                  <a:pt x="0" y="254000"/>
                </a:moveTo>
                <a:lnTo>
                  <a:pt x="19050" y="241300"/>
                </a:lnTo>
                <a:lnTo>
                  <a:pt x="31750" y="234950"/>
                </a:lnTo>
                <a:lnTo>
                  <a:pt x="50800" y="222250"/>
                </a:lnTo>
                <a:lnTo>
                  <a:pt x="69850" y="215900"/>
                </a:lnTo>
                <a:lnTo>
                  <a:pt x="95250" y="203200"/>
                </a:lnTo>
                <a:lnTo>
                  <a:pt x="120650" y="190500"/>
                </a:lnTo>
                <a:lnTo>
                  <a:pt x="152400" y="177800"/>
                </a:lnTo>
                <a:lnTo>
                  <a:pt x="184150" y="165100"/>
                </a:lnTo>
                <a:lnTo>
                  <a:pt x="222250" y="152400"/>
                </a:lnTo>
                <a:lnTo>
                  <a:pt x="260350" y="139700"/>
                </a:lnTo>
                <a:lnTo>
                  <a:pt x="298450" y="127000"/>
                </a:lnTo>
                <a:lnTo>
                  <a:pt x="336550" y="114300"/>
                </a:lnTo>
                <a:lnTo>
                  <a:pt x="381000" y="101600"/>
                </a:lnTo>
                <a:lnTo>
                  <a:pt x="412750" y="88900"/>
                </a:lnTo>
                <a:lnTo>
                  <a:pt x="450850" y="76200"/>
                </a:lnTo>
                <a:lnTo>
                  <a:pt x="482600" y="63500"/>
                </a:lnTo>
                <a:lnTo>
                  <a:pt x="514350" y="50800"/>
                </a:lnTo>
                <a:lnTo>
                  <a:pt x="546100" y="44450"/>
                </a:lnTo>
                <a:lnTo>
                  <a:pt x="571500" y="31750"/>
                </a:lnTo>
                <a:lnTo>
                  <a:pt x="590550" y="25400"/>
                </a:lnTo>
                <a:lnTo>
                  <a:pt x="609600" y="19050"/>
                </a:lnTo>
                <a:lnTo>
                  <a:pt x="641350" y="6350"/>
                </a:lnTo>
                <a:lnTo>
                  <a:pt x="666750" y="0"/>
                </a:lnTo>
                <a:lnTo>
                  <a:pt x="6731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0" name="SMARTINK"/>
          <p:cNvSpPr/>
          <p:nvPr/>
        </p:nvSpPr>
        <p:spPr bwMode="auto">
          <a:xfrm>
            <a:off x="5810250" y="2781300"/>
            <a:ext cx="781051" cy="298451"/>
          </a:xfrm>
          <a:custGeom>
            <a:avLst/>
            <a:gdLst/>
            <a:ahLst/>
            <a:cxnLst/>
            <a:rect l="0" t="0" r="0" b="0"/>
            <a:pathLst>
              <a:path w="781051" h="298451">
                <a:moveTo>
                  <a:pt x="0" y="298450"/>
                </a:moveTo>
                <a:lnTo>
                  <a:pt x="19050" y="279400"/>
                </a:lnTo>
                <a:lnTo>
                  <a:pt x="38100" y="273050"/>
                </a:lnTo>
                <a:lnTo>
                  <a:pt x="57150" y="266700"/>
                </a:lnTo>
                <a:lnTo>
                  <a:pt x="76200" y="254000"/>
                </a:lnTo>
                <a:lnTo>
                  <a:pt x="107950" y="247650"/>
                </a:lnTo>
                <a:lnTo>
                  <a:pt x="139700" y="234950"/>
                </a:lnTo>
                <a:lnTo>
                  <a:pt x="171450" y="222250"/>
                </a:lnTo>
                <a:lnTo>
                  <a:pt x="209550" y="203200"/>
                </a:lnTo>
                <a:lnTo>
                  <a:pt x="254000" y="190500"/>
                </a:lnTo>
                <a:lnTo>
                  <a:pt x="304800" y="171450"/>
                </a:lnTo>
                <a:lnTo>
                  <a:pt x="349250" y="158750"/>
                </a:lnTo>
                <a:lnTo>
                  <a:pt x="400050" y="146050"/>
                </a:lnTo>
                <a:lnTo>
                  <a:pt x="450850" y="127000"/>
                </a:lnTo>
                <a:lnTo>
                  <a:pt x="495300" y="114300"/>
                </a:lnTo>
                <a:lnTo>
                  <a:pt x="539750" y="101600"/>
                </a:lnTo>
                <a:lnTo>
                  <a:pt x="577850" y="82550"/>
                </a:lnTo>
                <a:lnTo>
                  <a:pt x="615950" y="69850"/>
                </a:lnTo>
                <a:lnTo>
                  <a:pt x="654050" y="57150"/>
                </a:lnTo>
                <a:lnTo>
                  <a:pt x="685800" y="44450"/>
                </a:lnTo>
                <a:lnTo>
                  <a:pt x="711200" y="38100"/>
                </a:lnTo>
                <a:lnTo>
                  <a:pt x="736600" y="25400"/>
                </a:lnTo>
                <a:lnTo>
                  <a:pt x="755650" y="19050"/>
                </a:lnTo>
                <a:lnTo>
                  <a:pt x="781050" y="0"/>
                </a:lnTo>
                <a:lnTo>
                  <a:pt x="7556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1" name="SMARTINK"/>
          <p:cNvSpPr/>
          <p:nvPr/>
        </p:nvSpPr>
        <p:spPr bwMode="auto">
          <a:xfrm>
            <a:off x="8382000" y="3143250"/>
            <a:ext cx="488951" cy="596901"/>
          </a:xfrm>
          <a:custGeom>
            <a:avLst/>
            <a:gdLst/>
            <a:ahLst/>
            <a:cxnLst/>
            <a:rect l="0" t="0" r="0" b="0"/>
            <a:pathLst>
              <a:path w="488951" h="596901">
                <a:moveTo>
                  <a:pt x="247650" y="12700"/>
                </a:moveTo>
                <a:lnTo>
                  <a:pt x="260350" y="0"/>
                </a:lnTo>
                <a:lnTo>
                  <a:pt x="285750" y="0"/>
                </a:lnTo>
                <a:lnTo>
                  <a:pt x="317500" y="0"/>
                </a:lnTo>
                <a:lnTo>
                  <a:pt x="342900" y="6350"/>
                </a:lnTo>
                <a:lnTo>
                  <a:pt x="374650" y="12700"/>
                </a:lnTo>
                <a:lnTo>
                  <a:pt x="400050" y="19050"/>
                </a:lnTo>
                <a:lnTo>
                  <a:pt x="419100" y="25400"/>
                </a:lnTo>
                <a:lnTo>
                  <a:pt x="450850" y="44450"/>
                </a:lnTo>
                <a:lnTo>
                  <a:pt x="469900" y="57150"/>
                </a:lnTo>
                <a:lnTo>
                  <a:pt x="482600" y="69850"/>
                </a:lnTo>
                <a:lnTo>
                  <a:pt x="488950" y="82550"/>
                </a:lnTo>
                <a:lnTo>
                  <a:pt x="488950" y="107950"/>
                </a:lnTo>
                <a:lnTo>
                  <a:pt x="488950" y="139700"/>
                </a:lnTo>
                <a:lnTo>
                  <a:pt x="482600" y="171450"/>
                </a:lnTo>
                <a:lnTo>
                  <a:pt x="476250" y="203200"/>
                </a:lnTo>
                <a:lnTo>
                  <a:pt x="457200" y="234950"/>
                </a:lnTo>
                <a:lnTo>
                  <a:pt x="444500" y="254000"/>
                </a:lnTo>
                <a:lnTo>
                  <a:pt x="431800" y="279400"/>
                </a:lnTo>
                <a:lnTo>
                  <a:pt x="406400" y="304800"/>
                </a:lnTo>
                <a:lnTo>
                  <a:pt x="381000" y="330200"/>
                </a:lnTo>
                <a:lnTo>
                  <a:pt x="361950" y="355600"/>
                </a:lnTo>
                <a:lnTo>
                  <a:pt x="336550" y="374650"/>
                </a:lnTo>
                <a:lnTo>
                  <a:pt x="311150" y="393700"/>
                </a:lnTo>
                <a:lnTo>
                  <a:pt x="285750" y="419100"/>
                </a:lnTo>
                <a:lnTo>
                  <a:pt x="260350" y="438150"/>
                </a:lnTo>
                <a:lnTo>
                  <a:pt x="234950" y="450850"/>
                </a:lnTo>
                <a:lnTo>
                  <a:pt x="203200" y="469900"/>
                </a:lnTo>
                <a:lnTo>
                  <a:pt x="177800" y="488950"/>
                </a:lnTo>
                <a:lnTo>
                  <a:pt x="146050" y="501650"/>
                </a:lnTo>
                <a:lnTo>
                  <a:pt x="120650" y="514350"/>
                </a:lnTo>
                <a:lnTo>
                  <a:pt x="95250" y="527050"/>
                </a:lnTo>
                <a:lnTo>
                  <a:pt x="69850" y="539750"/>
                </a:lnTo>
                <a:lnTo>
                  <a:pt x="38100" y="552450"/>
                </a:lnTo>
                <a:lnTo>
                  <a:pt x="12700" y="571500"/>
                </a:lnTo>
                <a:lnTo>
                  <a:pt x="0" y="584200"/>
                </a:lnTo>
                <a:lnTo>
                  <a:pt x="0" y="596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2" name="SMARTINK"/>
          <p:cNvSpPr/>
          <p:nvPr/>
        </p:nvSpPr>
        <p:spPr bwMode="auto">
          <a:xfrm>
            <a:off x="3759200" y="3721100"/>
            <a:ext cx="4622801" cy="546101"/>
          </a:xfrm>
          <a:custGeom>
            <a:avLst/>
            <a:gdLst/>
            <a:ahLst/>
            <a:cxnLst/>
            <a:rect l="0" t="0" r="0" b="0"/>
            <a:pathLst>
              <a:path w="4622801" h="546101">
                <a:moveTo>
                  <a:pt x="4622800" y="0"/>
                </a:moveTo>
                <a:lnTo>
                  <a:pt x="4597400" y="0"/>
                </a:lnTo>
                <a:lnTo>
                  <a:pt x="4565650" y="6350"/>
                </a:lnTo>
                <a:lnTo>
                  <a:pt x="4533900" y="19050"/>
                </a:lnTo>
                <a:lnTo>
                  <a:pt x="4508500" y="25400"/>
                </a:lnTo>
                <a:lnTo>
                  <a:pt x="4483100" y="25400"/>
                </a:lnTo>
                <a:lnTo>
                  <a:pt x="4457700" y="31750"/>
                </a:lnTo>
                <a:lnTo>
                  <a:pt x="4432300" y="38100"/>
                </a:lnTo>
                <a:lnTo>
                  <a:pt x="4413250" y="38100"/>
                </a:lnTo>
                <a:lnTo>
                  <a:pt x="4394200" y="38100"/>
                </a:lnTo>
                <a:lnTo>
                  <a:pt x="4375150" y="44450"/>
                </a:lnTo>
                <a:lnTo>
                  <a:pt x="4356100" y="44450"/>
                </a:lnTo>
                <a:lnTo>
                  <a:pt x="4337050" y="44450"/>
                </a:lnTo>
                <a:lnTo>
                  <a:pt x="4318000" y="50800"/>
                </a:lnTo>
                <a:lnTo>
                  <a:pt x="4292600" y="50800"/>
                </a:lnTo>
                <a:lnTo>
                  <a:pt x="4273550" y="57150"/>
                </a:lnTo>
                <a:lnTo>
                  <a:pt x="4248150" y="57150"/>
                </a:lnTo>
                <a:lnTo>
                  <a:pt x="4222750" y="63500"/>
                </a:lnTo>
                <a:lnTo>
                  <a:pt x="4197350" y="63500"/>
                </a:lnTo>
                <a:lnTo>
                  <a:pt x="4171950" y="69850"/>
                </a:lnTo>
                <a:lnTo>
                  <a:pt x="4146550" y="69850"/>
                </a:lnTo>
                <a:lnTo>
                  <a:pt x="4114800" y="76200"/>
                </a:lnTo>
                <a:lnTo>
                  <a:pt x="4089400" y="76200"/>
                </a:lnTo>
                <a:lnTo>
                  <a:pt x="4057650" y="82550"/>
                </a:lnTo>
                <a:lnTo>
                  <a:pt x="4025900" y="82550"/>
                </a:lnTo>
                <a:lnTo>
                  <a:pt x="3994150" y="82550"/>
                </a:lnTo>
                <a:lnTo>
                  <a:pt x="3962400" y="88900"/>
                </a:lnTo>
                <a:lnTo>
                  <a:pt x="3930650" y="88900"/>
                </a:lnTo>
                <a:lnTo>
                  <a:pt x="3898900" y="88900"/>
                </a:lnTo>
                <a:lnTo>
                  <a:pt x="3867150" y="95250"/>
                </a:lnTo>
                <a:lnTo>
                  <a:pt x="3835400" y="95250"/>
                </a:lnTo>
                <a:lnTo>
                  <a:pt x="3803650" y="101600"/>
                </a:lnTo>
                <a:lnTo>
                  <a:pt x="3771900" y="101600"/>
                </a:lnTo>
                <a:lnTo>
                  <a:pt x="3740150" y="107950"/>
                </a:lnTo>
                <a:lnTo>
                  <a:pt x="3708400" y="107950"/>
                </a:lnTo>
                <a:lnTo>
                  <a:pt x="3676650" y="114300"/>
                </a:lnTo>
                <a:lnTo>
                  <a:pt x="3651250" y="114300"/>
                </a:lnTo>
                <a:lnTo>
                  <a:pt x="3619500" y="114300"/>
                </a:lnTo>
                <a:lnTo>
                  <a:pt x="3587750" y="120650"/>
                </a:lnTo>
                <a:lnTo>
                  <a:pt x="3556000" y="120650"/>
                </a:lnTo>
                <a:lnTo>
                  <a:pt x="3530600" y="120650"/>
                </a:lnTo>
                <a:lnTo>
                  <a:pt x="3498850" y="127000"/>
                </a:lnTo>
                <a:lnTo>
                  <a:pt x="3473450" y="127000"/>
                </a:lnTo>
                <a:lnTo>
                  <a:pt x="3448050" y="127000"/>
                </a:lnTo>
                <a:lnTo>
                  <a:pt x="3416300" y="133350"/>
                </a:lnTo>
                <a:lnTo>
                  <a:pt x="3390900" y="133350"/>
                </a:lnTo>
                <a:lnTo>
                  <a:pt x="3365500" y="133350"/>
                </a:lnTo>
                <a:lnTo>
                  <a:pt x="3333750" y="139700"/>
                </a:lnTo>
                <a:lnTo>
                  <a:pt x="3308350" y="139700"/>
                </a:lnTo>
                <a:lnTo>
                  <a:pt x="3282950" y="139700"/>
                </a:lnTo>
                <a:lnTo>
                  <a:pt x="3251200" y="139700"/>
                </a:lnTo>
                <a:lnTo>
                  <a:pt x="3225800" y="139700"/>
                </a:lnTo>
                <a:lnTo>
                  <a:pt x="3200400" y="146050"/>
                </a:lnTo>
                <a:lnTo>
                  <a:pt x="3175000" y="146050"/>
                </a:lnTo>
                <a:lnTo>
                  <a:pt x="3149600" y="146050"/>
                </a:lnTo>
                <a:lnTo>
                  <a:pt x="3117850" y="146050"/>
                </a:lnTo>
                <a:lnTo>
                  <a:pt x="3092450" y="146050"/>
                </a:lnTo>
                <a:lnTo>
                  <a:pt x="3067050" y="146050"/>
                </a:lnTo>
                <a:lnTo>
                  <a:pt x="3035300" y="146050"/>
                </a:lnTo>
                <a:lnTo>
                  <a:pt x="3009900" y="146050"/>
                </a:lnTo>
                <a:lnTo>
                  <a:pt x="2984500" y="146050"/>
                </a:lnTo>
                <a:lnTo>
                  <a:pt x="2959100" y="146050"/>
                </a:lnTo>
                <a:lnTo>
                  <a:pt x="2933700" y="146050"/>
                </a:lnTo>
                <a:lnTo>
                  <a:pt x="2908300" y="146050"/>
                </a:lnTo>
                <a:lnTo>
                  <a:pt x="2876550" y="146050"/>
                </a:lnTo>
                <a:lnTo>
                  <a:pt x="2851150" y="146050"/>
                </a:lnTo>
                <a:lnTo>
                  <a:pt x="2825750" y="152400"/>
                </a:lnTo>
                <a:lnTo>
                  <a:pt x="2800350" y="152400"/>
                </a:lnTo>
                <a:lnTo>
                  <a:pt x="2774950" y="152400"/>
                </a:lnTo>
                <a:lnTo>
                  <a:pt x="2749550" y="152400"/>
                </a:lnTo>
                <a:lnTo>
                  <a:pt x="2724150" y="152400"/>
                </a:lnTo>
                <a:lnTo>
                  <a:pt x="2698750" y="152400"/>
                </a:lnTo>
                <a:lnTo>
                  <a:pt x="2673350" y="152400"/>
                </a:lnTo>
                <a:lnTo>
                  <a:pt x="2647950" y="152400"/>
                </a:lnTo>
                <a:lnTo>
                  <a:pt x="2622550" y="152400"/>
                </a:lnTo>
                <a:lnTo>
                  <a:pt x="2597150" y="152400"/>
                </a:lnTo>
                <a:lnTo>
                  <a:pt x="2571750" y="152400"/>
                </a:lnTo>
                <a:lnTo>
                  <a:pt x="2546350" y="152400"/>
                </a:lnTo>
                <a:lnTo>
                  <a:pt x="2520950" y="152400"/>
                </a:lnTo>
                <a:lnTo>
                  <a:pt x="2501900" y="152400"/>
                </a:lnTo>
                <a:lnTo>
                  <a:pt x="2476500" y="152400"/>
                </a:lnTo>
                <a:lnTo>
                  <a:pt x="2451100" y="152400"/>
                </a:lnTo>
                <a:lnTo>
                  <a:pt x="2432050" y="152400"/>
                </a:lnTo>
                <a:lnTo>
                  <a:pt x="2406650" y="152400"/>
                </a:lnTo>
                <a:lnTo>
                  <a:pt x="2381250" y="152400"/>
                </a:lnTo>
                <a:lnTo>
                  <a:pt x="2362200" y="152400"/>
                </a:lnTo>
                <a:lnTo>
                  <a:pt x="2336800" y="152400"/>
                </a:lnTo>
                <a:lnTo>
                  <a:pt x="2311400" y="152400"/>
                </a:lnTo>
                <a:lnTo>
                  <a:pt x="2292350" y="152400"/>
                </a:lnTo>
                <a:lnTo>
                  <a:pt x="2273300" y="152400"/>
                </a:lnTo>
                <a:lnTo>
                  <a:pt x="2254250" y="152400"/>
                </a:lnTo>
                <a:lnTo>
                  <a:pt x="2228850" y="158750"/>
                </a:lnTo>
                <a:lnTo>
                  <a:pt x="2209800" y="158750"/>
                </a:lnTo>
                <a:lnTo>
                  <a:pt x="2190750" y="158750"/>
                </a:lnTo>
                <a:lnTo>
                  <a:pt x="2165350" y="158750"/>
                </a:lnTo>
                <a:lnTo>
                  <a:pt x="2146300" y="158750"/>
                </a:lnTo>
                <a:lnTo>
                  <a:pt x="2127250" y="152400"/>
                </a:lnTo>
                <a:lnTo>
                  <a:pt x="2108200" y="152400"/>
                </a:lnTo>
                <a:lnTo>
                  <a:pt x="2089150" y="152400"/>
                </a:lnTo>
                <a:lnTo>
                  <a:pt x="2070100" y="152400"/>
                </a:lnTo>
                <a:lnTo>
                  <a:pt x="2051050" y="152400"/>
                </a:lnTo>
                <a:lnTo>
                  <a:pt x="2032000" y="152400"/>
                </a:lnTo>
                <a:lnTo>
                  <a:pt x="2006600" y="152400"/>
                </a:lnTo>
                <a:lnTo>
                  <a:pt x="1987550" y="152400"/>
                </a:lnTo>
                <a:lnTo>
                  <a:pt x="1962150" y="152400"/>
                </a:lnTo>
                <a:lnTo>
                  <a:pt x="1936750" y="146050"/>
                </a:lnTo>
                <a:lnTo>
                  <a:pt x="1917700" y="146050"/>
                </a:lnTo>
                <a:lnTo>
                  <a:pt x="1892300" y="146050"/>
                </a:lnTo>
                <a:lnTo>
                  <a:pt x="1873250" y="146050"/>
                </a:lnTo>
                <a:lnTo>
                  <a:pt x="1854200" y="146050"/>
                </a:lnTo>
                <a:lnTo>
                  <a:pt x="1828800" y="146050"/>
                </a:lnTo>
                <a:lnTo>
                  <a:pt x="1809750" y="146050"/>
                </a:lnTo>
                <a:lnTo>
                  <a:pt x="1784350" y="146050"/>
                </a:lnTo>
                <a:lnTo>
                  <a:pt x="1758950" y="146050"/>
                </a:lnTo>
                <a:lnTo>
                  <a:pt x="1733550" y="146050"/>
                </a:lnTo>
                <a:lnTo>
                  <a:pt x="1708150" y="146050"/>
                </a:lnTo>
                <a:lnTo>
                  <a:pt x="1682750" y="146050"/>
                </a:lnTo>
                <a:lnTo>
                  <a:pt x="1657350" y="146050"/>
                </a:lnTo>
                <a:lnTo>
                  <a:pt x="1631950" y="146050"/>
                </a:lnTo>
                <a:lnTo>
                  <a:pt x="1606550" y="146050"/>
                </a:lnTo>
                <a:lnTo>
                  <a:pt x="1581150" y="146050"/>
                </a:lnTo>
                <a:lnTo>
                  <a:pt x="1555750" y="146050"/>
                </a:lnTo>
                <a:lnTo>
                  <a:pt x="1530350" y="146050"/>
                </a:lnTo>
                <a:lnTo>
                  <a:pt x="1504950" y="146050"/>
                </a:lnTo>
                <a:lnTo>
                  <a:pt x="1479550" y="146050"/>
                </a:lnTo>
                <a:lnTo>
                  <a:pt x="1454150" y="146050"/>
                </a:lnTo>
                <a:lnTo>
                  <a:pt x="1428750" y="146050"/>
                </a:lnTo>
                <a:lnTo>
                  <a:pt x="1403350" y="146050"/>
                </a:lnTo>
                <a:lnTo>
                  <a:pt x="1377950" y="146050"/>
                </a:lnTo>
                <a:lnTo>
                  <a:pt x="1358900" y="152400"/>
                </a:lnTo>
                <a:lnTo>
                  <a:pt x="1333500" y="152400"/>
                </a:lnTo>
                <a:lnTo>
                  <a:pt x="1314450" y="152400"/>
                </a:lnTo>
                <a:lnTo>
                  <a:pt x="1289050" y="152400"/>
                </a:lnTo>
                <a:lnTo>
                  <a:pt x="1263650" y="158750"/>
                </a:lnTo>
                <a:lnTo>
                  <a:pt x="1244600" y="158750"/>
                </a:lnTo>
                <a:lnTo>
                  <a:pt x="1219200" y="158750"/>
                </a:lnTo>
                <a:lnTo>
                  <a:pt x="1193800" y="165100"/>
                </a:lnTo>
                <a:lnTo>
                  <a:pt x="1168400" y="165100"/>
                </a:lnTo>
                <a:lnTo>
                  <a:pt x="1143000" y="165100"/>
                </a:lnTo>
                <a:lnTo>
                  <a:pt x="1123950" y="171450"/>
                </a:lnTo>
                <a:lnTo>
                  <a:pt x="1098550" y="171450"/>
                </a:lnTo>
                <a:lnTo>
                  <a:pt x="1073150" y="177800"/>
                </a:lnTo>
                <a:lnTo>
                  <a:pt x="1054100" y="177800"/>
                </a:lnTo>
                <a:lnTo>
                  <a:pt x="1028700" y="184150"/>
                </a:lnTo>
                <a:lnTo>
                  <a:pt x="1003300" y="184150"/>
                </a:lnTo>
                <a:lnTo>
                  <a:pt x="984250" y="190500"/>
                </a:lnTo>
                <a:lnTo>
                  <a:pt x="958850" y="190500"/>
                </a:lnTo>
                <a:lnTo>
                  <a:pt x="933450" y="196850"/>
                </a:lnTo>
                <a:lnTo>
                  <a:pt x="914400" y="203200"/>
                </a:lnTo>
                <a:lnTo>
                  <a:pt x="889000" y="203200"/>
                </a:lnTo>
                <a:lnTo>
                  <a:pt x="863600" y="209550"/>
                </a:lnTo>
                <a:lnTo>
                  <a:pt x="844550" y="215900"/>
                </a:lnTo>
                <a:lnTo>
                  <a:pt x="819150" y="222250"/>
                </a:lnTo>
                <a:lnTo>
                  <a:pt x="793750" y="228600"/>
                </a:lnTo>
                <a:lnTo>
                  <a:pt x="774700" y="228600"/>
                </a:lnTo>
                <a:lnTo>
                  <a:pt x="749300" y="234950"/>
                </a:lnTo>
                <a:lnTo>
                  <a:pt x="730250" y="241300"/>
                </a:lnTo>
                <a:lnTo>
                  <a:pt x="711200" y="247650"/>
                </a:lnTo>
                <a:lnTo>
                  <a:pt x="685800" y="254000"/>
                </a:lnTo>
                <a:lnTo>
                  <a:pt x="666750" y="260350"/>
                </a:lnTo>
                <a:lnTo>
                  <a:pt x="647700" y="266700"/>
                </a:lnTo>
                <a:lnTo>
                  <a:pt x="622300" y="273050"/>
                </a:lnTo>
                <a:lnTo>
                  <a:pt x="603250" y="279400"/>
                </a:lnTo>
                <a:lnTo>
                  <a:pt x="584200" y="285750"/>
                </a:lnTo>
                <a:lnTo>
                  <a:pt x="565150" y="292100"/>
                </a:lnTo>
                <a:lnTo>
                  <a:pt x="546100" y="298450"/>
                </a:lnTo>
                <a:lnTo>
                  <a:pt x="527050" y="304800"/>
                </a:lnTo>
                <a:lnTo>
                  <a:pt x="508000" y="311150"/>
                </a:lnTo>
                <a:lnTo>
                  <a:pt x="482600" y="317500"/>
                </a:lnTo>
                <a:lnTo>
                  <a:pt x="463550" y="323850"/>
                </a:lnTo>
                <a:lnTo>
                  <a:pt x="444500" y="330200"/>
                </a:lnTo>
                <a:lnTo>
                  <a:pt x="425450" y="336550"/>
                </a:lnTo>
                <a:lnTo>
                  <a:pt x="400050" y="342900"/>
                </a:lnTo>
                <a:lnTo>
                  <a:pt x="381000" y="349250"/>
                </a:lnTo>
                <a:lnTo>
                  <a:pt x="361950" y="361950"/>
                </a:lnTo>
                <a:lnTo>
                  <a:pt x="342900" y="368300"/>
                </a:lnTo>
                <a:lnTo>
                  <a:pt x="323850" y="374650"/>
                </a:lnTo>
                <a:lnTo>
                  <a:pt x="304800" y="381000"/>
                </a:lnTo>
                <a:lnTo>
                  <a:pt x="292100" y="387350"/>
                </a:lnTo>
                <a:lnTo>
                  <a:pt x="273050" y="393700"/>
                </a:lnTo>
                <a:lnTo>
                  <a:pt x="254000" y="400050"/>
                </a:lnTo>
                <a:lnTo>
                  <a:pt x="222250" y="412750"/>
                </a:lnTo>
                <a:lnTo>
                  <a:pt x="196850" y="431800"/>
                </a:lnTo>
                <a:lnTo>
                  <a:pt x="165100" y="444500"/>
                </a:lnTo>
                <a:lnTo>
                  <a:pt x="133350" y="463550"/>
                </a:lnTo>
                <a:lnTo>
                  <a:pt x="107950" y="476250"/>
                </a:lnTo>
                <a:lnTo>
                  <a:pt x="88900" y="488950"/>
                </a:lnTo>
                <a:lnTo>
                  <a:pt x="57150" y="508000"/>
                </a:lnTo>
                <a:lnTo>
                  <a:pt x="31750" y="527050"/>
                </a:lnTo>
                <a:lnTo>
                  <a:pt x="12700" y="546100"/>
                </a:lnTo>
                <a:lnTo>
                  <a:pt x="0" y="546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3" name="SMARTINK"/>
          <p:cNvSpPr/>
          <p:nvPr/>
        </p:nvSpPr>
        <p:spPr bwMode="auto">
          <a:xfrm>
            <a:off x="3695700" y="4070350"/>
            <a:ext cx="228601" cy="273051"/>
          </a:xfrm>
          <a:custGeom>
            <a:avLst/>
            <a:gdLst/>
            <a:ahLst/>
            <a:cxnLst/>
            <a:rect l="0" t="0" r="0" b="0"/>
            <a:pathLst>
              <a:path w="228601" h="273051">
                <a:moveTo>
                  <a:pt x="88900" y="0"/>
                </a:moveTo>
                <a:lnTo>
                  <a:pt x="76200" y="19050"/>
                </a:lnTo>
                <a:lnTo>
                  <a:pt x="69850" y="44450"/>
                </a:lnTo>
                <a:lnTo>
                  <a:pt x="57150" y="76200"/>
                </a:lnTo>
                <a:lnTo>
                  <a:pt x="57150" y="95250"/>
                </a:lnTo>
                <a:lnTo>
                  <a:pt x="50800" y="107950"/>
                </a:lnTo>
                <a:lnTo>
                  <a:pt x="44450" y="127000"/>
                </a:lnTo>
                <a:lnTo>
                  <a:pt x="38100" y="146050"/>
                </a:lnTo>
                <a:lnTo>
                  <a:pt x="31750" y="158750"/>
                </a:lnTo>
                <a:lnTo>
                  <a:pt x="25400" y="177800"/>
                </a:lnTo>
                <a:lnTo>
                  <a:pt x="19050" y="209550"/>
                </a:lnTo>
                <a:lnTo>
                  <a:pt x="12700" y="234950"/>
                </a:lnTo>
                <a:lnTo>
                  <a:pt x="0" y="260350"/>
                </a:lnTo>
                <a:lnTo>
                  <a:pt x="6350" y="273050"/>
                </a:lnTo>
                <a:lnTo>
                  <a:pt x="44450" y="273050"/>
                </a:lnTo>
                <a:lnTo>
                  <a:pt x="76200" y="260350"/>
                </a:lnTo>
                <a:lnTo>
                  <a:pt x="88900" y="254000"/>
                </a:lnTo>
                <a:lnTo>
                  <a:pt x="107950" y="247650"/>
                </a:lnTo>
                <a:lnTo>
                  <a:pt x="127000" y="241300"/>
                </a:lnTo>
                <a:lnTo>
                  <a:pt x="158750" y="234950"/>
                </a:lnTo>
                <a:lnTo>
                  <a:pt x="184150" y="228600"/>
                </a:lnTo>
                <a:lnTo>
                  <a:pt x="209550" y="222250"/>
                </a:lnTo>
                <a:lnTo>
                  <a:pt x="22860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4" name="SMARTINK"/>
          <p:cNvSpPr/>
          <p:nvPr/>
        </p:nvSpPr>
        <p:spPr bwMode="auto">
          <a:xfrm>
            <a:off x="3168650" y="4584700"/>
            <a:ext cx="215901" cy="228601"/>
          </a:xfrm>
          <a:custGeom>
            <a:avLst/>
            <a:gdLst/>
            <a:ahLst/>
            <a:cxnLst/>
            <a:rect l="0" t="0" r="0" b="0"/>
            <a:pathLst>
              <a:path w="215901" h="228601">
                <a:moveTo>
                  <a:pt x="209550" y="31750"/>
                </a:moveTo>
                <a:lnTo>
                  <a:pt x="215900" y="12700"/>
                </a:lnTo>
                <a:lnTo>
                  <a:pt x="209550" y="0"/>
                </a:lnTo>
                <a:lnTo>
                  <a:pt x="184150" y="25400"/>
                </a:lnTo>
                <a:lnTo>
                  <a:pt x="165100" y="44450"/>
                </a:lnTo>
                <a:lnTo>
                  <a:pt x="139700" y="69850"/>
                </a:lnTo>
                <a:lnTo>
                  <a:pt x="120650" y="95250"/>
                </a:lnTo>
                <a:lnTo>
                  <a:pt x="95250" y="120650"/>
                </a:lnTo>
                <a:lnTo>
                  <a:pt x="69850" y="146050"/>
                </a:lnTo>
                <a:lnTo>
                  <a:pt x="44450" y="171450"/>
                </a:lnTo>
                <a:lnTo>
                  <a:pt x="19050" y="203200"/>
                </a:lnTo>
                <a:lnTo>
                  <a:pt x="0" y="228600"/>
                </a:lnTo>
                <a:lnTo>
                  <a:pt x="63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5" name="SMARTINK"/>
          <p:cNvSpPr/>
          <p:nvPr/>
        </p:nvSpPr>
        <p:spPr bwMode="auto">
          <a:xfrm>
            <a:off x="3200400" y="4559300"/>
            <a:ext cx="234951" cy="279401"/>
          </a:xfrm>
          <a:custGeom>
            <a:avLst/>
            <a:gdLst/>
            <a:ahLst/>
            <a:cxnLst/>
            <a:rect l="0" t="0" r="0" b="0"/>
            <a:pathLst>
              <a:path w="234951" h="279401">
                <a:moveTo>
                  <a:pt x="6350" y="12700"/>
                </a:moveTo>
                <a:lnTo>
                  <a:pt x="0" y="0"/>
                </a:lnTo>
                <a:lnTo>
                  <a:pt x="19050" y="38100"/>
                </a:lnTo>
                <a:lnTo>
                  <a:pt x="31750" y="63500"/>
                </a:lnTo>
                <a:lnTo>
                  <a:pt x="50800" y="88900"/>
                </a:lnTo>
                <a:lnTo>
                  <a:pt x="76200" y="120650"/>
                </a:lnTo>
                <a:lnTo>
                  <a:pt x="107950" y="152400"/>
                </a:lnTo>
                <a:lnTo>
                  <a:pt x="133350" y="177800"/>
                </a:lnTo>
                <a:lnTo>
                  <a:pt x="158750" y="203200"/>
                </a:lnTo>
                <a:lnTo>
                  <a:pt x="190500" y="234950"/>
                </a:lnTo>
                <a:lnTo>
                  <a:pt x="215900" y="260350"/>
                </a:lnTo>
                <a:lnTo>
                  <a:pt x="222250" y="273050"/>
                </a:lnTo>
                <a:lnTo>
                  <a:pt x="2349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6" name="SMARTINK"/>
          <p:cNvSpPr/>
          <p:nvPr/>
        </p:nvSpPr>
        <p:spPr bwMode="auto">
          <a:xfrm>
            <a:off x="3517900" y="4641850"/>
            <a:ext cx="1282701" cy="50801"/>
          </a:xfrm>
          <a:custGeom>
            <a:avLst/>
            <a:gdLst/>
            <a:ahLst/>
            <a:cxnLst/>
            <a:rect l="0" t="0" r="0" b="0"/>
            <a:pathLst>
              <a:path w="1282701" h="50801">
                <a:moveTo>
                  <a:pt x="0" y="50800"/>
                </a:moveTo>
                <a:lnTo>
                  <a:pt x="1905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107950" y="44450"/>
                </a:lnTo>
                <a:lnTo>
                  <a:pt x="127000" y="44450"/>
                </a:lnTo>
                <a:lnTo>
                  <a:pt x="146050" y="44450"/>
                </a:lnTo>
                <a:lnTo>
                  <a:pt x="165100" y="44450"/>
                </a:lnTo>
                <a:lnTo>
                  <a:pt x="190500" y="44450"/>
                </a:lnTo>
                <a:lnTo>
                  <a:pt x="209550" y="44450"/>
                </a:lnTo>
                <a:lnTo>
                  <a:pt x="234950" y="38100"/>
                </a:lnTo>
                <a:lnTo>
                  <a:pt x="260350" y="38100"/>
                </a:lnTo>
                <a:lnTo>
                  <a:pt x="285750" y="31750"/>
                </a:lnTo>
                <a:lnTo>
                  <a:pt x="311150" y="31750"/>
                </a:lnTo>
                <a:lnTo>
                  <a:pt x="336550" y="31750"/>
                </a:lnTo>
                <a:lnTo>
                  <a:pt x="368300" y="31750"/>
                </a:lnTo>
                <a:lnTo>
                  <a:pt x="393700" y="31750"/>
                </a:lnTo>
                <a:lnTo>
                  <a:pt x="425450" y="25400"/>
                </a:lnTo>
                <a:lnTo>
                  <a:pt x="450850" y="25400"/>
                </a:lnTo>
                <a:lnTo>
                  <a:pt x="482600" y="25400"/>
                </a:lnTo>
                <a:lnTo>
                  <a:pt x="508000" y="19050"/>
                </a:lnTo>
                <a:lnTo>
                  <a:pt x="539750" y="19050"/>
                </a:lnTo>
                <a:lnTo>
                  <a:pt x="565150" y="19050"/>
                </a:lnTo>
                <a:lnTo>
                  <a:pt x="596900" y="19050"/>
                </a:lnTo>
                <a:lnTo>
                  <a:pt x="628650" y="19050"/>
                </a:lnTo>
                <a:lnTo>
                  <a:pt x="660400" y="19050"/>
                </a:lnTo>
                <a:lnTo>
                  <a:pt x="685800" y="12700"/>
                </a:lnTo>
                <a:lnTo>
                  <a:pt x="717550" y="12700"/>
                </a:lnTo>
                <a:lnTo>
                  <a:pt x="749300" y="12700"/>
                </a:lnTo>
                <a:lnTo>
                  <a:pt x="774700" y="6350"/>
                </a:lnTo>
                <a:lnTo>
                  <a:pt x="806450" y="6350"/>
                </a:lnTo>
                <a:lnTo>
                  <a:pt x="831850" y="6350"/>
                </a:lnTo>
                <a:lnTo>
                  <a:pt x="857250" y="6350"/>
                </a:lnTo>
                <a:lnTo>
                  <a:pt x="889000" y="6350"/>
                </a:lnTo>
                <a:lnTo>
                  <a:pt x="914400" y="6350"/>
                </a:lnTo>
                <a:lnTo>
                  <a:pt x="939800" y="6350"/>
                </a:lnTo>
                <a:lnTo>
                  <a:pt x="965200" y="6350"/>
                </a:lnTo>
                <a:lnTo>
                  <a:pt x="990600" y="0"/>
                </a:lnTo>
                <a:lnTo>
                  <a:pt x="1016000" y="0"/>
                </a:lnTo>
                <a:lnTo>
                  <a:pt x="1041400" y="0"/>
                </a:lnTo>
                <a:lnTo>
                  <a:pt x="1060450" y="0"/>
                </a:lnTo>
                <a:lnTo>
                  <a:pt x="1085850" y="0"/>
                </a:lnTo>
                <a:lnTo>
                  <a:pt x="1104900" y="0"/>
                </a:lnTo>
                <a:lnTo>
                  <a:pt x="1123950" y="0"/>
                </a:lnTo>
                <a:lnTo>
                  <a:pt x="1143000" y="0"/>
                </a:lnTo>
                <a:lnTo>
                  <a:pt x="1187450" y="0"/>
                </a:lnTo>
                <a:lnTo>
                  <a:pt x="1219200" y="0"/>
                </a:lnTo>
                <a:lnTo>
                  <a:pt x="1250950" y="0"/>
                </a:lnTo>
                <a:lnTo>
                  <a:pt x="1270000" y="6350"/>
                </a:lnTo>
                <a:lnTo>
                  <a:pt x="128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7" name="SMARTINK"/>
          <p:cNvSpPr/>
          <p:nvPr/>
        </p:nvSpPr>
        <p:spPr bwMode="auto">
          <a:xfrm>
            <a:off x="4064000" y="4794250"/>
            <a:ext cx="165101" cy="69851"/>
          </a:xfrm>
          <a:custGeom>
            <a:avLst/>
            <a:gdLst/>
            <a:ahLst/>
            <a:cxnLst/>
            <a:rect l="0" t="0" r="0" b="0"/>
            <a:pathLst>
              <a:path w="165101" h="6985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9050" y="69850"/>
                </a:lnTo>
                <a:lnTo>
                  <a:pt x="25400" y="50800"/>
                </a:lnTo>
                <a:lnTo>
                  <a:pt x="31750" y="25400"/>
                </a:lnTo>
                <a:lnTo>
                  <a:pt x="44450" y="19050"/>
                </a:lnTo>
                <a:lnTo>
                  <a:pt x="57150" y="31750"/>
                </a:lnTo>
                <a:lnTo>
                  <a:pt x="76200" y="25400"/>
                </a:lnTo>
                <a:lnTo>
                  <a:pt x="82550" y="12700"/>
                </a:lnTo>
                <a:lnTo>
                  <a:pt x="95250" y="0"/>
                </a:lnTo>
                <a:lnTo>
                  <a:pt x="107950" y="6350"/>
                </a:lnTo>
                <a:lnTo>
                  <a:pt x="133350" y="38100"/>
                </a:lnTo>
                <a:lnTo>
                  <a:pt x="146050" y="50800"/>
                </a:lnTo>
                <a:lnTo>
                  <a:pt x="1651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8" name="SMARTINK"/>
          <p:cNvSpPr/>
          <p:nvPr/>
        </p:nvSpPr>
        <p:spPr bwMode="auto">
          <a:xfrm>
            <a:off x="4260850" y="478790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31750" y="0"/>
                </a:move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25400" y="76200"/>
                </a:lnTo>
                <a:lnTo>
                  <a:pt x="38100" y="63500"/>
                </a:lnTo>
                <a:lnTo>
                  <a:pt x="44450" y="38100"/>
                </a:lnTo>
                <a:lnTo>
                  <a:pt x="31750" y="1270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39" name="SMARTINK"/>
          <p:cNvSpPr/>
          <p:nvPr/>
        </p:nvSpPr>
        <p:spPr bwMode="auto">
          <a:xfrm>
            <a:off x="4381500" y="4699000"/>
            <a:ext cx="69851" cy="171451"/>
          </a:xfrm>
          <a:custGeom>
            <a:avLst/>
            <a:gdLst/>
            <a:ahLst/>
            <a:cxnLst/>
            <a:rect l="0" t="0" r="0" b="0"/>
            <a:pathLst>
              <a:path w="69851" h="171451">
                <a:moveTo>
                  <a:pt x="0" y="0"/>
                </a:moveTo>
                <a:lnTo>
                  <a:pt x="635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12700" y="114300"/>
                </a:lnTo>
                <a:lnTo>
                  <a:pt x="19050" y="146050"/>
                </a:lnTo>
                <a:lnTo>
                  <a:pt x="25400" y="158750"/>
                </a:lnTo>
                <a:lnTo>
                  <a:pt x="38100" y="171450"/>
                </a:lnTo>
                <a:lnTo>
                  <a:pt x="698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0" name="SMARTINK"/>
          <p:cNvSpPr/>
          <p:nvPr/>
        </p:nvSpPr>
        <p:spPr bwMode="auto">
          <a:xfrm>
            <a:off x="4552950" y="4686300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95250" y="31750"/>
                </a:moveTo>
                <a:lnTo>
                  <a:pt x="88900" y="19050"/>
                </a:lnTo>
                <a:lnTo>
                  <a:pt x="50800" y="31750"/>
                </a:lnTo>
                <a:lnTo>
                  <a:pt x="38100" y="4445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27000"/>
                </a:lnTo>
                <a:lnTo>
                  <a:pt x="6350" y="146050"/>
                </a:lnTo>
                <a:lnTo>
                  <a:pt x="19050" y="158750"/>
                </a:lnTo>
                <a:lnTo>
                  <a:pt x="38100" y="158750"/>
                </a:lnTo>
                <a:lnTo>
                  <a:pt x="57150" y="152400"/>
                </a:lnTo>
                <a:lnTo>
                  <a:pt x="82550" y="120650"/>
                </a:lnTo>
                <a:lnTo>
                  <a:pt x="95250" y="95250"/>
                </a:lnTo>
                <a:lnTo>
                  <a:pt x="101600" y="69850"/>
                </a:lnTo>
                <a:lnTo>
                  <a:pt x="101600" y="44450"/>
                </a:lnTo>
                <a:lnTo>
                  <a:pt x="95250" y="25400"/>
                </a:lnTo>
                <a:lnTo>
                  <a:pt x="82550" y="6350"/>
                </a:lnTo>
                <a:lnTo>
                  <a:pt x="6985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1" name="SMARTINK"/>
          <p:cNvSpPr/>
          <p:nvPr/>
        </p:nvSpPr>
        <p:spPr bwMode="auto">
          <a:xfrm>
            <a:off x="4686300" y="4819650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6350"/>
                </a:moveTo>
                <a:lnTo>
                  <a:pt x="12700" y="0"/>
                </a:lnTo>
                <a:lnTo>
                  <a:pt x="31750" y="6350"/>
                </a:lnTo>
                <a:lnTo>
                  <a:pt x="44450" y="19050"/>
                </a:lnTo>
                <a:lnTo>
                  <a:pt x="57150" y="38100"/>
                </a:lnTo>
                <a:lnTo>
                  <a:pt x="50800" y="57150"/>
                </a:lnTo>
                <a:lnTo>
                  <a:pt x="31750" y="88900"/>
                </a:lnTo>
                <a:lnTo>
                  <a:pt x="12700" y="114300"/>
                </a:lnTo>
                <a:lnTo>
                  <a:pt x="31750" y="127000"/>
                </a:lnTo>
                <a:lnTo>
                  <a:pt x="63500" y="120650"/>
                </a:lnTo>
                <a:lnTo>
                  <a:pt x="88900" y="120650"/>
                </a:lnTo>
                <a:lnTo>
                  <a:pt x="120650" y="120650"/>
                </a:lnTo>
                <a:lnTo>
                  <a:pt x="1270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2" name="SMARTINK"/>
          <p:cNvSpPr/>
          <p:nvPr/>
        </p:nvSpPr>
        <p:spPr bwMode="auto">
          <a:xfrm>
            <a:off x="4121150" y="4381500"/>
            <a:ext cx="101601" cy="190501"/>
          </a:xfrm>
          <a:custGeom>
            <a:avLst/>
            <a:gdLst/>
            <a:ahLst/>
            <a:cxnLst/>
            <a:rect l="0" t="0" r="0" b="0"/>
            <a:pathLst>
              <a:path w="101601" h="190501">
                <a:moveTo>
                  <a:pt x="69850" y="19050"/>
                </a:moveTo>
                <a:lnTo>
                  <a:pt x="63500" y="6350"/>
                </a:lnTo>
                <a:lnTo>
                  <a:pt x="50800" y="0"/>
                </a:lnTo>
                <a:lnTo>
                  <a:pt x="31750" y="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82550"/>
                </a:lnTo>
                <a:lnTo>
                  <a:pt x="44450" y="82550"/>
                </a:lnTo>
                <a:lnTo>
                  <a:pt x="57150" y="69850"/>
                </a:lnTo>
                <a:lnTo>
                  <a:pt x="63500" y="57150"/>
                </a:lnTo>
                <a:lnTo>
                  <a:pt x="63500" y="31750"/>
                </a:lnTo>
                <a:lnTo>
                  <a:pt x="82550" y="57150"/>
                </a:lnTo>
                <a:lnTo>
                  <a:pt x="82550" y="82550"/>
                </a:lnTo>
                <a:lnTo>
                  <a:pt x="82550" y="107950"/>
                </a:lnTo>
                <a:lnTo>
                  <a:pt x="82550" y="127000"/>
                </a:lnTo>
                <a:lnTo>
                  <a:pt x="82550" y="158750"/>
                </a:lnTo>
                <a:lnTo>
                  <a:pt x="69850" y="177800"/>
                </a:lnTo>
                <a:lnTo>
                  <a:pt x="63500" y="190500"/>
                </a:lnTo>
                <a:lnTo>
                  <a:pt x="50800" y="184150"/>
                </a:lnTo>
                <a:lnTo>
                  <a:pt x="38100" y="152400"/>
                </a:lnTo>
                <a:lnTo>
                  <a:pt x="38100" y="127000"/>
                </a:lnTo>
                <a:lnTo>
                  <a:pt x="50800" y="95250"/>
                </a:lnTo>
                <a:lnTo>
                  <a:pt x="69850" y="82550"/>
                </a:lnTo>
                <a:lnTo>
                  <a:pt x="1016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3" name="SMARTINK"/>
          <p:cNvSpPr/>
          <p:nvPr/>
        </p:nvSpPr>
        <p:spPr bwMode="auto">
          <a:xfrm>
            <a:off x="4356100" y="4286250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114300" y="25400"/>
                </a:moveTo>
                <a:lnTo>
                  <a:pt x="95250" y="6350"/>
                </a:lnTo>
                <a:lnTo>
                  <a:pt x="82550" y="0"/>
                </a:lnTo>
                <a:lnTo>
                  <a:pt x="50800" y="12700"/>
                </a:lnTo>
                <a:lnTo>
                  <a:pt x="38100" y="31750"/>
                </a:lnTo>
                <a:lnTo>
                  <a:pt x="25400" y="50800"/>
                </a:lnTo>
                <a:lnTo>
                  <a:pt x="12700" y="762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65100"/>
                </a:lnTo>
                <a:lnTo>
                  <a:pt x="31750" y="171450"/>
                </a:lnTo>
                <a:lnTo>
                  <a:pt x="63500" y="165100"/>
                </a:lnTo>
                <a:lnTo>
                  <a:pt x="95250" y="152400"/>
                </a:lnTo>
                <a:lnTo>
                  <a:pt x="114300" y="120650"/>
                </a:lnTo>
                <a:lnTo>
                  <a:pt x="120650" y="101600"/>
                </a:lnTo>
                <a:lnTo>
                  <a:pt x="127000" y="76200"/>
                </a:lnTo>
                <a:lnTo>
                  <a:pt x="133350" y="57150"/>
                </a:lnTo>
                <a:lnTo>
                  <a:pt x="120650" y="25400"/>
                </a:lnTo>
                <a:lnTo>
                  <a:pt x="114300" y="6350"/>
                </a:lnTo>
                <a:lnTo>
                  <a:pt x="101600" y="0"/>
                </a:lnTo>
                <a:lnTo>
                  <a:pt x="82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4" name="SMARTINK"/>
          <p:cNvSpPr/>
          <p:nvPr/>
        </p:nvSpPr>
        <p:spPr bwMode="auto">
          <a:xfrm>
            <a:off x="4533900" y="43878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0"/>
                </a:moveTo>
                <a:lnTo>
                  <a:pt x="25400" y="19050"/>
                </a:lnTo>
                <a:lnTo>
                  <a:pt x="31750" y="31750"/>
                </a:lnTo>
                <a:lnTo>
                  <a:pt x="38100" y="44450"/>
                </a:lnTo>
                <a:lnTo>
                  <a:pt x="31750" y="69850"/>
                </a:lnTo>
                <a:lnTo>
                  <a:pt x="19050" y="88900"/>
                </a:lnTo>
                <a:lnTo>
                  <a:pt x="0" y="114300"/>
                </a:lnTo>
                <a:lnTo>
                  <a:pt x="19050" y="127000"/>
                </a:lnTo>
                <a:lnTo>
                  <a:pt x="44450" y="127000"/>
                </a:lnTo>
                <a:lnTo>
                  <a:pt x="76200" y="127000"/>
                </a:lnTo>
                <a:lnTo>
                  <a:pt x="825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5" name="SMARTINK"/>
          <p:cNvSpPr/>
          <p:nvPr/>
        </p:nvSpPr>
        <p:spPr bwMode="auto">
          <a:xfrm>
            <a:off x="3892550" y="4749800"/>
            <a:ext cx="12701" cy="222251"/>
          </a:xfrm>
          <a:custGeom>
            <a:avLst/>
            <a:gdLst/>
            <a:ahLst/>
            <a:cxnLst/>
            <a:rect l="0" t="0" r="0" b="0"/>
            <a:pathLst>
              <a:path w="12701" h="2222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90500"/>
                </a:lnTo>
                <a:lnTo>
                  <a:pt x="6350" y="20955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6" name="SMARTINK"/>
          <p:cNvSpPr/>
          <p:nvPr/>
        </p:nvSpPr>
        <p:spPr bwMode="auto">
          <a:xfrm>
            <a:off x="3689350" y="440055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0" y="19050"/>
                </a:moveTo>
                <a:lnTo>
                  <a:pt x="6350" y="6350"/>
                </a:lnTo>
                <a:lnTo>
                  <a:pt x="31750" y="0"/>
                </a:lnTo>
                <a:lnTo>
                  <a:pt x="508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69850" y="31750"/>
                </a:lnTo>
                <a:lnTo>
                  <a:pt x="63500" y="50800"/>
                </a:lnTo>
                <a:lnTo>
                  <a:pt x="50800" y="63500"/>
                </a:lnTo>
                <a:lnTo>
                  <a:pt x="76200" y="63500"/>
                </a:lnTo>
                <a:lnTo>
                  <a:pt x="101600" y="69850"/>
                </a:lnTo>
                <a:lnTo>
                  <a:pt x="114300" y="82550"/>
                </a:lnTo>
                <a:lnTo>
                  <a:pt x="114300" y="101600"/>
                </a:lnTo>
                <a:lnTo>
                  <a:pt x="107950" y="114300"/>
                </a:lnTo>
                <a:lnTo>
                  <a:pt x="101600" y="127000"/>
                </a:lnTo>
                <a:lnTo>
                  <a:pt x="69850" y="146050"/>
                </a:lnTo>
                <a:lnTo>
                  <a:pt x="50800" y="1587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7" name="SMARTINK"/>
          <p:cNvSpPr/>
          <p:nvPr/>
        </p:nvSpPr>
        <p:spPr bwMode="auto">
          <a:xfrm>
            <a:off x="3879850" y="4381500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0" y="31750"/>
                </a:moveTo>
                <a:lnTo>
                  <a:pt x="0" y="12700"/>
                </a:lnTo>
                <a:lnTo>
                  <a:pt x="12700" y="0"/>
                </a:lnTo>
                <a:lnTo>
                  <a:pt x="31750" y="0"/>
                </a:lnTo>
                <a:lnTo>
                  <a:pt x="5715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8900" y="31750"/>
                </a:lnTo>
                <a:lnTo>
                  <a:pt x="88900" y="50800"/>
                </a:lnTo>
                <a:lnTo>
                  <a:pt x="76200" y="76200"/>
                </a:lnTo>
                <a:lnTo>
                  <a:pt x="57150" y="101600"/>
                </a:lnTo>
                <a:lnTo>
                  <a:pt x="44450" y="127000"/>
                </a:lnTo>
                <a:lnTo>
                  <a:pt x="25400" y="139700"/>
                </a:lnTo>
                <a:lnTo>
                  <a:pt x="38100" y="146050"/>
                </a:lnTo>
                <a:lnTo>
                  <a:pt x="63500" y="139700"/>
                </a:lnTo>
                <a:lnTo>
                  <a:pt x="95250" y="133350"/>
                </a:lnTo>
                <a:lnTo>
                  <a:pt x="120650" y="133350"/>
                </a:lnTo>
                <a:lnTo>
                  <a:pt x="146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8" name="SMARTINK"/>
          <p:cNvSpPr/>
          <p:nvPr/>
        </p:nvSpPr>
        <p:spPr bwMode="auto">
          <a:xfrm>
            <a:off x="4102100" y="4667250"/>
            <a:ext cx="800101" cy="330201"/>
          </a:xfrm>
          <a:custGeom>
            <a:avLst/>
            <a:gdLst/>
            <a:ahLst/>
            <a:cxnLst/>
            <a:rect l="0" t="0" r="0" b="0"/>
            <a:pathLst>
              <a:path w="800101" h="330201">
                <a:moveTo>
                  <a:pt x="0" y="330200"/>
                </a:moveTo>
                <a:lnTo>
                  <a:pt x="19050" y="311150"/>
                </a:lnTo>
                <a:lnTo>
                  <a:pt x="44450" y="298450"/>
                </a:lnTo>
                <a:lnTo>
                  <a:pt x="63500" y="285750"/>
                </a:lnTo>
                <a:lnTo>
                  <a:pt x="82550" y="279400"/>
                </a:lnTo>
                <a:lnTo>
                  <a:pt x="107950" y="260350"/>
                </a:lnTo>
                <a:lnTo>
                  <a:pt x="133350" y="247650"/>
                </a:lnTo>
                <a:lnTo>
                  <a:pt x="165100" y="234950"/>
                </a:lnTo>
                <a:lnTo>
                  <a:pt x="196850" y="215900"/>
                </a:lnTo>
                <a:lnTo>
                  <a:pt x="234950" y="203200"/>
                </a:lnTo>
                <a:lnTo>
                  <a:pt x="273050" y="184150"/>
                </a:lnTo>
                <a:lnTo>
                  <a:pt x="317500" y="165100"/>
                </a:lnTo>
                <a:lnTo>
                  <a:pt x="355600" y="152400"/>
                </a:lnTo>
                <a:lnTo>
                  <a:pt x="400050" y="133350"/>
                </a:lnTo>
                <a:lnTo>
                  <a:pt x="444500" y="114300"/>
                </a:lnTo>
                <a:lnTo>
                  <a:pt x="488950" y="101600"/>
                </a:lnTo>
                <a:lnTo>
                  <a:pt x="533400" y="82550"/>
                </a:lnTo>
                <a:lnTo>
                  <a:pt x="577850" y="69850"/>
                </a:lnTo>
                <a:lnTo>
                  <a:pt x="615950" y="57150"/>
                </a:lnTo>
                <a:lnTo>
                  <a:pt x="654050" y="50800"/>
                </a:lnTo>
                <a:lnTo>
                  <a:pt x="692150" y="38100"/>
                </a:lnTo>
                <a:lnTo>
                  <a:pt x="723900" y="25400"/>
                </a:lnTo>
                <a:lnTo>
                  <a:pt x="749300" y="19050"/>
                </a:lnTo>
                <a:lnTo>
                  <a:pt x="768350" y="6350"/>
                </a:lnTo>
                <a:lnTo>
                  <a:pt x="800100" y="0"/>
                </a:lnTo>
                <a:lnTo>
                  <a:pt x="7810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49" name="SMARTINK"/>
          <p:cNvSpPr/>
          <p:nvPr/>
        </p:nvSpPr>
        <p:spPr bwMode="auto">
          <a:xfrm>
            <a:off x="7721600" y="2819400"/>
            <a:ext cx="831851" cy="279401"/>
          </a:xfrm>
          <a:custGeom>
            <a:avLst/>
            <a:gdLst/>
            <a:ahLst/>
            <a:cxnLst/>
            <a:rect l="0" t="0" r="0" b="0"/>
            <a:pathLst>
              <a:path w="831851" h="279401">
                <a:moveTo>
                  <a:pt x="12700" y="279400"/>
                </a:moveTo>
                <a:lnTo>
                  <a:pt x="0" y="273050"/>
                </a:lnTo>
                <a:lnTo>
                  <a:pt x="31750" y="254000"/>
                </a:lnTo>
                <a:lnTo>
                  <a:pt x="44450" y="247650"/>
                </a:lnTo>
                <a:lnTo>
                  <a:pt x="63500" y="241300"/>
                </a:lnTo>
                <a:lnTo>
                  <a:pt x="88900" y="228600"/>
                </a:lnTo>
                <a:lnTo>
                  <a:pt x="114300" y="222250"/>
                </a:lnTo>
                <a:lnTo>
                  <a:pt x="139700" y="209550"/>
                </a:lnTo>
                <a:lnTo>
                  <a:pt x="177800" y="196850"/>
                </a:lnTo>
                <a:lnTo>
                  <a:pt x="215900" y="184150"/>
                </a:lnTo>
                <a:lnTo>
                  <a:pt x="254000" y="171450"/>
                </a:lnTo>
                <a:lnTo>
                  <a:pt x="298450" y="152400"/>
                </a:lnTo>
                <a:lnTo>
                  <a:pt x="342900" y="139700"/>
                </a:lnTo>
                <a:lnTo>
                  <a:pt x="387350" y="127000"/>
                </a:lnTo>
                <a:lnTo>
                  <a:pt x="431800" y="114300"/>
                </a:lnTo>
                <a:lnTo>
                  <a:pt x="476250" y="101600"/>
                </a:lnTo>
                <a:lnTo>
                  <a:pt x="520700" y="88900"/>
                </a:lnTo>
                <a:lnTo>
                  <a:pt x="565150" y="76200"/>
                </a:lnTo>
                <a:lnTo>
                  <a:pt x="603250" y="63500"/>
                </a:lnTo>
                <a:lnTo>
                  <a:pt x="641350" y="50800"/>
                </a:lnTo>
                <a:lnTo>
                  <a:pt x="679450" y="44450"/>
                </a:lnTo>
                <a:lnTo>
                  <a:pt x="711200" y="31750"/>
                </a:lnTo>
                <a:lnTo>
                  <a:pt x="742950" y="25400"/>
                </a:lnTo>
                <a:lnTo>
                  <a:pt x="768350" y="19050"/>
                </a:lnTo>
                <a:lnTo>
                  <a:pt x="787400" y="12700"/>
                </a:lnTo>
                <a:lnTo>
                  <a:pt x="819150" y="6350"/>
                </a:lnTo>
                <a:lnTo>
                  <a:pt x="831850" y="0"/>
                </a:lnTo>
                <a:lnTo>
                  <a:pt x="806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0" name="SMARTINK"/>
          <p:cNvSpPr/>
          <p:nvPr/>
        </p:nvSpPr>
        <p:spPr bwMode="auto">
          <a:xfrm>
            <a:off x="5048250" y="4381500"/>
            <a:ext cx="228601" cy="450851"/>
          </a:xfrm>
          <a:custGeom>
            <a:avLst/>
            <a:gdLst/>
            <a:ahLst/>
            <a:cxnLst/>
            <a:rect l="0" t="0" r="0" b="0"/>
            <a:pathLst>
              <a:path w="228601" h="450851">
                <a:moveTo>
                  <a:pt x="222250" y="12700"/>
                </a:moveTo>
                <a:lnTo>
                  <a:pt x="228600" y="0"/>
                </a:lnTo>
                <a:lnTo>
                  <a:pt x="222250" y="38100"/>
                </a:lnTo>
                <a:lnTo>
                  <a:pt x="209550" y="63500"/>
                </a:lnTo>
                <a:lnTo>
                  <a:pt x="203200" y="76200"/>
                </a:lnTo>
                <a:lnTo>
                  <a:pt x="196850" y="95250"/>
                </a:lnTo>
                <a:lnTo>
                  <a:pt x="190500" y="114300"/>
                </a:lnTo>
                <a:lnTo>
                  <a:pt x="184150" y="133350"/>
                </a:lnTo>
                <a:lnTo>
                  <a:pt x="171450" y="152400"/>
                </a:lnTo>
                <a:lnTo>
                  <a:pt x="158750" y="171450"/>
                </a:lnTo>
                <a:lnTo>
                  <a:pt x="152400" y="190500"/>
                </a:lnTo>
                <a:lnTo>
                  <a:pt x="139700" y="209550"/>
                </a:lnTo>
                <a:lnTo>
                  <a:pt x="127000" y="234950"/>
                </a:lnTo>
                <a:lnTo>
                  <a:pt x="114300" y="254000"/>
                </a:lnTo>
                <a:lnTo>
                  <a:pt x="101600" y="273050"/>
                </a:lnTo>
                <a:lnTo>
                  <a:pt x="88900" y="292100"/>
                </a:lnTo>
                <a:lnTo>
                  <a:pt x="82550" y="311150"/>
                </a:lnTo>
                <a:lnTo>
                  <a:pt x="57150" y="342900"/>
                </a:lnTo>
                <a:lnTo>
                  <a:pt x="44450" y="368300"/>
                </a:lnTo>
                <a:lnTo>
                  <a:pt x="31750" y="387350"/>
                </a:lnTo>
                <a:lnTo>
                  <a:pt x="12700" y="419100"/>
                </a:lnTo>
                <a:lnTo>
                  <a:pt x="0" y="444500"/>
                </a:lnTo>
                <a:lnTo>
                  <a:pt x="0" y="450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1" name="SMARTINK"/>
          <p:cNvSpPr/>
          <p:nvPr/>
        </p:nvSpPr>
        <p:spPr bwMode="auto">
          <a:xfrm>
            <a:off x="4997450" y="4413250"/>
            <a:ext cx="349251" cy="374651"/>
          </a:xfrm>
          <a:custGeom>
            <a:avLst/>
            <a:gdLst/>
            <a:ahLst/>
            <a:cxnLst/>
            <a:rect l="0" t="0" r="0" b="0"/>
            <a:pathLst>
              <a:path w="349251" h="374651">
                <a:moveTo>
                  <a:pt x="0" y="0"/>
                </a:moveTo>
                <a:lnTo>
                  <a:pt x="31750" y="12700"/>
                </a:lnTo>
                <a:lnTo>
                  <a:pt x="50800" y="44450"/>
                </a:lnTo>
                <a:lnTo>
                  <a:pt x="82550" y="76200"/>
                </a:lnTo>
                <a:lnTo>
                  <a:pt x="95250" y="88900"/>
                </a:lnTo>
                <a:lnTo>
                  <a:pt x="114300" y="107950"/>
                </a:lnTo>
                <a:lnTo>
                  <a:pt x="127000" y="133350"/>
                </a:lnTo>
                <a:lnTo>
                  <a:pt x="146050" y="152400"/>
                </a:lnTo>
                <a:lnTo>
                  <a:pt x="165100" y="177800"/>
                </a:lnTo>
                <a:lnTo>
                  <a:pt x="184150" y="196850"/>
                </a:lnTo>
                <a:lnTo>
                  <a:pt x="196850" y="215900"/>
                </a:lnTo>
                <a:lnTo>
                  <a:pt x="215900" y="234950"/>
                </a:lnTo>
                <a:lnTo>
                  <a:pt x="234950" y="254000"/>
                </a:lnTo>
                <a:lnTo>
                  <a:pt x="247650" y="273050"/>
                </a:lnTo>
                <a:lnTo>
                  <a:pt x="273050" y="304800"/>
                </a:lnTo>
                <a:lnTo>
                  <a:pt x="298450" y="330200"/>
                </a:lnTo>
                <a:lnTo>
                  <a:pt x="323850" y="355600"/>
                </a:lnTo>
                <a:lnTo>
                  <a:pt x="342900" y="374650"/>
                </a:lnTo>
                <a:lnTo>
                  <a:pt x="3492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2" name="SMARTINK"/>
          <p:cNvSpPr/>
          <p:nvPr/>
        </p:nvSpPr>
        <p:spPr bwMode="auto">
          <a:xfrm>
            <a:off x="5410200" y="4552950"/>
            <a:ext cx="1060451" cy="44451"/>
          </a:xfrm>
          <a:custGeom>
            <a:avLst/>
            <a:gdLst/>
            <a:ahLst/>
            <a:cxnLst/>
            <a:rect l="0" t="0" r="0" b="0"/>
            <a:pathLst>
              <a:path w="1060451" h="44451">
                <a:moveTo>
                  <a:pt x="0" y="44450"/>
                </a:moveTo>
                <a:lnTo>
                  <a:pt x="2540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101600" y="44450"/>
                </a:lnTo>
                <a:lnTo>
                  <a:pt x="127000" y="38100"/>
                </a:lnTo>
                <a:lnTo>
                  <a:pt x="158750" y="38100"/>
                </a:lnTo>
                <a:lnTo>
                  <a:pt x="184150" y="38100"/>
                </a:lnTo>
                <a:lnTo>
                  <a:pt x="215900" y="31750"/>
                </a:lnTo>
                <a:lnTo>
                  <a:pt x="247650" y="31750"/>
                </a:lnTo>
                <a:lnTo>
                  <a:pt x="273050" y="31750"/>
                </a:lnTo>
                <a:lnTo>
                  <a:pt x="304800" y="31750"/>
                </a:lnTo>
                <a:lnTo>
                  <a:pt x="330200" y="25400"/>
                </a:lnTo>
                <a:lnTo>
                  <a:pt x="355600" y="25400"/>
                </a:lnTo>
                <a:lnTo>
                  <a:pt x="381000" y="25400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88950" y="25400"/>
                </a:lnTo>
                <a:lnTo>
                  <a:pt x="520700" y="19050"/>
                </a:lnTo>
                <a:lnTo>
                  <a:pt x="546100" y="19050"/>
                </a:lnTo>
                <a:lnTo>
                  <a:pt x="571500" y="19050"/>
                </a:lnTo>
                <a:lnTo>
                  <a:pt x="596900" y="19050"/>
                </a:lnTo>
                <a:lnTo>
                  <a:pt x="622300" y="19050"/>
                </a:lnTo>
                <a:lnTo>
                  <a:pt x="647700" y="19050"/>
                </a:lnTo>
                <a:lnTo>
                  <a:pt x="673100" y="19050"/>
                </a:lnTo>
                <a:lnTo>
                  <a:pt x="698500" y="19050"/>
                </a:lnTo>
                <a:lnTo>
                  <a:pt x="730250" y="19050"/>
                </a:lnTo>
                <a:lnTo>
                  <a:pt x="755650" y="12700"/>
                </a:lnTo>
                <a:lnTo>
                  <a:pt x="781050" y="12700"/>
                </a:lnTo>
                <a:lnTo>
                  <a:pt x="806450" y="12700"/>
                </a:lnTo>
                <a:lnTo>
                  <a:pt x="838200" y="12700"/>
                </a:lnTo>
                <a:lnTo>
                  <a:pt x="863600" y="12700"/>
                </a:lnTo>
                <a:lnTo>
                  <a:pt x="895350" y="12700"/>
                </a:lnTo>
                <a:lnTo>
                  <a:pt x="920750" y="12700"/>
                </a:lnTo>
                <a:lnTo>
                  <a:pt x="946150" y="12700"/>
                </a:lnTo>
                <a:lnTo>
                  <a:pt x="971550" y="12700"/>
                </a:lnTo>
                <a:lnTo>
                  <a:pt x="1003300" y="6350"/>
                </a:lnTo>
                <a:lnTo>
                  <a:pt x="1035050" y="6350"/>
                </a:lnTo>
                <a:lnTo>
                  <a:pt x="1054100" y="0"/>
                </a:lnTo>
                <a:lnTo>
                  <a:pt x="1060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3" name="SMARTINK"/>
          <p:cNvSpPr/>
          <p:nvPr/>
        </p:nvSpPr>
        <p:spPr bwMode="auto">
          <a:xfrm>
            <a:off x="5911850" y="4699000"/>
            <a:ext cx="88901" cy="228601"/>
          </a:xfrm>
          <a:custGeom>
            <a:avLst/>
            <a:gdLst/>
            <a:ahLst/>
            <a:cxnLst/>
            <a:rect l="0" t="0" r="0" b="0"/>
            <a:pathLst>
              <a:path w="88901" h="228601">
                <a:moveTo>
                  <a:pt x="76200" y="25400"/>
                </a:moveTo>
                <a:lnTo>
                  <a:pt x="69850" y="12700"/>
                </a:ln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82550"/>
                </a:lnTo>
                <a:lnTo>
                  <a:pt x="25400" y="95250"/>
                </a:lnTo>
                <a:lnTo>
                  <a:pt x="38100" y="88900"/>
                </a:lnTo>
                <a:lnTo>
                  <a:pt x="50800" y="76200"/>
                </a:lnTo>
                <a:lnTo>
                  <a:pt x="57150" y="50800"/>
                </a:lnTo>
                <a:lnTo>
                  <a:pt x="63500" y="63500"/>
                </a:lnTo>
                <a:lnTo>
                  <a:pt x="76200" y="88900"/>
                </a:lnTo>
                <a:lnTo>
                  <a:pt x="88900" y="114300"/>
                </a:lnTo>
                <a:lnTo>
                  <a:pt x="88900" y="139700"/>
                </a:lnTo>
                <a:lnTo>
                  <a:pt x="88900" y="171450"/>
                </a:lnTo>
                <a:lnTo>
                  <a:pt x="88900" y="196850"/>
                </a:lnTo>
                <a:lnTo>
                  <a:pt x="82550" y="222250"/>
                </a:lnTo>
                <a:lnTo>
                  <a:pt x="63500" y="228600"/>
                </a:lnTo>
                <a:lnTo>
                  <a:pt x="50800" y="222250"/>
                </a:lnTo>
                <a:lnTo>
                  <a:pt x="38100" y="215900"/>
                </a:lnTo>
                <a:lnTo>
                  <a:pt x="31750" y="196850"/>
                </a:lnTo>
                <a:lnTo>
                  <a:pt x="25400" y="171450"/>
                </a:lnTo>
                <a:lnTo>
                  <a:pt x="25400" y="152400"/>
                </a:lnTo>
                <a:lnTo>
                  <a:pt x="31750" y="139700"/>
                </a:lnTo>
                <a:lnTo>
                  <a:pt x="635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4" name="SMARTINK"/>
          <p:cNvSpPr/>
          <p:nvPr/>
        </p:nvSpPr>
        <p:spPr bwMode="auto">
          <a:xfrm>
            <a:off x="6083300" y="4635500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57150" y="25400"/>
                </a:moveTo>
                <a:lnTo>
                  <a:pt x="38100" y="25400"/>
                </a:lnTo>
                <a:lnTo>
                  <a:pt x="19050" y="50800"/>
                </a:lnTo>
                <a:lnTo>
                  <a:pt x="12700" y="76200"/>
                </a:lnTo>
                <a:lnTo>
                  <a:pt x="6350" y="107950"/>
                </a:lnTo>
                <a:lnTo>
                  <a:pt x="0" y="120650"/>
                </a:lnTo>
                <a:lnTo>
                  <a:pt x="6350" y="152400"/>
                </a:lnTo>
                <a:lnTo>
                  <a:pt x="19050" y="165100"/>
                </a:lnTo>
                <a:lnTo>
                  <a:pt x="31750" y="171450"/>
                </a:lnTo>
                <a:lnTo>
                  <a:pt x="50800" y="165100"/>
                </a:lnTo>
                <a:lnTo>
                  <a:pt x="76200" y="139700"/>
                </a:lnTo>
                <a:lnTo>
                  <a:pt x="88900" y="127000"/>
                </a:lnTo>
                <a:lnTo>
                  <a:pt x="95250" y="101600"/>
                </a:lnTo>
                <a:lnTo>
                  <a:pt x="101600" y="76200"/>
                </a:lnTo>
                <a:lnTo>
                  <a:pt x="101600" y="50800"/>
                </a:lnTo>
                <a:lnTo>
                  <a:pt x="95250" y="25400"/>
                </a:lnTo>
                <a:lnTo>
                  <a:pt x="8890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5" name="SMARTINK"/>
          <p:cNvSpPr/>
          <p:nvPr/>
        </p:nvSpPr>
        <p:spPr bwMode="auto">
          <a:xfrm>
            <a:off x="6223000" y="4787900"/>
            <a:ext cx="88901" cy="88901"/>
          </a:xfrm>
          <a:custGeom>
            <a:avLst/>
            <a:gdLst/>
            <a:ahLst/>
            <a:cxnLst/>
            <a:rect l="0" t="0" r="0" b="0"/>
            <a:pathLst>
              <a:path w="88901" h="8890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0800" y="25400"/>
                </a:lnTo>
                <a:lnTo>
                  <a:pt x="44450" y="44450"/>
                </a:lnTo>
                <a:lnTo>
                  <a:pt x="19050" y="69850"/>
                </a:lnTo>
                <a:lnTo>
                  <a:pt x="6350" y="82550"/>
                </a:lnTo>
                <a:lnTo>
                  <a:pt x="38100" y="88900"/>
                </a:lnTo>
                <a:lnTo>
                  <a:pt x="63500" y="88900"/>
                </a:lnTo>
                <a:lnTo>
                  <a:pt x="889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6" name="SMARTINK"/>
          <p:cNvSpPr/>
          <p:nvPr/>
        </p:nvSpPr>
        <p:spPr bwMode="auto">
          <a:xfrm>
            <a:off x="5924550" y="4273550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12700" y="165100"/>
                </a:lnTo>
                <a:lnTo>
                  <a:pt x="6350" y="190500"/>
                </a:lnTo>
                <a:lnTo>
                  <a:pt x="6350" y="20955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7" name="SMARTINK"/>
          <p:cNvSpPr/>
          <p:nvPr/>
        </p:nvSpPr>
        <p:spPr bwMode="auto">
          <a:xfrm>
            <a:off x="5962650" y="434975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69850" y="0"/>
                </a:moveTo>
                <a:lnTo>
                  <a:pt x="63500" y="12700"/>
                </a:lnTo>
                <a:lnTo>
                  <a:pt x="38100" y="44450"/>
                </a:lnTo>
                <a:lnTo>
                  <a:pt x="12700" y="57150"/>
                </a:lnTo>
                <a:lnTo>
                  <a:pt x="0" y="63500"/>
                </a:lnTo>
                <a:lnTo>
                  <a:pt x="12700" y="82550"/>
                </a:lnTo>
                <a:lnTo>
                  <a:pt x="50800" y="107950"/>
                </a:lnTo>
                <a:lnTo>
                  <a:pt x="635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8" name="SMARTINK"/>
          <p:cNvSpPr/>
          <p:nvPr/>
        </p:nvSpPr>
        <p:spPr bwMode="auto">
          <a:xfrm>
            <a:off x="6045200" y="4400550"/>
            <a:ext cx="50801" cy="120651"/>
          </a:xfrm>
          <a:custGeom>
            <a:avLst/>
            <a:gdLst/>
            <a:ahLst/>
            <a:cxnLst/>
            <a:rect l="0" t="0" r="0" b="0"/>
            <a:pathLst>
              <a:path w="50801" h="120651">
                <a:moveTo>
                  <a:pt x="31750" y="12700"/>
                </a:moveTo>
                <a:lnTo>
                  <a:pt x="25400" y="0"/>
                </a:lnTo>
                <a:lnTo>
                  <a:pt x="6350" y="12700"/>
                </a:lnTo>
                <a:lnTo>
                  <a:pt x="0" y="31750"/>
                </a:lnTo>
                <a:lnTo>
                  <a:pt x="12700" y="44450"/>
                </a:lnTo>
                <a:lnTo>
                  <a:pt x="25400" y="38100"/>
                </a:lnTo>
                <a:lnTo>
                  <a:pt x="31750" y="25400"/>
                </a:lnTo>
                <a:lnTo>
                  <a:pt x="44450" y="38100"/>
                </a:lnTo>
                <a:lnTo>
                  <a:pt x="44450" y="76200"/>
                </a:lnTo>
                <a:lnTo>
                  <a:pt x="38100" y="95250"/>
                </a:lnTo>
                <a:lnTo>
                  <a:pt x="31750" y="114300"/>
                </a:lnTo>
                <a:lnTo>
                  <a:pt x="19050" y="120650"/>
                </a:lnTo>
                <a:lnTo>
                  <a:pt x="6350" y="107950"/>
                </a:lnTo>
                <a:lnTo>
                  <a:pt x="0" y="95250"/>
                </a:lnTo>
                <a:lnTo>
                  <a:pt x="6350" y="63500"/>
                </a:lnTo>
                <a:lnTo>
                  <a:pt x="44450" y="38100"/>
                </a:lnTo>
                <a:lnTo>
                  <a:pt x="508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59" name="SMARTINK"/>
          <p:cNvSpPr/>
          <p:nvPr/>
        </p:nvSpPr>
        <p:spPr bwMode="auto">
          <a:xfrm>
            <a:off x="6191250" y="426720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63500" y="1905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38100"/>
                </a:lnTo>
                <a:lnTo>
                  <a:pt x="12700" y="635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71450"/>
                </a:lnTo>
                <a:lnTo>
                  <a:pt x="44450" y="171450"/>
                </a:lnTo>
                <a:lnTo>
                  <a:pt x="69850" y="152400"/>
                </a:lnTo>
                <a:lnTo>
                  <a:pt x="82550" y="133350"/>
                </a:lnTo>
                <a:lnTo>
                  <a:pt x="88900" y="107950"/>
                </a:lnTo>
                <a:lnTo>
                  <a:pt x="88900" y="76200"/>
                </a:lnTo>
                <a:lnTo>
                  <a:pt x="88900" y="50800"/>
                </a:lnTo>
                <a:lnTo>
                  <a:pt x="88900" y="31750"/>
                </a:lnTo>
                <a:lnTo>
                  <a:pt x="69850" y="12700"/>
                </a:lnTo>
                <a:lnTo>
                  <a:pt x="508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0" name="SMARTINK"/>
          <p:cNvSpPr/>
          <p:nvPr/>
        </p:nvSpPr>
        <p:spPr bwMode="auto">
          <a:xfrm>
            <a:off x="6330950" y="439420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38100" y="25400"/>
                </a:lnTo>
                <a:lnTo>
                  <a:pt x="38100" y="50800"/>
                </a:lnTo>
                <a:lnTo>
                  <a:pt x="25400" y="69850"/>
                </a:lnTo>
                <a:lnTo>
                  <a:pt x="6350" y="95250"/>
                </a:lnTo>
                <a:lnTo>
                  <a:pt x="31750" y="101600"/>
                </a:lnTo>
                <a:lnTo>
                  <a:pt x="57150" y="95250"/>
                </a:lnTo>
                <a:lnTo>
                  <a:pt x="82550" y="95250"/>
                </a:lnTo>
                <a:lnTo>
                  <a:pt x="114300" y="95250"/>
                </a:lnTo>
                <a:lnTo>
                  <a:pt x="1270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1" name="SMARTINK"/>
          <p:cNvSpPr/>
          <p:nvPr/>
        </p:nvSpPr>
        <p:spPr bwMode="auto">
          <a:xfrm>
            <a:off x="5664200" y="429895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2" name="SMARTINK"/>
          <p:cNvSpPr/>
          <p:nvPr/>
        </p:nvSpPr>
        <p:spPr bwMode="auto">
          <a:xfrm>
            <a:off x="5340350" y="460375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0"/>
                </a:moveTo>
                <a:lnTo>
                  <a:pt x="1270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3" name="SMARTINK"/>
          <p:cNvSpPr/>
          <p:nvPr/>
        </p:nvSpPr>
        <p:spPr bwMode="auto">
          <a:xfrm>
            <a:off x="5473700" y="4718050"/>
            <a:ext cx="1" cy="165101"/>
          </a:xfrm>
          <a:custGeom>
            <a:avLst/>
            <a:gdLst/>
            <a:ahLst/>
            <a:cxnLst/>
            <a:rect l="0" t="0" r="0" b="0"/>
            <a:pathLst>
              <a:path w="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4" name="SMARTINK"/>
          <p:cNvSpPr/>
          <p:nvPr/>
        </p:nvSpPr>
        <p:spPr bwMode="auto">
          <a:xfrm>
            <a:off x="5549900" y="4737100"/>
            <a:ext cx="50801" cy="101601"/>
          </a:xfrm>
          <a:custGeom>
            <a:avLst/>
            <a:gdLst/>
            <a:ahLst/>
            <a:cxnLst/>
            <a:rect l="0" t="0" r="0" b="0"/>
            <a:pathLst>
              <a:path w="50801" h="101601">
                <a:moveTo>
                  <a:pt x="25400" y="12700"/>
                </a:moveTo>
                <a:lnTo>
                  <a:pt x="19050" y="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76200"/>
                </a:lnTo>
                <a:lnTo>
                  <a:pt x="12700" y="101600"/>
                </a:lnTo>
                <a:lnTo>
                  <a:pt x="31750" y="95250"/>
                </a:lnTo>
                <a:lnTo>
                  <a:pt x="50800" y="69850"/>
                </a:lnTo>
                <a:lnTo>
                  <a:pt x="50800" y="44450"/>
                </a:lnTo>
                <a:lnTo>
                  <a:pt x="50800" y="25400"/>
                </a:lnTo>
                <a:lnTo>
                  <a:pt x="44450" y="63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5" name="SMARTINK"/>
          <p:cNvSpPr/>
          <p:nvPr/>
        </p:nvSpPr>
        <p:spPr bwMode="auto">
          <a:xfrm>
            <a:off x="5645150" y="4718050"/>
            <a:ext cx="63501" cy="107951"/>
          </a:xfrm>
          <a:custGeom>
            <a:avLst/>
            <a:gdLst/>
            <a:ahLst/>
            <a:cxnLst/>
            <a:rect l="0" t="0" r="0" b="0"/>
            <a:pathLst>
              <a:path w="63501" h="107951">
                <a:moveTo>
                  <a:pt x="38100" y="6350"/>
                </a:moveTo>
                <a:lnTo>
                  <a:pt x="25400" y="0"/>
                </a:lnTo>
                <a:lnTo>
                  <a:pt x="12700" y="12700"/>
                </a:lnTo>
                <a:lnTo>
                  <a:pt x="0" y="38100"/>
                </a:lnTo>
                <a:lnTo>
                  <a:pt x="6350" y="82550"/>
                </a:lnTo>
                <a:lnTo>
                  <a:pt x="19050" y="101600"/>
                </a:lnTo>
                <a:lnTo>
                  <a:pt x="38100" y="107950"/>
                </a:lnTo>
                <a:lnTo>
                  <a:pt x="50800" y="101600"/>
                </a:lnTo>
                <a:lnTo>
                  <a:pt x="63500" y="88900"/>
                </a:lnTo>
                <a:lnTo>
                  <a:pt x="63500" y="69850"/>
                </a:lnTo>
                <a:lnTo>
                  <a:pt x="63500" y="44450"/>
                </a:lnTo>
                <a:lnTo>
                  <a:pt x="57150" y="25400"/>
                </a:lnTo>
                <a:lnTo>
                  <a:pt x="50800" y="1270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6" name="SMARTINK"/>
          <p:cNvSpPr/>
          <p:nvPr/>
        </p:nvSpPr>
        <p:spPr bwMode="auto">
          <a:xfrm>
            <a:off x="5753100" y="4705350"/>
            <a:ext cx="69851" cy="120651"/>
          </a:xfrm>
          <a:custGeom>
            <a:avLst/>
            <a:gdLst/>
            <a:ahLst/>
            <a:cxnLst/>
            <a:rect l="0" t="0" r="0" b="0"/>
            <a:pathLst>
              <a:path w="69851" h="120651">
                <a:moveTo>
                  <a:pt x="44450" y="12700"/>
                </a:moveTo>
                <a:lnTo>
                  <a:pt x="31750" y="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19050" y="114300"/>
                </a:lnTo>
                <a:lnTo>
                  <a:pt x="31750" y="120650"/>
                </a:lnTo>
                <a:lnTo>
                  <a:pt x="50800" y="120650"/>
                </a:lnTo>
                <a:lnTo>
                  <a:pt x="63500" y="114300"/>
                </a:lnTo>
                <a:lnTo>
                  <a:pt x="69850" y="101600"/>
                </a:lnTo>
                <a:lnTo>
                  <a:pt x="69850" y="82550"/>
                </a:lnTo>
                <a:lnTo>
                  <a:pt x="69850" y="57150"/>
                </a:lnTo>
                <a:lnTo>
                  <a:pt x="63500" y="38100"/>
                </a:lnTo>
                <a:lnTo>
                  <a:pt x="31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7" name="SMARTINK"/>
          <p:cNvSpPr/>
          <p:nvPr/>
        </p:nvSpPr>
        <p:spPr bwMode="auto">
          <a:xfrm>
            <a:off x="5848350" y="4629150"/>
            <a:ext cx="685801" cy="349251"/>
          </a:xfrm>
          <a:custGeom>
            <a:avLst/>
            <a:gdLst/>
            <a:ahLst/>
            <a:cxnLst/>
            <a:rect l="0" t="0" r="0" b="0"/>
            <a:pathLst>
              <a:path w="685801" h="349251">
                <a:moveTo>
                  <a:pt x="0" y="349250"/>
                </a:moveTo>
                <a:lnTo>
                  <a:pt x="12700" y="323850"/>
                </a:lnTo>
                <a:lnTo>
                  <a:pt x="31750" y="311150"/>
                </a:lnTo>
                <a:lnTo>
                  <a:pt x="63500" y="292100"/>
                </a:lnTo>
                <a:lnTo>
                  <a:pt x="82550" y="279400"/>
                </a:lnTo>
                <a:lnTo>
                  <a:pt x="101600" y="266700"/>
                </a:lnTo>
                <a:lnTo>
                  <a:pt x="127000" y="254000"/>
                </a:lnTo>
                <a:lnTo>
                  <a:pt x="152400" y="241300"/>
                </a:lnTo>
                <a:lnTo>
                  <a:pt x="184150" y="222250"/>
                </a:lnTo>
                <a:lnTo>
                  <a:pt x="215900" y="209550"/>
                </a:lnTo>
                <a:lnTo>
                  <a:pt x="247650" y="196850"/>
                </a:lnTo>
                <a:lnTo>
                  <a:pt x="279400" y="177800"/>
                </a:lnTo>
                <a:lnTo>
                  <a:pt x="311150" y="158750"/>
                </a:lnTo>
                <a:lnTo>
                  <a:pt x="349250" y="139700"/>
                </a:lnTo>
                <a:lnTo>
                  <a:pt x="381000" y="127000"/>
                </a:lnTo>
                <a:lnTo>
                  <a:pt x="412750" y="107950"/>
                </a:lnTo>
                <a:lnTo>
                  <a:pt x="450850" y="88900"/>
                </a:lnTo>
                <a:lnTo>
                  <a:pt x="482600" y="76200"/>
                </a:lnTo>
                <a:lnTo>
                  <a:pt x="514350" y="63500"/>
                </a:lnTo>
                <a:lnTo>
                  <a:pt x="539750" y="50800"/>
                </a:lnTo>
                <a:lnTo>
                  <a:pt x="565150" y="44450"/>
                </a:lnTo>
                <a:lnTo>
                  <a:pt x="590550" y="31750"/>
                </a:lnTo>
                <a:lnTo>
                  <a:pt x="609600" y="25400"/>
                </a:lnTo>
                <a:lnTo>
                  <a:pt x="635000" y="12700"/>
                </a:lnTo>
                <a:lnTo>
                  <a:pt x="666750" y="0"/>
                </a:lnTo>
                <a:lnTo>
                  <a:pt x="6858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8" name="SMARTINK"/>
          <p:cNvSpPr/>
          <p:nvPr/>
        </p:nvSpPr>
        <p:spPr bwMode="auto">
          <a:xfrm>
            <a:off x="4064000" y="4203700"/>
            <a:ext cx="628651" cy="381001"/>
          </a:xfrm>
          <a:custGeom>
            <a:avLst/>
            <a:gdLst/>
            <a:ahLst/>
            <a:cxnLst/>
            <a:rect l="0" t="0" r="0" b="0"/>
            <a:pathLst>
              <a:path w="628651" h="381001">
                <a:moveTo>
                  <a:pt x="0" y="381000"/>
                </a:moveTo>
                <a:lnTo>
                  <a:pt x="6350" y="361950"/>
                </a:lnTo>
                <a:lnTo>
                  <a:pt x="38100" y="336550"/>
                </a:lnTo>
                <a:lnTo>
                  <a:pt x="63500" y="323850"/>
                </a:lnTo>
                <a:lnTo>
                  <a:pt x="82550" y="311150"/>
                </a:lnTo>
                <a:lnTo>
                  <a:pt x="101600" y="292100"/>
                </a:lnTo>
                <a:lnTo>
                  <a:pt x="127000" y="279400"/>
                </a:lnTo>
                <a:lnTo>
                  <a:pt x="152400" y="266700"/>
                </a:lnTo>
                <a:lnTo>
                  <a:pt x="184150" y="247650"/>
                </a:lnTo>
                <a:lnTo>
                  <a:pt x="215900" y="228600"/>
                </a:lnTo>
                <a:lnTo>
                  <a:pt x="247650" y="209550"/>
                </a:lnTo>
                <a:lnTo>
                  <a:pt x="285750" y="190500"/>
                </a:lnTo>
                <a:lnTo>
                  <a:pt x="323850" y="171450"/>
                </a:lnTo>
                <a:lnTo>
                  <a:pt x="355600" y="152400"/>
                </a:lnTo>
                <a:lnTo>
                  <a:pt x="393700" y="133350"/>
                </a:lnTo>
                <a:lnTo>
                  <a:pt x="431800" y="114300"/>
                </a:lnTo>
                <a:lnTo>
                  <a:pt x="463550" y="101600"/>
                </a:lnTo>
                <a:lnTo>
                  <a:pt x="488950" y="82550"/>
                </a:lnTo>
                <a:lnTo>
                  <a:pt x="520700" y="69850"/>
                </a:lnTo>
                <a:lnTo>
                  <a:pt x="546100" y="50800"/>
                </a:lnTo>
                <a:lnTo>
                  <a:pt x="565150" y="38100"/>
                </a:lnTo>
                <a:lnTo>
                  <a:pt x="584200" y="25400"/>
                </a:lnTo>
                <a:lnTo>
                  <a:pt x="615950" y="12700"/>
                </a:lnTo>
                <a:lnTo>
                  <a:pt x="628650" y="0"/>
                </a:lnTo>
                <a:lnTo>
                  <a:pt x="6286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69" name="SMARTINK"/>
          <p:cNvSpPr/>
          <p:nvPr/>
        </p:nvSpPr>
        <p:spPr bwMode="auto">
          <a:xfrm>
            <a:off x="2108200" y="5524500"/>
            <a:ext cx="241301" cy="25401"/>
          </a:xfrm>
          <a:custGeom>
            <a:avLst/>
            <a:gdLst/>
            <a:ahLst/>
            <a:cxnLst/>
            <a:rect l="0" t="0" r="0" b="0"/>
            <a:pathLst>
              <a:path w="241301" h="25401">
                <a:moveTo>
                  <a:pt x="0" y="25400"/>
                </a:moveTo>
                <a:lnTo>
                  <a:pt x="19050" y="25400"/>
                </a:lnTo>
                <a:lnTo>
                  <a:pt x="50800" y="25400"/>
                </a:lnTo>
                <a:lnTo>
                  <a:pt x="69850" y="25400"/>
                </a:lnTo>
                <a:lnTo>
                  <a:pt x="95250" y="25400"/>
                </a:lnTo>
                <a:lnTo>
                  <a:pt x="120650" y="19050"/>
                </a:lnTo>
                <a:lnTo>
                  <a:pt x="146050" y="12700"/>
                </a:lnTo>
                <a:lnTo>
                  <a:pt x="171450" y="12700"/>
                </a:lnTo>
                <a:lnTo>
                  <a:pt x="196850" y="6350"/>
                </a:lnTo>
                <a:lnTo>
                  <a:pt x="228600" y="0"/>
                </a:lnTo>
                <a:lnTo>
                  <a:pt x="241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0" name="SMARTINK"/>
          <p:cNvSpPr/>
          <p:nvPr/>
        </p:nvSpPr>
        <p:spPr bwMode="auto">
          <a:xfrm>
            <a:off x="2127250" y="5645150"/>
            <a:ext cx="342901" cy="31751"/>
          </a:xfrm>
          <a:custGeom>
            <a:avLst/>
            <a:gdLst/>
            <a:ahLst/>
            <a:cxnLst/>
            <a:rect l="0" t="0" r="0" b="0"/>
            <a:pathLst>
              <a:path w="342901" h="31751">
                <a:moveTo>
                  <a:pt x="0" y="31750"/>
                </a:moveTo>
                <a:lnTo>
                  <a:pt x="19050" y="31750"/>
                </a:lnTo>
                <a:lnTo>
                  <a:pt x="50800" y="31750"/>
                </a:lnTo>
                <a:lnTo>
                  <a:pt x="76200" y="31750"/>
                </a:lnTo>
                <a:lnTo>
                  <a:pt x="107950" y="25400"/>
                </a:lnTo>
                <a:lnTo>
                  <a:pt x="139700" y="19050"/>
                </a:lnTo>
                <a:lnTo>
                  <a:pt x="171450" y="19050"/>
                </a:lnTo>
                <a:lnTo>
                  <a:pt x="190500" y="12700"/>
                </a:lnTo>
                <a:lnTo>
                  <a:pt x="222250" y="12700"/>
                </a:lnTo>
                <a:lnTo>
                  <a:pt x="254000" y="6350"/>
                </a:lnTo>
                <a:lnTo>
                  <a:pt x="279400" y="0"/>
                </a:lnTo>
                <a:lnTo>
                  <a:pt x="298450" y="0"/>
                </a:lnTo>
                <a:lnTo>
                  <a:pt x="330200" y="0"/>
                </a:lnTo>
                <a:lnTo>
                  <a:pt x="342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1" name="SMARTINK"/>
          <p:cNvSpPr/>
          <p:nvPr/>
        </p:nvSpPr>
        <p:spPr bwMode="auto">
          <a:xfrm>
            <a:off x="6705600" y="5321300"/>
            <a:ext cx="165101" cy="184151"/>
          </a:xfrm>
          <a:custGeom>
            <a:avLst/>
            <a:gdLst/>
            <a:ahLst/>
            <a:cxnLst/>
            <a:rect l="0" t="0" r="0" b="0"/>
            <a:pathLst>
              <a:path w="165101" h="184151">
                <a:moveTo>
                  <a:pt x="0" y="44450"/>
                </a:moveTo>
                <a:lnTo>
                  <a:pt x="6350" y="82550"/>
                </a:lnTo>
                <a:lnTo>
                  <a:pt x="6350" y="114300"/>
                </a:lnTo>
                <a:lnTo>
                  <a:pt x="6350" y="146050"/>
                </a:lnTo>
                <a:lnTo>
                  <a:pt x="12700" y="171450"/>
                </a:lnTo>
                <a:lnTo>
                  <a:pt x="12700" y="152400"/>
                </a:lnTo>
                <a:lnTo>
                  <a:pt x="12700" y="127000"/>
                </a:lnTo>
                <a:lnTo>
                  <a:pt x="12700" y="95250"/>
                </a:lnTo>
                <a:lnTo>
                  <a:pt x="12700" y="69850"/>
                </a:lnTo>
                <a:lnTo>
                  <a:pt x="12700" y="44450"/>
                </a:lnTo>
                <a:lnTo>
                  <a:pt x="19050" y="25400"/>
                </a:lnTo>
                <a:lnTo>
                  <a:pt x="31750" y="19050"/>
                </a:lnTo>
                <a:lnTo>
                  <a:pt x="44450" y="25400"/>
                </a:lnTo>
                <a:lnTo>
                  <a:pt x="50800" y="38100"/>
                </a:lnTo>
                <a:lnTo>
                  <a:pt x="69850" y="63500"/>
                </a:lnTo>
                <a:lnTo>
                  <a:pt x="82550" y="76200"/>
                </a:lnTo>
                <a:lnTo>
                  <a:pt x="95250" y="69850"/>
                </a:lnTo>
                <a:lnTo>
                  <a:pt x="114300" y="63500"/>
                </a:lnTo>
                <a:lnTo>
                  <a:pt x="133350" y="31750"/>
                </a:lnTo>
                <a:lnTo>
                  <a:pt x="152400" y="0"/>
                </a:lnTo>
                <a:lnTo>
                  <a:pt x="158750" y="12700"/>
                </a:lnTo>
                <a:lnTo>
                  <a:pt x="158750" y="38100"/>
                </a:lnTo>
                <a:lnTo>
                  <a:pt x="158750" y="63500"/>
                </a:lnTo>
                <a:lnTo>
                  <a:pt x="158750" y="88900"/>
                </a:lnTo>
                <a:lnTo>
                  <a:pt x="158750" y="107950"/>
                </a:lnTo>
                <a:lnTo>
                  <a:pt x="158750" y="139700"/>
                </a:lnTo>
                <a:lnTo>
                  <a:pt x="158750" y="158750"/>
                </a:lnTo>
                <a:lnTo>
                  <a:pt x="165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2" name="SMARTINK"/>
          <p:cNvSpPr/>
          <p:nvPr/>
        </p:nvSpPr>
        <p:spPr bwMode="auto">
          <a:xfrm>
            <a:off x="6953250" y="54292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25400"/>
                </a:lnTo>
                <a:lnTo>
                  <a:pt x="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3" name="SMARTINK"/>
          <p:cNvSpPr/>
          <p:nvPr/>
        </p:nvSpPr>
        <p:spPr bwMode="auto">
          <a:xfrm>
            <a:off x="7042150" y="5321300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12700" y="12700"/>
                </a:move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14300"/>
                </a:lnTo>
                <a:lnTo>
                  <a:pt x="0" y="88900"/>
                </a:lnTo>
                <a:lnTo>
                  <a:pt x="0" y="57150"/>
                </a:lnTo>
                <a:lnTo>
                  <a:pt x="0" y="31750"/>
                </a:lnTo>
                <a:lnTo>
                  <a:pt x="12700" y="25400"/>
                </a:lnTo>
                <a:lnTo>
                  <a:pt x="50800" y="63500"/>
                </a:lnTo>
                <a:lnTo>
                  <a:pt x="63500" y="69850"/>
                </a:lnTo>
                <a:lnTo>
                  <a:pt x="76200" y="63500"/>
                </a:lnTo>
                <a:lnTo>
                  <a:pt x="88900" y="50800"/>
                </a:lnTo>
                <a:lnTo>
                  <a:pt x="101600" y="19050"/>
                </a:lnTo>
                <a:lnTo>
                  <a:pt x="114300" y="0"/>
                </a:lnTo>
                <a:lnTo>
                  <a:pt x="120650" y="12700"/>
                </a:lnTo>
                <a:lnTo>
                  <a:pt x="120650" y="38100"/>
                </a:lnTo>
                <a:lnTo>
                  <a:pt x="127000" y="63500"/>
                </a:lnTo>
                <a:lnTo>
                  <a:pt x="127000" y="82550"/>
                </a:lnTo>
                <a:lnTo>
                  <a:pt x="127000" y="114300"/>
                </a:lnTo>
                <a:lnTo>
                  <a:pt x="1206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4" name="SMARTINK"/>
          <p:cNvSpPr/>
          <p:nvPr/>
        </p:nvSpPr>
        <p:spPr bwMode="auto">
          <a:xfrm>
            <a:off x="7245350" y="5454650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0" y="0"/>
                </a:moveTo>
                <a:lnTo>
                  <a:pt x="0" y="19050"/>
                </a:lnTo>
                <a:lnTo>
                  <a:pt x="6350" y="3175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5" name="SMARTINK"/>
          <p:cNvSpPr/>
          <p:nvPr/>
        </p:nvSpPr>
        <p:spPr bwMode="auto">
          <a:xfrm>
            <a:off x="7524750" y="5302250"/>
            <a:ext cx="171451" cy="177801"/>
          </a:xfrm>
          <a:custGeom>
            <a:avLst/>
            <a:gdLst/>
            <a:ahLst/>
            <a:cxnLst/>
            <a:rect l="0" t="0" r="0" b="0"/>
            <a:pathLst>
              <a:path w="171451" h="177801">
                <a:moveTo>
                  <a:pt x="88900" y="19050"/>
                </a:moveTo>
                <a:lnTo>
                  <a:pt x="88900" y="0"/>
                </a:lnTo>
                <a:lnTo>
                  <a:pt x="57150" y="25400"/>
                </a:lnTo>
                <a:lnTo>
                  <a:pt x="38100" y="44450"/>
                </a:lnTo>
                <a:lnTo>
                  <a:pt x="2540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12700" y="158750"/>
                </a:lnTo>
                <a:lnTo>
                  <a:pt x="31750" y="177800"/>
                </a:lnTo>
                <a:lnTo>
                  <a:pt x="69850" y="177800"/>
                </a:lnTo>
                <a:lnTo>
                  <a:pt x="95250" y="177800"/>
                </a:lnTo>
                <a:lnTo>
                  <a:pt x="114300" y="165100"/>
                </a:lnTo>
                <a:lnTo>
                  <a:pt x="133350" y="152400"/>
                </a:lnTo>
                <a:lnTo>
                  <a:pt x="146050" y="146050"/>
                </a:lnTo>
                <a:lnTo>
                  <a:pt x="158750" y="120650"/>
                </a:lnTo>
                <a:lnTo>
                  <a:pt x="165100" y="101600"/>
                </a:lnTo>
                <a:lnTo>
                  <a:pt x="171450" y="76200"/>
                </a:lnTo>
                <a:lnTo>
                  <a:pt x="158750" y="57150"/>
                </a:lnTo>
                <a:lnTo>
                  <a:pt x="139700" y="25400"/>
                </a:lnTo>
                <a:lnTo>
                  <a:pt x="120650" y="12700"/>
                </a:lnTo>
                <a:lnTo>
                  <a:pt x="1016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6" name="SMARTINK"/>
          <p:cNvSpPr/>
          <p:nvPr/>
        </p:nvSpPr>
        <p:spPr bwMode="auto">
          <a:xfrm>
            <a:off x="7715250" y="543560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12700" y="0"/>
                </a:moveTo>
                <a:lnTo>
                  <a:pt x="38100" y="0"/>
                </a:lnTo>
                <a:lnTo>
                  <a:pt x="50800" y="12700"/>
                </a:lnTo>
                <a:lnTo>
                  <a:pt x="57150" y="31750"/>
                </a:lnTo>
                <a:lnTo>
                  <a:pt x="50800" y="44450"/>
                </a:lnTo>
                <a:lnTo>
                  <a:pt x="38100" y="76200"/>
                </a:lnTo>
                <a:lnTo>
                  <a:pt x="25400" y="101600"/>
                </a:lnTo>
                <a:lnTo>
                  <a:pt x="0" y="133350"/>
                </a:lnTo>
                <a:lnTo>
                  <a:pt x="12700" y="146050"/>
                </a:lnTo>
                <a:lnTo>
                  <a:pt x="38100" y="146050"/>
                </a:lnTo>
                <a:lnTo>
                  <a:pt x="63500" y="146050"/>
                </a:lnTo>
                <a:lnTo>
                  <a:pt x="88900" y="146050"/>
                </a:lnTo>
                <a:lnTo>
                  <a:pt x="1079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7" name="SMARTINK"/>
          <p:cNvSpPr/>
          <p:nvPr/>
        </p:nvSpPr>
        <p:spPr bwMode="auto">
          <a:xfrm>
            <a:off x="7918450" y="5378450"/>
            <a:ext cx="215901" cy="12701"/>
          </a:xfrm>
          <a:custGeom>
            <a:avLst/>
            <a:gdLst/>
            <a:ahLst/>
            <a:cxnLst/>
            <a:rect l="0" t="0" r="0" b="0"/>
            <a:pathLst>
              <a:path w="21590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46050" y="0"/>
                </a:lnTo>
                <a:lnTo>
                  <a:pt x="171450" y="0"/>
                </a:lnTo>
                <a:lnTo>
                  <a:pt x="203200" y="0"/>
                </a:lnTo>
                <a:lnTo>
                  <a:pt x="215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8" name="SMARTINK"/>
          <p:cNvSpPr/>
          <p:nvPr/>
        </p:nvSpPr>
        <p:spPr bwMode="auto">
          <a:xfrm>
            <a:off x="7962900" y="5473700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0"/>
                </a:moveTo>
                <a:lnTo>
                  <a:pt x="31750" y="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79" name="SMARTINK"/>
          <p:cNvSpPr/>
          <p:nvPr/>
        </p:nvSpPr>
        <p:spPr bwMode="auto">
          <a:xfrm>
            <a:off x="8451850" y="5245100"/>
            <a:ext cx="12701" cy="266701"/>
          </a:xfrm>
          <a:custGeom>
            <a:avLst/>
            <a:gdLst/>
            <a:ahLst/>
            <a:cxnLst/>
            <a:rect l="0" t="0" r="0" b="0"/>
            <a:pathLst>
              <a:path w="12701" h="266701">
                <a:moveTo>
                  <a:pt x="1270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3500"/>
                </a:lnTo>
                <a:lnTo>
                  <a:pt x="6350" y="952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09550"/>
                </a:lnTo>
                <a:lnTo>
                  <a:pt x="6350" y="241300"/>
                </a:lnTo>
                <a:lnTo>
                  <a:pt x="0" y="2540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0" name="SMARTINK"/>
          <p:cNvSpPr/>
          <p:nvPr/>
        </p:nvSpPr>
        <p:spPr bwMode="auto">
          <a:xfrm>
            <a:off x="8553450" y="5302250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44450" y="12700"/>
                </a:moveTo>
                <a:lnTo>
                  <a:pt x="50800" y="0"/>
                </a:lnTo>
                <a:lnTo>
                  <a:pt x="31750" y="2540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58750"/>
                </a:lnTo>
                <a:lnTo>
                  <a:pt x="12700" y="171450"/>
                </a:lnTo>
                <a:lnTo>
                  <a:pt x="31750" y="190500"/>
                </a:lnTo>
                <a:lnTo>
                  <a:pt x="63500" y="190500"/>
                </a:lnTo>
                <a:lnTo>
                  <a:pt x="82550" y="190500"/>
                </a:lnTo>
                <a:lnTo>
                  <a:pt x="95250" y="177800"/>
                </a:lnTo>
                <a:lnTo>
                  <a:pt x="101600" y="165100"/>
                </a:lnTo>
                <a:lnTo>
                  <a:pt x="107950" y="152400"/>
                </a:lnTo>
                <a:lnTo>
                  <a:pt x="101600" y="133350"/>
                </a:lnTo>
                <a:lnTo>
                  <a:pt x="88900" y="127000"/>
                </a:lnTo>
                <a:lnTo>
                  <a:pt x="63500" y="127000"/>
                </a:lnTo>
                <a:lnTo>
                  <a:pt x="38100" y="133350"/>
                </a:lnTo>
                <a:lnTo>
                  <a:pt x="6350" y="1460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1" name="SMARTINK"/>
          <p:cNvSpPr/>
          <p:nvPr/>
        </p:nvSpPr>
        <p:spPr bwMode="auto">
          <a:xfrm>
            <a:off x="8705850" y="5410200"/>
            <a:ext cx="127001" cy="247651"/>
          </a:xfrm>
          <a:custGeom>
            <a:avLst/>
            <a:gdLst/>
            <a:ahLst/>
            <a:cxnLst/>
            <a:rect l="0" t="0" r="0" b="0"/>
            <a:pathLst>
              <a:path w="127001" h="247651">
                <a:moveTo>
                  <a:pt x="120650" y="6350"/>
                </a:moveTo>
                <a:lnTo>
                  <a:pt x="107950" y="0"/>
                </a:lnTo>
                <a:lnTo>
                  <a:pt x="88900" y="0"/>
                </a:lnTo>
                <a:lnTo>
                  <a:pt x="6350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12700" y="50800"/>
                </a:lnTo>
                <a:lnTo>
                  <a:pt x="19050" y="69850"/>
                </a:lnTo>
                <a:lnTo>
                  <a:pt x="31750" y="82550"/>
                </a:lnTo>
                <a:lnTo>
                  <a:pt x="57150" y="82550"/>
                </a:lnTo>
                <a:lnTo>
                  <a:pt x="82550" y="76200"/>
                </a:lnTo>
                <a:lnTo>
                  <a:pt x="95250" y="63500"/>
                </a:lnTo>
                <a:lnTo>
                  <a:pt x="107950" y="44450"/>
                </a:lnTo>
                <a:lnTo>
                  <a:pt x="114300" y="31750"/>
                </a:lnTo>
                <a:lnTo>
                  <a:pt x="114300" y="57150"/>
                </a:lnTo>
                <a:lnTo>
                  <a:pt x="114300" y="88900"/>
                </a:lnTo>
                <a:lnTo>
                  <a:pt x="120650" y="120650"/>
                </a:lnTo>
                <a:lnTo>
                  <a:pt x="127000" y="146050"/>
                </a:lnTo>
                <a:lnTo>
                  <a:pt x="127000" y="177800"/>
                </a:lnTo>
                <a:lnTo>
                  <a:pt x="120650" y="203200"/>
                </a:lnTo>
                <a:lnTo>
                  <a:pt x="114300" y="228600"/>
                </a:lnTo>
                <a:lnTo>
                  <a:pt x="95250" y="241300"/>
                </a:lnTo>
                <a:lnTo>
                  <a:pt x="82550" y="247650"/>
                </a:lnTo>
                <a:lnTo>
                  <a:pt x="57150" y="247650"/>
                </a:lnTo>
                <a:lnTo>
                  <a:pt x="25400" y="222250"/>
                </a:lnTo>
                <a:lnTo>
                  <a:pt x="12700" y="203200"/>
                </a:lnTo>
                <a:lnTo>
                  <a:pt x="6350" y="177800"/>
                </a:lnTo>
                <a:lnTo>
                  <a:pt x="0" y="152400"/>
                </a:lnTo>
                <a:lnTo>
                  <a:pt x="6350" y="127000"/>
                </a:lnTo>
                <a:lnTo>
                  <a:pt x="19050" y="107950"/>
                </a:lnTo>
                <a:lnTo>
                  <a:pt x="38100" y="95250"/>
                </a:lnTo>
                <a:lnTo>
                  <a:pt x="50800" y="82550"/>
                </a:lnTo>
                <a:lnTo>
                  <a:pt x="82550" y="88900"/>
                </a:lnTo>
                <a:lnTo>
                  <a:pt x="889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2" name="SMARTINK"/>
          <p:cNvSpPr/>
          <p:nvPr/>
        </p:nvSpPr>
        <p:spPr bwMode="auto">
          <a:xfrm>
            <a:off x="2933700" y="5340350"/>
            <a:ext cx="203201" cy="330201"/>
          </a:xfrm>
          <a:custGeom>
            <a:avLst/>
            <a:gdLst/>
            <a:ahLst/>
            <a:cxnLst/>
            <a:rect l="0" t="0" r="0" b="0"/>
            <a:pathLst>
              <a:path w="203201" h="330201">
                <a:moveTo>
                  <a:pt x="177800" y="50800"/>
                </a:moveTo>
                <a:lnTo>
                  <a:pt x="171450" y="31750"/>
                </a:lnTo>
                <a:lnTo>
                  <a:pt x="165100" y="12700"/>
                </a:lnTo>
                <a:lnTo>
                  <a:pt x="158750" y="0"/>
                </a:lnTo>
                <a:lnTo>
                  <a:pt x="139700" y="0"/>
                </a:lnTo>
                <a:lnTo>
                  <a:pt x="127000" y="6350"/>
                </a:lnTo>
                <a:lnTo>
                  <a:pt x="95250" y="38100"/>
                </a:lnTo>
                <a:lnTo>
                  <a:pt x="82550" y="63500"/>
                </a:lnTo>
                <a:lnTo>
                  <a:pt x="63500" y="95250"/>
                </a:lnTo>
                <a:lnTo>
                  <a:pt x="50800" y="114300"/>
                </a:lnTo>
                <a:lnTo>
                  <a:pt x="44450" y="127000"/>
                </a:lnTo>
                <a:lnTo>
                  <a:pt x="31750" y="146050"/>
                </a:lnTo>
                <a:lnTo>
                  <a:pt x="25400" y="165100"/>
                </a:lnTo>
                <a:lnTo>
                  <a:pt x="19050" y="184150"/>
                </a:lnTo>
                <a:lnTo>
                  <a:pt x="12700" y="196850"/>
                </a:lnTo>
                <a:lnTo>
                  <a:pt x="6350" y="215900"/>
                </a:lnTo>
                <a:lnTo>
                  <a:pt x="0" y="247650"/>
                </a:lnTo>
                <a:lnTo>
                  <a:pt x="0" y="273050"/>
                </a:lnTo>
                <a:lnTo>
                  <a:pt x="0" y="298450"/>
                </a:lnTo>
                <a:lnTo>
                  <a:pt x="19050" y="317500"/>
                </a:lnTo>
                <a:lnTo>
                  <a:pt x="44450" y="330200"/>
                </a:lnTo>
                <a:lnTo>
                  <a:pt x="82550" y="317500"/>
                </a:lnTo>
                <a:lnTo>
                  <a:pt x="107950" y="298450"/>
                </a:lnTo>
                <a:lnTo>
                  <a:pt x="133350" y="279400"/>
                </a:lnTo>
                <a:lnTo>
                  <a:pt x="158750" y="247650"/>
                </a:lnTo>
                <a:lnTo>
                  <a:pt x="171450" y="234950"/>
                </a:lnTo>
                <a:lnTo>
                  <a:pt x="177800" y="215900"/>
                </a:lnTo>
                <a:lnTo>
                  <a:pt x="190500" y="196850"/>
                </a:lnTo>
                <a:lnTo>
                  <a:pt x="196850" y="171450"/>
                </a:lnTo>
                <a:lnTo>
                  <a:pt x="196850" y="152400"/>
                </a:lnTo>
                <a:lnTo>
                  <a:pt x="203200" y="133350"/>
                </a:lnTo>
                <a:lnTo>
                  <a:pt x="203200" y="114300"/>
                </a:lnTo>
                <a:lnTo>
                  <a:pt x="196850" y="88900"/>
                </a:lnTo>
                <a:lnTo>
                  <a:pt x="190500" y="63500"/>
                </a:lnTo>
                <a:lnTo>
                  <a:pt x="177800" y="44450"/>
                </a:lnTo>
                <a:lnTo>
                  <a:pt x="158750" y="38100"/>
                </a:lnTo>
                <a:lnTo>
                  <a:pt x="133350" y="31750"/>
                </a:lnTo>
                <a:lnTo>
                  <a:pt x="1143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3" name="SMARTINK"/>
          <p:cNvSpPr/>
          <p:nvPr/>
        </p:nvSpPr>
        <p:spPr bwMode="auto">
          <a:xfrm>
            <a:off x="3257550" y="55753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31750"/>
                </a:moveTo>
                <a:lnTo>
                  <a:pt x="0" y="190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4" name="SMARTINK"/>
          <p:cNvSpPr/>
          <p:nvPr/>
        </p:nvSpPr>
        <p:spPr bwMode="auto">
          <a:xfrm>
            <a:off x="3397250" y="5340350"/>
            <a:ext cx="139701" cy="311151"/>
          </a:xfrm>
          <a:custGeom>
            <a:avLst/>
            <a:gdLst/>
            <a:ahLst/>
            <a:cxnLst/>
            <a:rect l="0" t="0" r="0" b="0"/>
            <a:pathLst>
              <a:path w="139701" h="311151">
                <a:moveTo>
                  <a:pt x="127000" y="95250"/>
                </a:moveTo>
                <a:lnTo>
                  <a:pt x="127000" y="63500"/>
                </a:lnTo>
                <a:lnTo>
                  <a:pt x="120650" y="38100"/>
                </a:lnTo>
                <a:lnTo>
                  <a:pt x="120650" y="19050"/>
                </a:lnTo>
                <a:lnTo>
                  <a:pt x="114300" y="6350"/>
                </a:lnTo>
                <a:lnTo>
                  <a:pt x="101600" y="0"/>
                </a:lnTo>
                <a:lnTo>
                  <a:pt x="69850" y="6350"/>
                </a:lnTo>
                <a:lnTo>
                  <a:pt x="44450" y="25400"/>
                </a:lnTo>
                <a:lnTo>
                  <a:pt x="19050" y="50800"/>
                </a:lnTo>
                <a:lnTo>
                  <a:pt x="6350" y="69850"/>
                </a:lnTo>
                <a:lnTo>
                  <a:pt x="0" y="82550"/>
                </a:lnTo>
                <a:lnTo>
                  <a:pt x="6350" y="101600"/>
                </a:lnTo>
                <a:lnTo>
                  <a:pt x="19050" y="107950"/>
                </a:lnTo>
                <a:lnTo>
                  <a:pt x="44450" y="107950"/>
                </a:lnTo>
                <a:lnTo>
                  <a:pt x="63500" y="107950"/>
                </a:lnTo>
                <a:lnTo>
                  <a:pt x="88900" y="95250"/>
                </a:lnTo>
                <a:lnTo>
                  <a:pt x="107950" y="82550"/>
                </a:lnTo>
                <a:lnTo>
                  <a:pt x="133350" y="50800"/>
                </a:lnTo>
                <a:lnTo>
                  <a:pt x="133350" y="69850"/>
                </a:lnTo>
                <a:lnTo>
                  <a:pt x="127000" y="101600"/>
                </a:lnTo>
                <a:lnTo>
                  <a:pt x="127000" y="133350"/>
                </a:lnTo>
                <a:lnTo>
                  <a:pt x="120650" y="152400"/>
                </a:lnTo>
                <a:lnTo>
                  <a:pt x="120650" y="184150"/>
                </a:lnTo>
                <a:lnTo>
                  <a:pt x="120650" y="215900"/>
                </a:lnTo>
                <a:lnTo>
                  <a:pt x="120650" y="241300"/>
                </a:lnTo>
                <a:lnTo>
                  <a:pt x="120650" y="266700"/>
                </a:lnTo>
                <a:lnTo>
                  <a:pt x="120650" y="292100"/>
                </a:lnTo>
                <a:lnTo>
                  <a:pt x="127000" y="311150"/>
                </a:lnTo>
                <a:lnTo>
                  <a:pt x="13970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5" name="SMARTINK"/>
          <p:cNvSpPr/>
          <p:nvPr/>
        </p:nvSpPr>
        <p:spPr bwMode="auto">
          <a:xfrm>
            <a:off x="3663950" y="5346700"/>
            <a:ext cx="177801" cy="266701"/>
          </a:xfrm>
          <a:custGeom>
            <a:avLst/>
            <a:gdLst/>
            <a:ahLst/>
            <a:cxnLst/>
            <a:rect l="0" t="0" r="0" b="0"/>
            <a:pathLst>
              <a:path w="177801" h="266701">
                <a:moveTo>
                  <a:pt x="133350" y="12700"/>
                </a:moveTo>
                <a:lnTo>
                  <a:pt x="127000" y="0"/>
                </a:lnTo>
                <a:lnTo>
                  <a:pt x="101600" y="19050"/>
                </a:lnTo>
                <a:lnTo>
                  <a:pt x="82550" y="38100"/>
                </a:lnTo>
                <a:lnTo>
                  <a:pt x="57150" y="69850"/>
                </a:lnTo>
                <a:lnTo>
                  <a:pt x="50800" y="82550"/>
                </a:lnTo>
                <a:lnTo>
                  <a:pt x="38100" y="101600"/>
                </a:lnTo>
                <a:lnTo>
                  <a:pt x="31750" y="120650"/>
                </a:lnTo>
                <a:lnTo>
                  <a:pt x="19050" y="133350"/>
                </a:lnTo>
                <a:lnTo>
                  <a:pt x="12700" y="152400"/>
                </a:lnTo>
                <a:lnTo>
                  <a:pt x="6350" y="184150"/>
                </a:lnTo>
                <a:lnTo>
                  <a:pt x="6350" y="209550"/>
                </a:lnTo>
                <a:lnTo>
                  <a:pt x="12700" y="222250"/>
                </a:lnTo>
                <a:lnTo>
                  <a:pt x="25400" y="241300"/>
                </a:lnTo>
                <a:lnTo>
                  <a:pt x="31750" y="254000"/>
                </a:lnTo>
                <a:lnTo>
                  <a:pt x="63500" y="260350"/>
                </a:lnTo>
                <a:lnTo>
                  <a:pt x="88900" y="266700"/>
                </a:lnTo>
                <a:lnTo>
                  <a:pt x="114300" y="266700"/>
                </a:lnTo>
                <a:lnTo>
                  <a:pt x="139700" y="260350"/>
                </a:lnTo>
                <a:lnTo>
                  <a:pt x="158750" y="247650"/>
                </a:lnTo>
                <a:lnTo>
                  <a:pt x="171450" y="234950"/>
                </a:lnTo>
                <a:lnTo>
                  <a:pt x="177800" y="215900"/>
                </a:lnTo>
                <a:lnTo>
                  <a:pt x="158750" y="196850"/>
                </a:lnTo>
                <a:lnTo>
                  <a:pt x="133350" y="190500"/>
                </a:lnTo>
                <a:lnTo>
                  <a:pt x="107950" y="190500"/>
                </a:lnTo>
                <a:lnTo>
                  <a:pt x="88900" y="190500"/>
                </a:lnTo>
                <a:lnTo>
                  <a:pt x="76200" y="196850"/>
                </a:lnTo>
                <a:lnTo>
                  <a:pt x="44450" y="203200"/>
                </a:lnTo>
                <a:lnTo>
                  <a:pt x="19050" y="21590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6" name="SMARTINK"/>
          <p:cNvSpPr/>
          <p:nvPr/>
        </p:nvSpPr>
        <p:spPr bwMode="auto">
          <a:xfrm>
            <a:off x="4178300" y="5308600"/>
            <a:ext cx="19051" cy="304801"/>
          </a:xfrm>
          <a:custGeom>
            <a:avLst/>
            <a:gdLst/>
            <a:ahLst/>
            <a:cxnLst/>
            <a:rect l="0" t="0" r="0" b="0"/>
            <a:pathLst>
              <a:path w="19051" h="304801">
                <a:moveTo>
                  <a:pt x="0" y="19050"/>
                </a:moveTo>
                <a:lnTo>
                  <a:pt x="0" y="0"/>
                </a:lnTo>
                <a:lnTo>
                  <a:pt x="12700" y="1270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890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46050"/>
                </a:lnTo>
                <a:lnTo>
                  <a:pt x="12700" y="165100"/>
                </a:lnTo>
                <a:lnTo>
                  <a:pt x="12700" y="184150"/>
                </a:lnTo>
                <a:lnTo>
                  <a:pt x="6350" y="215900"/>
                </a:lnTo>
                <a:lnTo>
                  <a:pt x="6350" y="241300"/>
                </a:lnTo>
                <a:lnTo>
                  <a:pt x="6350" y="266700"/>
                </a:lnTo>
                <a:lnTo>
                  <a:pt x="6350" y="298450"/>
                </a:lnTo>
                <a:lnTo>
                  <a:pt x="1270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7" name="SMARTINK"/>
          <p:cNvSpPr/>
          <p:nvPr/>
        </p:nvSpPr>
        <p:spPr bwMode="auto">
          <a:xfrm>
            <a:off x="4216400" y="5422900"/>
            <a:ext cx="234951" cy="381001"/>
          </a:xfrm>
          <a:custGeom>
            <a:avLst/>
            <a:gdLst/>
            <a:ahLst/>
            <a:cxnLst/>
            <a:rect l="0" t="0" r="0" b="0"/>
            <a:pathLst>
              <a:path w="234951" h="381001">
                <a:moveTo>
                  <a:pt x="120650" y="0"/>
                </a:moveTo>
                <a:lnTo>
                  <a:pt x="95250" y="25400"/>
                </a:lnTo>
                <a:lnTo>
                  <a:pt x="76200" y="44450"/>
                </a:lnTo>
                <a:lnTo>
                  <a:pt x="50800" y="57150"/>
                </a:lnTo>
                <a:lnTo>
                  <a:pt x="25400" y="76200"/>
                </a:lnTo>
                <a:lnTo>
                  <a:pt x="0" y="88900"/>
                </a:lnTo>
                <a:lnTo>
                  <a:pt x="0" y="107950"/>
                </a:lnTo>
                <a:lnTo>
                  <a:pt x="19050" y="114300"/>
                </a:lnTo>
                <a:lnTo>
                  <a:pt x="38100" y="127000"/>
                </a:lnTo>
                <a:lnTo>
                  <a:pt x="63500" y="133350"/>
                </a:lnTo>
                <a:lnTo>
                  <a:pt x="82550" y="139700"/>
                </a:lnTo>
                <a:lnTo>
                  <a:pt x="107950" y="146050"/>
                </a:lnTo>
                <a:lnTo>
                  <a:pt x="133350" y="146050"/>
                </a:lnTo>
                <a:lnTo>
                  <a:pt x="152400" y="146050"/>
                </a:lnTo>
                <a:lnTo>
                  <a:pt x="165100" y="139700"/>
                </a:lnTo>
                <a:lnTo>
                  <a:pt x="184150" y="127000"/>
                </a:lnTo>
                <a:lnTo>
                  <a:pt x="203200" y="107950"/>
                </a:lnTo>
                <a:lnTo>
                  <a:pt x="203200" y="88900"/>
                </a:lnTo>
                <a:lnTo>
                  <a:pt x="171450" y="88900"/>
                </a:lnTo>
                <a:lnTo>
                  <a:pt x="152400" y="107950"/>
                </a:lnTo>
                <a:lnTo>
                  <a:pt x="139700" y="133350"/>
                </a:lnTo>
                <a:lnTo>
                  <a:pt x="139700" y="158750"/>
                </a:lnTo>
                <a:lnTo>
                  <a:pt x="152400" y="171450"/>
                </a:lnTo>
                <a:lnTo>
                  <a:pt x="171450" y="177800"/>
                </a:lnTo>
                <a:lnTo>
                  <a:pt x="184150" y="171450"/>
                </a:lnTo>
                <a:lnTo>
                  <a:pt x="196850" y="165100"/>
                </a:lnTo>
                <a:lnTo>
                  <a:pt x="209550" y="146050"/>
                </a:lnTo>
                <a:lnTo>
                  <a:pt x="228600" y="165100"/>
                </a:lnTo>
                <a:lnTo>
                  <a:pt x="234950" y="196850"/>
                </a:lnTo>
                <a:lnTo>
                  <a:pt x="234950" y="228600"/>
                </a:lnTo>
                <a:lnTo>
                  <a:pt x="234950" y="247650"/>
                </a:lnTo>
                <a:lnTo>
                  <a:pt x="228600" y="279400"/>
                </a:lnTo>
                <a:lnTo>
                  <a:pt x="222250" y="311150"/>
                </a:lnTo>
                <a:lnTo>
                  <a:pt x="215900" y="336550"/>
                </a:lnTo>
                <a:lnTo>
                  <a:pt x="203200" y="361950"/>
                </a:lnTo>
                <a:lnTo>
                  <a:pt x="184150" y="374650"/>
                </a:lnTo>
                <a:lnTo>
                  <a:pt x="152400" y="381000"/>
                </a:lnTo>
                <a:lnTo>
                  <a:pt x="127000" y="374650"/>
                </a:lnTo>
                <a:lnTo>
                  <a:pt x="107950" y="355600"/>
                </a:lnTo>
                <a:lnTo>
                  <a:pt x="95250" y="336550"/>
                </a:lnTo>
                <a:lnTo>
                  <a:pt x="82550" y="311150"/>
                </a:lnTo>
                <a:lnTo>
                  <a:pt x="82550" y="285750"/>
                </a:lnTo>
                <a:lnTo>
                  <a:pt x="88900" y="260350"/>
                </a:lnTo>
                <a:lnTo>
                  <a:pt x="101600" y="234950"/>
                </a:lnTo>
                <a:lnTo>
                  <a:pt x="120650" y="215900"/>
                </a:lnTo>
                <a:lnTo>
                  <a:pt x="152400" y="190500"/>
                </a:lnTo>
                <a:lnTo>
                  <a:pt x="1841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8" name="SMARTINK"/>
          <p:cNvSpPr/>
          <p:nvPr/>
        </p:nvSpPr>
        <p:spPr bwMode="auto">
          <a:xfrm>
            <a:off x="4724400" y="5270500"/>
            <a:ext cx="234951" cy="260351"/>
          </a:xfrm>
          <a:custGeom>
            <a:avLst/>
            <a:gdLst/>
            <a:ahLst/>
            <a:cxnLst/>
            <a:rect l="0" t="0" r="0" b="0"/>
            <a:pathLst>
              <a:path w="234951" h="260351">
                <a:moveTo>
                  <a:pt x="127000" y="50800"/>
                </a:moveTo>
                <a:lnTo>
                  <a:pt x="127000" y="19050"/>
                </a:lnTo>
                <a:lnTo>
                  <a:pt x="120650" y="6350"/>
                </a:lnTo>
                <a:lnTo>
                  <a:pt x="107950" y="0"/>
                </a:lnTo>
                <a:lnTo>
                  <a:pt x="88900" y="6350"/>
                </a:lnTo>
                <a:lnTo>
                  <a:pt x="57150" y="38100"/>
                </a:lnTo>
                <a:lnTo>
                  <a:pt x="38100" y="69850"/>
                </a:lnTo>
                <a:lnTo>
                  <a:pt x="25400" y="82550"/>
                </a:lnTo>
                <a:lnTo>
                  <a:pt x="19050" y="101600"/>
                </a:lnTo>
                <a:lnTo>
                  <a:pt x="12700" y="1206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9550"/>
                </a:lnTo>
                <a:lnTo>
                  <a:pt x="12700" y="228600"/>
                </a:lnTo>
                <a:lnTo>
                  <a:pt x="31750" y="247650"/>
                </a:lnTo>
                <a:lnTo>
                  <a:pt x="50800" y="254000"/>
                </a:lnTo>
                <a:lnTo>
                  <a:pt x="63500" y="260350"/>
                </a:lnTo>
                <a:lnTo>
                  <a:pt x="88900" y="254000"/>
                </a:lnTo>
                <a:lnTo>
                  <a:pt x="120650" y="247650"/>
                </a:lnTo>
                <a:lnTo>
                  <a:pt x="152400" y="234950"/>
                </a:lnTo>
                <a:lnTo>
                  <a:pt x="177800" y="209550"/>
                </a:lnTo>
                <a:lnTo>
                  <a:pt x="203200" y="184150"/>
                </a:lnTo>
                <a:lnTo>
                  <a:pt x="222250" y="152400"/>
                </a:lnTo>
                <a:lnTo>
                  <a:pt x="228600" y="127000"/>
                </a:lnTo>
                <a:lnTo>
                  <a:pt x="234950" y="101600"/>
                </a:lnTo>
                <a:lnTo>
                  <a:pt x="228600" y="82550"/>
                </a:lnTo>
                <a:lnTo>
                  <a:pt x="215900" y="63500"/>
                </a:lnTo>
                <a:lnTo>
                  <a:pt x="190500" y="44450"/>
                </a:lnTo>
                <a:lnTo>
                  <a:pt x="165100" y="38100"/>
                </a:lnTo>
                <a:lnTo>
                  <a:pt x="146050" y="31750"/>
                </a:lnTo>
                <a:lnTo>
                  <a:pt x="114300" y="31750"/>
                </a:lnTo>
                <a:lnTo>
                  <a:pt x="1143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89" name="SMARTINK"/>
          <p:cNvSpPr/>
          <p:nvPr/>
        </p:nvSpPr>
        <p:spPr bwMode="auto">
          <a:xfrm>
            <a:off x="4991100" y="5499100"/>
            <a:ext cx="254001" cy="177801"/>
          </a:xfrm>
          <a:custGeom>
            <a:avLst/>
            <a:gdLst/>
            <a:ahLst/>
            <a:cxnLst/>
            <a:rect l="0" t="0" r="0" b="0"/>
            <a:pathLst>
              <a:path w="254001" h="177801">
                <a:moveTo>
                  <a:pt x="19050" y="6350"/>
                </a:moveTo>
                <a:lnTo>
                  <a:pt x="38100" y="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82550" y="31750"/>
                </a:lnTo>
                <a:lnTo>
                  <a:pt x="76200" y="63500"/>
                </a:lnTo>
                <a:lnTo>
                  <a:pt x="63500" y="88900"/>
                </a:lnTo>
                <a:lnTo>
                  <a:pt x="38100" y="114300"/>
                </a:lnTo>
                <a:lnTo>
                  <a:pt x="12700" y="139700"/>
                </a:lnTo>
                <a:lnTo>
                  <a:pt x="0" y="152400"/>
                </a:lnTo>
                <a:lnTo>
                  <a:pt x="6350" y="165100"/>
                </a:lnTo>
                <a:lnTo>
                  <a:pt x="31750" y="165100"/>
                </a:lnTo>
                <a:lnTo>
                  <a:pt x="63500" y="165100"/>
                </a:lnTo>
                <a:lnTo>
                  <a:pt x="88900" y="165100"/>
                </a:lnTo>
                <a:lnTo>
                  <a:pt x="107950" y="165100"/>
                </a:lnTo>
                <a:lnTo>
                  <a:pt x="127000" y="165100"/>
                </a:lnTo>
                <a:lnTo>
                  <a:pt x="146050" y="165100"/>
                </a:lnTo>
                <a:lnTo>
                  <a:pt x="165100" y="165100"/>
                </a:lnTo>
                <a:lnTo>
                  <a:pt x="184150" y="165100"/>
                </a:lnTo>
                <a:lnTo>
                  <a:pt x="203200" y="165100"/>
                </a:lnTo>
                <a:lnTo>
                  <a:pt x="228600" y="171450"/>
                </a:lnTo>
                <a:lnTo>
                  <a:pt x="2540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90" name="SMARTINK"/>
          <p:cNvSpPr/>
          <p:nvPr/>
        </p:nvSpPr>
        <p:spPr bwMode="auto">
          <a:xfrm>
            <a:off x="2647950" y="5162550"/>
            <a:ext cx="38101" cy="749301"/>
          </a:xfrm>
          <a:custGeom>
            <a:avLst/>
            <a:gdLst/>
            <a:ahLst/>
            <a:cxnLst/>
            <a:rect l="0" t="0" r="0" b="0"/>
            <a:pathLst>
              <a:path w="38101" h="749301">
                <a:moveTo>
                  <a:pt x="6350" y="44450"/>
                </a:moveTo>
                <a:lnTo>
                  <a:pt x="0" y="12700"/>
                </a:lnTo>
                <a:lnTo>
                  <a:pt x="6350" y="0"/>
                </a:lnTo>
                <a:lnTo>
                  <a:pt x="19050" y="19050"/>
                </a:lnTo>
                <a:lnTo>
                  <a:pt x="25400" y="38100"/>
                </a:lnTo>
                <a:lnTo>
                  <a:pt x="25400" y="63500"/>
                </a:lnTo>
                <a:lnTo>
                  <a:pt x="31750" y="88900"/>
                </a:lnTo>
                <a:lnTo>
                  <a:pt x="38100" y="114300"/>
                </a:lnTo>
                <a:lnTo>
                  <a:pt x="38100" y="146050"/>
                </a:lnTo>
                <a:lnTo>
                  <a:pt x="38100" y="184150"/>
                </a:lnTo>
                <a:lnTo>
                  <a:pt x="38100" y="222250"/>
                </a:lnTo>
                <a:lnTo>
                  <a:pt x="38100" y="260350"/>
                </a:lnTo>
                <a:lnTo>
                  <a:pt x="38100" y="298450"/>
                </a:lnTo>
                <a:lnTo>
                  <a:pt x="38100" y="336550"/>
                </a:lnTo>
                <a:lnTo>
                  <a:pt x="38100" y="374650"/>
                </a:lnTo>
                <a:lnTo>
                  <a:pt x="38100" y="412750"/>
                </a:lnTo>
                <a:lnTo>
                  <a:pt x="38100" y="450850"/>
                </a:lnTo>
                <a:lnTo>
                  <a:pt x="38100" y="482600"/>
                </a:lnTo>
                <a:lnTo>
                  <a:pt x="38100" y="514350"/>
                </a:lnTo>
                <a:lnTo>
                  <a:pt x="38100" y="539750"/>
                </a:lnTo>
                <a:lnTo>
                  <a:pt x="38100" y="565150"/>
                </a:lnTo>
                <a:lnTo>
                  <a:pt x="38100" y="590550"/>
                </a:lnTo>
                <a:lnTo>
                  <a:pt x="38100" y="615950"/>
                </a:lnTo>
                <a:lnTo>
                  <a:pt x="31750" y="635000"/>
                </a:lnTo>
                <a:lnTo>
                  <a:pt x="31750" y="654050"/>
                </a:lnTo>
                <a:lnTo>
                  <a:pt x="25400" y="685800"/>
                </a:lnTo>
                <a:lnTo>
                  <a:pt x="25400" y="711200"/>
                </a:lnTo>
                <a:lnTo>
                  <a:pt x="25400" y="742950"/>
                </a:lnTo>
                <a:lnTo>
                  <a:pt x="25400" y="749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91" name="SMARTINK"/>
          <p:cNvSpPr/>
          <p:nvPr/>
        </p:nvSpPr>
        <p:spPr bwMode="auto">
          <a:xfrm>
            <a:off x="2616200" y="5111750"/>
            <a:ext cx="2901951" cy="927101"/>
          </a:xfrm>
          <a:custGeom>
            <a:avLst/>
            <a:gdLst/>
            <a:ahLst/>
            <a:cxnLst/>
            <a:rect l="0" t="0" r="0" b="0"/>
            <a:pathLst>
              <a:path w="2901951" h="927101">
                <a:moveTo>
                  <a:pt x="635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09550" y="6350"/>
                </a:lnTo>
                <a:lnTo>
                  <a:pt x="241300" y="6350"/>
                </a:lnTo>
                <a:lnTo>
                  <a:pt x="266700" y="6350"/>
                </a:lnTo>
                <a:lnTo>
                  <a:pt x="298450" y="6350"/>
                </a:lnTo>
                <a:lnTo>
                  <a:pt x="336550" y="6350"/>
                </a:lnTo>
                <a:lnTo>
                  <a:pt x="368300" y="6350"/>
                </a:lnTo>
                <a:lnTo>
                  <a:pt x="406400" y="12700"/>
                </a:lnTo>
                <a:lnTo>
                  <a:pt x="444500" y="12700"/>
                </a:lnTo>
                <a:lnTo>
                  <a:pt x="488950" y="12700"/>
                </a:lnTo>
                <a:lnTo>
                  <a:pt x="533400" y="12700"/>
                </a:lnTo>
                <a:lnTo>
                  <a:pt x="577850" y="12700"/>
                </a:lnTo>
                <a:lnTo>
                  <a:pt x="622300" y="12700"/>
                </a:lnTo>
                <a:lnTo>
                  <a:pt x="666750" y="19050"/>
                </a:lnTo>
                <a:lnTo>
                  <a:pt x="717550" y="19050"/>
                </a:lnTo>
                <a:lnTo>
                  <a:pt x="762000" y="19050"/>
                </a:lnTo>
                <a:lnTo>
                  <a:pt x="812800" y="19050"/>
                </a:lnTo>
                <a:lnTo>
                  <a:pt x="863600" y="25400"/>
                </a:lnTo>
                <a:lnTo>
                  <a:pt x="914400" y="25400"/>
                </a:lnTo>
                <a:lnTo>
                  <a:pt x="971550" y="25400"/>
                </a:lnTo>
                <a:lnTo>
                  <a:pt x="1022350" y="31750"/>
                </a:lnTo>
                <a:lnTo>
                  <a:pt x="1079500" y="31750"/>
                </a:lnTo>
                <a:lnTo>
                  <a:pt x="1130300" y="31750"/>
                </a:lnTo>
                <a:lnTo>
                  <a:pt x="1181100" y="38100"/>
                </a:lnTo>
                <a:lnTo>
                  <a:pt x="1238250" y="38100"/>
                </a:lnTo>
                <a:lnTo>
                  <a:pt x="1289050" y="44450"/>
                </a:lnTo>
                <a:lnTo>
                  <a:pt x="1339850" y="44450"/>
                </a:lnTo>
                <a:lnTo>
                  <a:pt x="1397000" y="50800"/>
                </a:lnTo>
                <a:lnTo>
                  <a:pt x="1447800" y="50800"/>
                </a:lnTo>
                <a:lnTo>
                  <a:pt x="1498600" y="50800"/>
                </a:lnTo>
                <a:lnTo>
                  <a:pt x="1555750" y="57150"/>
                </a:lnTo>
                <a:lnTo>
                  <a:pt x="1606550" y="57150"/>
                </a:lnTo>
                <a:lnTo>
                  <a:pt x="1657350" y="57150"/>
                </a:lnTo>
                <a:lnTo>
                  <a:pt x="1708150" y="63500"/>
                </a:lnTo>
                <a:lnTo>
                  <a:pt x="1758950" y="63500"/>
                </a:lnTo>
                <a:lnTo>
                  <a:pt x="1809750" y="63500"/>
                </a:lnTo>
                <a:lnTo>
                  <a:pt x="1860550" y="69850"/>
                </a:lnTo>
                <a:lnTo>
                  <a:pt x="1911350" y="69850"/>
                </a:lnTo>
                <a:lnTo>
                  <a:pt x="1955800" y="69850"/>
                </a:lnTo>
                <a:lnTo>
                  <a:pt x="2006600" y="76200"/>
                </a:lnTo>
                <a:lnTo>
                  <a:pt x="2051050" y="76200"/>
                </a:lnTo>
                <a:lnTo>
                  <a:pt x="2095500" y="76200"/>
                </a:lnTo>
                <a:lnTo>
                  <a:pt x="2139950" y="82550"/>
                </a:lnTo>
                <a:lnTo>
                  <a:pt x="2184400" y="82550"/>
                </a:lnTo>
                <a:lnTo>
                  <a:pt x="2228850" y="82550"/>
                </a:lnTo>
                <a:lnTo>
                  <a:pt x="2273300" y="82550"/>
                </a:lnTo>
                <a:lnTo>
                  <a:pt x="2311400" y="82550"/>
                </a:lnTo>
                <a:lnTo>
                  <a:pt x="2355850" y="82550"/>
                </a:lnTo>
                <a:lnTo>
                  <a:pt x="2393950" y="82550"/>
                </a:lnTo>
                <a:lnTo>
                  <a:pt x="2432050" y="82550"/>
                </a:lnTo>
                <a:lnTo>
                  <a:pt x="2463800" y="82550"/>
                </a:lnTo>
                <a:lnTo>
                  <a:pt x="2501900" y="82550"/>
                </a:lnTo>
                <a:lnTo>
                  <a:pt x="2533650" y="82550"/>
                </a:lnTo>
                <a:lnTo>
                  <a:pt x="2565400" y="82550"/>
                </a:lnTo>
                <a:lnTo>
                  <a:pt x="2590800" y="82550"/>
                </a:lnTo>
                <a:lnTo>
                  <a:pt x="2616200" y="82550"/>
                </a:lnTo>
                <a:lnTo>
                  <a:pt x="2641600" y="82550"/>
                </a:lnTo>
                <a:lnTo>
                  <a:pt x="2667000" y="82550"/>
                </a:lnTo>
                <a:lnTo>
                  <a:pt x="2686050" y="76200"/>
                </a:lnTo>
                <a:lnTo>
                  <a:pt x="2705100" y="76200"/>
                </a:lnTo>
                <a:lnTo>
                  <a:pt x="2724150" y="76200"/>
                </a:lnTo>
                <a:lnTo>
                  <a:pt x="2768600" y="69850"/>
                </a:lnTo>
                <a:lnTo>
                  <a:pt x="2794000" y="69850"/>
                </a:lnTo>
                <a:lnTo>
                  <a:pt x="2825750" y="69850"/>
                </a:lnTo>
                <a:lnTo>
                  <a:pt x="2844800" y="69850"/>
                </a:lnTo>
                <a:lnTo>
                  <a:pt x="2863850" y="88900"/>
                </a:lnTo>
                <a:lnTo>
                  <a:pt x="2863850" y="114300"/>
                </a:lnTo>
                <a:lnTo>
                  <a:pt x="2863850" y="139700"/>
                </a:lnTo>
                <a:lnTo>
                  <a:pt x="2870200" y="165100"/>
                </a:lnTo>
                <a:lnTo>
                  <a:pt x="2870200" y="196850"/>
                </a:lnTo>
                <a:lnTo>
                  <a:pt x="2870200" y="215900"/>
                </a:lnTo>
                <a:lnTo>
                  <a:pt x="2870200" y="234950"/>
                </a:lnTo>
                <a:lnTo>
                  <a:pt x="2870200" y="254000"/>
                </a:lnTo>
                <a:lnTo>
                  <a:pt x="2870200" y="273050"/>
                </a:lnTo>
                <a:lnTo>
                  <a:pt x="2870200" y="292100"/>
                </a:lnTo>
                <a:lnTo>
                  <a:pt x="2870200" y="311150"/>
                </a:lnTo>
                <a:lnTo>
                  <a:pt x="2870200" y="330200"/>
                </a:lnTo>
                <a:lnTo>
                  <a:pt x="2870200" y="355600"/>
                </a:lnTo>
                <a:lnTo>
                  <a:pt x="2870200" y="374650"/>
                </a:lnTo>
                <a:lnTo>
                  <a:pt x="2870200" y="400050"/>
                </a:lnTo>
                <a:lnTo>
                  <a:pt x="2870200" y="419100"/>
                </a:lnTo>
                <a:lnTo>
                  <a:pt x="2876550" y="444500"/>
                </a:lnTo>
                <a:lnTo>
                  <a:pt x="2876550" y="469900"/>
                </a:lnTo>
                <a:lnTo>
                  <a:pt x="2876550" y="488950"/>
                </a:lnTo>
                <a:lnTo>
                  <a:pt x="2876550" y="514350"/>
                </a:lnTo>
                <a:lnTo>
                  <a:pt x="2876550" y="539750"/>
                </a:lnTo>
                <a:lnTo>
                  <a:pt x="2876550" y="558800"/>
                </a:lnTo>
                <a:lnTo>
                  <a:pt x="2876550" y="584200"/>
                </a:lnTo>
                <a:lnTo>
                  <a:pt x="2876550" y="603250"/>
                </a:lnTo>
                <a:lnTo>
                  <a:pt x="2876550" y="622300"/>
                </a:lnTo>
                <a:lnTo>
                  <a:pt x="2876550" y="641350"/>
                </a:lnTo>
                <a:lnTo>
                  <a:pt x="2882900" y="666750"/>
                </a:lnTo>
                <a:lnTo>
                  <a:pt x="2882900" y="685800"/>
                </a:lnTo>
                <a:lnTo>
                  <a:pt x="2882900" y="704850"/>
                </a:lnTo>
                <a:lnTo>
                  <a:pt x="2882900" y="723900"/>
                </a:lnTo>
                <a:lnTo>
                  <a:pt x="2882900" y="742950"/>
                </a:lnTo>
                <a:lnTo>
                  <a:pt x="2882900" y="762000"/>
                </a:lnTo>
                <a:lnTo>
                  <a:pt x="2889250" y="774700"/>
                </a:lnTo>
                <a:lnTo>
                  <a:pt x="2889250" y="793750"/>
                </a:lnTo>
                <a:lnTo>
                  <a:pt x="2889250" y="825500"/>
                </a:lnTo>
                <a:lnTo>
                  <a:pt x="2895600" y="844550"/>
                </a:lnTo>
                <a:lnTo>
                  <a:pt x="2895600" y="869950"/>
                </a:lnTo>
                <a:lnTo>
                  <a:pt x="2895600" y="895350"/>
                </a:lnTo>
                <a:lnTo>
                  <a:pt x="2901950" y="914400"/>
                </a:lnTo>
                <a:lnTo>
                  <a:pt x="2889250" y="927100"/>
                </a:lnTo>
                <a:lnTo>
                  <a:pt x="2870200" y="927100"/>
                </a:lnTo>
                <a:lnTo>
                  <a:pt x="2844800" y="927100"/>
                </a:lnTo>
                <a:lnTo>
                  <a:pt x="2819400" y="927100"/>
                </a:lnTo>
                <a:lnTo>
                  <a:pt x="2787650" y="927100"/>
                </a:lnTo>
                <a:lnTo>
                  <a:pt x="2768600" y="927100"/>
                </a:lnTo>
                <a:lnTo>
                  <a:pt x="2749550" y="927100"/>
                </a:lnTo>
                <a:lnTo>
                  <a:pt x="2724150" y="927100"/>
                </a:lnTo>
                <a:lnTo>
                  <a:pt x="2698750" y="920750"/>
                </a:lnTo>
                <a:lnTo>
                  <a:pt x="2667000" y="920750"/>
                </a:lnTo>
                <a:lnTo>
                  <a:pt x="2641600" y="920750"/>
                </a:lnTo>
                <a:lnTo>
                  <a:pt x="2609850" y="920750"/>
                </a:lnTo>
                <a:lnTo>
                  <a:pt x="2578100" y="920750"/>
                </a:lnTo>
                <a:lnTo>
                  <a:pt x="2540000" y="920750"/>
                </a:lnTo>
                <a:lnTo>
                  <a:pt x="2501900" y="914400"/>
                </a:lnTo>
                <a:lnTo>
                  <a:pt x="2463800" y="914400"/>
                </a:lnTo>
                <a:lnTo>
                  <a:pt x="2425700" y="914400"/>
                </a:lnTo>
                <a:lnTo>
                  <a:pt x="2387600" y="914400"/>
                </a:lnTo>
                <a:lnTo>
                  <a:pt x="2343150" y="914400"/>
                </a:lnTo>
                <a:lnTo>
                  <a:pt x="2298700" y="914400"/>
                </a:lnTo>
                <a:lnTo>
                  <a:pt x="2254250" y="914400"/>
                </a:lnTo>
                <a:lnTo>
                  <a:pt x="2209800" y="914400"/>
                </a:lnTo>
                <a:lnTo>
                  <a:pt x="2165350" y="914400"/>
                </a:lnTo>
                <a:lnTo>
                  <a:pt x="2120900" y="908050"/>
                </a:lnTo>
                <a:lnTo>
                  <a:pt x="2070100" y="908050"/>
                </a:lnTo>
                <a:lnTo>
                  <a:pt x="2025650" y="908050"/>
                </a:lnTo>
                <a:lnTo>
                  <a:pt x="1974850" y="908050"/>
                </a:lnTo>
                <a:lnTo>
                  <a:pt x="1924050" y="908050"/>
                </a:lnTo>
                <a:lnTo>
                  <a:pt x="1873250" y="908050"/>
                </a:lnTo>
                <a:lnTo>
                  <a:pt x="1822450" y="901700"/>
                </a:lnTo>
                <a:lnTo>
                  <a:pt x="1771650" y="901700"/>
                </a:lnTo>
                <a:lnTo>
                  <a:pt x="1720850" y="901700"/>
                </a:lnTo>
                <a:lnTo>
                  <a:pt x="1670050" y="901700"/>
                </a:lnTo>
                <a:lnTo>
                  <a:pt x="1619250" y="901700"/>
                </a:lnTo>
                <a:lnTo>
                  <a:pt x="1568450" y="901700"/>
                </a:lnTo>
                <a:lnTo>
                  <a:pt x="1517650" y="895350"/>
                </a:lnTo>
                <a:lnTo>
                  <a:pt x="1466850" y="895350"/>
                </a:lnTo>
                <a:lnTo>
                  <a:pt x="1416050" y="895350"/>
                </a:lnTo>
                <a:lnTo>
                  <a:pt x="1371600" y="895350"/>
                </a:lnTo>
                <a:lnTo>
                  <a:pt x="1320800" y="889000"/>
                </a:lnTo>
                <a:lnTo>
                  <a:pt x="1270000" y="889000"/>
                </a:lnTo>
                <a:lnTo>
                  <a:pt x="1219200" y="889000"/>
                </a:lnTo>
                <a:lnTo>
                  <a:pt x="1174750" y="882650"/>
                </a:lnTo>
                <a:lnTo>
                  <a:pt x="1123950" y="882650"/>
                </a:lnTo>
                <a:lnTo>
                  <a:pt x="1079500" y="876300"/>
                </a:lnTo>
                <a:lnTo>
                  <a:pt x="1035050" y="869950"/>
                </a:lnTo>
                <a:lnTo>
                  <a:pt x="984250" y="869950"/>
                </a:lnTo>
                <a:lnTo>
                  <a:pt x="939800" y="863600"/>
                </a:lnTo>
                <a:lnTo>
                  <a:pt x="895350" y="857250"/>
                </a:lnTo>
                <a:lnTo>
                  <a:pt x="850900" y="857250"/>
                </a:lnTo>
                <a:lnTo>
                  <a:pt x="806450" y="850900"/>
                </a:lnTo>
                <a:lnTo>
                  <a:pt x="768350" y="844550"/>
                </a:lnTo>
                <a:lnTo>
                  <a:pt x="730250" y="844550"/>
                </a:lnTo>
                <a:lnTo>
                  <a:pt x="692150" y="838200"/>
                </a:lnTo>
                <a:lnTo>
                  <a:pt x="654050" y="831850"/>
                </a:lnTo>
                <a:lnTo>
                  <a:pt x="615950" y="825500"/>
                </a:lnTo>
                <a:lnTo>
                  <a:pt x="577850" y="819150"/>
                </a:lnTo>
                <a:lnTo>
                  <a:pt x="539750" y="819150"/>
                </a:lnTo>
                <a:lnTo>
                  <a:pt x="501650" y="812800"/>
                </a:lnTo>
                <a:lnTo>
                  <a:pt x="469900" y="806450"/>
                </a:lnTo>
                <a:lnTo>
                  <a:pt x="431800" y="800100"/>
                </a:lnTo>
                <a:lnTo>
                  <a:pt x="400050" y="793750"/>
                </a:lnTo>
                <a:lnTo>
                  <a:pt x="368300" y="793750"/>
                </a:lnTo>
                <a:lnTo>
                  <a:pt x="336550" y="787400"/>
                </a:lnTo>
                <a:lnTo>
                  <a:pt x="304800" y="781050"/>
                </a:lnTo>
                <a:lnTo>
                  <a:pt x="279400" y="774700"/>
                </a:lnTo>
                <a:lnTo>
                  <a:pt x="254000" y="774700"/>
                </a:lnTo>
                <a:lnTo>
                  <a:pt x="228600" y="768350"/>
                </a:lnTo>
                <a:lnTo>
                  <a:pt x="203200" y="762000"/>
                </a:lnTo>
                <a:lnTo>
                  <a:pt x="177800" y="762000"/>
                </a:lnTo>
                <a:lnTo>
                  <a:pt x="152400" y="755650"/>
                </a:lnTo>
                <a:lnTo>
                  <a:pt x="133350" y="749300"/>
                </a:lnTo>
                <a:lnTo>
                  <a:pt x="107950" y="749300"/>
                </a:lnTo>
                <a:lnTo>
                  <a:pt x="88900" y="742950"/>
                </a:lnTo>
                <a:lnTo>
                  <a:pt x="63500" y="736600"/>
                </a:lnTo>
                <a:lnTo>
                  <a:pt x="38100" y="723900"/>
                </a:lnTo>
                <a:lnTo>
                  <a:pt x="12700" y="717550"/>
                </a:lnTo>
                <a:lnTo>
                  <a:pt x="0" y="704850"/>
                </a:lnTo>
                <a:lnTo>
                  <a:pt x="0" y="698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6338" y="2336276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62464" grpId="0" animBg="1"/>
      <p:bldP spid="62465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  <p:bldP spid="62483" grpId="0" animBg="1"/>
      <p:bldP spid="62484" grpId="0" animBg="1"/>
      <p:bldP spid="62485" grpId="0" animBg="1"/>
      <p:bldP spid="62486" grpId="0" animBg="1"/>
      <p:bldP spid="62487" grpId="0" animBg="1"/>
      <p:bldP spid="62488" grpId="0" animBg="1"/>
      <p:bldP spid="62489" grpId="0" animBg="1"/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62496" grpId="0" animBg="1"/>
      <p:bldP spid="62497" grpId="0" animBg="1"/>
      <p:bldP spid="62498" grpId="0" animBg="1"/>
      <p:bldP spid="62499" grpId="0" animBg="1"/>
      <p:bldP spid="62500" grpId="0" animBg="1"/>
      <p:bldP spid="62501" grpId="0" animBg="1"/>
      <p:bldP spid="62502" grpId="0" animBg="1"/>
      <p:bldP spid="62503" grpId="0" animBg="1"/>
      <p:bldP spid="62504" grpId="0" animBg="1"/>
      <p:bldP spid="62505" grpId="0" animBg="1"/>
      <p:bldP spid="62506" grpId="0" animBg="1"/>
      <p:bldP spid="62507" grpId="0" animBg="1"/>
      <p:bldP spid="62508" grpId="0" animBg="1"/>
      <p:bldP spid="62509" grpId="0" animBg="1"/>
      <p:bldP spid="62510" grpId="0" animBg="1"/>
      <p:bldP spid="62511" grpId="0" animBg="1"/>
      <p:bldP spid="62512" grpId="0" animBg="1"/>
      <p:bldP spid="62513" grpId="0" animBg="1"/>
      <p:bldP spid="62514" grpId="0" animBg="1"/>
      <p:bldP spid="62515" grpId="0" animBg="1"/>
      <p:bldP spid="62516" grpId="0" animBg="1"/>
      <p:bldP spid="62517" grpId="0" animBg="1"/>
      <p:bldP spid="62518" grpId="0" animBg="1"/>
      <p:bldP spid="62519" grpId="0" animBg="1"/>
      <p:bldP spid="62520" grpId="0" animBg="1"/>
      <p:bldP spid="62521" grpId="0" animBg="1"/>
      <p:bldP spid="62522" grpId="0" animBg="1"/>
      <p:bldP spid="62527" grpId="0" animBg="1"/>
      <p:bldP spid="62528" grpId="0" animBg="1"/>
      <p:bldP spid="62529" grpId="0" animBg="1"/>
      <p:bldP spid="62530" grpId="0" animBg="1"/>
      <p:bldP spid="62531" grpId="0" animBg="1"/>
      <p:bldP spid="62532" grpId="0" animBg="1"/>
      <p:bldP spid="62533" grpId="0" animBg="1"/>
      <p:bldP spid="62534" grpId="0" animBg="1"/>
      <p:bldP spid="62535" grpId="0" animBg="1"/>
      <p:bldP spid="62536" grpId="0" animBg="1"/>
      <p:bldP spid="62537" grpId="0" animBg="1"/>
      <p:bldP spid="62538" grpId="0" animBg="1"/>
      <p:bldP spid="62539" grpId="0" animBg="1"/>
      <p:bldP spid="62540" grpId="0" animBg="1"/>
      <p:bldP spid="62541" grpId="0" animBg="1"/>
      <p:bldP spid="62542" grpId="0" animBg="1"/>
      <p:bldP spid="62543" grpId="0" animBg="1"/>
      <p:bldP spid="62544" grpId="0" animBg="1"/>
      <p:bldP spid="62545" grpId="0" animBg="1"/>
      <p:bldP spid="62546" grpId="0" animBg="1"/>
      <p:bldP spid="62547" grpId="0" animBg="1"/>
      <p:bldP spid="62548" grpId="0" animBg="1"/>
      <p:bldP spid="62549" grpId="0" animBg="1"/>
      <p:bldP spid="62550" grpId="0" animBg="1"/>
      <p:bldP spid="62551" grpId="0" animBg="1"/>
      <p:bldP spid="62552" grpId="0" animBg="1"/>
      <p:bldP spid="62553" grpId="0" animBg="1"/>
      <p:bldP spid="62554" grpId="0" animBg="1"/>
      <p:bldP spid="62555" grpId="0" animBg="1"/>
      <p:bldP spid="62556" grpId="0" animBg="1"/>
      <p:bldP spid="62557" grpId="0" animBg="1"/>
      <p:bldP spid="62558" grpId="0" animBg="1"/>
      <p:bldP spid="62559" grpId="0" animBg="1"/>
      <p:bldP spid="62560" grpId="0" animBg="1"/>
      <p:bldP spid="62561" grpId="0" animBg="1"/>
      <p:bldP spid="62562" grpId="0" animBg="1"/>
      <p:bldP spid="62563" grpId="0" animBg="1"/>
      <p:bldP spid="62564" grpId="0" animBg="1"/>
      <p:bldP spid="62565" grpId="0" animBg="1"/>
      <p:bldP spid="62566" grpId="0" animBg="1"/>
      <p:bldP spid="62567" grpId="0" animBg="1"/>
      <p:bldP spid="62568" grpId="0" animBg="1"/>
      <p:bldP spid="62569" grpId="0" animBg="1"/>
      <p:bldP spid="62570" grpId="0" animBg="1"/>
      <p:bldP spid="62571" grpId="0" animBg="1"/>
      <p:bldP spid="62572" grpId="0" animBg="1"/>
      <p:bldP spid="62573" grpId="0" animBg="1"/>
      <p:bldP spid="62574" grpId="0" animBg="1"/>
      <p:bldP spid="62575" grpId="0" animBg="1"/>
      <p:bldP spid="62576" grpId="0" animBg="1"/>
      <p:bldP spid="62577" grpId="0" animBg="1"/>
      <p:bldP spid="62578" grpId="0" animBg="1"/>
      <p:bldP spid="62579" grpId="0" animBg="1"/>
      <p:bldP spid="62580" grpId="0" animBg="1"/>
      <p:bldP spid="62581" grpId="0" animBg="1"/>
      <p:bldP spid="62582" grpId="0" animBg="1"/>
      <p:bldP spid="62583" grpId="0" animBg="1"/>
      <p:bldP spid="62584" grpId="0" animBg="1"/>
      <p:bldP spid="62585" grpId="0" animBg="1"/>
      <p:bldP spid="62586" grpId="0" animBg="1"/>
      <p:bldP spid="62587" grpId="0" animBg="1"/>
      <p:bldP spid="62588" grpId="0" animBg="1"/>
      <p:bldP spid="62589" grpId="0" animBg="1"/>
      <p:bldP spid="62590" grpId="0" animBg="1"/>
      <p:bldP spid="62591" grpId="0" animBg="1"/>
      <p:bldP spid="153" grpId="0" animBg="1"/>
      <p:bldP spid="153" grpId="1" animBg="1"/>
      <p:bldP spid="153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5"/>
          <p:cNvSpPr txBox="1">
            <a:spLocks noChangeArrowheads="1"/>
          </p:cNvSpPr>
          <p:nvPr/>
        </p:nvSpPr>
        <p:spPr bwMode="auto">
          <a:xfrm>
            <a:off x="2371304" y="429904"/>
            <a:ext cx="43434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/>
              <a:t>Limiting </a:t>
            </a:r>
            <a:r>
              <a:rPr lang="en-US" altLang="en-US" sz="3000" b="1" dirty="0" smtClean="0"/>
              <a:t>Reactant</a:t>
            </a:r>
            <a:endParaRPr lang="en-US" altLang="en-US" sz="3000" b="1" dirty="0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233148" y="1553572"/>
            <a:ext cx="8706135" cy="334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/>
              <a:t>So far we have assumed that reactants are present in the correct amounts to react completely</a:t>
            </a:r>
            <a:r>
              <a:rPr lang="en-US" altLang="en-US" sz="2000" dirty="0" smtClean="0"/>
              <a:t>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/>
              <a:t>In reality, one reactant may </a:t>
            </a:r>
            <a:r>
              <a:rPr lang="en-US" altLang="en-US" sz="2000" b="1" i="1" dirty="0"/>
              <a:t>limit</a:t>
            </a:r>
            <a:r>
              <a:rPr lang="en-US" altLang="en-US" sz="2000" dirty="0"/>
              <a:t> the amount of product that can form.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2000" dirty="0" smtClean="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</a:t>
            </a:r>
            <a:r>
              <a:rPr lang="en-US" altLang="en-US" sz="2000" b="1" i="1" dirty="0"/>
              <a:t>limiting</a:t>
            </a:r>
            <a:r>
              <a:rPr lang="en-US" altLang="en-US" sz="2000" dirty="0"/>
              <a:t> reactant </a:t>
            </a:r>
            <a:r>
              <a:rPr lang="en-US" altLang="en-US" sz="2000" dirty="0" smtClean="0"/>
              <a:t>gets </a:t>
            </a:r>
            <a:r>
              <a:rPr lang="en-US" altLang="en-US" sz="2000" dirty="0"/>
              <a:t>completely used up in the reaction.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2000" dirty="0" smtClean="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</a:t>
            </a:r>
            <a:r>
              <a:rPr lang="en-US" altLang="en-US" sz="2000" dirty="0"/>
              <a:t>reactant that is </a:t>
            </a:r>
            <a:r>
              <a:rPr lang="en-US" altLang="en-US" sz="2000" b="1" dirty="0"/>
              <a:t>not limiting</a:t>
            </a:r>
            <a:r>
              <a:rPr lang="en-US" altLang="en-US" sz="2000" dirty="0"/>
              <a:t> is in </a:t>
            </a:r>
            <a:r>
              <a:rPr lang="en-US" altLang="en-US" sz="2000" b="1" i="1" dirty="0"/>
              <a:t>excess</a:t>
            </a:r>
            <a:r>
              <a:rPr lang="en-US" altLang="en-US" sz="2000" dirty="0"/>
              <a:t> – some of this reactant will be left over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4" name="Text Box 41"/>
          <p:cNvSpPr txBox="1">
            <a:spLocks noChangeArrowheads="1"/>
          </p:cNvSpPr>
          <p:nvPr/>
        </p:nvSpPr>
        <p:spPr bwMode="auto">
          <a:xfrm>
            <a:off x="1931152" y="5384048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b="1" dirty="0"/>
              <a:t>2Cu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S (</a:t>
            </a:r>
            <a:r>
              <a:rPr lang="en-US" altLang="en-US" sz="2000" b="1" i="1" dirty="0"/>
              <a:t>s</a:t>
            </a:r>
            <a:r>
              <a:rPr lang="en-US" altLang="en-US" sz="2000" b="1" dirty="0"/>
              <a:t>) + 3O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 (</a:t>
            </a:r>
            <a:r>
              <a:rPr lang="en-US" altLang="en-US" sz="2000" b="1" i="1" dirty="0"/>
              <a:t>g</a:t>
            </a:r>
            <a:r>
              <a:rPr lang="en-US" altLang="en-US" sz="2000" b="1" dirty="0"/>
              <a:t>) </a:t>
            </a:r>
            <a:r>
              <a:rPr lang="en-US" altLang="en-US" sz="2000" b="1" dirty="0">
                <a:cs typeface="Arial" pitchFamily="34" charset="0"/>
              </a:rPr>
              <a:t>→ 2Cu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O (</a:t>
            </a:r>
            <a:r>
              <a:rPr lang="en-US" altLang="en-US" sz="2000" b="1" i="1" dirty="0">
                <a:cs typeface="Arial" pitchFamily="34" charset="0"/>
              </a:rPr>
              <a:t>s</a:t>
            </a:r>
            <a:r>
              <a:rPr lang="en-US" altLang="en-US" sz="2000" b="1" dirty="0">
                <a:cs typeface="Arial" pitchFamily="34" charset="0"/>
              </a:rPr>
              <a:t>) + 2SO</a:t>
            </a:r>
            <a:r>
              <a:rPr lang="en-US" altLang="en-US" sz="2000" b="1" baseline="-25000" dirty="0">
                <a:cs typeface="Arial" pitchFamily="34" charset="0"/>
              </a:rPr>
              <a:t>2</a:t>
            </a:r>
            <a:r>
              <a:rPr lang="en-US" altLang="en-US" sz="2000" b="1" dirty="0">
                <a:cs typeface="Arial" pitchFamily="34" charset="0"/>
              </a:rPr>
              <a:t> (</a:t>
            </a:r>
            <a:r>
              <a:rPr lang="en-US" altLang="en-US" sz="2000" b="1" i="1" dirty="0">
                <a:cs typeface="Arial" pitchFamily="34" charset="0"/>
              </a:rPr>
              <a:t>g</a:t>
            </a:r>
            <a:r>
              <a:rPr lang="en-US" altLang="en-US" sz="2000" b="1" dirty="0"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80527" y="283192"/>
            <a:ext cx="861899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1" dirty="0" smtClean="0"/>
              <a:t>Sample Problem 3.19</a:t>
            </a:r>
          </a:p>
          <a:p>
            <a:pPr>
              <a:spcBef>
                <a:spcPct val="0"/>
              </a:spcBef>
            </a:pPr>
            <a:r>
              <a:rPr lang="en-US" altLang="en-US" sz="2000" dirty="0" smtClean="0"/>
              <a:t>In the balanced equation:</a:t>
            </a:r>
          </a:p>
          <a:p>
            <a:pPr algn="ctr">
              <a:spcBef>
                <a:spcPct val="0"/>
              </a:spcBef>
            </a:pPr>
            <a:r>
              <a:rPr lang="en-US" altLang="en-US" sz="2000" b="1" dirty="0" smtClean="0"/>
              <a:t>Cl</a:t>
            </a:r>
            <a:r>
              <a:rPr lang="en-US" altLang="en-US" sz="2000" b="1" baseline="-25000" dirty="0" smtClean="0"/>
              <a:t>2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(</a:t>
            </a:r>
            <a:r>
              <a:rPr lang="en-US" altLang="en-US" sz="2000" b="1" i="1" dirty="0"/>
              <a:t>g</a:t>
            </a:r>
            <a:r>
              <a:rPr lang="en-US" altLang="en-US" sz="2000" b="1" dirty="0"/>
              <a:t>) + 3F</a:t>
            </a:r>
            <a:r>
              <a:rPr lang="en-US" altLang="en-US" sz="2000" b="1" baseline="-25000" dirty="0"/>
              <a:t>2</a:t>
            </a:r>
            <a:r>
              <a:rPr lang="en-US" altLang="en-US" sz="2000" b="1" dirty="0"/>
              <a:t> (</a:t>
            </a:r>
            <a:r>
              <a:rPr lang="en-US" altLang="en-US" sz="2000" b="1" i="1" dirty="0"/>
              <a:t>g</a:t>
            </a:r>
            <a:r>
              <a:rPr lang="en-US" altLang="en-US" sz="2000" b="1" dirty="0"/>
              <a:t>) </a:t>
            </a:r>
            <a:r>
              <a:rPr lang="en-US" altLang="en-US" sz="2000" b="1" dirty="0">
                <a:cs typeface="Arial" pitchFamily="34" charset="0"/>
              </a:rPr>
              <a:t>→ 2ClF</a:t>
            </a:r>
            <a:r>
              <a:rPr lang="en-US" altLang="en-US" sz="2000" b="1" baseline="-25000" dirty="0">
                <a:cs typeface="Arial" pitchFamily="34" charset="0"/>
              </a:rPr>
              <a:t>3</a:t>
            </a:r>
            <a:r>
              <a:rPr lang="en-US" altLang="en-US" sz="2000" b="1" dirty="0">
                <a:cs typeface="Arial" pitchFamily="34" charset="0"/>
              </a:rPr>
              <a:t> (</a:t>
            </a:r>
            <a:r>
              <a:rPr lang="en-US" altLang="en-US" sz="2000" b="1" i="1" dirty="0">
                <a:cs typeface="Arial" pitchFamily="34" charset="0"/>
              </a:rPr>
              <a:t>g</a:t>
            </a:r>
            <a:r>
              <a:rPr lang="en-US" altLang="en-US" sz="2000" b="1" dirty="0">
                <a:cs typeface="Arial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dirty="0" smtClean="0"/>
              <a:t>0.750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Cl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reacts with 3.00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F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. </a:t>
            </a:r>
            <a:r>
              <a:rPr lang="en-US" altLang="en-US" sz="2000" dirty="0" smtClean="0"/>
              <a:t>Find </a:t>
            </a:r>
            <a:r>
              <a:rPr lang="en-US" altLang="en-US" sz="2000" dirty="0"/>
              <a:t>the limiting reactant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72763" name="SMARTINK"/>
          <p:cNvSpPr/>
          <p:nvPr/>
        </p:nvSpPr>
        <p:spPr bwMode="auto">
          <a:xfrm>
            <a:off x="408958" y="3582422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57150" y="12700"/>
                </a:moveTo>
                <a:lnTo>
                  <a:pt x="50800" y="0"/>
                </a:lnTo>
                <a:lnTo>
                  <a:pt x="31750" y="12700"/>
                </a:lnTo>
                <a:lnTo>
                  <a:pt x="19050" y="3810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184150"/>
                </a:lnTo>
                <a:lnTo>
                  <a:pt x="25400" y="190500"/>
                </a:lnTo>
                <a:lnTo>
                  <a:pt x="44450" y="184150"/>
                </a:lnTo>
                <a:lnTo>
                  <a:pt x="57150" y="177800"/>
                </a:lnTo>
                <a:lnTo>
                  <a:pt x="76200" y="152400"/>
                </a:lnTo>
                <a:lnTo>
                  <a:pt x="88900" y="133350"/>
                </a:lnTo>
                <a:lnTo>
                  <a:pt x="95250" y="107950"/>
                </a:lnTo>
                <a:lnTo>
                  <a:pt x="95250" y="88900"/>
                </a:lnTo>
                <a:lnTo>
                  <a:pt x="95250" y="57150"/>
                </a:lnTo>
                <a:lnTo>
                  <a:pt x="95250" y="38100"/>
                </a:lnTo>
                <a:lnTo>
                  <a:pt x="82550" y="25400"/>
                </a:lnTo>
                <a:lnTo>
                  <a:pt x="825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4" name="SMARTINK"/>
          <p:cNvSpPr/>
          <p:nvPr/>
        </p:nvSpPr>
        <p:spPr bwMode="auto">
          <a:xfrm>
            <a:off x="618508" y="3696722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0"/>
                </a:moveTo>
                <a:lnTo>
                  <a:pt x="0" y="635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5" name="SMARTINK"/>
          <p:cNvSpPr/>
          <p:nvPr/>
        </p:nvSpPr>
        <p:spPr bwMode="auto">
          <a:xfrm>
            <a:off x="650258" y="3563372"/>
            <a:ext cx="165101" cy="203201"/>
          </a:xfrm>
          <a:custGeom>
            <a:avLst/>
            <a:gdLst/>
            <a:ahLst/>
            <a:cxnLst/>
            <a:rect l="0" t="0" r="0" b="0"/>
            <a:pathLst>
              <a:path w="165101" h="20320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58750" y="6350"/>
                </a:lnTo>
                <a:lnTo>
                  <a:pt x="165100" y="19050"/>
                </a:lnTo>
                <a:lnTo>
                  <a:pt x="152400" y="57150"/>
                </a:lnTo>
                <a:lnTo>
                  <a:pt x="146050" y="82550"/>
                </a:lnTo>
                <a:lnTo>
                  <a:pt x="139700" y="107950"/>
                </a:lnTo>
                <a:lnTo>
                  <a:pt x="127000" y="127000"/>
                </a:lnTo>
                <a:lnTo>
                  <a:pt x="120650" y="158750"/>
                </a:lnTo>
                <a:lnTo>
                  <a:pt x="114300" y="190500"/>
                </a:lnTo>
                <a:lnTo>
                  <a:pt x="1270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6" name="SMARTINK"/>
          <p:cNvSpPr/>
          <p:nvPr/>
        </p:nvSpPr>
        <p:spPr bwMode="auto">
          <a:xfrm>
            <a:off x="720108" y="3664972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25400" y="635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7" name="SMARTINK"/>
          <p:cNvSpPr/>
          <p:nvPr/>
        </p:nvSpPr>
        <p:spPr bwMode="auto">
          <a:xfrm>
            <a:off x="942358" y="3563372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101600" y="12700"/>
                </a:moveTo>
                <a:lnTo>
                  <a:pt x="107950" y="0"/>
                </a:lnTo>
                <a:lnTo>
                  <a:pt x="101600" y="12700"/>
                </a:lnTo>
                <a:lnTo>
                  <a:pt x="82550" y="12700"/>
                </a:lnTo>
                <a:lnTo>
                  <a:pt x="57150" y="6350"/>
                </a:lnTo>
                <a:lnTo>
                  <a:pt x="31750" y="635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7150"/>
                </a:lnTo>
                <a:lnTo>
                  <a:pt x="12700" y="76200"/>
                </a:lnTo>
                <a:lnTo>
                  <a:pt x="44450" y="95250"/>
                </a:lnTo>
                <a:lnTo>
                  <a:pt x="63500" y="107950"/>
                </a:lnTo>
                <a:lnTo>
                  <a:pt x="76200" y="120650"/>
                </a:lnTo>
                <a:lnTo>
                  <a:pt x="88900" y="139700"/>
                </a:lnTo>
                <a:lnTo>
                  <a:pt x="82550" y="152400"/>
                </a:lnTo>
                <a:lnTo>
                  <a:pt x="69850" y="165100"/>
                </a:lnTo>
                <a:lnTo>
                  <a:pt x="44450" y="177800"/>
                </a:lnTo>
                <a:lnTo>
                  <a:pt x="31750" y="18415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8" name="SMARTINK"/>
          <p:cNvSpPr/>
          <p:nvPr/>
        </p:nvSpPr>
        <p:spPr bwMode="auto">
          <a:xfrm>
            <a:off x="1107458" y="3563372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63500" y="31750"/>
                </a:moveTo>
                <a:lnTo>
                  <a:pt x="50800" y="25400"/>
                </a:lnTo>
                <a:lnTo>
                  <a:pt x="25400" y="38100"/>
                </a:lnTo>
                <a:lnTo>
                  <a:pt x="1270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3350"/>
                </a:lnTo>
                <a:lnTo>
                  <a:pt x="19050" y="146050"/>
                </a:lnTo>
                <a:lnTo>
                  <a:pt x="31750" y="152400"/>
                </a:lnTo>
                <a:lnTo>
                  <a:pt x="57150" y="152400"/>
                </a:lnTo>
                <a:lnTo>
                  <a:pt x="69850" y="146050"/>
                </a:lnTo>
                <a:lnTo>
                  <a:pt x="88900" y="120650"/>
                </a:lnTo>
                <a:lnTo>
                  <a:pt x="952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82550" y="31750"/>
                </a:lnTo>
                <a:lnTo>
                  <a:pt x="69850" y="1270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69" name="SMARTINK"/>
          <p:cNvSpPr/>
          <p:nvPr/>
        </p:nvSpPr>
        <p:spPr bwMode="auto">
          <a:xfrm>
            <a:off x="1361458" y="3620522"/>
            <a:ext cx="273051" cy="95251"/>
          </a:xfrm>
          <a:custGeom>
            <a:avLst/>
            <a:gdLst/>
            <a:ahLst/>
            <a:cxnLst/>
            <a:rect l="0" t="0" r="0" b="0"/>
            <a:pathLst>
              <a:path w="273051" h="95251">
                <a:moveTo>
                  <a:pt x="0" y="12700"/>
                </a:moveTo>
                <a:lnTo>
                  <a:pt x="12700" y="0"/>
                </a:lnTo>
                <a:lnTo>
                  <a:pt x="31750" y="0"/>
                </a:lnTo>
                <a:lnTo>
                  <a:pt x="38100" y="12700"/>
                </a:lnTo>
                <a:lnTo>
                  <a:pt x="44450" y="25400"/>
                </a:lnTo>
                <a:lnTo>
                  <a:pt x="38100" y="69850"/>
                </a:lnTo>
                <a:lnTo>
                  <a:pt x="38100" y="95250"/>
                </a:lnTo>
                <a:lnTo>
                  <a:pt x="63500" y="63500"/>
                </a:lnTo>
                <a:lnTo>
                  <a:pt x="76200" y="44450"/>
                </a:lnTo>
                <a:lnTo>
                  <a:pt x="107950" y="44450"/>
                </a:lnTo>
                <a:lnTo>
                  <a:pt x="133350" y="38100"/>
                </a:lnTo>
                <a:lnTo>
                  <a:pt x="171450" y="50800"/>
                </a:lnTo>
                <a:lnTo>
                  <a:pt x="196850" y="57150"/>
                </a:lnTo>
                <a:lnTo>
                  <a:pt x="222250" y="57150"/>
                </a:lnTo>
                <a:lnTo>
                  <a:pt x="241300" y="50800"/>
                </a:lnTo>
                <a:lnTo>
                  <a:pt x="247650" y="38100"/>
                </a:lnTo>
                <a:lnTo>
                  <a:pt x="241300" y="25400"/>
                </a:lnTo>
                <a:lnTo>
                  <a:pt x="228600" y="38100"/>
                </a:lnTo>
                <a:lnTo>
                  <a:pt x="215900" y="50800"/>
                </a:lnTo>
                <a:lnTo>
                  <a:pt x="215900" y="69850"/>
                </a:lnTo>
                <a:lnTo>
                  <a:pt x="228600" y="82550"/>
                </a:lnTo>
                <a:lnTo>
                  <a:pt x="241300" y="88900"/>
                </a:lnTo>
                <a:lnTo>
                  <a:pt x="260350" y="88900"/>
                </a:lnTo>
                <a:lnTo>
                  <a:pt x="273050" y="82550"/>
                </a:lnTo>
                <a:lnTo>
                  <a:pt x="273050" y="57150"/>
                </a:lnTo>
                <a:lnTo>
                  <a:pt x="260350" y="38100"/>
                </a:lnTo>
                <a:lnTo>
                  <a:pt x="254000" y="25400"/>
                </a:lnTo>
                <a:lnTo>
                  <a:pt x="2540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0" name="SMARTINK"/>
          <p:cNvSpPr/>
          <p:nvPr/>
        </p:nvSpPr>
        <p:spPr bwMode="auto">
          <a:xfrm>
            <a:off x="1736108" y="3499872"/>
            <a:ext cx="63501" cy="209551"/>
          </a:xfrm>
          <a:custGeom>
            <a:avLst/>
            <a:gdLst/>
            <a:ahLst/>
            <a:cxnLst/>
            <a:rect l="0" t="0" r="0" b="0"/>
            <a:pathLst>
              <a:path w="63501" h="209551">
                <a:moveTo>
                  <a:pt x="6350" y="19050"/>
                </a:moveTo>
                <a:lnTo>
                  <a:pt x="6350" y="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12700" y="165100"/>
                </a:lnTo>
                <a:lnTo>
                  <a:pt x="31750" y="190500"/>
                </a:lnTo>
                <a:lnTo>
                  <a:pt x="44450" y="196850"/>
                </a:lnTo>
                <a:lnTo>
                  <a:pt x="635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1" name="SMARTINK"/>
          <p:cNvSpPr/>
          <p:nvPr/>
        </p:nvSpPr>
        <p:spPr bwMode="auto">
          <a:xfrm>
            <a:off x="1463058" y="3684022"/>
            <a:ext cx="12701" cy="50801"/>
          </a:xfrm>
          <a:custGeom>
            <a:avLst/>
            <a:gdLst/>
            <a:ahLst/>
            <a:cxnLst/>
            <a:rect l="0" t="0" r="0" b="0"/>
            <a:pathLst>
              <a:path w="12701" h="50801">
                <a:moveTo>
                  <a:pt x="0" y="0"/>
                </a:moveTo>
                <a:lnTo>
                  <a:pt x="0" y="38100"/>
                </a:lnTo>
                <a:lnTo>
                  <a:pt x="127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2" name="SMARTINK"/>
          <p:cNvSpPr/>
          <p:nvPr/>
        </p:nvSpPr>
        <p:spPr bwMode="auto">
          <a:xfrm>
            <a:off x="1945658" y="3499872"/>
            <a:ext cx="209551" cy="184151"/>
          </a:xfrm>
          <a:custGeom>
            <a:avLst/>
            <a:gdLst/>
            <a:ahLst/>
            <a:cxnLst/>
            <a:rect l="0" t="0" r="0" b="0"/>
            <a:pathLst>
              <a:path w="209551" h="184151">
                <a:moveTo>
                  <a:pt x="50800" y="31750"/>
                </a:moveTo>
                <a:lnTo>
                  <a:pt x="63500" y="38100"/>
                </a:lnTo>
                <a:lnTo>
                  <a:pt x="50800" y="1905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107950"/>
                </a:lnTo>
                <a:lnTo>
                  <a:pt x="12700" y="139700"/>
                </a:lnTo>
                <a:lnTo>
                  <a:pt x="25400" y="152400"/>
                </a:lnTo>
                <a:lnTo>
                  <a:pt x="38100" y="165100"/>
                </a:lnTo>
                <a:lnTo>
                  <a:pt x="57150" y="171450"/>
                </a:lnTo>
                <a:lnTo>
                  <a:pt x="76200" y="171450"/>
                </a:lnTo>
                <a:lnTo>
                  <a:pt x="95250" y="165100"/>
                </a:lnTo>
                <a:lnTo>
                  <a:pt x="114300" y="152400"/>
                </a:lnTo>
                <a:lnTo>
                  <a:pt x="139700" y="120650"/>
                </a:lnTo>
                <a:lnTo>
                  <a:pt x="152400" y="95250"/>
                </a:lnTo>
                <a:lnTo>
                  <a:pt x="165100" y="63500"/>
                </a:lnTo>
                <a:lnTo>
                  <a:pt x="171450" y="38100"/>
                </a:lnTo>
                <a:lnTo>
                  <a:pt x="171450" y="19050"/>
                </a:lnTo>
                <a:lnTo>
                  <a:pt x="165100" y="6350"/>
                </a:lnTo>
                <a:lnTo>
                  <a:pt x="152400" y="0"/>
                </a:lnTo>
                <a:lnTo>
                  <a:pt x="133350" y="12700"/>
                </a:lnTo>
                <a:lnTo>
                  <a:pt x="120650" y="38100"/>
                </a:lnTo>
                <a:lnTo>
                  <a:pt x="120650" y="63500"/>
                </a:lnTo>
                <a:lnTo>
                  <a:pt x="120650" y="88900"/>
                </a:lnTo>
                <a:lnTo>
                  <a:pt x="127000" y="107950"/>
                </a:lnTo>
                <a:lnTo>
                  <a:pt x="133350" y="133350"/>
                </a:lnTo>
                <a:lnTo>
                  <a:pt x="152400" y="158750"/>
                </a:lnTo>
                <a:lnTo>
                  <a:pt x="171450" y="177800"/>
                </a:lnTo>
                <a:lnTo>
                  <a:pt x="2095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3" name="SMARTINK"/>
          <p:cNvSpPr/>
          <p:nvPr/>
        </p:nvSpPr>
        <p:spPr bwMode="auto">
          <a:xfrm>
            <a:off x="2206008" y="3684022"/>
            <a:ext cx="209551" cy="127001"/>
          </a:xfrm>
          <a:custGeom>
            <a:avLst/>
            <a:gdLst/>
            <a:ahLst/>
            <a:cxnLst/>
            <a:rect l="0" t="0" r="0" b="0"/>
            <a:pathLst>
              <a:path w="209551" h="127001">
                <a:moveTo>
                  <a:pt x="0" y="0"/>
                </a:moveTo>
                <a:lnTo>
                  <a:pt x="1905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57150" y="31750"/>
                </a:lnTo>
                <a:lnTo>
                  <a:pt x="50800" y="57150"/>
                </a:lnTo>
                <a:lnTo>
                  <a:pt x="38100" y="88900"/>
                </a:lnTo>
                <a:lnTo>
                  <a:pt x="19050" y="114300"/>
                </a:lnTo>
                <a:lnTo>
                  <a:pt x="31750" y="127000"/>
                </a:lnTo>
                <a:lnTo>
                  <a:pt x="57150" y="127000"/>
                </a:lnTo>
                <a:lnTo>
                  <a:pt x="88900" y="120650"/>
                </a:lnTo>
                <a:lnTo>
                  <a:pt x="120650" y="114300"/>
                </a:lnTo>
                <a:lnTo>
                  <a:pt x="139700" y="114300"/>
                </a:lnTo>
                <a:lnTo>
                  <a:pt x="184150" y="114300"/>
                </a:lnTo>
                <a:lnTo>
                  <a:pt x="2095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4" name="SMARTINK"/>
          <p:cNvSpPr/>
          <p:nvPr/>
        </p:nvSpPr>
        <p:spPr bwMode="auto">
          <a:xfrm>
            <a:off x="2650508" y="3468122"/>
            <a:ext cx="203201" cy="260351"/>
          </a:xfrm>
          <a:custGeom>
            <a:avLst/>
            <a:gdLst/>
            <a:ahLst/>
            <a:cxnLst/>
            <a:rect l="0" t="0" r="0" b="0"/>
            <a:pathLst>
              <a:path w="203201" h="260351">
                <a:moveTo>
                  <a:pt x="196850" y="19050"/>
                </a:moveTo>
                <a:lnTo>
                  <a:pt x="203200" y="0"/>
                </a:lnTo>
                <a:lnTo>
                  <a:pt x="190500" y="25400"/>
                </a:lnTo>
                <a:lnTo>
                  <a:pt x="177800" y="44450"/>
                </a:lnTo>
                <a:lnTo>
                  <a:pt x="158750" y="76200"/>
                </a:lnTo>
                <a:lnTo>
                  <a:pt x="133350" y="101600"/>
                </a:lnTo>
                <a:lnTo>
                  <a:pt x="107950" y="133350"/>
                </a:lnTo>
                <a:lnTo>
                  <a:pt x="88900" y="158750"/>
                </a:lnTo>
                <a:lnTo>
                  <a:pt x="63500" y="184150"/>
                </a:lnTo>
                <a:lnTo>
                  <a:pt x="44450" y="209550"/>
                </a:lnTo>
                <a:lnTo>
                  <a:pt x="19050" y="234950"/>
                </a:lnTo>
                <a:lnTo>
                  <a:pt x="0" y="260350"/>
                </a:lnTo>
                <a:lnTo>
                  <a:pt x="63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5" name="SMARTINK"/>
          <p:cNvSpPr/>
          <p:nvPr/>
        </p:nvSpPr>
        <p:spPr bwMode="auto">
          <a:xfrm>
            <a:off x="2618758" y="3461772"/>
            <a:ext cx="215901" cy="279401"/>
          </a:xfrm>
          <a:custGeom>
            <a:avLst/>
            <a:gdLst/>
            <a:ahLst/>
            <a:cxnLst/>
            <a:rect l="0" t="0" r="0" b="0"/>
            <a:pathLst>
              <a:path w="215901" h="279401">
                <a:moveTo>
                  <a:pt x="0" y="0"/>
                </a:moveTo>
                <a:lnTo>
                  <a:pt x="12700" y="25400"/>
                </a:lnTo>
                <a:lnTo>
                  <a:pt x="25400" y="44450"/>
                </a:lnTo>
                <a:lnTo>
                  <a:pt x="44450" y="69850"/>
                </a:lnTo>
                <a:lnTo>
                  <a:pt x="63500" y="101600"/>
                </a:lnTo>
                <a:lnTo>
                  <a:pt x="88900" y="133350"/>
                </a:lnTo>
                <a:lnTo>
                  <a:pt x="114300" y="165100"/>
                </a:lnTo>
                <a:lnTo>
                  <a:pt x="133350" y="190500"/>
                </a:lnTo>
                <a:lnTo>
                  <a:pt x="152400" y="215900"/>
                </a:lnTo>
                <a:lnTo>
                  <a:pt x="177800" y="241300"/>
                </a:lnTo>
                <a:lnTo>
                  <a:pt x="196850" y="266700"/>
                </a:lnTo>
                <a:lnTo>
                  <a:pt x="2159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6" name="SMARTINK"/>
          <p:cNvSpPr/>
          <p:nvPr/>
        </p:nvSpPr>
        <p:spPr bwMode="auto">
          <a:xfrm>
            <a:off x="3031508" y="3614172"/>
            <a:ext cx="1555751" cy="25401"/>
          </a:xfrm>
          <a:custGeom>
            <a:avLst/>
            <a:gdLst/>
            <a:ahLst/>
            <a:cxnLst/>
            <a:rect l="0" t="0" r="0" b="0"/>
            <a:pathLst>
              <a:path w="1555751" h="25401">
                <a:moveTo>
                  <a:pt x="0" y="6350"/>
                </a:moveTo>
                <a:lnTo>
                  <a:pt x="19050" y="6350"/>
                </a:lnTo>
                <a:lnTo>
                  <a:pt x="4445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2400" y="12700"/>
                </a:lnTo>
                <a:lnTo>
                  <a:pt x="184150" y="12700"/>
                </a:lnTo>
                <a:lnTo>
                  <a:pt x="203200" y="12700"/>
                </a:lnTo>
                <a:lnTo>
                  <a:pt x="222250" y="12700"/>
                </a:lnTo>
                <a:lnTo>
                  <a:pt x="266700" y="12700"/>
                </a:lnTo>
                <a:lnTo>
                  <a:pt x="298450" y="12700"/>
                </a:lnTo>
                <a:lnTo>
                  <a:pt x="330200" y="12700"/>
                </a:lnTo>
                <a:lnTo>
                  <a:pt x="355600" y="12700"/>
                </a:lnTo>
                <a:lnTo>
                  <a:pt x="387350" y="12700"/>
                </a:lnTo>
                <a:lnTo>
                  <a:pt x="419100" y="12700"/>
                </a:lnTo>
                <a:lnTo>
                  <a:pt x="444500" y="12700"/>
                </a:lnTo>
                <a:lnTo>
                  <a:pt x="476250" y="19050"/>
                </a:lnTo>
                <a:lnTo>
                  <a:pt x="508000" y="19050"/>
                </a:lnTo>
                <a:lnTo>
                  <a:pt x="539750" y="19050"/>
                </a:lnTo>
                <a:lnTo>
                  <a:pt x="565150" y="19050"/>
                </a:lnTo>
                <a:lnTo>
                  <a:pt x="590550" y="19050"/>
                </a:lnTo>
                <a:lnTo>
                  <a:pt x="615950" y="19050"/>
                </a:lnTo>
                <a:lnTo>
                  <a:pt x="641350" y="19050"/>
                </a:lnTo>
                <a:lnTo>
                  <a:pt x="666750" y="19050"/>
                </a:lnTo>
                <a:lnTo>
                  <a:pt x="698500" y="19050"/>
                </a:lnTo>
                <a:lnTo>
                  <a:pt x="730250" y="19050"/>
                </a:lnTo>
                <a:lnTo>
                  <a:pt x="755650" y="19050"/>
                </a:lnTo>
                <a:lnTo>
                  <a:pt x="787400" y="19050"/>
                </a:lnTo>
                <a:lnTo>
                  <a:pt x="812800" y="25400"/>
                </a:lnTo>
                <a:lnTo>
                  <a:pt x="844550" y="25400"/>
                </a:lnTo>
                <a:lnTo>
                  <a:pt x="869950" y="25400"/>
                </a:lnTo>
                <a:lnTo>
                  <a:pt x="895350" y="25400"/>
                </a:lnTo>
                <a:lnTo>
                  <a:pt x="927100" y="25400"/>
                </a:lnTo>
                <a:lnTo>
                  <a:pt x="958850" y="25400"/>
                </a:lnTo>
                <a:lnTo>
                  <a:pt x="984250" y="19050"/>
                </a:lnTo>
                <a:lnTo>
                  <a:pt x="1003300" y="19050"/>
                </a:lnTo>
                <a:lnTo>
                  <a:pt x="1035050" y="19050"/>
                </a:lnTo>
                <a:lnTo>
                  <a:pt x="1054100" y="19050"/>
                </a:lnTo>
                <a:lnTo>
                  <a:pt x="1085850" y="19050"/>
                </a:lnTo>
                <a:lnTo>
                  <a:pt x="1104900" y="19050"/>
                </a:lnTo>
                <a:lnTo>
                  <a:pt x="1123950" y="19050"/>
                </a:lnTo>
                <a:lnTo>
                  <a:pt x="1143000" y="19050"/>
                </a:lnTo>
                <a:lnTo>
                  <a:pt x="1162050" y="19050"/>
                </a:lnTo>
                <a:lnTo>
                  <a:pt x="1181100" y="19050"/>
                </a:lnTo>
                <a:lnTo>
                  <a:pt x="1212850" y="19050"/>
                </a:lnTo>
                <a:lnTo>
                  <a:pt x="1231900" y="19050"/>
                </a:lnTo>
                <a:lnTo>
                  <a:pt x="1250950" y="12700"/>
                </a:lnTo>
                <a:lnTo>
                  <a:pt x="1270000" y="12700"/>
                </a:lnTo>
                <a:lnTo>
                  <a:pt x="1289050" y="12700"/>
                </a:lnTo>
                <a:lnTo>
                  <a:pt x="1308100" y="12700"/>
                </a:lnTo>
                <a:lnTo>
                  <a:pt x="1327150" y="12700"/>
                </a:lnTo>
                <a:lnTo>
                  <a:pt x="1346200" y="12700"/>
                </a:lnTo>
                <a:lnTo>
                  <a:pt x="1365250" y="6350"/>
                </a:lnTo>
                <a:lnTo>
                  <a:pt x="1397000" y="6350"/>
                </a:lnTo>
                <a:lnTo>
                  <a:pt x="1416050" y="6350"/>
                </a:lnTo>
                <a:lnTo>
                  <a:pt x="1447800" y="6350"/>
                </a:lnTo>
                <a:lnTo>
                  <a:pt x="1479550" y="6350"/>
                </a:lnTo>
                <a:lnTo>
                  <a:pt x="1504950" y="0"/>
                </a:lnTo>
                <a:lnTo>
                  <a:pt x="1536700" y="0"/>
                </a:lnTo>
                <a:lnTo>
                  <a:pt x="1555750" y="0"/>
                </a:lnTo>
                <a:lnTo>
                  <a:pt x="154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7" name="SMARTINK"/>
          <p:cNvSpPr/>
          <p:nvPr/>
        </p:nvSpPr>
        <p:spPr bwMode="auto">
          <a:xfrm>
            <a:off x="3780808" y="3722122"/>
            <a:ext cx="152401" cy="82551"/>
          </a:xfrm>
          <a:custGeom>
            <a:avLst/>
            <a:gdLst/>
            <a:ahLst/>
            <a:cxnLst/>
            <a:rect l="0" t="0" r="0" b="0"/>
            <a:pathLst>
              <a:path w="152401" h="82551">
                <a:moveTo>
                  <a:pt x="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12700" y="44450"/>
                </a:lnTo>
                <a:lnTo>
                  <a:pt x="19050" y="25400"/>
                </a:lnTo>
                <a:lnTo>
                  <a:pt x="44450" y="57150"/>
                </a:lnTo>
                <a:lnTo>
                  <a:pt x="57150" y="63500"/>
                </a:lnTo>
                <a:lnTo>
                  <a:pt x="69850" y="25400"/>
                </a:lnTo>
                <a:lnTo>
                  <a:pt x="95250" y="38100"/>
                </a:lnTo>
                <a:lnTo>
                  <a:pt x="114300" y="63500"/>
                </a:lnTo>
                <a:lnTo>
                  <a:pt x="146050" y="76200"/>
                </a:lnTo>
                <a:lnTo>
                  <a:pt x="152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8" name="SMARTINK"/>
          <p:cNvSpPr/>
          <p:nvPr/>
        </p:nvSpPr>
        <p:spPr bwMode="auto">
          <a:xfrm>
            <a:off x="3939558" y="3741172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19050" y="6350"/>
                </a:moveTo>
                <a:lnTo>
                  <a:pt x="6350" y="1270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63500"/>
                </a:lnTo>
                <a:lnTo>
                  <a:pt x="31750" y="69850"/>
                </a:lnTo>
                <a:lnTo>
                  <a:pt x="44450" y="63500"/>
                </a:lnTo>
                <a:lnTo>
                  <a:pt x="50800" y="44450"/>
                </a:lnTo>
                <a:lnTo>
                  <a:pt x="38100" y="254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79" name="SMARTINK"/>
          <p:cNvSpPr/>
          <p:nvPr/>
        </p:nvSpPr>
        <p:spPr bwMode="auto">
          <a:xfrm>
            <a:off x="4041158" y="3671322"/>
            <a:ext cx="69851" cy="152401"/>
          </a:xfrm>
          <a:custGeom>
            <a:avLst/>
            <a:gdLst/>
            <a:ahLst/>
            <a:cxnLst/>
            <a:rect l="0" t="0" r="0" b="0"/>
            <a:pathLst>
              <a:path w="69851" h="152401">
                <a:moveTo>
                  <a:pt x="19050" y="12700"/>
                </a:moveTo>
                <a:lnTo>
                  <a:pt x="12700" y="0"/>
                </a:lnTo>
                <a:lnTo>
                  <a:pt x="6350" y="127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20650"/>
                </a:lnTo>
                <a:lnTo>
                  <a:pt x="12700" y="133350"/>
                </a:lnTo>
                <a:lnTo>
                  <a:pt x="25400" y="139700"/>
                </a:lnTo>
                <a:lnTo>
                  <a:pt x="38100" y="152400"/>
                </a:lnTo>
                <a:lnTo>
                  <a:pt x="698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0" name="SMARTINK"/>
          <p:cNvSpPr/>
          <p:nvPr/>
        </p:nvSpPr>
        <p:spPr bwMode="auto">
          <a:xfrm>
            <a:off x="4225308" y="3664972"/>
            <a:ext cx="165101" cy="158751"/>
          </a:xfrm>
          <a:custGeom>
            <a:avLst/>
            <a:gdLst/>
            <a:ahLst/>
            <a:cxnLst/>
            <a:rect l="0" t="0" r="0" b="0"/>
            <a:pathLst>
              <a:path w="165101" h="158751">
                <a:moveTo>
                  <a:pt x="50800" y="31750"/>
                </a:moveTo>
                <a:lnTo>
                  <a:pt x="63500" y="44450"/>
                </a:lnTo>
                <a:lnTo>
                  <a:pt x="57150" y="25400"/>
                </a:lnTo>
                <a:lnTo>
                  <a:pt x="38100" y="190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12700" y="114300"/>
                </a:lnTo>
                <a:lnTo>
                  <a:pt x="25400" y="127000"/>
                </a:lnTo>
                <a:lnTo>
                  <a:pt x="38100" y="133350"/>
                </a:lnTo>
                <a:lnTo>
                  <a:pt x="63500" y="139700"/>
                </a:lnTo>
                <a:lnTo>
                  <a:pt x="82550" y="139700"/>
                </a:lnTo>
                <a:lnTo>
                  <a:pt x="95250" y="133350"/>
                </a:lnTo>
                <a:lnTo>
                  <a:pt x="114300" y="120650"/>
                </a:lnTo>
                <a:lnTo>
                  <a:pt x="133350" y="107950"/>
                </a:lnTo>
                <a:lnTo>
                  <a:pt x="146050" y="82550"/>
                </a:lnTo>
                <a:lnTo>
                  <a:pt x="152400" y="57150"/>
                </a:lnTo>
                <a:lnTo>
                  <a:pt x="158750" y="31750"/>
                </a:lnTo>
                <a:lnTo>
                  <a:pt x="158750" y="12700"/>
                </a:lnTo>
                <a:lnTo>
                  <a:pt x="146050" y="0"/>
                </a:lnTo>
                <a:lnTo>
                  <a:pt x="127000" y="12700"/>
                </a:lnTo>
                <a:lnTo>
                  <a:pt x="120650" y="44450"/>
                </a:lnTo>
                <a:lnTo>
                  <a:pt x="120650" y="69850"/>
                </a:lnTo>
                <a:lnTo>
                  <a:pt x="127000" y="101600"/>
                </a:lnTo>
                <a:lnTo>
                  <a:pt x="139700" y="127000"/>
                </a:lnTo>
                <a:lnTo>
                  <a:pt x="146050" y="146050"/>
                </a:lnTo>
                <a:lnTo>
                  <a:pt x="1651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1" name="SMARTINK"/>
          <p:cNvSpPr/>
          <p:nvPr/>
        </p:nvSpPr>
        <p:spPr bwMode="auto">
          <a:xfrm>
            <a:off x="4466608" y="3779272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12700"/>
                </a:moveTo>
                <a:lnTo>
                  <a:pt x="6350" y="0"/>
                </a:lnTo>
                <a:lnTo>
                  <a:pt x="31750" y="6350"/>
                </a:lnTo>
                <a:lnTo>
                  <a:pt x="44450" y="19050"/>
                </a:lnTo>
                <a:lnTo>
                  <a:pt x="44450" y="38100"/>
                </a:lnTo>
                <a:lnTo>
                  <a:pt x="31750" y="63500"/>
                </a:lnTo>
                <a:lnTo>
                  <a:pt x="12700" y="95250"/>
                </a:lnTo>
                <a:lnTo>
                  <a:pt x="6350" y="107950"/>
                </a:lnTo>
                <a:lnTo>
                  <a:pt x="0" y="120650"/>
                </a:lnTo>
                <a:lnTo>
                  <a:pt x="12700" y="127000"/>
                </a:lnTo>
                <a:lnTo>
                  <a:pt x="44450" y="127000"/>
                </a:lnTo>
                <a:lnTo>
                  <a:pt x="76200" y="120650"/>
                </a:lnTo>
                <a:lnTo>
                  <a:pt x="101600" y="114300"/>
                </a:lnTo>
                <a:lnTo>
                  <a:pt x="1270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2" name="SMARTINK"/>
          <p:cNvSpPr/>
          <p:nvPr/>
        </p:nvSpPr>
        <p:spPr bwMode="auto">
          <a:xfrm>
            <a:off x="3799858" y="3436372"/>
            <a:ext cx="158751" cy="63501"/>
          </a:xfrm>
          <a:custGeom>
            <a:avLst/>
            <a:gdLst/>
            <a:ahLst/>
            <a:cxnLst/>
            <a:rect l="0" t="0" r="0" b="0"/>
            <a:pathLst>
              <a:path w="158751" h="63501">
                <a:moveTo>
                  <a:pt x="0" y="0"/>
                </a:moveTo>
                <a:lnTo>
                  <a:pt x="12700" y="12700"/>
                </a:lnTo>
                <a:lnTo>
                  <a:pt x="19050" y="25400"/>
                </a:lnTo>
                <a:lnTo>
                  <a:pt x="19050" y="63500"/>
                </a:lnTo>
                <a:lnTo>
                  <a:pt x="31750" y="38100"/>
                </a:lnTo>
                <a:lnTo>
                  <a:pt x="38100" y="19050"/>
                </a:lnTo>
                <a:lnTo>
                  <a:pt x="50800" y="25400"/>
                </a:lnTo>
                <a:lnTo>
                  <a:pt x="63500" y="38100"/>
                </a:lnTo>
                <a:lnTo>
                  <a:pt x="82550" y="12700"/>
                </a:lnTo>
                <a:lnTo>
                  <a:pt x="95250" y="6350"/>
                </a:lnTo>
                <a:lnTo>
                  <a:pt x="114300" y="19050"/>
                </a:lnTo>
                <a:lnTo>
                  <a:pt x="133350" y="38100"/>
                </a:lnTo>
                <a:lnTo>
                  <a:pt x="1587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3" name="SMARTINK"/>
          <p:cNvSpPr/>
          <p:nvPr/>
        </p:nvSpPr>
        <p:spPr bwMode="auto">
          <a:xfrm>
            <a:off x="3984008" y="3436372"/>
            <a:ext cx="38101" cy="57151"/>
          </a:xfrm>
          <a:custGeom>
            <a:avLst/>
            <a:gdLst/>
            <a:ahLst/>
            <a:cxnLst/>
            <a:rect l="0" t="0" r="0" b="0"/>
            <a:pathLst>
              <a:path w="38101" h="57151">
                <a:moveTo>
                  <a:pt x="31750" y="6350"/>
                </a:moveTo>
                <a:lnTo>
                  <a:pt x="1270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12700" y="57150"/>
                </a:lnTo>
                <a:lnTo>
                  <a:pt x="38100" y="50800"/>
                </a:lnTo>
                <a:lnTo>
                  <a:pt x="38100" y="254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4" name="SMARTINK"/>
          <p:cNvSpPr/>
          <p:nvPr/>
        </p:nvSpPr>
        <p:spPr bwMode="auto">
          <a:xfrm>
            <a:off x="4072908" y="3366522"/>
            <a:ext cx="38101" cy="146051"/>
          </a:xfrm>
          <a:custGeom>
            <a:avLst/>
            <a:gdLst/>
            <a:ahLst/>
            <a:cxnLst/>
            <a:rect l="0" t="0" r="0" b="0"/>
            <a:pathLst>
              <a:path w="38101" h="1460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101600"/>
                </a:lnTo>
                <a:lnTo>
                  <a:pt x="12700" y="127000"/>
                </a:lnTo>
                <a:lnTo>
                  <a:pt x="25400" y="139700"/>
                </a:lnTo>
                <a:lnTo>
                  <a:pt x="381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5" name="SMARTINK"/>
          <p:cNvSpPr/>
          <p:nvPr/>
        </p:nvSpPr>
        <p:spPr bwMode="auto">
          <a:xfrm>
            <a:off x="4282458" y="3347472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57150" y="1905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25400" y="133350"/>
                </a:lnTo>
                <a:lnTo>
                  <a:pt x="38100" y="139700"/>
                </a:lnTo>
                <a:lnTo>
                  <a:pt x="57150" y="146050"/>
                </a:lnTo>
                <a:lnTo>
                  <a:pt x="88900" y="146050"/>
                </a:lnTo>
                <a:lnTo>
                  <a:pt x="952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6" name="SMARTINK"/>
          <p:cNvSpPr/>
          <p:nvPr/>
        </p:nvSpPr>
        <p:spPr bwMode="auto">
          <a:xfrm>
            <a:off x="4422158" y="3372872"/>
            <a:ext cx="50801" cy="133351"/>
          </a:xfrm>
          <a:custGeom>
            <a:avLst/>
            <a:gdLst/>
            <a:ahLst/>
            <a:cxnLst/>
            <a:rect l="0" t="0" r="0" b="0"/>
            <a:pathLst>
              <a:path w="50801" h="133351">
                <a:moveTo>
                  <a:pt x="19050" y="0"/>
                </a:moveTo>
                <a:lnTo>
                  <a:pt x="635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12700" y="120650"/>
                </a:lnTo>
                <a:lnTo>
                  <a:pt x="25400" y="133350"/>
                </a:lnTo>
                <a:lnTo>
                  <a:pt x="508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7" name="SMARTINK"/>
          <p:cNvSpPr/>
          <p:nvPr/>
        </p:nvSpPr>
        <p:spPr bwMode="auto">
          <a:xfrm>
            <a:off x="4542808" y="3328422"/>
            <a:ext cx="120651" cy="152401"/>
          </a:xfrm>
          <a:custGeom>
            <a:avLst/>
            <a:gdLst/>
            <a:ahLst/>
            <a:cxnLst/>
            <a:rect l="0" t="0" r="0" b="0"/>
            <a:pathLst>
              <a:path w="120651" h="152401">
                <a:moveTo>
                  <a:pt x="31750" y="38100"/>
                </a:move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33350"/>
                </a:lnTo>
                <a:lnTo>
                  <a:pt x="12700" y="107950"/>
                </a:lnTo>
                <a:lnTo>
                  <a:pt x="12700" y="82550"/>
                </a:lnTo>
                <a:lnTo>
                  <a:pt x="12700" y="57150"/>
                </a:lnTo>
                <a:lnTo>
                  <a:pt x="6350" y="25400"/>
                </a:lnTo>
                <a:lnTo>
                  <a:pt x="12700" y="6350"/>
                </a:ln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635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8" name="SMARTINK"/>
          <p:cNvSpPr/>
          <p:nvPr/>
        </p:nvSpPr>
        <p:spPr bwMode="auto">
          <a:xfrm>
            <a:off x="4568208" y="3391922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0"/>
                </a:moveTo>
                <a:lnTo>
                  <a:pt x="31750" y="0"/>
                </a:lnTo>
                <a:lnTo>
                  <a:pt x="63500" y="0"/>
                </a:lnTo>
                <a:lnTo>
                  <a:pt x="9525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89" name="SMARTINK"/>
          <p:cNvSpPr/>
          <p:nvPr/>
        </p:nvSpPr>
        <p:spPr bwMode="auto">
          <a:xfrm>
            <a:off x="4644408" y="3436372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57150" y="25400"/>
                </a:lnTo>
                <a:lnTo>
                  <a:pt x="50800" y="38100"/>
                </a:lnTo>
                <a:lnTo>
                  <a:pt x="69850" y="57150"/>
                </a:lnTo>
                <a:lnTo>
                  <a:pt x="76200" y="69850"/>
                </a:lnTo>
                <a:lnTo>
                  <a:pt x="57150" y="101600"/>
                </a:lnTo>
                <a:lnTo>
                  <a:pt x="25400" y="12065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0" name="SMARTINK"/>
          <p:cNvSpPr/>
          <p:nvPr/>
        </p:nvSpPr>
        <p:spPr bwMode="auto">
          <a:xfrm>
            <a:off x="4536458" y="3607822"/>
            <a:ext cx="336551" cy="12701"/>
          </a:xfrm>
          <a:custGeom>
            <a:avLst/>
            <a:gdLst/>
            <a:ahLst/>
            <a:cxnLst/>
            <a:rect l="0" t="0" r="0" b="0"/>
            <a:pathLst>
              <a:path w="3365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33350" y="6350"/>
                </a:lnTo>
                <a:lnTo>
                  <a:pt x="152400" y="6350"/>
                </a:lnTo>
                <a:lnTo>
                  <a:pt x="171450" y="6350"/>
                </a:lnTo>
                <a:lnTo>
                  <a:pt x="1905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92100" y="6350"/>
                </a:lnTo>
                <a:lnTo>
                  <a:pt x="317500" y="0"/>
                </a:lnTo>
                <a:lnTo>
                  <a:pt x="336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1" name="SMARTINK"/>
          <p:cNvSpPr/>
          <p:nvPr/>
        </p:nvSpPr>
        <p:spPr bwMode="auto">
          <a:xfrm>
            <a:off x="3533158" y="3715772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0" y="1270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2" name="SMARTINK"/>
          <p:cNvSpPr/>
          <p:nvPr/>
        </p:nvSpPr>
        <p:spPr bwMode="auto">
          <a:xfrm>
            <a:off x="3482358" y="3360172"/>
            <a:ext cx="152401" cy="165101"/>
          </a:xfrm>
          <a:custGeom>
            <a:avLst/>
            <a:gdLst/>
            <a:ahLst/>
            <a:cxnLst/>
            <a:rect l="0" t="0" r="0" b="0"/>
            <a:pathLst>
              <a:path w="152401" h="165101">
                <a:moveTo>
                  <a:pt x="12700" y="31750"/>
                </a:moveTo>
                <a:lnTo>
                  <a:pt x="0" y="25400"/>
                </a:lnTo>
                <a:lnTo>
                  <a:pt x="6350" y="12700"/>
                </a:lnTo>
                <a:lnTo>
                  <a:pt x="19050" y="6350"/>
                </a:lnTo>
                <a:lnTo>
                  <a:pt x="44450" y="0"/>
                </a:lnTo>
                <a:lnTo>
                  <a:pt x="63500" y="0"/>
                </a:lnTo>
                <a:lnTo>
                  <a:pt x="69850" y="12700"/>
                </a:lnTo>
                <a:lnTo>
                  <a:pt x="82550" y="31750"/>
                </a:lnTo>
                <a:lnTo>
                  <a:pt x="82550" y="57150"/>
                </a:lnTo>
                <a:lnTo>
                  <a:pt x="76200" y="76200"/>
                </a:lnTo>
                <a:lnTo>
                  <a:pt x="57150" y="101600"/>
                </a:lnTo>
                <a:lnTo>
                  <a:pt x="31750" y="127000"/>
                </a:lnTo>
                <a:lnTo>
                  <a:pt x="0" y="158750"/>
                </a:lnTo>
                <a:lnTo>
                  <a:pt x="19050" y="165100"/>
                </a:lnTo>
                <a:lnTo>
                  <a:pt x="44450" y="165100"/>
                </a:lnTo>
                <a:lnTo>
                  <a:pt x="69850" y="158750"/>
                </a:lnTo>
                <a:lnTo>
                  <a:pt x="101600" y="158750"/>
                </a:lnTo>
                <a:lnTo>
                  <a:pt x="127000" y="152400"/>
                </a:lnTo>
                <a:lnTo>
                  <a:pt x="146050" y="152400"/>
                </a:lnTo>
                <a:lnTo>
                  <a:pt x="1524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3" name="SMARTINK"/>
          <p:cNvSpPr/>
          <p:nvPr/>
        </p:nvSpPr>
        <p:spPr bwMode="auto">
          <a:xfrm>
            <a:off x="3799858" y="3671322"/>
            <a:ext cx="800101" cy="285751"/>
          </a:xfrm>
          <a:custGeom>
            <a:avLst/>
            <a:gdLst/>
            <a:ahLst/>
            <a:cxnLst/>
            <a:rect l="0" t="0" r="0" b="0"/>
            <a:pathLst>
              <a:path w="800101" h="285751">
                <a:moveTo>
                  <a:pt x="0" y="285750"/>
                </a:moveTo>
                <a:lnTo>
                  <a:pt x="6350" y="273050"/>
                </a:lnTo>
                <a:lnTo>
                  <a:pt x="38100" y="254000"/>
                </a:lnTo>
                <a:lnTo>
                  <a:pt x="57150" y="247650"/>
                </a:lnTo>
                <a:lnTo>
                  <a:pt x="88900" y="234950"/>
                </a:lnTo>
                <a:lnTo>
                  <a:pt x="101600" y="228600"/>
                </a:lnTo>
                <a:lnTo>
                  <a:pt x="127000" y="215900"/>
                </a:lnTo>
                <a:lnTo>
                  <a:pt x="146050" y="209550"/>
                </a:lnTo>
                <a:lnTo>
                  <a:pt x="171450" y="203200"/>
                </a:lnTo>
                <a:lnTo>
                  <a:pt x="190500" y="190500"/>
                </a:lnTo>
                <a:lnTo>
                  <a:pt x="215900" y="177800"/>
                </a:lnTo>
                <a:lnTo>
                  <a:pt x="247650" y="165100"/>
                </a:lnTo>
                <a:lnTo>
                  <a:pt x="279400" y="152400"/>
                </a:lnTo>
                <a:lnTo>
                  <a:pt x="311150" y="139700"/>
                </a:lnTo>
                <a:lnTo>
                  <a:pt x="349250" y="127000"/>
                </a:lnTo>
                <a:lnTo>
                  <a:pt x="381000" y="114300"/>
                </a:lnTo>
                <a:lnTo>
                  <a:pt x="419100" y="101600"/>
                </a:lnTo>
                <a:lnTo>
                  <a:pt x="457200" y="95250"/>
                </a:lnTo>
                <a:lnTo>
                  <a:pt x="495300" y="82550"/>
                </a:lnTo>
                <a:lnTo>
                  <a:pt x="533400" y="69850"/>
                </a:lnTo>
                <a:lnTo>
                  <a:pt x="565150" y="57150"/>
                </a:lnTo>
                <a:lnTo>
                  <a:pt x="603250" y="50800"/>
                </a:lnTo>
                <a:lnTo>
                  <a:pt x="635000" y="38100"/>
                </a:lnTo>
                <a:lnTo>
                  <a:pt x="666750" y="31750"/>
                </a:lnTo>
                <a:lnTo>
                  <a:pt x="692150" y="25400"/>
                </a:lnTo>
                <a:lnTo>
                  <a:pt x="717550" y="19050"/>
                </a:lnTo>
                <a:lnTo>
                  <a:pt x="736600" y="12700"/>
                </a:lnTo>
                <a:lnTo>
                  <a:pt x="768350" y="6350"/>
                </a:lnTo>
                <a:lnTo>
                  <a:pt x="800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4" name="SMARTINK"/>
          <p:cNvSpPr/>
          <p:nvPr/>
        </p:nvSpPr>
        <p:spPr bwMode="auto">
          <a:xfrm>
            <a:off x="1393208" y="3417322"/>
            <a:ext cx="857251" cy="419101"/>
          </a:xfrm>
          <a:custGeom>
            <a:avLst/>
            <a:gdLst/>
            <a:ahLst/>
            <a:cxnLst/>
            <a:rect l="0" t="0" r="0" b="0"/>
            <a:pathLst>
              <a:path w="857251" h="419101">
                <a:moveTo>
                  <a:pt x="0" y="419100"/>
                </a:moveTo>
                <a:lnTo>
                  <a:pt x="12700" y="406400"/>
                </a:lnTo>
                <a:lnTo>
                  <a:pt x="44450" y="387350"/>
                </a:lnTo>
                <a:lnTo>
                  <a:pt x="63500" y="381000"/>
                </a:lnTo>
                <a:lnTo>
                  <a:pt x="82550" y="368300"/>
                </a:lnTo>
                <a:lnTo>
                  <a:pt x="107950" y="355600"/>
                </a:lnTo>
                <a:lnTo>
                  <a:pt x="139700" y="336550"/>
                </a:lnTo>
                <a:lnTo>
                  <a:pt x="171450" y="323850"/>
                </a:lnTo>
                <a:lnTo>
                  <a:pt x="203200" y="304800"/>
                </a:lnTo>
                <a:lnTo>
                  <a:pt x="241300" y="285750"/>
                </a:lnTo>
                <a:lnTo>
                  <a:pt x="279400" y="260350"/>
                </a:lnTo>
                <a:lnTo>
                  <a:pt x="323850" y="241300"/>
                </a:lnTo>
                <a:lnTo>
                  <a:pt x="368300" y="222250"/>
                </a:lnTo>
                <a:lnTo>
                  <a:pt x="412750" y="203200"/>
                </a:lnTo>
                <a:lnTo>
                  <a:pt x="457200" y="184150"/>
                </a:lnTo>
                <a:lnTo>
                  <a:pt x="501650" y="165100"/>
                </a:lnTo>
                <a:lnTo>
                  <a:pt x="546100" y="146050"/>
                </a:lnTo>
                <a:lnTo>
                  <a:pt x="590550" y="127000"/>
                </a:lnTo>
                <a:lnTo>
                  <a:pt x="628650" y="107950"/>
                </a:lnTo>
                <a:lnTo>
                  <a:pt x="666750" y="88900"/>
                </a:lnTo>
                <a:lnTo>
                  <a:pt x="704850" y="69850"/>
                </a:lnTo>
                <a:lnTo>
                  <a:pt x="736600" y="57150"/>
                </a:lnTo>
                <a:lnTo>
                  <a:pt x="768350" y="44450"/>
                </a:lnTo>
                <a:lnTo>
                  <a:pt x="793750" y="31750"/>
                </a:lnTo>
                <a:lnTo>
                  <a:pt x="812800" y="25400"/>
                </a:lnTo>
                <a:lnTo>
                  <a:pt x="844550" y="6350"/>
                </a:lnTo>
                <a:lnTo>
                  <a:pt x="857250" y="0"/>
                </a:lnTo>
                <a:lnTo>
                  <a:pt x="8445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5" name="SMARTINK"/>
          <p:cNvSpPr/>
          <p:nvPr/>
        </p:nvSpPr>
        <p:spPr bwMode="auto">
          <a:xfrm>
            <a:off x="5171458" y="3531622"/>
            <a:ext cx="133351" cy="12701"/>
          </a:xfrm>
          <a:custGeom>
            <a:avLst/>
            <a:gdLst/>
            <a:ahLst/>
            <a:cxnLst/>
            <a:rect l="0" t="0" r="0" b="0"/>
            <a:pathLst>
              <a:path w="133351" h="12701">
                <a:moveTo>
                  <a:pt x="0" y="6350"/>
                </a:move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33350" y="0"/>
                </a:lnTo>
                <a:lnTo>
                  <a:pt x="1270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6" name="SMARTINK"/>
          <p:cNvSpPr/>
          <p:nvPr/>
        </p:nvSpPr>
        <p:spPr bwMode="auto">
          <a:xfrm>
            <a:off x="5158758" y="3639572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7" name="SMARTINK"/>
          <p:cNvSpPr/>
          <p:nvPr/>
        </p:nvSpPr>
        <p:spPr bwMode="auto">
          <a:xfrm>
            <a:off x="6409708" y="3499872"/>
            <a:ext cx="190501" cy="88901"/>
          </a:xfrm>
          <a:custGeom>
            <a:avLst/>
            <a:gdLst/>
            <a:ahLst/>
            <a:cxnLst/>
            <a:rect l="0" t="0" r="0" b="0"/>
            <a:pathLst>
              <a:path w="190501" h="8890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6350" y="57150"/>
                </a:lnTo>
                <a:lnTo>
                  <a:pt x="12700" y="31750"/>
                </a:lnTo>
                <a:lnTo>
                  <a:pt x="25400" y="25400"/>
                </a:lnTo>
                <a:lnTo>
                  <a:pt x="38100" y="31750"/>
                </a:lnTo>
                <a:lnTo>
                  <a:pt x="44450" y="63500"/>
                </a:lnTo>
                <a:lnTo>
                  <a:pt x="57150" y="57150"/>
                </a:lnTo>
                <a:lnTo>
                  <a:pt x="63500" y="44450"/>
                </a:lnTo>
                <a:lnTo>
                  <a:pt x="69850" y="3175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0650" y="31750"/>
                </a:lnTo>
                <a:lnTo>
                  <a:pt x="146050" y="50800"/>
                </a:lnTo>
                <a:lnTo>
                  <a:pt x="177800" y="57150"/>
                </a:lnTo>
                <a:lnTo>
                  <a:pt x="1905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8" name="SMARTINK"/>
          <p:cNvSpPr/>
          <p:nvPr/>
        </p:nvSpPr>
        <p:spPr bwMode="auto">
          <a:xfrm>
            <a:off x="6619258" y="3499872"/>
            <a:ext cx="57151" cy="82551"/>
          </a:xfrm>
          <a:custGeom>
            <a:avLst/>
            <a:gdLst/>
            <a:ahLst/>
            <a:cxnLst/>
            <a:rect l="0" t="0" r="0" b="0"/>
            <a:pathLst>
              <a:path w="57151" h="82551">
                <a:moveTo>
                  <a:pt x="57150" y="19050"/>
                </a:moveTo>
                <a:lnTo>
                  <a:pt x="31750" y="1270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76200"/>
                </a:lnTo>
                <a:lnTo>
                  <a:pt x="31750" y="82550"/>
                </a:lnTo>
                <a:lnTo>
                  <a:pt x="50800" y="82550"/>
                </a:lnTo>
                <a:lnTo>
                  <a:pt x="57150" y="63500"/>
                </a:lnTo>
                <a:lnTo>
                  <a:pt x="57150" y="44450"/>
                </a:lnTo>
                <a:lnTo>
                  <a:pt x="50800" y="190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799" name="SMARTINK"/>
          <p:cNvSpPr/>
          <p:nvPr/>
        </p:nvSpPr>
        <p:spPr bwMode="auto">
          <a:xfrm>
            <a:off x="6733558" y="3366522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31750" y="12700"/>
                </a:moveTo>
                <a:lnTo>
                  <a:pt x="25400" y="0"/>
                </a:lnTo>
                <a:lnTo>
                  <a:pt x="12700" y="19050"/>
                </a:lnTo>
                <a:lnTo>
                  <a:pt x="635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19050" y="184150"/>
                </a:lnTo>
                <a:lnTo>
                  <a:pt x="25400" y="196850"/>
                </a:lnTo>
                <a:lnTo>
                  <a:pt x="44450" y="209550"/>
                </a:lnTo>
                <a:lnTo>
                  <a:pt x="57150" y="215900"/>
                </a:lnTo>
                <a:lnTo>
                  <a:pt x="825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0" name="SMARTINK"/>
          <p:cNvSpPr/>
          <p:nvPr/>
        </p:nvSpPr>
        <p:spPr bwMode="auto">
          <a:xfrm>
            <a:off x="7000258" y="3372872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50800" y="25400"/>
                </a:moveTo>
                <a:lnTo>
                  <a:pt x="63500" y="31750"/>
                </a:ln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7950"/>
                </a:lnTo>
                <a:lnTo>
                  <a:pt x="12700" y="133350"/>
                </a:lnTo>
                <a:lnTo>
                  <a:pt x="31750" y="158750"/>
                </a:lnTo>
                <a:lnTo>
                  <a:pt x="50800" y="171450"/>
                </a:lnTo>
                <a:lnTo>
                  <a:pt x="952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1" name="SMARTINK"/>
          <p:cNvSpPr/>
          <p:nvPr/>
        </p:nvSpPr>
        <p:spPr bwMode="auto">
          <a:xfrm>
            <a:off x="7159008" y="3379222"/>
            <a:ext cx="44451" cy="190501"/>
          </a:xfrm>
          <a:custGeom>
            <a:avLst/>
            <a:gdLst/>
            <a:ahLst/>
            <a:cxnLst/>
            <a:rect l="0" t="0" r="0" b="0"/>
            <a:pathLst>
              <a:path w="44451" h="190501">
                <a:moveTo>
                  <a:pt x="2540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77800"/>
                </a:lnTo>
                <a:lnTo>
                  <a:pt x="12700" y="190500"/>
                </a:lnTo>
                <a:lnTo>
                  <a:pt x="444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2" name="SMARTINK"/>
          <p:cNvSpPr/>
          <p:nvPr/>
        </p:nvSpPr>
        <p:spPr bwMode="auto">
          <a:xfrm>
            <a:off x="7286008" y="3366522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12700" y="12700"/>
                </a:move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0" y="171450"/>
                </a:lnTo>
                <a:lnTo>
                  <a:pt x="0" y="146050"/>
                </a:lnTo>
                <a:lnTo>
                  <a:pt x="0" y="120650"/>
                </a:lnTo>
                <a:lnTo>
                  <a:pt x="0" y="88900"/>
                </a:lnTo>
                <a:lnTo>
                  <a:pt x="0" y="57150"/>
                </a:lnTo>
                <a:lnTo>
                  <a:pt x="0" y="31750"/>
                </a:lnTo>
                <a:lnTo>
                  <a:pt x="6350" y="12700"/>
                </a:lnTo>
                <a:lnTo>
                  <a:pt x="1905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206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3" name="SMARTINK"/>
          <p:cNvSpPr/>
          <p:nvPr/>
        </p:nvSpPr>
        <p:spPr bwMode="auto">
          <a:xfrm>
            <a:off x="7279658" y="3468122"/>
            <a:ext cx="133351" cy="12701"/>
          </a:xfrm>
          <a:custGeom>
            <a:avLst/>
            <a:gdLst/>
            <a:ahLst/>
            <a:cxnLst/>
            <a:rect l="0" t="0" r="0" b="0"/>
            <a:pathLst>
              <a:path w="133351" h="1270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4" name="SMARTINK"/>
          <p:cNvSpPr/>
          <p:nvPr/>
        </p:nvSpPr>
        <p:spPr bwMode="auto">
          <a:xfrm>
            <a:off x="7387608" y="3537972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0" y="0"/>
                </a:moveTo>
                <a:lnTo>
                  <a:pt x="25400" y="6350"/>
                </a:lnTo>
                <a:lnTo>
                  <a:pt x="50800" y="12700"/>
                </a:lnTo>
                <a:lnTo>
                  <a:pt x="57150" y="25400"/>
                </a:lnTo>
                <a:lnTo>
                  <a:pt x="50800" y="38100"/>
                </a:lnTo>
                <a:lnTo>
                  <a:pt x="38100" y="50800"/>
                </a:lnTo>
                <a:lnTo>
                  <a:pt x="44450" y="76200"/>
                </a:lnTo>
                <a:lnTo>
                  <a:pt x="76200" y="88900"/>
                </a:lnTo>
                <a:lnTo>
                  <a:pt x="95250" y="101600"/>
                </a:lnTo>
                <a:lnTo>
                  <a:pt x="101600" y="114300"/>
                </a:lnTo>
                <a:lnTo>
                  <a:pt x="95250" y="127000"/>
                </a:lnTo>
                <a:lnTo>
                  <a:pt x="63500" y="146050"/>
                </a:lnTo>
                <a:lnTo>
                  <a:pt x="44450" y="152400"/>
                </a:lnTo>
                <a:lnTo>
                  <a:pt x="19050" y="1524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5" name="SMARTINK"/>
          <p:cNvSpPr/>
          <p:nvPr/>
        </p:nvSpPr>
        <p:spPr bwMode="auto">
          <a:xfrm>
            <a:off x="5755658" y="3436372"/>
            <a:ext cx="12701" cy="190501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6" name="SMARTINK"/>
          <p:cNvSpPr/>
          <p:nvPr/>
        </p:nvSpPr>
        <p:spPr bwMode="auto">
          <a:xfrm>
            <a:off x="5869958" y="3557022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0" y="0"/>
                </a:moveTo>
                <a:lnTo>
                  <a:pt x="6350" y="381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7" name="SMARTINK"/>
          <p:cNvSpPr/>
          <p:nvPr/>
        </p:nvSpPr>
        <p:spPr bwMode="auto">
          <a:xfrm>
            <a:off x="5971558" y="3404622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146050" y="12700"/>
                </a:moveTo>
                <a:lnTo>
                  <a:pt x="133350" y="6350"/>
                </a:lnTo>
                <a:lnTo>
                  <a:pt x="95250" y="6350"/>
                </a:lnTo>
                <a:lnTo>
                  <a:pt x="69850" y="6350"/>
                </a:lnTo>
                <a:lnTo>
                  <a:pt x="44450" y="635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12700" y="57150"/>
                </a:lnTo>
                <a:lnTo>
                  <a:pt x="19050" y="69850"/>
                </a:lnTo>
                <a:lnTo>
                  <a:pt x="50800" y="95250"/>
                </a:lnTo>
                <a:lnTo>
                  <a:pt x="57150" y="107950"/>
                </a:lnTo>
                <a:lnTo>
                  <a:pt x="69850" y="120650"/>
                </a:lnTo>
                <a:lnTo>
                  <a:pt x="57150" y="158750"/>
                </a:lnTo>
                <a:lnTo>
                  <a:pt x="38100" y="171450"/>
                </a:lnTo>
                <a:lnTo>
                  <a:pt x="25400" y="177800"/>
                </a:lnTo>
                <a:lnTo>
                  <a:pt x="12700" y="17145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8" name="SMARTINK"/>
          <p:cNvSpPr/>
          <p:nvPr/>
        </p:nvSpPr>
        <p:spPr bwMode="auto">
          <a:xfrm>
            <a:off x="6104908" y="3410972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44450" y="19050"/>
                </a:moveTo>
                <a:lnTo>
                  <a:pt x="38100" y="0"/>
                </a:lnTo>
                <a:lnTo>
                  <a:pt x="31750" y="127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12700" y="133350"/>
                </a:lnTo>
                <a:lnTo>
                  <a:pt x="25400" y="152400"/>
                </a:lnTo>
                <a:lnTo>
                  <a:pt x="44450" y="152400"/>
                </a:lnTo>
                <a:lnTo>
                  <a:pt x="69850" y="146050"/>
                </a:lnTo>
                <a:lnTo>
                  <a:pt x="76200" y="133350"/>
                </a:lnTo>
                <a:lnTo>
                  <a:pt x="88900" y="107950"/>
                </a:lnTo>
                <a:lnTo>
                  <a:pt x="88900" y="88900"/>
                </a:lnTo>
                <a:lnTo>
                  <a:pt x="88900" y="63500"/>
                </a:lnTo>
                <a:lnTo>
                  <a:pt x="88900" y="38100"/>
                </a:lnTo>
                <a:lnTo>
                  <a:pt x="82550" y="1270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09" name="SMARTINK"/>
          <p:cNvSpPr/>
          <p:nvPr/>
        </p:nvSpPr>
        <p:spPr bwMode="auto">
          <a:xfrm>
            <a:off x="389908" y="4299972"/>
            <a:ext cx="139701" cy="241301"/>
          </a:xfrm>
          <a:custGeom>
            <a:avLst/>
            <a:gdLst/>
            <a:ahLst/>
            <a:cxnLst/>
            <a:rect l="0" t="0" r="0" b="0"/>
            <a:pathLst>
              <a:path w="139701" h="241301">
                <a:moveTo>
                  <a:pt x="6350" y="38100"/>
                </a:moveTo>
                <a:lnTo>
                  <a:pt x="0" y="25400"/>
                </a:lnTo>
                <a:lnTo>
                  <a:pt x="25400" y="6350"/>
                </a:lnTo>
                <a:lnTo>
                  <a:pt x="50800" y="0"/>
                </a:lnTo>
                <a:lnTo>
                  <a:pt x="69850" y="0"/>
                </a:lnTo>
                <a:lnTo>
                  <a:pt x="88900" y="6350"/>
                </a:lnTo>
                <a:lnTo>
                  <a:pt x="101600" y="19050"/>
                </a:lnTo>
                <a:lnTo>
                  <a:pt x="114300" y="38100"/>
                </a:lnTo>
                <a:lnTo>
                  <a:pt x="107950" y="57150"/>
                </a:lnTo>
                <a:lnTo>
                  <a:pt x="95250" y="82550"/>
                </a:lnTo>
                <a:lnTo>
                  <a:pt x="76200" y="101600"/>
                </a:lnTo>
                <a:lnTo>
                  <a:pt x="63500" y="114300"/>
                </a:lnTo>
                <a:lnTo>
                  <a:pt x="88900" y="114300"/>
                </a:lnTo>
                <a:lnTo>
                  <a:pt x="107950" y="114300"/>
                </a:lnTo>
                <a:lnTo>
                  <a:pt x="120650" y="120650"/>
                </a:lnTo>
                <a:lnTo>
                  <a:pt x="139700" y="139700"/>
                </a:lnTo>
                <a:lnTo>
                  <a:pt x="139700" y="165100"/>
                </a:lnTo>
                <a:lnTo>
                  <a:pt x="133350" y="177800"/>
                </a:lnTo>
                <a:lnTo>
                  <a:pt x="120650" y="190500"/>
                </a:lnTo>
                <a:lnTo>
                  <a:pt x="95250" y="209550"/>
                </a:lnTo>
                <a:lnTo>
                  <a:pt x="63500" y="228600"/>
                </a:lnTo>
                <a:lnTo>
                  <a:pt x="50800" y="241300"/>
                </a:lnTo>
                <a:lnTo>
                  <a:pt x="254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0" name="SMARTINK"/>
          <p:cNvSpPr/>
          <p:nvPr/>
        </p:nvSpPr>
        <p:spPr bwMode="auto">
          <a:xfrm>
            <a:off x="605808" y="4471422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1" name="SMARTINK"/>
          <p:cNvSpPr/>
          <p:nvPr/>
        </p:nvSpPr>
        <p:spPr bwMode="auto">
          <a:xfrm>
            <a:off x="662958" y="4306322"/>
            <a:ext cx="101601" cy="184151"/>
          </a:xfrm>
          <a:custGeom>
            <a:avLst/>
            <a:gdLst/>
            <a:ahLst/>
            <a:cxnLst/>
            <a:rect l="0" t="0" r="0" b="0"/>
            <a:pathLst>
              <a:path w="101601" h="184151">
                <a:moveTo>
                  <a:pt x="57150" y="12700"/>
                </a:moveTo>
                <a:lnTo>
                  <a:pt x="50800" y="0"/>
                </a:lnTo>
                <a:lnTo>
                  <a:pt x="25400" y="19050"/>
                </a:lnTo>
                <a:lnTo>
                  <a:pt x="12700" y="3810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19050" y="165100"/>
                </a:lnTo>
                <a:lnTo>
                  <a:pt x="31750" y="177800"/>
                </a:lnTo>
                <a:lnTo>
                  <a:pt x="50800" y="184150"/>
                </a:lnTo>
                <a:lnTo>
                  <a:pt x="69850" y="184150"/>
                </a:lnTo>
                <a:lnTo>
                  <a:pt x="82550" y="177800"/>
                </a:lnTo>
                <a:lnTo>
                  <a:pt x="95250" y="165100"/>
                </a:lnTo>
                <a:lnTo>
                  <a:pt x="101600" y="139700"/>
                </a:lnTo>
                <a:lnTo>
                  <a:pt x="101600" y="120650"/>
                </a:lnTo>
                <a:lnTo>
                  <a:pt x="101600" y="95250"/>
                </a:lnTo>
                <a:lnTo>
                  <a:pt x="88900" y="76200"/>
                </a:lnTo>
                <a:lnTo>
                  <a:pt x="69850" y="44450"/>
                </a:lnTo>
                <a:lnTo>
                  <a:pt x="50800" y="31750"/>
                </a:lnTo>
                <a:lnTo>
                  <a:pt x="381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2" name="SMARTINK"/>
          <p:cNvSpPr/>
          <p:nvPr/>
        </p:nvSpPr>
        <p:spPr bwMode="auto">
          <a:xfrm>
            <a:off x="828058" y="4306322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44450" y="1270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12700" y="158750"/>
                </a:lnTo>
                <a:lnTo>
                  <a:pt x="25400" y="171450"/>
                </a:lnTo>
                <a:lnTo>
                  <a:pt x="38100" y="177800"/>
                </a:lnTo>
                <a:lnTo>
                  <a:pt x="63500" y="177800"/>
                </a:lnTo>
                <a:lnTo>
                  <a:pt x="82550" y="177800"/>
                </a:lnTo>
                <a:lnTo>
                  <a:pt x="95250" y="165100"/>
                </a:lnTo>
                <a:lnTo>
                  <a:pt x="107950" y="146050"/>
                </a:lnTo>
                <a:lnTo>
                  <a:pt x="107950" y="114300"/>
                </a:lnTo>
                <a:lnTo>
                  <a:pt x="101600" y="88900"/>
                </a:lnTo>
                <a:lnTo>
                  <a:pt x="88900" y="69850"/>
                </a:lnTo>
                <a:lnTo>
                  <a:pt x="76200" y="38100"/>
                </a:lnTo>
                <a:lnTo>
                  <a:pt x="57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3" name="SMARTINK"/>
          <p:cNvSpPr/>
          <p:nvPr/>
        </p:nvSpPr>
        <p:spPr bwMode="auto">
          <a:xfrm>
            <a:off x="1126508" y="4350772"/>
            <a:ext cx="254001" cy="139701"/>
          </a:xfrm>
          <a:custGeom>
            <a:avLst/>
            <a:gdLst/>
            <a:ahLst/>
            <a:cxnLst/>
            <a:rect l="0" t="0" r="0" b="0"/>
            <a:pathLst>
              <a:path w="254001" h="139701">
                <a:moveTo>
                  <a:pt x="0" y="0"/>
                </a:moveTo>
                <a:lnTo>
                  <a:pt x="12700" y="12700"/>
                </a:lnTo>
                <a:lnTo>
                  <a:pt x="12700" y="38100"/>
                </a:lnTo>
                <a:lnTo>
                  <a:pt x="19050" y="69850"/>
                </a:lnTo>
                <a:lnTo>
                  <a:pt x="19050" y="95250"/>
                </a:lnTo>
                <a:lnTo>
                  <a:pt x="19050" y="114300"/>
                </a:lnTo>
                <a:lnTo>
                  <a:pt x="31750" y="88900"/>
                </a:lnTo>
                <a:lnTo>
                  <a:pt x="38100" y="76200"/>
                </a:lnTo>
                <a:lnTo>
                  <a:pt x="69850" y="88900"/>
                </a:lnTo>
                <a:lnTo>
                  <a:pt x="101600" y="63500"/>
                </a:lnTo>
                <a:lnTo>
                  <a:pt x="120650" y="63500"/>
                </a:lnTo>
                <a:lnTo>
                  <a:pt x="152400" y="82550"/>
                </a:lnTo>
                <a:lnTo>
                  <a:pt x="177800" y="82550"/>
                </a:lnTo>
                <a:lnTo>
                  <a:pt x="190500" y="76200"/>
                </a:lnTo>
                <a:lnTo>
                  <a:pt x="196850" y="63500"/>
                </a:lnTo>
                <a:lnTo>
                  <a:pt x="196850" y="44450"/>
                </a:lnTo>
                <a:lnTo>
                  <a:pt x="184150" y="50800"/>
                </a:lnTo>
                <a:lnTo>
                  <a:pt x="177800" y="63500"/>
                </a:lnTo>
                <a:lnTo>
                  <a:pt x="184150" y="76200"/>
                </a:lnTo>
                <a:lnTo>
                  <a:pt x="203200" y="69850"/>
                </a:lnTo>
                <a:lnTo>
                  <a:pt x="209550" y="57150"/>
                </a:lnTo>
                <a:lnTo>
                  <a:pt x="203200" y="44450"/>
                </a:lnTo>
                <a:lnTo>
                  <a:pt x="190500" y="50800"/>
                </a:lnTo>
                <a:lnTo>
                  <a:pt x="184150" y="69850"/>
                </a:lnTo>
                <a:lnTo>
                  <a:pt x="177800" y="88900"/>
                </a:lnTo>
                <a:lnTo>
                  <a:pt x="184150" y="114300"/>
                </a:lnTo>
                <a:lnTo>
                  <a:pt x="190500" y="127000"/>
                </a:lnTo>
                <a:lnTo>
                  <a:pt x="203200" y="133350"/>
                </a:lnTo>
                <a:lnTo>
                  <a:pt x="215900" y="139700"/>
                </a:lnTo>
                <a:lnTo>
                  <a:pt x="228600" y="133350"/>
                </a:lnTo>
                <a:lnTo>
                  <a:pt x="241300" y="127000"/>
                </a:lnTo>
                <a:lnTo>
                  <a:pt x="254000" y="107950"/>
                </a:lnTo>
                <a:lnTo>
                  <a:pt x="241300" y="76200"/>
                </a:lnTo>
                <a:lnTo>
                  <a:pt x="228600" y="63500"/>
                </a:lnTo>
                <a:lnTo>
                  <a:pt x="2032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4" name="SMARTINK"/>
          <p:cNvSpPr/>
          <p:nvPr/>
        </p:nvSpPr>
        <p:spPr bwMode="auto">
          <a:xfrm>
            <a:off x="1450358" y="4280922"/>
            <a:ext cx="95251" cy="215901"/>
          </a:xfrm>
          <a:custGeom>
            <a:avLst/>
            <a:gdLst/>
            <a:ahLst/>
            <a:cxnLst/>
            <a:rect l="0" t="0" r="0" b="0"/>
            <a:pathLst>
              <a:path w="95251" h="215901">
                <a:moveTo>
                  <a:pt x="1270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19050" y="184150"/>
                </a:lnTo>
                <a:lnTo>
                  <a:pt x="25400" y="203200"/>
                </a:lnTo>
                <a:lnTo>
                  <a:pt x="38100" y="215900"/>
                </a:lnTo>
                <a:lnTo>
                  <a:pt x="76200" y="209550"/>
                </a:lnTo>
                <a:lnTo>
                  <a:pt x="952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5" name="SMARTINK"/>
          <p:cNvSpPr/>
          <p:nvPr/>
        </p:nvSpPr>
        <p:spPr bwMode="auto">
          <a:xfrm>
            <a:off x="1812308" y="4242822"/>
            <a:ext cx="177801" cy="196851"/>
          </a:xfrm>
          <a:custGeom>
            <a:avLst/>
            <a:gdLst/>
            <a:ahLst/>
            <a:cxnLst/>
            <a:rect l="0" t="0" r="0" b="0"/>
            <a:pathLst>
              <a:path w="177801" h="196851">
                <a:moveTo>
                  <a:pt x="19050" y="635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76200"/>
                </a:lnTo>
                <a:lnTo>
                  <a:pt x="12700" y="9525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71450"/>
                </a:lnTo>
                <a:lnTo>
                  <a:pt x="6350" y="196850"/>
                </a:lnTo>
                <a:lnTo>
                  <a:pt x="6350" y="165100"/>
                </a:lnTo>
                <a:lnTo>
                  <a:pt x="6350" y="139700"/>
                </a:lnTo>
                <a:lnTo>
                  <a:pt x="6350" y="107950"/>
                </a:lnTo>
                <a:lnTo>
                  <a:pt x="0" y="82550"/>
                </a:lnTo>
                <a:lnTo>
                  <a:pt x="0" y="57150"/>
                </a:lnTo>
                <a:lnTo>
                  <a:pt x="6350" y="44450"/>
                </a:lnTo>
                <a:lnTo>
                  <a:pt x="19050" y="25400"/>
                </a:lnTo>
                <a:lnTo>
                  <a:pt x="38100" y="19050"/>
                </a:lnTo>
                <a:lnTo>
                  <a:pt x="57150" y="1905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65100" y="635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6" name="SMARTINK"/>
          <p:cNvSpPr/>
          <p:nvPr/>
        </p:nvSpPr>
        <p:spPr bwMode="auto">
          <a:xfrm>
            <a:off x="1825008" y="4350772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12700" y="0"/>
                </a:moveTo>
                <a:lnTo>
                  <a:pt x="0" y="6350"/>
                </a:lnTo>
                <a:lnTo>
                  <a:pt x="3175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143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7" name="SMARTINK"/>
          <p:cNvSpPr/>
          <p:nvPr/>
        </p:nvSpPr>
        <p:spPr bwMode="auto">
          <a:xfrm>
            <a:off x="1977408" y="4433322"/>
            <a:ext cx="139701" cy="127001"/>
          </a:xfrm>
          <a:custGeom>
            <a:avLst/>
            <a:gdLst/>
            <a:ahLst/>
            <a:cxnLst/>
            <a:rect l="0" t="0" r="0" b="0"/>
            <a:pathLst>
              <a:path w="139701" h="127001">
                <a:moveTo>
                  <a:pt x="0" y="6350"/>
                </a:moveTo>
                <a:lnTo>
                  <a:pt x="31750" y="0"/>
                </a:lnTo>
                <a:lnTo>
                  <a:pt x="50800" y="19050"/>
                </a:lnTo>
                <a:lnTo>
                  <a:pt x="50800" y="38100"/>
                </a:lnTo>
                <a:lnTo>
                  <a:pt x="44450" y="63500"/>
                </a:lnTo>
                <a:lnTo>
                  <a:pt x="38100" y="82550"/>
                </a:lnTo>
                <a:lnTo>
                  <a:pt x="12700" y="107950"/>
                </a:lnTo>
                <a:lnTo>
                  <a:pt x="0" y="127000"/>
                </a:lnTo>
                <a:lnTo>
                  <a:pt x="25400" y="127000"/>
                </a:lnTo>
                <a:lnTo>
                  <a:pt x="50800" y="120650"/>
                </a:lnTo>
                <a:lnTo>
                  <a:pt x="76200" y="114300"/>
                </a:lnTo>
                <a:lnTo>
                  <a:pt x="107950" y="114300"/>
                </a:lnTo>
                <a:lnTo>
                  <a:pt x="1397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8" name="SMARTINK"/>
          <p:cNvSpPr/>
          <p:nvPr/>
        </p:nvSpPr>
        <p:spPr bwMode="auto">
          <a:xfrm>
            <a:off x="2485408" y="4287272"/>
            <a:ext cx="190501" cy="247651"/>
          </a:xfrm>
          <a:custGeom>
            <a:avLst/>
            <a:gdLst/>
            <a:ahLst/>
            <a:cxnLst/>
            <a:rect l="0" t="0" r="0" b="0"/>
            <a:pathLst>
              <a:path w="190501" h="247651">
                <a:moveTo>
                  <a:pt x="190500" y="12700"/>
                </a:moveTo>
                <a:lnTo>
                  <a:pt x="184150" y="0"/>
                </a:lnTo>
                <a:lnTo>
                  <a:pt x="165100" y="25400"/>
                </a:lnTo>
                <a:lnTo>
                  <a:pt x="146050" y="50800"/>
                </a:lnTo>
                <a:lnTo>
                  <a:pt x="127000" y="82550"/>
                </a:lnTo>
                <a:lnTo>
                  <a:pt x="114300" y="95250"/>
                </a:lnTo>
                <a:lnTo>
                  <a:pt x="101600" y="114300"/>
                </a:lnTo>
                <a:lnTo>
                  <a:pt x="88900" y="133350"/>
                </a:lnTo>
                <a:lnTo>
                  <a:pt x="69850" y="165100"/>
                </a:lnTo>
                <a:lnTo>
                  <a:pt x="44450" y="190500"/>
                </a:lnTo>
                <a:lnTo>
                  <a:pt x="19050" y="2159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19" name="SMARTINK"/>
          <p:cNvSpPr/>
          <p:nvPr/>
        </p:nvSpPr>
        <p:spPr bwMode="auto">
          <a:xfrm>
            <a:off x="2402858" y="4280922"/>
            <a:ext cx="273051" cy="254001"/>
          </a:xfrm>
          <a:custGeom>
            <a:avLst/>
            <a:gdLst/>
            <a:ahLst/>
            <a:cxnLst/>
            <a:rect l="0" t="0" r="0" b="0"/>
            <a:pathLst>
              <a:path w="273051" h="254001">
                <a:moveTo>
                  <a:pt x="6350" y="12700"/>
                </a:moveTo>
                <a:lnTo>
                  <a:pt x="0" y="0"/>
                </a:lnTo>
                <a:lnTo>
                  <a:pt x="25400" y="19050"/>
                </a:lnTo>
                <a:lnTo>
                  <a:pt x="50800" y="38100"/>
                </a:lnTo>
                <a:lnTo>
                  <a:pt x="69850" y="69850"/>
                </a:lnTo>
                <a:lnTo>
                  <a:pt x="88900" y="95250"/>
                </a:lnTo>
                <a:lnTo>
                  <a:pt x="114300" y="127000"/>
                </a:lnTo>
                <a:lnTo>
                  <a:pt x="139700" y="152400"/>
                </a:lnTo>
                <a:lnTo>
                  <a:pt x="165100" y="171450"/>
                </a:lnTo>
                <a:lnTo>
                  <a:pt x="196850" y="203200"/>
                </a:lnTo>
                <a:lnTo>
                  <a:pt x="222250" y="228600"/>
                </a:lnTo>
                <a:lnTo>
                  <a:pt x="241300" y="241300"/>
                </a:lnTo>
                <a:lnTo>
                  <a:pt x="2730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0" name="SMARTINK"/>
          <p:cNvSpPr/>
          <p:nvPr/>
        </p:nvSpPr>
        <p:spPr bwMode="auto">
          <a:xfrm>
            <a:off x="2860058" y="4414272"/>
            <a:ext cx="2032001" cy="19051"/>
          </a:xfrm>
          <a:custGeom>
            <a:avLst/>
            <a:gdLst/>
            <a:ahLst/>
            <a:cxnLst/>
            <a:rect l="0" t="0" r="0" b="0"/>
            <a:pathLst>
              <a:path w="2032001" h="19051">
                <a:moveTo>
                  <a:pt x="0" y="0"/>
                </a:moveTo>
                <a:lnTo>
                  <a:pt x="19050" y="6350"/>
                </a:lnTo>
                <a:lnTo>
                  <a:pt x="38100" y="12700"/>
                </a:lnTo>
                <a:lnTo>
                  <a:pt x="69850" y="19050"/>
                </a:lnTo>
                <a:lnTo>
                  <a:pt x="101600" y="19050"/>
                </a:lnTo>
                <a:lnTo>
                  <a:pt x="120650" y="19050"/>
                </a:lnTo>
                <a:lnTo>
                  <a:pt x="139700" y="19050"/>
                </a:lnTo>
                <a:lnTo>
                  <a:pt x="158750" y="19050"/>
                </a:lnTo>
                <a:lnTo>
                  <a:pt x="184150" y="19050"/>
                </a:lnTo>
                <a:lnTo>
                  <a:pt x="209550" y="19050"/>
                </a:lnTo>
                <a:lnTo>
                  <a:pt x="234950" y="19050"/>
                </a:lnTo>
                <a:lnTo>
                  <a:pt x="266700" y="19050"/>
                </a:lnTo>
                <a:lnTo>
                  <a:pt x="298450" y="19050"/>
                </a:lnTo>
                <a:lnTo>
                  <a:pt x="336550" y="19050"/>
                </a:lnTo>
                <a:lnTo>
                  <a:pt x="368300" y="19050"/>
                </a:lnTo>
                <a:lnTo>
                  <a:pt x="406400" y="19050"/>
                </a:lnTo>
                <a:lnTo>
                  <a:pt x="444500" y="19050"/>
                </a:lnTo>
                <a:lnTo>
                  <a:pt x="488950" y="19050"/>
                </a:lnTo>
                <a:lnTo>
                  <a:pt x="527050" y="19050"/>
                </a:lnTo>
                <a:lnTo>
                  <a:pt x="571500" y="19050"/>
                </a:lnTo>
                <a:lnTo>
                  <a:pt x="615950" y="12700"/>
                </a:lnTo>
                <a:lnTo>
                  <a:pt x="660400" y="12700"/>
                </a:lnTo>
                <a:lnTo>
                  <a:pt x="711200" y="12700"/>
                </a:lnTo>
                <a:lnTo>
                  <a:pt x="755650" y="12700"/>
                </a:lnTo>
                <a:lnTo>
                  <a:pt x="806450" y="6350"/>
                </a:lnTo>
                <a:lnTo>
                  <a:pt x="857250" y="6350"/>
                </a:lnTo>
                <a:lnTo>
                  <a:pt x="914400" y="6350"/>
                </a:lnTo>
                <a:lnTo>
                  <a:pt x="965200" y="6350"/>
                </a:lnTo>
                <a:lnTo>
                  <a:pt x="1016000" y="6350"/>
                </a:lnTo>
                <a:lnTo>
                  <a:pt x="1066800" y="6350"/>
                </a:lnTo>
                <a:lnTo>
                  <a:pt x="1123950" y="6350"/>
                </a:lnTo>
                <a:lnTo>
                  <a:pt x="1174750" y="6350"/>
                </a:lnTo>
                <a:lnTo>
                  <a:pt x="1231900" y="6350"/>
                </a:lnTo>
                <a:lnTo>
                  <a:pt x="1289050" y="6350"/>
                </a:lnTo>
                <a:lnTo>
                  <a:pt x="1339850" y="6350"/>
                </a:lnTo>
                <a:lnTo>
                  <a:pt x="1397000" y="6350"/>
                </a:lnTo>
                <a:lnTo>
                  <a:pt x="1447800" y="6350"/>
                </a:lnTo>
                <a:lnTo>
                  <a:pt x="1498600" y="6350"/>
                </a:lnTo>
                <a:lnTo>
                  <a:pt x="1549400" y="6350"/>
                </a:lnTo>
                <a:lnTo>
                  <a:pt x="1600200" y="6350"/>
                </a:lnTo>
                <a:lnTo>
                  <a:pt x="1651000" y="6350"/>
                </a:lnTo>
                <a:lnTo>
                  <a:pt x="1695450" y="6350"/>
                </a:lnTo>
                <a:lnTo>
                  <a:pt x="1739900" y="12700"/>
                </a:lnTo>
                <a:lnTo>
                  <a:pt x="1778000" y="12700"/>
                </a:lnTo>
                <a:lnTo>
                  <a:pt x="1816100" y="12700"/>
                </a:lnTo>
                <a:lnTo>
                  <a:pt x="1854200" y="12700"/>
                </a:lnTo>
                <a:lnTo>
                  <a:pt x="1885950" y="12700"/>
                </a:lnTo>
                <a:lnTo>
                  <a:pt x="1911350" y="12700"/>
                </a:lnTo>
                <a:lnTo>
                  <a:pt x="1936750" y="12700"/>
                </a:lnTo>
                <a:lnTo>
                  <a:pt x="1955800" y="12700"/>
                </a:lnTo>
                <a:lnTo>
                  <a:pt x="1974850" y="12700"/>
                </a:lnTo>
                <a:lnTo>
                  <a:pt x="2000250" y="12700"/>
                </a:lnTo>
                <a:lnTo>
                  <a:pt x="20320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1" name="SMARTINK"/>
          <p:cNvSpPr/>
          <p:nvPr/>
        </p:nvSpPr>
        <p:spPr bwMode="auto">
          <a:xfrm>
            <a:off x="3831608" y="4541272"/>
            <a:ext cx="152401" cy="76201"/>
          </a:xfrm>
          <a:custGeom>
            <a:avLst/>
            <a:gdLst/>
            <a:ahLst/>
            <a:cxnLst/>
            <a:rect l="0" t="0" r="0" b="0"/>
            <a:pathLst>
              <a:path w="152401" h="762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76200"/>
                </a:lnTo>
                <a:lnTo>
                  <a:pt x="19050" y="44450"/>
                </a:lnTo>
                <a:lnTo>
                  <a:pt x="25400" y="31750"/>
                </a:lnTo>
                <a:lnTo>
                  <a:pt x="44450" y="44450"/>
                </a:lnTo>
                <a:lnTo>
                  <a:pt x="63500" y="31750"/>
                </a:lnTo>
                <a:lnTo>
                  <a:pt x="76200" y="25400"/>
                </a:lnTo>
                <a:lnTo>
                  <a:pt x="95250" y="31750"/>
                </a:lnTo>
                <a:lnTo>
                  <a:pt x="127000" y="57150"/>
                </a:lnTo>
                <a:lnTo>
                  <a:pt x="152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2" name="SMARTINK"/>
          <p:cNvSpPr/>
          <p:nvPr/>
        </p:nvSpPr>
        <p:spPr bwMode="auto">
          <a:xfrm>
            <a:off x="4003058" y="4560322"/>
            <a:ext cx="63501" cy="76201"/>
          </a:xfrm>
          <a:custGeom>
            <a:avLst/>
            <a:gdLst/>
            <a:ahLst/>
            <a:cxnLst/>
            <a:rect l="0" t="0" r="0" b="0"/>
            <a:pathLst>
              <a:path w="63501" h="76201">
                <a:moveTo>
                  <a:pt x="44450" y="0"/>
                </a:moveTo>
                <a:lnTo>
                  <a:pt x="19050" y="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19050" y="69850"/>
                </a:lnTo>
                <a:lnTo>
                  <a:pt x="31750" y="76200"/>
                </a:lnTo>
                <a:lnTo>
                  <a:pt x="50800" y="76200"/>
                </a:lnTo>
                <a:lnTo>
                  <a:pt x="63500" y="63500"/>
                </a:lnTo>
                <a:lnTo>
                  <a:pt x="50800" y="31750"/>
                </a:lnTo>
                <a:lnTo>
                  <a:pt x="31750" y="1270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3" name="SMARTINK"/>
          <p:cNvSpPr/>
          <p:nvPr/>
        </p:nvSpPr>
        <p:spPr bwMode="auto">
          <a:xfrm>
            <a:off x="4161808" y="4490472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6350" y="0"/>
                </a:move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19050" y="158750"/>
                </a:lnTo>
                <a:lnTo>
                  <a:pt x="31750" y="165100"/>
                </a:lnTo>
                <a:lnTo>
                  <a:pt x="63500" y="158750"/>
                </a:lnTo>
                <a:lnTo>
                  <a:pt x="88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4" name="SMARTINK"/>
          <p:cNvSpPr/>
          <p:nvPr/>
        </p:nvSpPr>
        <p:spPr bwMode="auto">
          <a:xfrm>
            <a:off x="4396758" y="4484122"/>
            <a:ext cx="158751" cy="152401"/>
          </a:xfrm>
          <a:custGeom>
            <a:avLst/>
            <a:gdLst/>
            <a:ahLst/>
            <a:cxnLst/>
            <a:rect l="0" t="0" r="0" b="0"/>
            <a:pathLst>
              <a:path w="158751" h="152401">
                <a:moveTo>
                  <a:pt x="254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0" y="152400"/>
                </a:lnTo>
                <a:lnTo>
                  <a:pt x="6350" y="133350"/>
                </a:lnTo>
                <a:lnTo>
                  <a:pt x="6350" y="114300"/>
                </a:lnTo>
                <a:lnTo>
                  <a:pt x="0" y="88900"/>
                </a:lnTo>
                <a:lnTo>
                  <a:pt x="0" y="57150"/>
                </a:lnTo>
                <a:lnTo>
                  <a:pt x="0" y="38100"/>
                </a:lnTo>
                <a:lnTo>
                  <a:pt x="1270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524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5" name="SMARTINK"/>
          <p:cNvSpPr/>
          <p:nvPr/>
        </p:nvSpPr>
        <p:spPr bwMode="auto">
          <a:xfrm>
            <a:off x="4390408" y="4553972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9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6" name="SMARTINK"/>
          <p:cNvSpPr/>
          <p:nvPr/>
        </p:nvSpPr>
        <p:spPr bwMode="auto">
          <a:xfrm>
            <a:off x="4504708" y="4642872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88900" y="25400"/>
                </a:lnTo>
                <a:lnTo>
                  <a:pt x="76200" y="44450"/>
                </a:lnTo>
                <a:lnTo>
                  <a:pt x="44450" y="76200"/>
                </a:lnTo>
                <a:lnTo>
                  <a:pt x="31750" y="88900"/>
                </a:lnTo>
                <a:lnTo>
                  <a:pt x="63500" y="95250"/>
                </a:lnTo>
                <a:lnTo>
                  <a:pt x="88900" y="88900"/>
                </a:lnTo>
                <a:lnTo>
                  <a:pt x="114300" y="76200"/>
                </a:lnTo>
                <a:lnTo>
                  <a:pt x="139700" y="76200"/>
                </a:lnTo>
                <a:lnTo>
                  <a:pt x="1651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7" name="SMARTINK"/>
          <p:cNvSpPr/>
          <p:nvPr/>
        </p:nvSpPr>
        <p:spPr bwMode="auto">
          <a:xfrm>
            <a:off x="3876058" y="4204722"/>
            <a:ext cx="158751" cy="95251"/>
          </a:xfrm>
          <a:custGeom>
            <a:avLst/>
            <a:gdLst/>
            <a:ahLst/>
            <a:cxnLst/>
            <a:rect l="0" t="0" r="0" b="0"/>
            <a:pathLst>
              <a:path w="158751" h="95251">
                <a:moveTo>
                  <a:pt x="0" y="12700"/>
                </a:moveTo>
                <a:lnTo>
                  <a:pt x="6350" y="0"/>
                </a:lnTo>
                <a:lnTo>
                  <a:pt x="1270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9050" y="76200"/>
                </a:lnTo>
                <a:lnTo>
                  <a:pt x="25400" y="50800"/>
                </a:lnTo>
                <a:lnTo>
                  <a:pt x="31750" y="38100"/>
                </a:lnTo>
                <a:lnTo>
                  <a:pt x="44450" y="50800"/>
                </a:lnTo>
                <a:lnTo>
                  <a:pt x="69850" y="31750"/>
                </a:lnTo>
                <a:lnTo>
                  <a:pt x="82550" y="25400"/>
                </a:lnTo>
                <a:lnTo>
                  <a:pt x="95250" y="31750"/>
                </a:lnTo>
                <a:lnTo>
                  <a:pt x="127000" y="57150"/>
                </a:lnTo>
                <a:lnTo>
                  <a:pt x="1587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8" name="SMARTINK"/>
          <p:cNvSpPr/>
          <p:nvPr/>
        </p:nvSpPr>
        <p:spPr bwMode="auto">
          <a:xfrm>
            <a:off x="4053858" y="4217422"/>
            <a:ext cx="76201" cy="82551"/>
          </a:xfrm>
          <a:custGeom>
            <a:avLst/>
            <a:gdLst/>
            <a:ahLst/>
            <a:cxnLst/>
            <a:rect l="0" t="0" r="0" b="0"/>
            <a:pathLst>
              <a:path w="76201" h="82551">
                <a:moveTo>
                  <a:pt x="57150" y="0"/>
                </a:move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82550"/>
                </a:lnTo>
                <a:lnTo>
                  <a:pt x="50800" y="76200"/>
                </a:lnTo>
                <a:lnTo>
                  <a:pt x="63500" y="69850"/>
                </a:lnTo>
                <a:lnTo>
                  <a:pt x="76200" y="57150"/>
                </a:lnTo>
                <a:lnTo>
                  <a:pt x="69850" y="44450"/>
                </a:lnTo>
                <a:lnTo>
                  <a:pt x="50800" y="1270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29" name="SMARTINK"/>
          <p:cNvSpPr/>
          <p:nvPr/>
        </p:nvSpPr>
        <p:spPr bwMode="auto">
          <a:xfrm>
            <a:off x="4149108" y="4096772"/>
            <a:ext cx="107951" cy="222251"/>
          </a:xfrm>
          <a:custGeom>
            <a:avLst/>
            <a:gdLst/>
            <a:ahLst/>
            <a:cxnLst/>
            <a:rect l="0" t="0" r="0" b="0"/>
            <a:pathLst>
              <a:path w="107951" h="2222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19050" y="184150"/>
                </a:lnTo>
                <a:lnTo>
                  <a:pt x="31750" y="203200"/>
                </a:lnTo>
                <a:lnTo>
                  <a:pt x="57150" y="215900"/>
                </a:lnTo>
                <a:lnTo>
                  <a:pt x="69850" y="222250"/>
                </a:lnTo>
                <a:lnTo>
                  <a:pt x="101600" y="222250"/>
                </a:lnTo>
                <a:lnTo>
                  <a:pt x="1079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0" name="SMARTINK"/>
          <p:cNvSpPr/>
          <p:nvPr/>
        </p:nvSpPr>
        <p:spPr bwMode="auto">
          <a:xfrm>
            <a:off x="4358658" y="4109472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44450" y="38100"/>
                </a:moveTo>
                <a:lnTo>
                  <a:pt x="50800" y="63500"/>
                </a:lnTo>
                <a:lnTo>
                  <a:pt x="44450" y="38100"/>
                </a:lnTo>
                <a:lnTo>
                  <a:pt x="38100" y="19050"/>
                </a:lnTo>
                <a:lnTo>
                  <a:pt x="25400" y="12700"/>
                </a:lnTo>
                <a:lnTo>
                  <a:pt x="635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2400"/>
                </a:lnTo>
                <a:lnTo>
                  <a:pt x="12700" y="165100"/>
                </a:lnTo>
                <a:lnTo>
                  <a:pt x="31750" y="171450"/>
                </a:lnTo>
                <a:lnTo>
                  <a:pt x="50800" y="165100"/>
                </a:lnTo>
                <a:lnTo>
                  <a:pt x="69850" y="146050"/>
                </a:lnTo>
                <a:lnTo>
                  <a:pt x="88900" y="114300"/>
                </a:lnTo>
                <a:lnTo>
                  <a:pt x="95250" y="88900"/>
                </a:lnTo>
                <a:lnTo>
                  <a:pt x="101600" y="63500"/>
                </a:lnTo>
                <a:lnTo>
                  <a:pt x="101600" y="31750"/>
                </a:lnTo>
                <a:lnTo>
                  <a:pt x="101600" y="12700"/>
                </a:lnTo>
                <a:lnTo>
                  <a:pt x="95250" y="0"/>
                </a:lnTo>
                <a:lnTo>
                  <a:pt x="76200" y="31750"/>
                </a:lnTo>
                <a:lnTo>
                  <a:pt x="76200" y="57150"/>
                </a:lnTo>
                <a:lnTo>
                  <a:pt x="76200" y="82550"/>
                </a:lnTo>
                <a:lnTo>
                  <a:pt x="82550" y="107950"/>
                </a:lnTo>
                <a:lnTo>
                  <a:pt x="88900" y="133350"/>
                </a:lnTo>
                <a:lnTo>
                  <a:pt x="107950" y="165100"/>
                </a:lnTo>
                <a:lnTo>
                  <a:pt x="114300" y="177800"/>
                </a:lnTo>
                <a:lnTo>
                  <a:pt x="146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1" name="SMARTINK"/>
          <p:cNvSpPr/>
          <p:nvPr/>
        </p:nvSpPr>
        <p:spPr bwMode="auto">
          <a:xfrm>
            <a:off x="4568208" y="4103122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44450" y="12700"/>
                </a:moveTo>
                <a:lnTo>
                  <a:pt x="31750" y="31750"/>
                </a:lnTo>
                <a:lnTo>
                  <a:pt x="31750" y="57150"/>
                </a:lnTo>
                <a:lnTo>
                  <a:pt x="31750" y="76200"/>
                </a:lnTo>
                <a:lnTo>
                  <a:pt x="25400" y="101600"/>
                </a:lnTo>
                <a:lnTo>
                  <a:pt x="25400" y="120650"/>
                </a:lnTo>
                <a:lnTo>
                  <a:pt x="25400" y="152400"/>
                </a:lnTo>
                <a:lnTo>
                  <a:pt x="19050" y="177800"/>
                </a:lnTo>
                <a:lnTo>
                  <a:pt x="19050" y="152400"/>
                </a:lnTo>
                <a:lnTo>
                  <a:pt x="19050" y="127000"/>
                </a:lnTo>
                <a:lnTo>
                  <a:pt x="12700" y="101600"/>
                </a:lnTo>
                <a:lnTo>
                  <a:pt x="6350" y="69850"/>
                </a:lnTo>
                <a:lnTo>
                  <a:pt x="0" y="44450"/>
                </a:lnTo>
                <a:lnTo>
                  <a:pt x="0" y="25400"/>
                </a:lnTo>
                <a:lnTo>
                  <a:pt x="19050" y="12700"/>
                </a:lnTo>
                <a:lnTo>
                  <a:pt x="44450" y="12700"/>
                </a:lnTo>
                <a:lnTo>
                  <a:pt x="6350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2" name="SMARTINK"/>
          <p:cNvSpPr/>
          <p:nvPr/>
        </p:nvSpPr>
        <p:spPr bwMode="auto">
          <a:xfrm>
            <a:off x="4574558" y="4204722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3" name="SMARTINK"/>
          <p:cNvSpPr/>
          <p:nvPr/>
        </p:nvSpPr>
        <p:spPr bwMode="auto">
          <a:xfrm>
            <a:off x="4682508" y="4242822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0" y="0"/>
                </a:moveTo>
                <a:lnTo>
                  <a:pt x="25400" y="6350"/>
                </a:lnTo>
                <a:lnTo>
                  <a:pt x="38100" y="12700"/>
                </a:lnTo>
                <a:lnTo>
                  <a:pt x="50800" y="25400"/>
                </a:lnTo>
                <a:lnTo>
                  <a:pt x="44450" y="38100"/>
                </a:lnTo>
                <a:lnTo>
                  <a:pt x="38100" y="50800"/>
                </a:lnTo>
                <a:lnTo>
                  <a:pt x="63500" y="63500"/>
                </a:lnTo>
                <a:lnTo>
                  <a:pt x="82550" y="76200"/>
                </a:lnTo>
                <a:lnTo>
                  <a:pt x="88900" y="88900"/>
                </a:lnTo>
                <a:lnTo>
                  <a:pt x="76200" y="120650"/>
                </a:lnTo>
                <a:lnTo>
                  <a:pt x="50800" y="139700"/>
                </a:lnTo>
                <a:lnTo>
                  <a:pt x="25400" y="1587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4" name="SMARTINK"/>
          <p:cNvSpPr/>
          <p:nvPr/>
        </p:nvSpPr>
        <p:spPr bwMode="auto">
          <a:xfrm>
            <a:off x="3412508" y="4509522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6350" y="25400"/>
                </a:moveTo>
                <a:lnTo>
                  <a:pt x="12700" y="12700"/>
                </a:lnTo>
                <a:lnTo>
                  <a:pt x="31750" y="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95250" y="38100"/>
                </a:lnTo>
                <a:lnTo>
                  <a:pt x="76200" y="63500"/>
                </a:lnTo>
                <a:lnTo>
                  <a:pt x="107950" y="76200"/>
                </a:lnTo>
                <a:lnTo>
                  <a:pt x="120650" y="82550"/>
                </a:lnTo>
                <a:lnTo>
                  <a:pt x="133350" y="101600"/>
                </a:lnTo>
                <a:lnTo>
                  <a:pt x="127000" y="127000"/>
                </a:lnTo>
                <a:lnTo>
                  <a:pt x="101600" y="146050"/>
                </a:lnTo>
                <a:lnTo>
                  <a:pt x="76200" y="158750"/>
                </a:lnTo>
                <a:lnTo>
                  <a:pt x="50800" y="165100"/>
                </a:lnTo>
                <a:lnTo>
                  <a:pt x="1905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35" name="SMARTINK"/>
          <p:cNvSpPr/>
          <p:nvPr/>
        </p:nvSpPr>
        <p:spPr bwMode="auto">
          <a:xfrm>
            <a:off x="3425208" y="4122172"/>
            <a:ext cx="177801" cy="190501"/>
          </a:xfrm>
          <a:custGeom>
            <a:avLst/>
            <a:gdLst/>
            <a:ahLst/>
            <a:cxnLst/>
            <a:rect l="0" t="0" r="0" b="0"/>
            <a:pathLst>
              <a:path w="177801" h="190501">
                <a:moveTo>
                  <a:pt x="12700" y="50800"/>
                </a:moveTo>
                <a:lnTo>
                  <a:pt x="0" y="44450"/>
                </a:lnTo>
                <a:lnTo>
                  <a:pt x="6350" y="19050"/>
                </a:lnTo>
                <a:lnTo>
                  <a:pt x="19050" y="6350"/>
                </a:lnTo>
                <a:lnTo>
                  <a:pt x="31750" y="0"/>
                </a:lnTo>
                <a:lnTo>
                  <a:pt x="69850" y="6350"/>
                </a:lnTo>
                <a:lnTo>
                  <a:pt x="82550" y="19050"/>
                </a:lnTo>
                <a:lnTo>
                  <a:pt x="88900" y="38100"/>
                </a:lnTo>
                <a:lnTo>
                  <a:pt x="88900" y="63500"/>
                </a:lnTo>
                <a:lnTo>
                  <a:pt x="76200" y="88900"/>
                </a:lnTo>
                <a:lnTo>
                  <a:pt x="63500" y="114300"/>
                </a:lnTo>
                <a:lnTo>
                  <a:pt x="44450" y="146050"/>
                </a:lnTo>
                <a:lnTo>
                  <a:pt x="19050" y="171450"/>
                </a:lnTo>
                <a:lnTo>
                  <a:pt x="12700" y="184150"/>
                </a:lnTo>
                <a:lnTo>
                  <a:pt x="31750" y="190500"/>
                </a:lnTo>
                <a:lnTo>
                  <a:pt x="57150" y="184150"/>
                </a:lnTo>
                <a:lnTo>
                  <a:pt x="82550" y="177800"/>
                </a:lnTo>
                <a:lnTo>
                  <a:pt x="114300" y="171450"/>
                </a:lnTo>
                <a:lnTo>
                  <a:pt x="146050" y="171450"/>
                </a:lnTo>
                <a:lnTo>
                  <a:pt x="165100" y="171450"/>
                </a:lnTo>
                <a:lnTo>
                  <a:pt x="1778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0" name="SMARTINK"/>
          <p:cNvSpPr/>
          <p:nvPr/>
        </p:nvSpPr>
        <p:spPr bwMode="auto">
          <a:xfrm>
            <a:off x="3939558" y="4471422"/>
            <a:ext cx="654051" cy="298451"/>
          </a:xfrm>
          <a:custGeom>
            <a:avLst/>
            <a:gdLst/>
            <a:ahLst/>
            <a:cxnLst/>
            <a:rect l="0" t="0" r="0" b="0"/>
            <a:pathLst>
              <a:path w="654051" h="298451">
                <a:moveTo>
                  <a:pt x="654050" y="0"/>
                </a:moveTo>
                <a:lnTo>
                  <a:pt x="635000" y="0"/>
                </a:lnTo>
                <a:lnTo>
                  <a:pt x="609600" y="12700"/>
                </a:lnTo>
                <a:lnTo>
                  <a:pt x="596900" y="19050"/>
                </a:lnTo>
                <a:lnTo>
                  <a:pt x="577850" y="25400"/>
                </a:lnTo>
                <a:lnTo>
                  <a:pt x="558800" y="38100"/>
                </a:lnTo>
                <a:lnTo>
                  <a:pt x="533400" y="44450"/>
                </a:lnTo>
                <a:lnTo>
                  <a:pt x="508000" y="57150"/>
                </a:lnTo>
                <a:lnTo>
                  <a:pt x="476250" y="69850"/>
                </a:lnTo>
                <a:lnTo>
                  <a:pt x="444500" y="88900"/>
                </a:lnTo>
                <a:lnTo>
                  <a:pt x="406400" y="101600"/>
                </a:lnTo>
                <a:lnTo>
                  <a:pt x="374650" y="120650"/>
                </a:lnTo>
                <a:lnTo>
                  <a:pt x="336550" y="133350"/>
                </a:lnTo>
                <a:lnTo>
                  <a:pt x="298450" y="152400"/>
                </a:lnTo>
                <a:lnTo>
                  <a:pt x="266700" y="165100"/>
                </a:lnTo>
                <a:lnTo>
                  <a:pt x="228600" y="184150"/>
                </a:lnTo>
                <a:lnTo>
                  <a:pt x="196850" y="196850"/>
                </a:lnTo>
                <a:lnTo>
                  <a:pt x="165100" y="215900"/>
                </a:lnTo>
                <a:lnTo>
                  <a:pt x="133350" y="228600"/>
                </a:lnTo>
                <a:lnTo>
                  <a:pt x="107950" y="241300"/>
                </a:lnTo>
                <a:lnTo>
                  <a:pt x="88900" y="254000"/>
                </a:lnTo>
                <a:lnTo>
                  <a:pt x="69850" y="260350"/>
                </a:lnTo>
                <a:lnTo>
                  <a:pt x="50800" y="273050"/>
                </a:lnTo>
                <a:lnTo>
                  <a:pt x="25400" y="285750"/>
                </a:lnTo>
                <a:lnTo>
                  <a:pt x="0" y="298450"/>
                </a:lnTo>
                <a:lnTo>
                  <a:pt x="12700" y="292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1" name="SMARTINK"/>
          <p:cNvSpPr/>
          <p:nvPr/>
        </p:nvSpPr>
        <p:spPr bwMode="auto">
          <a:xfrm>
            <a:off x="1234458" y="4134872"/>
            <a:ext cx="825501" cy="514351"/>
          </a:xfrm>
          <a:custGeom>
            <a:avLst/>
            <a:gdLst/>
            <a:ahLst/>
            <a:cxnLst/>
            <a:rect l="0" t="0" r="0" b="0"/>
            <a:pathLst>
              <a:path w="825501" h="514351">
                <a:moveTo>
                  <a:pt x="806450" y="31750"/>
                </a:moveTo>
                <a:lnTo>
                  <a:pt x="825500" y="0"/>
                </a:lnTo>
                <a:lnTo>
                  <a:pt x="793750" y="25400"/>
                </a:lnTo>
                <a:lnTo>
                  <a:pt x="781050" y="31750"/>
                </a:lnTo>
                <a:lnTo>
                  <a:pt x="755650" y="44450"/>
                </a:lnTo>
                <a:lnTo>
                  <a:pt x="730250" y="63500"/>
                </a:lnTo>
                <a:lnTo>
                  <a:pt x="704850" y="76200"/>
                </a:lnTo>
                <a:lnTo>
                  <a:pt x="673100" y="95250"/>
                </a:lnTo>
                <a:lnTo>
                  <a:pt x="635000" y="120650"/>
                </a:lnTo>
                <a:lnTo>
                  <a:pt x="596900" y="146050"/>
                </a:lnTo>
                <a:lnTo>
                  <a:pt x="552450" y="171450"/>
                </a:lnTo>
                <a:lnTo>
                  <a:pt x="508000" y="196850"/>
                </a:lnTo>
                <a:lnTo>
                  <a:pt x="463550" y="228600"/>
                </a:lnTo>
                <a:lnTo>
                  <a:pt x="419100" y="254000"/>
                </a:lnTo>
                <a:lnTo>
                  <a:pt x="368300" y="285750"/>
                </a:lnTo>
                <a:lnTo>
                  <a:pt x="323850" y="311150"/>
                </a:lnTo>
                <a:lnTo>
                  <a:pt x="285750" y="336550"/>
                </a:lnTo>
                <a:lnTo>
                  <a:pt x="247650" y="361950"/>
                </a:lnTo>
                <a:lnTo>
                  <a:pt x="209550" y="387350"/>
                </a:lnTo>
                <a:lnTo>
                  <a:pt x="177800" y="406400"/>
                </a:lnTo>
                <a:lnTo>
                  <a:pt x="146050" y="425450"/>
                </a:lnTo>
                <a:lnTo>
                  <a:pt x="114300" y="444500"/>
                </a:lnTo>
                <a:lnTo>
                  <a:pt x="88900" y="457200"/>
                </a:lnTo>
                <a:lnTo>
                  <a:pt x="69850" y="476250"/>
                </a:lnTo>
                <a:lnTo>
                  <a:pt x="50800" y="488950"/>
                </a:lnTo>
                <a:lnTo>
                  <a:pt x="19050" y="501650"/>
                </a:lnTo>
                <a:lnTo>
                  <a:pt x="6350" y="514350"/>
                </a:lnTo>
                <a:lnTo>
                  <a:pt x="0" y="514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2" name="SMARTINK"/>
          <p:cNvSpPr/>
          <p:nvPr/>
        </p:nvSpPr>
        <p:spPr bwMode="auto">
          <a:xfrm>
            <a:off x="5247658" y="4293622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6350"/>
                </a:moveTo>
                <a:lnTo>
                  <a:pt x="38100" y="6350"/>
                </a:lnTo>
                <a:lnTo>
                  <a:pt x="63500" y="635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3" name="SMARTINK"/>
          <p:cNvSpPr/>
          <p:nvPr/>
        </p:nvSpPr>
        <p:spPr bwMode="auto">
          <a:xfrm>
            <a:off x="5228608" y="4407922"/>
            <a:ext cx="203201" cy="19051"/>
          </a:xfrm>
          <a:custGeom>
            <a:avLst/>
            <a:gdLst/>
            <a:ahLst/>
            <a:cxnLst/>
            <a:rect l="0" t="0" r="0" b="0"/>
            <a:pathLst>
              <a:path w="203201" h="19051">
                <a:moveTo>
                  <a:pt x="0" y="6350"/>
                </a:moveTo>
                <a:lnTo>
                  <a:pt x="25400" y="19050"/>
                </a:lnTo>
                <a:lnTo>
                  <a:pt x="50800" y="19050"/>
                </a:lnTo>
                <a:lnTo>
                  <a:pt x="76200" y="1905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2400" y="6350"/>
                </a:lnTo>
                <a:lnTo>
                  <a:pt x="177800" y="635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4" name="SMARTINK"/>
          <p:cNvSpPr/>
          <p:nvPr/>
        </p:nvSpPr>
        <p:spPr bwMode="auto">
          <a:xfrm>
            <a:off x="5774708" y="4153922"/>
            <a:ext cx="222251" cy="247651"/>
          </a:xfrm>
          <a:custGeom>
            <a:avLst/>
            <a:gdLst/>
            <a:ahLst/>
            <a:cxnLst/>
            <a:rect l="0" t="0" r="0" b="0"/>
            <a:pathLst>
              <a:path w="222251" h="247651">
                <a:moveTo>
                  <a:pt x="0" y="38100"/>
                </a:moveTo>
                <a:lnTo>
                  <a:pt x="6350" y="19050"/>
                </a:ln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6350"/>
                </a:lnTo>
                <a:lnTo>
                  <a:pt x="127000" y="19050"/>
                </a:lnTo>
                <a:lnTo>
                  <a:pt x="152400" y="38100"/>
                </a:lnTo>
                <a:lnTo>
                  <a:pt x="158750" y="57150"/>
                </a:lnTo>
                <a:lnTo>
                  <a:pt x="158750" y="88900"/>
                </a:lnTo>
                <a:lnTo>
                  <a:pt x="146050" y="114300"/>
                </a:lnTo>
                <a:lnTo>
                  <a:pt x="127000" y="139700"/>
                </a:lnTo>
                <a:lnTo>
                  <a:pt x="107950" y="165100"/>
                </a:lnTo>
                <a:lnTo>
                  <a:pt x="82550" y="190500"/>
                </a:lnTo>
                <a:lnTo>
                  <a:pt x="57150" y="209550"/>
                </a:lnTo>
                <a:lnTo>
                  <a:pt x="31750" y="228600"/>
                </a:lnTo>
                <a:lnTo>
                  <a:pt x="6350" y="247650"/>
                </a:lnTo>
                <a:lnTo>
                  <a:pt x="31750" y="234950"/>
                </a:lnTo>
                <a:lnTo>
                  <a:pt x="50800" y="228600"/>
                </a:lnTo>
                <a:lnTo>
                  <a:pt x="82550" y="222250"/>
                </a:lnTo>
                <a:lnTo>
                  <a:pt x="107950" y="222250"/>
                </a:lnTo>
                <a:lnTo>
                  <a:pt x="133350" y="215900"/>
                </a:lnTo>
                <a:lnTo>
                  <a:pt x="158750" y="209550"/>
                </a:lnTo>
                <a:lnTo>
                  <a:pt x="184150" y="203200"/>
                </a:lnTo>
                <a:lnTo>
                  <a:pt x="215900" y="203200"/>
                </a:lnTo>
                <a:lnTo>
                  <a:pt x="2222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5" name="SMARTINK"/>
          <p:cNvSpPr/>
          <p:nvPr/>
        </p:nvSpPr>
        <p:spPr bwMode="auto">
          <a:xfrm>
            <a:off x="6416058" y="4198372"/>
            <a:ext cx="311151" cy="114301"/>
          </a:xfrm>
          <a:custGeom>
            <a:avLst/>
            <a:gdLst/>
            <a:ahLst/>
            <a:cxnLst/>
            <a:rect l="0" t="0" r="0" b="0"/>
            <a:pathLst>
              <a:path w="311151" h="11430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25400" y="44450"/>
                </a:lnTo>
                <a:lnTo>
                  <a:pt x="31750" y="69850"/>
                </a:lnTo>
                <a:lnTo>
                  <a:pt x="31750" y="88900"/>
                </a:lnTo>
                <a:lnTo>
                  <a:pt x="19050" y="114300"/>
                </a:lnTo>
                <a:lnTo>
                  <a:pt x="25400" y="95250"/>
                </a:lnTo>
                <a:lnTo>
                  <a:pt x="38100" y="63500"/>
                </a:lnTo>
                <a:lnTo>
                  <a:pt x="50800" y="38100"/>
                </a:lnTo>
                <a:lnTo>
                  <a:pt x="63500" y="44450"/>
                </a:lnTo>
                <a:lnTo>
                  <a:pt x="76200" y="76200"/>
                </a:lnTo>
                <a:lnTo>
                  <a:pt x="88900" y="82550"/>
                </a:lnTo>
                <a:lnTo>
                  <a:pt x="101600" y="50800"/>
                </a:lnTo>
                <a:lnTo>
                  <a:pt x="107950" y="38100"/>
                </a:lnTo>
                <a:lnTo>
                  <a:pt x="120650" y="31750"/>
                </a:lnTo>
                <a:lnTo>
                  <a:pt x="133350" y="38100"/>
                </a:lnTo>
                <a:lnTo>
                  <a:pt x="152400" y="50800"/>
                </a:lnTo>
                <a:lnTo>
                  <a:pt x="165100" y="63500"/>
                </a:lnTo>
                <a:lnTo>
                  <a:pt x="196850" y="82550"/>
                </a:lnTo>
                <a:lnTo>
                  <a:pt x="228600" y="76200"/>
                </a:lnTo>
                <a:lnTo>
                  <a:pt x="247650" y="63500"/>
                </a:lnTo>
                <a:lnTo>
                  <a:pt x="266700" y="44450"/>
                </a:lnTo>
                <a:lnTo>
                  <a:pt x="273050" y="31750"/>
                </a:lnTo>
                <a:lnTo>
                  <a:pt x="266700" y="12700"/>
                </a:lnTo>
                <a:lnTo>
                  <a:pt x="254000" y="19050"/>
                </a:lnTo>
                <a:lnTo>
                  <a:pt x="241300" y="38100"/>
                </a:lnTo>
                <a:lnTo>
                  <a:pt x="234950" y="57150"/>
                </a:lnTo>
                <a:lnTo>
                  <a:pt x="241300" y="69850"/>
                </a:lnTo>
                <a:lnTo>
                  <a:pt x="247650" y="82550"/>
                </a:lnTo>
                <a:lnTo>
                  <a:pt x="254000" y="95250"/>
                </a:lnTo>
                <a:lnTo>
                  <a:pt x="279400" y="107950"/>
                </a:lnTo>
                <a:lnTo>
                  <a:pt x="298450" y="101600"/>
                </a:lnTo>
                <a:lnTo>
                  <a:pt x="311150" y="95250"/>
                </a:lnTo>
                <a:lnTo>
                  <a:pt x="311150" y="76200"/>
                </a:lnTo>
                <a:lnTo>
                  <a:pt x="298450" y="57150"/>
                </a:lnTo>
                <a:lnTo>
                  <a:pt x="273050" y="25400"/>
                </a:lnTo>
                <a:lnTo>
                  <a:pt x="273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6" name="SMARTINK"/>
          <p:cNvSpPr/>
          <p:nvPr/>
        </p:nvSpPr>
        <p:spPr bwMode="auto">
          <a:xfrm>
            <a:off x="6778008" y="4052322"/>
            <a:ext cx="133351" cy="285751"/>
          </a:xfrm>
          <a:custGeom>
            <a:avLst/>
            <a:gdLst/>
            <a:ahLst/>
            <a:cxnLst/>
            <a:rect l="0" t="0" r="0" b="0"/>
            <a:pathLst>
              <a:path w="133351" h="285751">
                <a:moveTo>
                  <a:pt x="19050" y="0"/>
                </a:moveTo>
                <a:lnTo>
                  <a:pt x="6350" y="635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71450"/>
                </a:lnTo>
                <a:lnTo>
                  <a:pt x="12700" y="203200"/>
                </a:lnTo>
                <a:lnTo>
                  <a:pt x="25400" y="222250"/>
                </a:lnTo>
                <a:lnTo>
                  <a:pt x="50800" y="254000"/>
                </a:lnTo>
                <a:lnTo>
                  <a:pt x="76200" y="273050"/>
                </a:lnTo>
                <a:lnTo>
                  <a:pt x="95250" y="279400"/>
                </a:lnTo>
                <a:lnTo>
                  <a:pt x="127000" y="279400"/>
                </a:lnTo>
                <a:lnTo>
                  <a:pt x="1333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7" name="SMARTINK"/>
          <p:cNvSpPr/>
          <p:nvPr/>
        </p:nvSpPr>
        <p:spPr bwMode="auto">
          <a:xfrm>
            <a:off x="7108208" y="4077722"/>
            <a:ext cx="209551" cy="222251"/>
          </a:xfrm>
          <a:custGeom>
            <a:avLst/>
            <a:gdLst/>
            <a:ahLst/>
            <a:cxnLst/>
            <a:rect l="0" t="0" r="0" b="0"/>
            <a:pathLst>
              <a:path w="209551" h="222251">
                <a:moveTo>
                  <a:pt x="76200" y="31750"/>
                </a:moveTo>
                <a:lnTo>
                  <a:pt x="76200" y="12700"/>
                </a:lnTo>
                <a:lnTo>
                  <a:pt x="69850" y="0"/>
                </a:lnTo>
                <a:lnTo>
                  <a:pt x="50800" y="0"/>
                </a:lnTo>
                <a:lnTo>
                  <a:pt x="38100" y="12700"/>
                </a:lnTo>
                <a:lnTo>
                  <a:pt x="25400" y="317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77800"/>
                </a:lnTo>
                <a:lnTo>
                  <a:pt x="12700" y="196850"/>
                </a:lnTo>
                <a:lnTo>
                  <a:pt x="25400" y="203200"/>
                </a:lnTo>
                <a:lnTo>
                  <a:pt x="38100" y="209550"/>
                </a:lnTo>
                <a:lnTo>
                  <a:pt x="57150" y="209550"/>
                </a:lnTo>
                <a:lnTo>
                  <a:pt x="82550" y="196850"/>
                </a:lnTo>
                <a:lnTo>
                  <a:pt x="114300" y="171450"/>
                </a:lnTo>
                <a:lnTo>
                  <a:pt x="133350" y="146050"/>
                </a:lnTo>
                <a:lnTo>
                  <a:pt x="139700" y="127000"/>
                </a:lnTo>
                <a:lnTo>
                  <a:pt x="146050" y="114300"/>
                </a:lnTo>
                <a:lnTo>
                  <a:pt x="152400" y="95250"/>
                </a:lnTo>
                <a:lnTo>
                  <a:pt x="158750" y="76200"/>
                </a:lnTo>
                <a:lnTo>
                  <a:pt x="165100" y="57150"/>
                </a:lnTo>
                <a:lnTo>
                  <a:pt x="165100" y="25400"/>
                </a:lnTo>
                <a:lnTo>
                  <a:pt x="165100" y="6350"/>
                </a:lnTo>
                <a:lnTo>
                  <a:pt x="146050" y="6350"/>
                </a:lnTo>
                <a:lnTo>
                  <a:pt x="139700" y="25400"/>
                </a:lnTo>
                <a:lnTo>
                  <a:pt x="133350" y="50800"/>
                </a:lnTo>
                <a:lnTo>
                  <a:pt x="133350" y="82550"/>
                </a:lnTo>
                <a:lnTo>
                  <a:pt x="133350" y="114300"/>
                </a:lnTo>
                <a:lnTo>
                  <a:pt x="139700" y="146050"/>
                </a:lnTo>
                <a:lnTo>
                  <a:pt x="146050" y="171450"/>
                </a:lnTo>
                <a:lnTo>
                  <a:pt x="152400" y="196850"/>
                </a:lnTo>
                <a:lnTo>
                  <a:pt x="171450" y="215900"/>
                </a:lnTo>
                <a:lnTo>
                  <a:pt x="2095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8" name="SMARTINK"/>
          <p:cNvSpPr/>
          <p:nvPr/>
        </p:nvSpPr>
        <p:spPr bwMode="auto">
          <a:xfrm>
            <a:off x="7374908" y="4014222"/>
            <a:ext cx="158751" cy="266701"/>
          </a:xfrm>
          <a:custGeom>
            <a:avLst/>
            <a:gdLst/>
            <a:ahLst/>
            <a:cxnLst/>
            <a:rect l="0" t="0" r="0" b="0"/>
            <a:pathLst>
              <a:path w="158751" h="266701">
                <a:moveTo>
                  <a:pt x="25400" y="38100"/>
                </a:moveTo>
                <a:lnTo>
                  <a:pt x="25400" y="57150"/>
                </a:lnTo>
                <a:lnTo>
                  <a:pt x="25400" y="82550"/>
                </a:lnTo>
                <a:lnTo>
                  <a:pt x="25400" y="107950"/>
                </a:lnTo>
                <a:lnTo>
                  <a:pt x="25400" y="127000"/>
                </a:lnTo>
                <a:lnTo>
                  <a:pt x="25400" y="146050"/>
                </a:lnTo>
                <a:lnTo>
                  <a:pt x="25400" y="165100"/>
                </a:lnTo>
                <a:lnTo>
                  <a:pt x="25400" y="1968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12700" y="241300"/>
                </a:lnTo>
                <a:lnTo>
                  <a:pt x="6350" y="209550"/>
                </a:lnTo>
                <a:lnTo>
                  <a:pt x="6350" y="190500"/>
                </a:lnTo>
                <a:lnTo>
                  <a:pt x="6350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0" y="114300"/>
                </a:lnTo>
                <a:lnTo>
                  <a:pt x="0" y="95250"/>
                </a:lnTo>
                <a:lnTo>
                  <a:pt x="0" y="69850"/>
                </a:lnTo>
                <a:lnTo>
                  <a:pt x="0" y="38100"/>
                </a:lnTo>
                <a:lnTo>
                  <a:pt x="6350" y="19050"/>
                </a:lnTo>
                <a:lnTo>
                  <a:pt x="2540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58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49" name="SMARTINK"/>
          <p:cNvSpPr/>
          <p:nvPr/>
        </p:nvSpPr>
        <p:spPr bwMode="auto">
          <a:xfrm>
            <a:off x="7336808" y="4147572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101600" y="0"/>
                </a:lnTo>
                <a:lnTo>
                  <a:pt x="133350" y="0"/>
                </a:lnTo>
                <a:lnTo>
                  <a:pt x="165100" y="0"/>
                </a:lnTo>
                <a:lnTo>
                  <a:pt x="1968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0" name="SMARTINK"/>
          <p:cNvSpPr/>
          <p:nvPr/>
        </p:nvSpPr>
        <p:spPr bwMode="auto">
          <a:xfrm>
            <a:off x="7425708" y="4274572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25400" y="0"/>
                </a:moveTo>
                <a:lnTo>
                  <a:pt x="5080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20650" y="12700"/>
                </a:lnTo>
                <a:lnTo>
                  <a:pt x="127000" y="25400"/>
                </a:lnTo>
                <a:lnTo>
                  <a:pt x="120650" y="38100"/>
                </a:lnTo>
                <a:lnTo>
                  <a:pt x="107950" y="50800"/>
                </a:lnTo>
                <a:lnTo>
                  <a:pt x="95250" y="57150"/>
                </a:lnTo>
                <a:lnTo>
                  <a:pt x="88900" y="69850"/>
                </a:lnTo>
                <a:lnTo>
                  <a:pt x="101600" y="82550"/>
                </a:lnTo>
                <a:lnTo>
                  <a:pt x="133350" y="107950"/>
                </a:lnTo>
                <a:lnTo>
                  <a:pt x="139700" y="120650"/>
                </a:lnTo>
                <a:lnTo>
                  <a:pt x="146050" y="133350"/>
                </a:lnTo>
                <a:lnTo>
                  <a:pt x="152400" y="152400"/>
                </a:lnTo>
                <a:lnTo>
                  <a:pt x="146050" y="165100"/>
                </a:lnTo>
                <a:lnTo>
                  <a:pt x="127000" y="177800"/>
                </a:lnTo>
                <a:lnTo>
                  <a:pt x="101600" y="184150"/>
                </a:lnTo>
                <a:lnTo>
                  <a:pt x="69850" y="196850"/>
                </a:lnTo>
                <a:lnTo>
                  <a:pt x="38100" y="196850"/>
                </a:lnTo>
                <a:lnTo>
                  <a:pt x="6350" y="1968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1" name="SMARTINK"/>
          <p:cNvSpPr/>
          <p:nvPr/>
        </p:nvSpPr>
        <p:spPr bwMode="auto">
          <a:xfrm>
            <a:off x="6028708" y="4319022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6350" y="19050"/>
                </a:moveTo>
                <a:lnTo>
                  <a:pt x="12700" y="0"/>
                </a:lnTo>
                <a:lnTo>
                  <a:pt x="0" y="1905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2" name="SMARTINK"/>
          <p:cNvSpPr/>
          <p:nvPr/>
        </p:nvSpPr>
        <p:spPr bwMode="auto">
          <a:xfrm>
            <a:off x="6047758" y="4134872"/>
            <a:ext cx="88901" cy="209551"/>
          </a:xfrm>
          <a:custGeom>
            <a:avLst/>
            <a:gdLst/>
            <a:ahLst/>
            <a:cxnLst/>
            <a:rect l="0" t="0" r="0" b="0"/>
            <a:pathLst>
              <a:path w="88901" h="209551">
                <a:moveTo>
                  <a:pt x="57150" y="2540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31750"/>
                </a:lnTo>
                <a:lnTo>
                  <a:pt x="12700" y="508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6350" y="203200"/>
                </a:lnTo>
                <a:lnTo>
                  <a:pt x="19050" y="209550"/>
                </a:lnTo>
                <a:lnTo>
                  <a:pt x="44450" y="209550"/>
                </a:lnTo>
                <a:lnTo>
                  <a:pt x="57150" y="196850"/>
                </a:lnTo>
                <a:lnTo>
                  <a:pt x="69850" y="177800"/>
                </a:lnTo>
                <a:lnTo>
                  <a:pt x="76200" y="158750"/>
                </a:lnTo>
                <a:lnTo>
                  <a:pt x="82550" y="133350"/>
                </a:lnTo>
                <a:lnTo>
                  <a:pt x="88900" y="107950"/>
                </a:lnTo>
                <a:lnTo>
                  <a:pt x="88900" y="82550"/>
                </a:lnTo>
                <a:lnTo>
                  <a:pt x="88900" y="57150"/>
                </a:lnTo>
                <a:lnTo>
                  <a:pt x="82550" y="2540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3" name="SMARTINK"/>
          <p:cNvSpPr/>
          <p:nvPr/>
        </p:nvSpPr>
        <p:spPr bwMode="auto">
          <a:xfrm>
            <a:off x="6162058" y="4109472"/>
            <a:ext cx="158751" cy="228601"/>
          </a:xfrm>
          <a:custGeom>
            <a:avLst/>
            <a:gdLst/>
            <a:ahLst/>
            <a:cxnLst/>
            <a:rect l="0" t="0" r="0" b="0"/>
            <a:pathLst>
              <a:path w="158751" h="228601">
                <a:moveTo>
                  <a:pt x="25400" y="25400"/>
                </a:moveTo>
                <a:lnTo>
                  <a:pt x="19050" y="1270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19050" y="190500"/>
                </a:lnTo>
                <a:lnTo>
                  <a:pt x="38100" y="215900"/>
                </a:lnTo>
                <a:lnTo>
                  <a:pt x="57150" y="222250"/>
                </a:lnTo>
                <a:lnTo>
                  <a:pt x="76200" y="228600"/>
                </a:lnTo>
                <a:lnTo>
                  <a:pt x="95250" y="222250"/>
                </a:lnTo>
                <a:lnTo>
                  <a:pt x="114300" y="215900"/>
                </a:lnTo>
                <a:lnTo>
                  <a:pt x="133350" y="203200"/>
                </a:lnTo>
                <a:lnTo>
                  <a:pt x="146050" y="177800"/>
                </a:lnTo>
                <a:lnTo>
                  <a:pt x="152400" y="152400"/>
                </a:lnTo>
                <a:lnTo>
                  <a:pt x="158750" y="139700"/>
                </a:lnTo>
                <a:lnTo>
                  <a:pt x="158750" y="120650"/>
                </a:lnTo>
                <a:lnTo>
                  <a:pt x="158750" y="101600"/>
                </a:lnTo>
                <a:lnTo>
                  <a:pt x="152400" y="69850"/>
                </a:lnTo>
                <a:lnTo>
                  <a:pt x="146050" y="38100"/>
                </a:lnTo>
                <a:lnTo>
                  <a:pt x="127000" y="19050"/>
                </a:lnTo>
                <a:lnTo>
                  <a:pt x="107950" y="6350"/>
                </a:lnTo>
                <a:lnTo>
                  <a:pt x="88900" y="0"/>
                </a:lnTo>
                <a:lnTo>
                  <a:pt x="57150" y="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4" name="SMARTINK"/>
          <p:cNvSpPr/>
          <p:nvPr/>
        </p:nvSpPr>
        <p:spPr bwMode="auto">
          <a:xfrm>
            <a:off x="5990608" y="4319022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0" y="6350"/>
                </a:moveTo>
                <a:lnTo>
                  <a:pt x="6350" y="25400"/>
                </a:lnTo>
                <a:lnTo>
                  <a:pt x="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5" name="SMARTINK"/>
          <p:cNvSpPr/>
          <p:nvPr/>
        </p:nvSpPr>
        <p:spPr bwMode="auto">
          <a:xfrm>
            <a:off x="7616208" y="2985522"/>
            <a:ext cx="311151" cy="330201"/>
          </a:xfrm>
          <a:custGeom>
            <a:avLst/>
            <a:gdLst/>
            <a:ahLst/>
            <a:cxnLst/>
            <a:rect l="0" t="0" r="0" b="0"/>
            <a:pathLst>
              <a:path w="311151" h="330201">
                <a:moveTo>
                  <a:pt x="0" y="330200"/>
                </a:moveTo>
                <a:lnTo>
                  <a:pt x="25400" y="298450"/>
                </a:lnTo>
                <a:lnTo>
                  <a:pt x="44450" y="279400"/>
                </a:lnTo>
                <a:lnTo>
                  <a:pt x="69850" y="254000"/>
                </a:lnTo>
                <a:lnTo>
                  <a:pt x="95250" y="222250"/>
                </a:lnTo>
                <a:lnTo>
                  <a:pt x="114300" y="209550"/>
                </a:lnTo>
                <a:lnTo>
                  <a:pt x="133350" y="190500"/>
                </a:lnTo>
                <a:lnTo>
                  <a:pt x="152400" y="171450"/>
                </a:lnTo>
                <a:lnTo>
                  <a:pt x="171450" y="152400"/>
                </a:lnTo>
                <a:lnTo>
                  <a:pt x="190500" y="133350"/>
                </a:lnTo>
                <a:lnTo>
                  <a:pt x="209550" y="120650"/>
                </a:lnTo>
                <a:lnTo>
                  <a:pt x="228600" y="101600"/>
                </a:lnTo>
                <a:lnTo>
                  <a:pt x="241300" y="82550"/>
                </a:lnTo>
                <a:lnTo>
                  <a:pt x="273050" y="50800"/>
                </a:lnTo>
                <a:lnTo>
                  <a:pt x="292100" y="25400"/>
                </a:lnTo>
                <a:lnTo>
                  <a:pt x="311150" y="6350"/>
                </a:lnTo>
                <a:lnTo>
                  <a:pt x="285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6" name="SMARTINK"/>
          <p:cNvSpPr/>
          <p:nvPr/>
        </p:nvSpPr>
        <p:spPr bwMode="auto">
          <a:xfrm>
            <a:off x="7590808" y="3137922"/>
            <a:ext cx="209551" cy="260351"/>
          </a:xfrm>
          <a:custGeom>
            <a:avLst/>
            <a:gdLst/>
            <a:ahLst/>
            <a:cxnLst/>
            <a:rect l="0" t="0" r="0" b="0"/>
            <a:pathLst>
              <a:path w="209551" h="260351">
                <a:moveTo>
                  <a:pt x="38100" y="31750"/>
                </a:moveTo>
                <a:lnTo>
                  <a:pt x="44450" y="0"/>
                </a:lnTo>
                <a:lnTo>
                  <a:pt x="44450" y="25400"/>
                </a:lnTo>
                <a:lnTo>
                  <a:pt x="44450" y="50800"/>
                </a:lnTo>
                <a:lnTo>
                  <a:pt x="38100" y="76200"/>
                </a:lnTo>
                <a:lnTo>
                  <a:pt x="31750" y="107950"/>
                </a:lnTo>
                <a:lnTo>
                  <a:pt x="19050" y="139700"/>
                </a:lnTo>
                <a:lnTo>
                  <a:pt x="12700" y="165100"/>
                </a:lnTo>
                <a:lnTo>
                  <a:pt x="6350" y="190500"/>
                </a:lnTo>
                <a:lnTo>
                  <a:pt x="6350" y="215900"/>
                </a:lnTo>
                <a:lnTo>
                  <a:pt x="0" y="234950"/>
                </a:lnTo>
                <a:lnTo>
                  <a:pt x="0" y="254000"/>
                </a:lnTo>
                <a:lnTo>
                  <a:pt x="25400" y="260350"/>
                </a:lnTo>
                <a:lnTo>
                  <a:pt x="57150" y="247650"/>
                </a:lnTo>
                <a:lnTo>
                  <a:pt x="82550" y="241300"/>
                </a:lnTo>
                <a:lnTo>
                  <a:pt x="107950" y="228600"/>
                </a:lnTo>
                <a:lnTo>
                  <a:pt x="133350" y="222250"/>
                </a:lnTo>
                <a:lnTo>
                  <a:pt x="158750" y="215900"/>
                </a:lnTo>
                <a:lnTo>
                  <a:pt x="190500" y="209550"/>
                </a:lnTo>
                <a:lnTo>
                  <a:pt x="20955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7" name="SMARTINK"/>
          <p:cNvSpPr/>
          <p:nvPr/>
        </p:nvSpPr>
        <p:spPr bwMode="auto">
          <a:xfrm>
            <a:off x="8079758" y="2674372"/>
            <a:ext cx="171451" cy="184151"/>
          </a:xfrm>
          <a:custGeom>
            <a:avLst/>
            <a:gdLst/>
            <a:ahLst/>
            <a:cxnLst/>
            <a:rect l="0" t="0" r="0" b="0"/>
            <a:pathLst>
              <a:path w="171451" h="184151">
                <a:moveTo>
                  <a:pt x="57150" y="19050"/>
                </a:moveTo>
                <a:lnTo>
                  <a:pt x="63500" y="31750"/>
                </a:lnTo>
                <a:lnTo>
                  <a:pt x="57150" y="19050"/>
                </a:lnTo>
                <a:lnTo>
                  <a:pt x="5080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333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50800" y="165100"/>
                </a:lnTo>
                <a:lnTo>
                  <a:pt x="69850" y="158750"/>
                </a:lnTo>
                <a:lnTo>
                  <a:pt x="88900" y="152400"/>
                </a:lnTo>
                <a:lnTo>
                  <a:pt x="107950" y="127000"/>
                </a:lnTo>
                <a:lnTo>
                  <a:pt x="120650" y="107950"/>
                </a:lnTo>
                <a:lnTo>
                  <a:pt x="133350" y="82550"/>
                </a:lnTo>
                <a:lnTo>
                  <a:pt x="139700" y="50800"/>
                </a:lnTo>
                <a:lnTo>
                  <a:pt x="139700" y="25400"/>
                </a:lnTo>
                <a:lnTo>
                  <a:pt x="139700" y="0"/>
                </a:lnTo>
                <a:lnTo>
                  <a:pt x="127000" y="12700"/>
                </a:lnTo>
                <a:lnTo>
                  <a:pt x="127000" y="44450"/>
                </a:lnTo>
                <a:lnTo>
                  <a:pt x="127000" y="69850"/>
                </a:lnTo>
                <a:lnTo>
                  <a:pt x="127000" y="88900"/>
                </a:lnTo>
                <a:lnTo>
                  <a:pt x="133350" y="120650"/>
                </a:lnTo>
                <a:lnTo>
                  <a:pt x="146050" y="146050"/>
                </a:lnTo>
                <a:lnTo>
                  <a:pt x="152400" y="165100"/>
                </a:lnTo>
                <a:lnTo>
                  <a:pt x="171450" y="184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8" name="SMARTINK"/>
          <p:cNvSpPr/>
          <p:nvPr/>
        </p:nvSpPr>
        <p:spPr bwMode="auto">
          <a:xfrm>
            <a:off x="8276608" y="2807722"/>
            <a:ext cx="114301" cy="101601"/>
          </a:xfrm>
          <a:custGeom>
            <a:avLst/>
            <a:gdLst/>
            <a:ahLst/>
            <a:cxnLst/>
            <a:rect l="0" t="0" r="0" b="0"/>
            <a:pathLst>
              <a:path w="114301" h="101601">
                <a:moveTo>
                  <a:pt x="12700" y="12700"/>
                </a:moveTo>
                <a:lnTo>
                  <a:pt x="25400" y="0"/>
                </a:lnTo>
                <a:lnTo>
                  <a:pt x="50800" y="6350"/>
                </a:lnTo>
                <a:lnTo>
                  <a:pt x="50800" y="25400"/>
                </a:lnTo>
                <a:lnTo>
                  <a:pt x="25400" y="63500"/>
                </a:lnTo>
                <a:lnTo>
                  <a:pt x="0" y="95250"/>
                </a:lnTo>
                <a:lnTo>
                  <a:pt x="12700" y="101600"/>
                </a:lnTo>
                <a:lnTo>
                  <a:pt x="31750" y="101600"/>
                </a:lnTo>
                <a:lnTo>
                  <a:pt x="63500" y="95250"/>
                </a:lnTo>
                <a:lnTo>
                  <a:pt x="88900" y="9525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59" name="SMARTINK"/>
          <p:cNvSpPr/>
          <p:nvPr/>
        </p:nvSpPr>
        <p:spPr bwMode="auto">
          <a:xfrm>
            <a:off x="8562358" y="2750572"/>
            <a:ext cx="12701" cy="69851"/>
          </a:xfrm>
          <a:custGeom>
            <a:avLst/>
            <a:gdLst/>
            <a:ahLst/>
            <a:cxnLst/>
            <a:rect l="0" t="0" r="0" b="0"/>
            <a:pathLst>
              <a:path w="12701" h="698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1270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0" name="SMARTINK"/>
          <p:cNvSpPr/>
          <p:nvPr/>
        </p:nvSpPr>
        <p:spPr bwMode="auto">
          <a:xfrm>
            <a:off x="8543308" y="264262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1" name="SMARTINK"/>
          <p:cNvSpPr/>
          <p:nvPr/>
        </p:nvSpPr>
        <p:spPr bwMode="auto">
          <a:xfrm>
            <a:off x="8657608" y="2699772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69850" y="6350"/>
                </a:moveTo>
                <a:lnTo>
                  <a:pt x="5715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25400" y="69850"/>
                </a:lnTo>
                <a:lnTo>
                  <a:pt x="50800" y="101600"/>
                </a:lnTo>
                <a:lnTo>
                  <a:pt x="3810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2" name="SMARTINK"/>
          <p:cNvSpPr/>
          <p:nvPr/>
        </p:nvSpPr>
        <p:spPr bwMode="auto">
          <a:xfrm>
            <a:off x="8073408" y="3068072"/>
            <a:ext cx="50801" cy="158751"/>
          </a:xfrm>
          <a:custGeom>
            <a:avLst/>
            <a:gdLst/>
            <a:ahLst/>
            <a:cxnLst/>
            <a:rect l="0" t="0" r="0" b="0"/>
            <a:pathLst>
              <a:path w="50801" h="1587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82550"/>
                </a:lnTo>
                <a:lnTo>
                  <a:pt x="6350" y="114300"/>
                </a:lnTo>
                <a:lnTo>
                  <a:pt x="12700" y="133350"/>
                </a:lnTo>
                <a:lnTo>
                  <a:pt x="19050" y="146050"/>
                </a:lnTo>
                <a:lnTo>
                  <a:pt x="5080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3" name="SMARTINK"/>
          <p:cNvSpPr/>
          <p:nvPr/>
        </p:nvSpPr>
        <p:spPr bwMode="auto">
          <a:xfrm>
            <a:off x="8187708" y="3144272"/>
            <a:ext cx="12701" cy="88901"/>
          </a:xfrm>
          <a:custGeom>
            <a:avLst/>
            <a:gdLst/>
            <a:ahLst/>
            <a:cxnLst/>
            <a:rect l="0" t="0" r="0" b="0"/>
            <a:pathLst>
              <a:path w="12701" h="889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4" name="SMARTINK"/>
          <p:cNvSpPr/>
          <p:nvPr/>
        </p:nvSpPr>
        <p:spPr bwMode="auto">
          <a:xfrm>
            <a:off x="8155958" y="3055372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5" name="SMARTINK"/>
          <p:cNvSpPr/>
          <p:nvPr/>
        </p:nvSpPr>
        <p:spPr bwMode="auto">
          <a:xfrm>
            <a:off x="8282958" y="3118872"/>
            <a:ext cx="152401" cy="88901"/>
          </a:xfrm>
          <a:custGeom>
            <a:avLst/>
            <a:gdLst/>
            <a:ahLst/>
            <a:cxnLst/>
            <a:rect l="0" t="0" r="0" b="0"/>
            <a:pathLst>
              <a:path w="152401" h="889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82550"/>
                </a:lnTo>
                <a:lnTo>
                  <a:pt x="31750" y="50800"/>
                </a:lnTo>
                <a:lnTo>
                  <a:pt x="44450" y="57150"/>
                </a:lnTo>
                <a:lnTo>
                  <a:pt x="57150" y="63500"/>
                </a:lnTo>
                <a:lnTo>
                  <a:pt x="69850" y="69850"/>
                </a:lnTo>
                <a:lnTo>
                  <a:pt x="82550" y="63500"/>
                </a:lnTo>
                <a:lnTo>
                  <a:pt x="88900" y="50800"/>
                </a:lnTo>
                <a:lnTo>
                  <a:pt x="101600" y="44450"/>
                </a:lnTo>
                <a:lnTo>
                  <a:pt x="114300" y="50800"/>
                </a:lnTo>
                <a:lnTo>
                  <a:pt x="133350" y="63500"/>
                </a:lnTo>
                <a:lnTo>
                  <a:pt x="1524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6" name="SMARTINK"/>
          <p:cNvSpPr/>
          <p:nvPr/>
        </p:nvSpPr>
        <p:spPr bwMode="auto">
          <a:xfrm>
            <a:off x="8460758" y="3150622"/>
            <a:ext cx="25401" cy="69851"/>
          </a:xfrm>
          <a:custGeom>
            <a:avLst/>
            <a:gdLst/>
            <a:ahLst/>
            <a:cxnLst/>
            <a:rect l="0" t="0" r="0" b="0"/>
            <a:pathLst>
              <a:path w="25401" h="69851">
                <a:moveTo>
                  <a:pt x="0" y="0"/>
                </a:moveTo>
                <a:lnTo>
                  <a:pt x="12700" y="25400"/>
                </a:lnTo>
                <a:lnTo>
                  <a:pt x="19050" y="44450"/>
                </a:lnTo>
                <a:lnTo>
                  <a:pt x="2540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7" name="SMARTINK"/>
          <p:cNvSpPr/>
          <p:nvPr/>
        </p:nvSpPr>
        <p:spPr bwMode="auto">
          <a:xfrm>
            <a:off x="8422658" y="3029972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6350" y="12700"/>
                </a:moveTo>
                <a:lnTo>
                  <a:pt x="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8" name="SMARTINK"/>
          <p:cNvSpPr/>
          <p:nvPr/>
        </p:nvSpPr>
        <p:spPr bwMode="auto">
          <a:xfrm>
            <a:off x="8543308" y="3010922"/>
            <a:ext cx="57151" cy="203201"/>
          </a:xfrm>
          <a:custGeom>
            <a:avLst/>
            <a:gdLst/>
            <a:ahLst/>
            <a:cxnLst/>
            <a:rect l="0" t="0" r="0" b="0"/>
            <a:pathLst>
              <a:path w="57151" h="2032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7950"/>
                </a:lnTo>
                <a:lnTo>
                  <a:pt x="19050" y="133350"/>
                </a:lnTo>
                <a:lnTo>
                  <a:pt x="25400" y="165100"/>
                </a:lnTo>
                <a:lnTo>
                  <a:pt x="38100" y="19050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69" name="SMARTINK"/>
          <p:cNvSpPr/>
          <p:nvPr/>
        </p:nvSpPr>
        <p:spPr bwMode="auto">
          <a:xfrm>
            <a:off x="8505208" y="3118872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101600" y="6350"/>
                </a:lnTo>
                <a:lnTo>
                  <a:pt x="133350" y="6350"/>
                </a:lnTo>
                <a:lnTo>
                  <a:pt x="1397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0" name="SMARTINK"/>
          <p:cNvSpPr/>
          <p:nvPr/>
        </p:nvSpPr>
        <p:spPr bwMode="auto">
          <a:xfrm>
            <a:off x="8702058" y="3131572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0" y="19050"/>
                </a:lnTo>
                <a:lnTo>
                  <a:pt x="0" y="6350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1" name="SMARTINK"/>
          <p:cNvSpPr/>
          <p:nvPr/>
        </p:nvSpPr>
        <p:spPr bwMode="auto">
          <a:xfrm>
            <a:off x="8657608" y="3017272"/>
            <a:ext cx="25401" cy="19051"/>
          </a:xfrm>
          <a:custGeom>
            <a:avLst/>
            <a:gdLst/>
            <a:ahLst/>
            <a:cxnLst/>
            <a:rect l="0" t="0" r="0" b="0"/>
            <a:pathLst>
              <a:path w="25401" h="19051">
                <a:moveTo>
                  <a:pt x="0" y="0"/>
                </a:moveTo>
                <a:lnTo>
                  <a:pt x="254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2" name="SMARTINK"/>
          <p:cNvSpPr/>
          <p:nvPr/>
        </p:nvSpPr>
        <p:spPr bwMode="auto">
          <a:xfrm>
            <a:off x="8759208" y="3087122"/>
            <a:ext cx="171451" cy="273051"/>
          </a:xfrm>
          <a:custGeom>
            <a:avLst/>
            <a:gdLst/>
            <a:ahLst/>
            <a:cxnLst/>
            <a:rect l="0" t="0" r="0" b="0"/>
            <a:pathLst>
              <a:path w="171451" h="2730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6350" y="101600"/>
                </a:lnTo>
                <a:lnTo>
                  <a:pt x="25400" y="88900"/>
                </a:lnTo>
                <a:lnTo>
                  <a:pt x="31750" y="76200"/>
                </a:lnTo>
                <a:lnTo>
                  <a:pt x="50800" y="69850"/>
                </a:lnTo>
                <a:lnTo>
                  <a:pt x="88900" y="76200"/>
                </a:lnTo>
                <a:lnTo>
                  <a:pt x="114300" y="82550"/>
                </a:lnTo>
                <a:lnTo>
                  <a:pt x="146050" y="76200"/>
                </a:lnTo>
                <a:lnTo>
                  <a:pt x="152400" y="63500"/>
                </a:lnTo>
                <a:lnTo>
                  <a:pt x="127000" y="63500"/>
                </a:lnTo>
                <a:lnTo>
                  <a:pt x="114300" y="69850"/>
                </a:lnTo>
                <a:lnTo>
                  <a:pt x="95250" y="88900"/>
                </a:lnTo>
                <a:lnTo>
                  <a:pt x="101600" y="107950"/>
                </a:lnTo>
                <a:lnTo>
                  <a:pt x="127000" y="114300"/>
                </a:lnTo>
                <a:lnTo>
                  <a:pt x="152400" y="101600"/>
                </a:lnTo>
                <a:lnTo>
                  <a:pt x="165100" y="95250"/>
                </a:lnTo>
                <a:lnTo>
                  <a:pt x="171450" y="82550"/>
                </a:lnTo>
                <a:lnTo>
                  <a:pt x="171450" y="120650"/>
                </a:lnTo>
                <a:lnTo>
                  <a:pt x="171450" y="146050"/>
                </a:lnTo>
                <a:lnTo>
                  <a:pt x="171450" y="177800"/>
                </a:lnTo>
                <a:lnTo>
                  <a:pt x="171450" y="203200"/>
                </a:lnTo>
                <a:lnTo>
                  <a:pt x="171450" y="228600"/>
                </a:lnTo>
                <a:lnTo>
                  <a:pt x="165100" y="247650"/>
                </a:lnTo>
                <a:lnTo>
                  <a:pt x="152400" y="260350"/>
                </a:lnTo>
                <a:lnTo>
                  <a:pt x="139700" y="273050"/>
                </a:lnTo>
                <a:lnTo>
                  <a:pt x="114300" y="260350"/>
                </a:lnTo>
                <a:lnTo>
                  <a:pt x="101600" y="241300"/>
                </a:lnTo>
                <a:lnTo>
                  <a:pt x="95250" y="215900"/>
                </a:lnTo>
                <a:lnTo>
                  <a:pt x="101600" y="190500"/>
                </a:lnTo>
                <a:lnTo>
                  <a:pt x="107950" y="165100"/>
                </a:lnTo>
                <a:lnTo>
                  <a:pt x="114300" y="139700"/>
                </a:lnTo>
                <a:lnTo>
                  <a:pt x="13335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3" name="SMARTINK"/>
          <p:cNvSpPr/>
          <p:nvPr/>
        </p:nvSpPr>
        <p:spPr bwMode="auto">
          <a:xfrm>
            <a:off x="8162308" y="3442722"/>
            <a:ext cx="95251" cy="101601"/>
          </a:xfrm>
          <a:custGeom>
            <a:avLst/>
            <a:gdLst/>
            <a:ahLst/>
            <a:cxnLst/>
            <a:rect l="0" t="0" r="0" b="0"/>
            <a:pathLst>
              <a:path w="95251" h="101601">
                <a:moveTo>
                  <a:pt x="0" y="0"/>
                </a:move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1600"/>
                </a:lnTo>
                <a:lnTo>
                  <a:pt x="19050" y="76200"/>
                </a:lnTo>
                <a:lnTo>
                  <a:pt x="31750" y="44450"/>
                </a:lnTo>
                <a:lnTo>
                  <a:pt x="50800" y="19050"/>
                </a:lnTo>
                <a:lnTo>
                  <a:pt x="63500" y="635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4" name="SMARTINK"/>
          <p:cNvSpPr/>
          <p:nvPr/>
        </p:nvSpPr>
        <p:spPr bwMode="auto">
          <a:xfrm>
            <a:off x="8289308" y="3461772"/>
            <a:ext cx="215901" cy="82551"/>
          </a:xfrm>
          <a:custGeom>
            <a:avLst/>
            <a:gdLst/>
            <a:ahLst/>
            <a:cxnLst/>
            <a:rect l="0" t="0" r="0" b="0"/>
            <a:pathLst>
              <a:path w="215901" h="82551">
                <a:moveTo>
                  <a:pt x="0" y="69850"/>
                </a:moveTo>
                <a:lnTo>
                  <a:pt x="25400" y="44450"/>
                </a:lnTo>
                <a:lnTo>
                  <a:pt x="44450" y="19050"/>
                </a:lnTo>
                <a:lnTo>
                  <a:pt x="44450" y="0"/>
                </a:lnTo>
                <a:lnTo>
                  <a:pt x="12700" y="25400"/>
                </a:lnTo>
                <a:lnTo>
                  <a:pt x="12700" y="44450"/>
                </a:lnTo>
                <a:lnTo>
                  <a:pt x="19050" y="57150"/>
                </a:lnTo>
                <a:lnTo>
                  <a:pt x="38100" y="69850"/>
                </a:lnTo>
                <a:lnTo>
                  <a:pt x="57150" y="76200"/>
                </a:lnTo>
                <a:lnTo>
                  <a:pt x="76200" y="69850"/>
                </a:lnTo>
                <a:lnTo>
                  <a:pt x="101600" y="63500"/>
                </a:lnTo>
                <a:lnTo>
                  <a:pt x="127000" y="57150"/>
                </a:lnTo>
                <a:lnTo>
                  <a:pt x="146050" y="44450"/>
                </a:lnTo>
                <a:lnTo>
                  <a:pt x="165100" y="31750"/>
                </a:lnTo>
                <a:lnTo>
                  <a:pt x="158750" y="19050"/>
                </a:lnTo>
                <a:lnTo>
                  <a:pt x="139700" y="19050"/>
                </a:lnTo>
                <a:lnTo>
                  <a:pt x="127000" y="38100"/>
                </a:lnTo>
                <a:lnTo>
                  <a:pt x="139700" y="44450"/>
                </a:lnTo>
                <a:lnTo>
                  <a:pt x="158750" y="44450"/>
                </a:lnTo>
                <a:lnTo>
                  <a:pt x="177800" y="57150"/>
                </a:lnTo>
                <a:lnTo>
                  <a:pt x="209550" y="76200"/>
                </a:lnTo>
                <a:lnTo>
                  <a:pt x="2159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5" name="SMARTINK"/>
          <p:cNvSpPr/>
          <p:nvPr/>
        </p:nvSpPr>
        <p:spPr bwMode="auto">
          <a:xfrm>
            <a:off x="8543308" y="3468122"/>
            <a:ext cx="95251" cy="76201"/>
          </a:xfrm>
          <a:custGeom>
            <a:avLst/>
            <a:gdLst/>
            <a:ahLst/>
            <a:cxnLst/>
            <a:rect l="0" t="0" r="0" b="0"/>
            <a:pathLst>
              <a:path w="95251" h="76201">
                <a:moveTo>
                  <a:pt x="19050" y="6350"/>
                </a:moveTo>
                <a:lnTo>
                  <a:pt x="31750" y="1270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12700" y="63500"/>
                </a:lnTo>
                <a:lnTo>
                  <a:pt x="31750" y="76200"/>
                </a:lnTo>
                <a:lnTo>
                  <a:pt x="50800" y="76200"/>
                </a:lnTo>
                <a:lnTo>
                  <a:pt x="88900" y="50800"/>
                </a:lnTo>
                <a:lnTo>
                  <a:pt x="95250" y="50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6" name="SMARTINK"/>
          <p:cNvSpPr/>
          <p:nvPr/>
        </p:nvSpPr>
        <p:spPr bwMode="auto">
          <a:xfrm>
            <a:off x="8663958" y="3366522"/>
            <a:ext cx="12701" cy="165101"/>
          </a:xfrm>
          <a:custGeom>
            <a:avLst/>
            <a:gdLst/>
            <a:ahLst/>
            <a:cxnLst/>
            <a:rect l="0" t="0" r="0" b="0"/>
            <a:pathLst>
              <a:path w="12701" h="165101">
                <a:moveTo>
                  <a:pt x="12700" y="19050"/>
                </a:moveTo>
                <a:lnTo>
                  <a:pt x="12700" y="0"/>
                </a:lnTo>
                <a:lnTo>
                  <a:pt x="0" y="1270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7" name="SMARTINK"/>
          <p:cNvSpPr/>
          <p:nvPr/>
        </p:nvSpPr>
        <p:spPr bwMode="auto">
          <a:xfrm>
            <a:off x="8575058" y="3436372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6350"/>
                </a:lnTo>
                <a:lnTo>
                  <a:pt x="114300" y="12700"/>
                </a:lnTo>
                <a:lnTo>
                  <a:pt x="1333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8" name="SMARTINK"/>
          <p:cNvSpPr/>
          <p:nvPr/>
        </p:nvSpPr>
        <p:spPr bwMode="auto">
          <a:xfrm>
            <a:off x="8733808" y="3385572"/>
            <a:ext cx="222251" cy="133351"/>
          </a:xfrm>
          <a:custGeom>
            <a:avLst/>
            <a:gdLst/>
            <a:ahLst/>
            <a:cxnLst/>
            <a:rect l="0" t="0" r="0" b="0"/>
            <a:pathLst>
              <a:path w="222251" h="133351">
                <a:moveTo>
                  <a:pt x="38100" y="82550"/>
                </a:moveTo>
                <a:lnTo>
                  <a:pt x="25400" y="762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07950"/>
                </a:lnTo>
                <a:lnTo>
                  <a:pt x="31750" y="133350"/>
                </a:lnTo>
                <a:lnTo>
                  <a:pt x="50800" y="133350"/>
                </a:lnTo>
                <a:lnTo>
                  <a:pt x="76200" y="101600"/>
                </a:lnTo>
                <a:lnTo>
                  <a:pt x="8890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120650" y="107950"/>
                </a:lnTo>
                <a:lnTo>
                  <a:pt x="165100" y="120650"/>
                </a:lnTo>
                <a:lnTo>
                  <a:pt x="190500" y="114300"/>
                </a:lnTo>
                <a:lnTo>
                  <a:pt x="196850" y="101600"/>
                </a:lnTo>
                <a:lnTo>
                  <a:pt x="203200" y="82550"/>
                </a:lnTo>
                <a:lnTo>
                  <a:pt x="203200" y="57150"/>
                </a:lnTo>
                <a:lnTo>
                  <a:pt x="209550" y="31750"/>
                </a:lnTo>
                <a:lnTo>
                  <a:pt x="209550" y="0"/>
                </a:lnTo>
                <a:lnTo>
                  <a:pt x="209550" y="31750"/>
                </a:lnTo>
                <a:lnTo>
                  <a:pt x="209550" y="57150"/>
                </a:lnTo>
                <a:lnTo>
                  <a:pt x="209550" y="88900"/>
                </a:lnTo>
                <a:lnTo>
                  <a:pt x="209550" y="114300"/>
                </a:lnTo>
                <a:lnTo>
                  <a:pt x="22225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79" name="SMARTINK"/>
          <p:cNvSpPr/>
          <p:nvPr/>
        </p:nvSpPr>
        <p:spPr bwMode="auto">
          <a:xfrm>
            <a:off x="8879858" y="3430022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889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880" name="SMARTINK"/>
          <p:cNvSpPr/>
          <p:nvPr/>
        </p:nvSpPr>
        <p:spPr bwMode="auto">
          <a:xfrm>
            <a:off x="8689358" y="3468122"/>
            <a:ext cx="57151" cy="44451"/>
          </a:xfrm>
          <a:custGeom>
            <a:avLst/>
            <a:gdLst/>
            <a:ahLst/>
            <a:cxnLst/>
            <a:rect l="0" t="0" r="0" b="0"/>
            <a:pathLst>
              <a:path w="57151" h="4445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1270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25400" y="44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42690" y="2295332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63" grpId="0" animBg="1"/>
      <p:bldP spid="72764" grpId="0" animBg="1"/>
      <p:bldP spid="72765" grpId="0" animBg="1"/>
      <p:bldP spid="72766" grpId="0" animBg="1"/>
      <p:bldP spid="72767" grpId="0" animBg="1"/>
      <p:bldP spid="72768" grpId="0" animBg="1"/>
      <p:bldP spid="72769" grpId="0" animBg="1"/>
      <p:bldP spid="72770" grpId="0" animBg="1"/>
      <p:bldP spid="72771" grpId="0" animBg="1"/>
      <p:bldP spid="72772" grpId="0" animBg="1"/>
      <p:bldP spid="72773" grpId="0" animBg="1"/>
      <p:bldP spid="72774" grpId="0" animBg="1"/>
      <p:bldP spid="72775" grpId="0" animBg="1"/>
      <p:bldP spid="72776" grpId="0" animBg="1"/>
      <p:bldP spid="72777" grpId="0" animBg="1"/>
      <p:bldP spid="72778" grpId="0" animBg="1"/>
      <p:bldP spid="72779" grpId="0" animBg="1"/>
      <p:bldP spid="72780" grpId="0" animBg="1"/>
      <p:bldP spid="72781" grpId="0" animBg="1"/>
      <p:bldP spid="72782" grpId="0" animBg="1"/>
      <p:bldP spid="72783" grpId="0" animBg="1"/>
      <p:bldP spid="72784" grpId="0" animBg="1"/>
      <p:bldP spid="72785" grpId="0" animBg="1"/>
      <p:bldP spid="72786" grpId="0" animBg="1"/>
      <p:bldP spid="72787" grpId="0" animBg="1"/>
      <p:bldP spid="72788" grpId="0" animBg="1"/>
      <p:bldP spid="72789" grpId="0" animBg="1"/>
      <p:bldP spid="72790" grpId="0" animBg="1"/>
      <p:bldP spid="72791" grpId="0" animBg="1"/>
      <p:bldP spid="72792" grpId="0" animBg="1"/>
      <p:bldP spid="72793" grpId="0" animBg="1"/>
      <p:bldP spid="72794" grpId="0" animBg="1"/>
      <p:bldP spid="72795" grpId="0" animBg="1"/>
      <p:bldP spid="72796" grpId="0" animBg="1"/>
      <p:bldP spid="72797" grpId="0" animBg="1"/>
      <p:bldP spid="72798" grpId="0" animBg="1"/>
      <p:bldP spid="72799" grpId="0" animBg="1"/>
      <p:bldP spid="72800" grpId="0" animBg="1"/>
      <p:bldP spid="72801" grpId="0" animBg="1"/>
      <p:bldP spid="72802" grpId="0" animBg="1"/>
      <p:bldP spid="72803" grpId="0" animBg="1"/>
      <p:bldP spid="72804" grpId="0" animBg="1"/>
      <p:bldP spid="72805" grpId="0" animBg="1"/>
      <p:bldP spid="72806" grpId="0" animBg="1"/>
      <p:bldP spid="72807" grpId="0" animBg="1"/>
      <p:bldP spid="72808" grpId="0" animBg="1"/>
      <p:bldP spid="72809" grpId="0" animBg="1"/>
      <p:bldP spid="72810" grpId="0" animBg="1"/>
      <p:bldP spid="72811" grpId="0" animBg="1"/>
      <p:bldP spid="72812" grpId="0" animBg="1"/>
      <p:bldP spid="72813" grpId="0" animBg="1"/>
      <p:bldP spid="72814" grpId="0" animBg="1"/>
      <p:bldP spid="72815" grpId="0" animBg="1"/>
      <p:bldP spid="72816" grpId="0" animBg="1"/>
      <p:bldP spid="72817" grpId="0" animBg="1"/>
      <p:bldP spid="72818" grpId="0" animBg="1"/>
      <p:bldP spid="72819" grpId="0" animBg="1"/>
      <p:bldP spid="72820" grpId="0" animBg="1"/>
      <p:bldP spid="72821" grpId="0" animBg="1"/>
      <p:bldP spid="72822" grpId="0" animBg="1"/>
      <p:bldP spid="72823" grpId="0" animBg="1"/>
      <p:bldP spid="72824" grpId="0" animBg="1"/>
      <p:bldP spid="72825" grpId="0" animBg="1"/>
      <p:bldP spid="72826" grpId="0" animBg="1"/>
      <p:bldP spid="72827" grpId="0" animBg="1"/>
      <p:bldP spid="72828" grpId="0" animBg="1"/>
      <p:bldP spid="72829" grpId="0" animBg="1"/>
      <p:bldP spid="72830" grpId="0" animBg="1"/>
      <p:bldP spid="72831" grpId="0" animBg="1"/>
      <p:bldP spid="72832" grpId="0" animBg="1"/>
      <p:bldP spid="72833" grpId="0" animBg="1"/>
      <p:bldP spid="72834" grpId="0" animBg="1"/>
      <p:bldP spid="72835" grpId="0" animBg="1"/>
      <p:bldP spid="72840" grpId="0" animBg="1"/>
      <p:bldP spid="72841" grpId="0" animBg="1"/>
      <p:bldP spid="72842" grpId="0" animBg="1"/>
      <p:bldP spid="72843" grpId="0" animBg="1"/>
      <p:bldP spid="72844" grpId="0" animBg="1"/>
      <p:bldP spid="72845" grpId="0" animBg="1"/>
      <p:bldP spid="72846" grpId="0" animBg="1"/>
      <p:bldP spid="72847" grpId="0" animBg="1"/>
      <p:bldP spid="72848" grpId="0" animBg="1"/>
      <p:bldP spid="72849" grpId="0" animBg="1"/>
      <p:bldP spid="72850" grpId="0" animBg="1"/>
      <p:bldP spid="72851" grpId="0" animBg="1"/>
      <p:bldP spid="72852" grpId="0" animBg="1"/>
      <p:bldP spid="72853" grpId="0" animBg="1"/>
      <p:bldP spid="72854" grpId="0" animBg="1"/>
      <p:bldP spid="72855" grpId="0" animBg="1"/>
      <p:bldP spid="72856" grpId="0" animBg="1"/>
      <p:bldP spid="72857" grpId="0" animBg="1"/>
      <p:bldP spid="72858" grpId="0" animBg="1"/>
      <p:bldP spid="72859" grpId="0" animBg="1"/>
      <p:bldP spid="72860" grpId="0" animBg="1"/>
      <p:bldP spid="72861" grpId="0" animBg="1"/>
      <p:bldP spid="72862" grpId="0" animBg="1"/>
      <p:bldP spid="72863" grpId="0" animBg="1"/>
      <p:bldP spid="72864" grpId="0" animBg="1"/>
      <p:bldP spid="72865" grpId="0" animBg="1"/>
      <p:bldP spid="72866" grpId="0" animBg="1"/>
      <p:bldP spid="72867" grpId="0" animBg="1"/>
      <p:bldP spid="72868" grpId="0" animBg="1"/>
      <p:bldP spid="72869" grpId="0" animBg="1"/>
      <p:bldP spid="72870" grpId="0" animBg="1"/>
      <p:bldP spid="72871" grpId="0" animBg="1"/>
      <p:bldP spid="72872" grpId="0" animBg="1"/>
      <p:bldP spid="72873" grpId="0" animBg="1"/>
      <p:bldP spid="72874" grpId="0" animBg="1"/>
      <p:bldP spid="72875" grpId="0" animBg="1"/>
      <p:bldP spid="72876" grpId="0" animBg="1"/>
      <p:bldP spid="72877" grpId="0" animBg="1"/>
      <p:bldP spid="72878" grpId="0" animBg="1"/>
      <p:bldP spid="72879" grpId="0" animBg="1"/>
      <p:bldP spid="72880" grpId="0" animBg="1"/>
      <p:bldP spid="237" grpId="0" animBg="1"/>
      <p:bldP spid="237" grpId="1" animBg="1"/>
      <p:bldP spid="237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ibleeratan\Desktop\Pictur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0" y="805217"/>
            <a:ext cx="8857397" cy="4995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Text Box 5"/>
          <p:cNvSpPr txBox="1">
            <a:spLocks noChangeArrowheads="1"/>
          </p:cNvSpPr>
          <p:nvPr/>
        </p:nvSpPr>
        <p:spPr bwMode="auto">
          <a:xfrm>
            <a:off x="66767" y="135522"/>
            <a:ext cx="89819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1" dirty="0" smtClean="0"/>
              <a:t>Sample Problem 3.20</a:t>
            </a:r>
          </a:p>
          <a:p>
            <a:pPr>
              <a:spcBef>
                <a:spcPct val="0"/>
              </a:spcBef>
            </a:pPr>
            <a:r>
              <a:rPr lang="en-US" altLang="en-US" sz="1800" dirty="0"/>
              <a:t>H</a:t>
            </a:r>
            <a:r>
              <a:rPr lang="en-US" altLang="en-US" sz="1800" dirty="0" smtClean="0"/>
              <a:t>ydrazine </a:t>
            </a:r>
            <a:r>
              <a:rPr lang="en-US" altLang="en-US" sz="1800" dirty="0"/>
              <a:t>(N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H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) and dinitrogen </a:t>
            </a:r>
            <a:r>
              <a:rPr lang="en-US" altLang="en-US" sz="1800" dirty="0" err="1"/>
              <a:t>tetraoxide</a:t>
            </a:r>
            <a:r>
              <a:rPr lang="en-US" altLang="en-US" sz="1800" dirty="0"/>
              <a:t> (</a:t>
            </a:r>
            <a:r>
              <a:rPr lang="en-US" altLang="en-US" sz="1800" dirty="0" smtClean="0"/>
              <a:t>N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O</a:t>
            </a:r>
            <a:r>
              <a:rPr lang="en-US" altLang="en-US" sz="1800" baseline="-25000" dirty="0" smtClean="0"/>
              <a:t>4</a:t>
            </a:r>
            <a:r>
              <a:rPr lang="en-US" altLang="en-US" sz="1800" dirty="0" smtClean="0"/>
              <a:t>) </a:t>
            </a:r>
            <a:r>
              <a:rPr lang="en-US" altLang="en-US" sz="1800" dirty="0"/>
              <a:t>ignite on contact to form nitrogen gas and water vapor.</a:t>
            </a: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74758" name="Text Box 37"/>
          <p:cNvSpPr txBox="1">
            <a:spLocks noChangeArrowheads="1"/>
          </p:cNvSpPr>
          <p:nvPr/>
        </p:nvSpPr>
        <p:spPr bwMode="auto">
          <a:xfrm>
            <a:off x="17909" y="1083169"/>
            <a:ext cx="90689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b="1" dirty="0" smtClean="0"/>
              <a:t>(a)</a:t>
            </a:r>
            <a:r>
              <a:rPr lang="en-US" altLang="en-US" sz="1800" dirty="0" smtClean="0"/>
              <a:t> How </a:t>
            </a:r>
            <a:r>
              <a:rPr lang="en-US" altLang="en-US" sz="1800" dirty="0"/>
              <a:t>many grams of nitrogen gas form when </a:t>
            </a:r>
            <a:r>
              <a:rPr lang="en-US" altLang="en-US" sz="1800" dirty="0" smtClean="0"/>
              <a:t>1.00</a:t>
            </a:r>
            <a:r>
              <a:rPr lang="en-US" altLang="en-US" sz="1800" dirty="0" smtClean="0">
                <a:latin typeface="Times New Roman"/>
                <a:cs typeface="Times New Roman"/>
              </a:rPr>
              <a:t>×</a:t>
            </a:r>
            <a:r>
              <a:rPr lang="en-US" altLang="en-US" sz="1800" dirty="0" smtClean="0"/>
              <a:t>10</a:t>
            </a:r>
            <a:r>
              <a:rPr lang="en-US" altLang="en-US" sz="1800" baseline="30000" dirty="0" smtClean="0"/>
              <a:t>2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g </a:t>
            </a:r>
            <a:r>
              <a:rPr lang="en-US" altLang="en-US" sz="1800" dirty="0"/>
              <a:t>of N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H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 and </a:t>
            </a:r>
            <a:r>
              <a:rPr lang="en-US" altLang="en-US" sz="1800" dirty="0" smtClean="0"/>
              <a:t>2.00</a:t>
            </a:r>
            <a:r>
              <a:rPr lang="en-US" altLang="en-US" sz="1800" dirty="0" smtClean="0">
                <a:latin typeface="Times New Roman"/>
                <a:cs typeface="Times New Roman"/>
              </a:rPr>
              <a:t>×</a:t>
            </a:r>
            <a:r>
              <a:rPr lang="en-US" altLang="en-US" sz="1800" dirty="0" smtClean="0"/>
              <a:t>10</a:t>
            </a:r>
            <a:r>
              <a:rPr lang="en-US" altLang="en-US" sz="1800" baseline="30000" dirty="0" smtClean="0"/>
              <a:t>2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g of N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O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 are </a:t>
            </a:r>
            <a:r>
              <a:rPr lang="en-US" altLang="en-US" sz="1800" dirty="0" smtClean="0"/>
              <a:t>mixed?</a:t>
            </a:r>
            <a:endParaRPr lang="en-US" altLang="en-US" sz="18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2184400" y="2787650"/>
            <a:ext cx="19051" cy="285751"/>
          </a:xfrm>
          <a:custGeom>
            <a:avLst/>
            <a:gdLst/>
            <a:ahLst/>
            <a:cxnLst/>
            <a:rect l="0" t="0" r="0" b="0"/>
            <a:pathLst>
              <a:path w="19051" h="28575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7950"/>
                </a:lnTo>
                <a:lnTo>
                  <a:pt x="19050" y="139700"/>
                </a:lnTo>
                <a:lnTo>
                  <a:pt x="19050" y="165100"/>
                </a:lnTo>
                <a:lnTo>
                  <a:pt x="19050" y="190500"/>
                </a:lnTo>
                <a:lnTo>
                  <a:pt x="19050" y="215900"/>
                </a:lnTo>
                <a:lnTo>
                  <a:pt x="19050" y="241300"/>
                </a:lnTo>
                <a:lnTo>
                  <a:pt x="19050" y="273050"/>
                </a:lnTo>
                <a:lnTo>
                  <a:pt x="190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2184400" y="2768600"/>
            <a:ext cx="196851" cy="228601"/>
          </a:xfrm>
          <a:custGeom>
            <a:avLst/>
            <a:gdLst/>
            <a:ahLst/>
            <a:cxnLst/>
            <a:rect l="0" t="0" r="0" b="0"/>
            <a:pathLst>
              <a:path w="196851" h="228601">
                <a:moveTo>
                  <a:pt x="0" y="82550"/>
                </a:moveTo>
                <a:lnTo>
                  <a:pt x="0" y="63500"/>
                </a:lnTo>
                <a:lnTo>
                  <a:pt x="19050" y="76200"/>
                </a:lnTo>
                <a:lnTo>
                  <a:pt x="44450" y="107950"/>
                </a:lnTo>
                <a:lnTo>
                  <a:pt x="63500" y="127000"/>
                </a:lnTo>
                <a:lnTo>
                  <a:pt x="76200" y="146050"/>
                </a:lnTo>
                <a:lnTo>
                  <a:pt x="101600" y="177800"/>
                </a:lnTo>
                <a:lnTo>
                  <a:pt x="120650" y="203200"/>
                </a:lnTo>
                <a:lnTo>
                  <a:pt x="139700" y="228600"/>
                </a:lnTo>
                <a:lnTo>
                  <a:pt x="139700" y="190500"/>
                </a:lnTo>
                <a:lnTo>
                  <a:pt x="139700" y="165100"/>
                </a:lnTo>
                <a:lnTo>
                  <a:pt x="146050" y="152400"/>
                </a:lnTo>
                <a:lnTo>
                  <a:pt x="146050" y="133350"/>
                </a:lnTo>
                <a:lnTo>
                  <a:pt x="146050" y="114300"/>
                </a:lnTo>
                <a:lnTo>
                  <a:pt x="146050" y="95250"/>
                </a:lnTo>
                <a:lnTo>
                  <a:pt x="146050" y="63500"/>
                </a:lnTo>
                <a:lnTo>
                  <a:pt x="152400" y="44450"/>
                </a:lnTo>
                <a:lnTo>
                  <a:pt x="152400" y="12700"/>
                </a:lnTo>
                <a:lnTo>
                  <a:pt x="158750" y="0"/>
                </a:lnTo>
                <a:lnTo>
                  <a:pt x="1968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2393950" y="295275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0" y="2540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57150" y="19050"/>
                </a:lnTo>
                <a:lnTo>
                  <a:pt x="50800" y="50800"/>
                </a:lnTo>
                <a:lnTo>
                  <a:pt x="38100" y="76200"/>
                </a:lnTo>
                <a:lnTo>
                  <a:pt x="25400" y="101600"/>
                </a:lnTo>
                <a:lnTo>
                  <a:pt x="12700" y="120650"/>
                </a:lnTo>
                <a:lnTo>
                  <a:pt x="19050" y="133350"/>
                </a:lnTo>
                <a:lnTo>
                  <a:pt x="50800" y="127000"/>
                </a:lnTo>
                <a:lnTo>
                  <a:pt x="76200" y="120650"/>
                </a:lnTo>
                <a:lnTo>
                  <a:pt x="107950" y="120650"/>
                </a:lnTo>
                <a:lnTo>
                  <a:pt x="133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584450" y="2774950"/>
            <a:ext cx="19051" cy="234951"/>
          </a:xfrm>
          <a:custGeom>
            <a:avLst/>
            <a:gdLst/>
            <a:ahLst/>
            <a:cxnLst/>
            <a:rect l="0" t="0" r="0" b="0"/>
            <a:pathLst>
              <a:path w="19051" h="234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84150"/>
                </a:lnTo>
                <a:lnTo>
                  <a:pt x="6350" y="215900"/>
                </a:lnTo>
                <a:lnTo>
                  <a:pt x="190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705100" y="277495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9050" y="19050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571750" y="2895600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774950" y="28765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31750" y="0"/>
                </a:moveTo>
                <a:lnTo>
                  <a:pt x="19050" y="2540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01600"/>
                </a:lnTo>
                <a:lnTo>
                  <a:pt x="19050" y="107950"/>
                </a:lnTo>
                <a:lnTo>
                  <a:pt x="50800" y="101600"/>
                </a:lnTo>
                <a:lnTo>
                  <a:pt x="63500" y="95250"/>
                </a:lnTo>
                <a:lnTo>
                  <a:pt x="76200" y="82550"/>
                </a:lnTo>
                <a:lnTo>
                  <a:pt x="88900" y="63500"/>
                </a:lnTo>
                <a:lnTo>
                  <a:pt x="88900" y="44450"/>
                </a:lnTo>
                <a:lnTo>
                  <a:pt x="88900" y="69850"/>
                </a:lnTo>
                <a:lnTo>
                  <a:pt x="82550" y="101600"/>
                </a:lnTo>
                <a:lnTo>
                  <a:pt x="82550" y="127000"/>
                </a:lnTo>
                <a:lnTo>
                  <a:pt x="82550" y="152400"/>
                </a:lnTo>
                <a:lnTo>
                  <a:pt x="82550" y="171450"/>
                </a:lnTo>
                <a:lnTo>
                  <a:pt x="889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048000" y="2724150"/>
            <a:ext cx="76201" cy="266701"/>
          </a:xfrm>
          <a:custGeom>
            <a:avLst/>
            <a:gdLst/>
            <a:ahLst/>
            <a:cxnLst/>
            <a:rect l="0" t="0" r="0" b="0"/>
            <a:pathLst>
              <a:path w="76201" h="266701">
                <a:moveTo>
                  <a:pt x="76200" y="0"/>
                </a:moveTo>
                <a:lnTo>
                  <a:pt x="50800" y="25400"/>
                </a:lnTo>
                <a:lnTo>
                  <a:pt x="31750" y="57150"/>
                </a:lnTo>
                <a:lnTo>
                  <a:pt x="25400" y="82550"/>
                </a:lnTo>
                <a:lnTo>
                  <a:pt x="12700" y="10795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12700" y="247650"/>
                </a:lnTo>
                <a:lnTo>
                  <a:pt x="25400" y="260350"/>
                </a:lnTo>
                <a:lnTo>
                  <a:pt x="444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200400" y="2800350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0" y="139700"/>
                </a:moveTo>
                <a:lnTo>
                  <a:pt x="6350" y="107950"/>
                </a:lnTo>
                <a:lnTo>
                  <a:pt x="19050" y="88900"/>
                </a:lnTo>
                <a:lnTo>
                  <a:pt x="31750" y="57150"/>
                </a:lnTo>
                <a:lnTo>
                  <a:pt x="38100" y="31750"/>
                </a:lnTo>
                <a:lnTo>
                  <a:pt x="38100" y="0"/>
                </a:lnTo>
                <a:lnTo>
                  <a:pt x="19050" y="31750"/>
                </a:lnTo>
                <a:lnTo>
                  <a:pt x="12700" y="50800"/>
                </a:lnTo>
                <a:lnTo>
                  <a:pt x="19050" y="82550"/>
                </a:lnTo>
                <a:lnTo>
                  <a:pt x="25400" y="107950"/>
                </a:lnTo>
                <a:lnTo>
                  <a:pt x="31750" y="120650"/>
                </a:lnTo>
                <a:lnTo>
                  <a:pt x="44450" y="12700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79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333750" y="2768600"/>
            <a:ext cx="38101" cy="260351"/>
          </a:xfrm>
          <a:custGeom>
            <a:avLst/>
            <a:gdLst/>
            <a:ahLst/>
            <a:cxnLst/>
            <a:rect l="0" t="0" r="0" b="0"/>
            <a:pathLst>
              <a:path w="38101" h="26035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25400" y="69850"/>
                </a:lnTo>
                <a:lnTo>
                  <a:pt x="31750" y="95250"/>
                </a:lnTo>
                <a:lnTo>
                  <a:pt x="38100" y="127000"/>
                </a:lnTo>
                <a:lnTo>
                  <a:pt x="38100" y="152400"/>
                </a:lnTo>
                <a:lnTo>
                  <a:pt x="38100" y="177800"/>
                </a:lnTo>
                <a:lnTo>
                  <a:pt x="31750" y="196850"/>
                </a:lnTo>
                <a:lnTo>
                  <a:pt x="25400" y="228600"/>
                </a:lnTo>
                <a:lnTo>
                  <a:pt x="12700" y="247650"/>
                </a:lnTo>
                <a:lnTo>
                  <a:pt x="63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714750" y="2705100"/>
            <a:ext cx="6351" cy="266701"/>
          </a:xfrm>
          <a:custGeom>
            <a:avLst/>
            <a:gdLst/>
            <a:ahLst/>
            <a:cxnLst/>
            <a:rect l="0" t="0" r="0" b="0"/>
            <a:pathLst>
              <a:path w="6351" h="2667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63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632200" y="2838450"/>
            <a:ext cx="228601" cy="12701"/>
          </a:xfrm>
          <a:custGeom>
            <a:avLst/>
            <a:gdLst/>
            <a:ahLst/>
            <a:cxnLst/>
            <a:rect l="0" t="0" r="0" b="0"/>
            <a:pathLst>
              <a:path w="228601" h="1270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71450" y="12700"/>
                </a:lnTo>
                <a:lnTo>
                  <a:pt x="203200" y="6350"/>
                </a:lnTo>
                <a:lnTo>
                  <a:pt x="228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457700" y="2717800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0" y="2032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457700" y="273685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0" y="25400"/>
                </a:moveTo>
                <a:lnTo>
                  <a:pt x="19050" y="38100"/>
                </a:lnTo>
                <a:lnTo>
                  <a:pt x="38100" y="69850"/>
                </a:lnTo>
                <a:lnTo>
                  <a:pt x="57150" y="101600"/>
                </a:lnTo>
                <a:lnTo>
                  <a:pt x="82550" y="127000"/>
                </a:lnTo>
                <a:lnTo>
                  <a:pt x="101600" y="146050"/>
                </a:lnTo>
                <a:lnTo>
                  <a:pt x="107950" y="158750"/>
                </a:lnTo>
                <a:lnTo>
                  <a:pt x="120650" y="133350"/>
                </a:lnTo>
                <a:lnTo>
                  <a:pt x="120650" y="114300"/>
                </a:lnTo>
                <a:lnTo>
                  <a:pt x="120650" y="88900"/>
                </a:lnTo>
                <a:lnTo>
                  <a:pt x="120650" y="63500"/>
                </a:lnTo>
                <a:lnTo>
                  <a:pt x="120650" y="31750"/>
                </a:lnTo>
                <a:lnTo>
                  <a:pt x="120650" y="635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629150" y="2889250"/>
            <a:ext cx="114301" cy="120651"/>
          </a:xfrm>
          <a:custGeom>
            <a:avLst/>
            <a:gdLst/>
            <a:ahLst/>
            <a:cxnLst/>
            <a:rect l="0" t="0" r="0" b="0"/>
            <a:pathLst>
              <a:path w="114301" h="120651">
                <a:moveTo>
                  <a:pt x="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63500" y="12700"/>
                </a:lnTo>
                <a:lnTo>
                  <a:pt x="50800" y="50800"/>
                </a:lnTo>
                <a:lnTo>
                  <a:pt x="31750" y="76200"/>
                </a:lnTo>
                <a:lnTo>
                  <a:pt x="12700" y="101600"/>
                </a:lnTo>
                <a:lnTo>
                  <a:pt x="0" y="114300"/>
                </a:lnTo>
                <a:lnTo>
                  <a:pt x="19050" y="120650"/>
                </a:lnTo>
                <a:lnTo>
                  <a:pt x="38100" y="120650"/>
                </a:lnTo>
                <a:lnTo>
                  <a:pt x="63500" y="114300"/>
                </a:lnTo>
                <a:lnTo>
                  <a:pt x="88900" y="114300"/>
                </a:lnTo>
                <a:lnTo>
                  <a:pt x="1143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737100" y="2679700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107950" y="19050"/>
                </a:moveTo>
                <a:lnTo>
                  <a:pt x="101600" y="6350"/>
                </a:lnTo>
                <a:lnTo>
                  <a:pt x="88900" y="0"/>
                </a:lnTo>
                <a:lnTo>
                  <a:pt x="63500" y="12700"/>
                </a:lnTo>
                <a:lnTo>
                  <a:pt x="38100" y="38100"/>
                </a:lnTo>
                <a:lnTo>
                  <a:pt x="2540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84150"/>
                </a:lnTo>
                <a:lnTo>
                  <a:pt x="31750" y="209550"/>
                </a:lnTo>
                <a:lnTo>
                  <a:pt x="50800" y="222250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20650" y="222250"/>
                </a:lnTo>
                <a:lnTo>
                  <a:pt x="139700" y="209550"/>
                </a:lnTo>
                <a:lnTo>
                  <a:pt x="152400" y="190500"/>
                </a:lnTo>
                <a:lnTo>
                  <a:pt x="165100" y="165100"/>
                </a:lnTo>
                <a:lnTo>
                  <a:pt x="171450" y="139700"/>
                </a:lnTo>
                <a:lnTo>
                  <a:pt x="171450" y="107950"/>
                </a:lnTo>
                <a:lnTo>
                  <a:pt x="171450" y="76200"/>
                </a:lnTo>
                <a:lnTo>
                  <a:pt x="158750" y="50800"/>
                </a:lnTo>
                <a:lnTo>
                  <a:pt x="146050" y="31750"/>
                </a:lnTo>
                <a:lnTo>
                  <a:pt x="133350" y="19050"/>
                </a:lnTo>
                <a:lnTo>
                  <a:pt x="114300" y="12700"/>
                </a:lnTo>
                <a:lnTo>
                  <a:pt x="82550" y="12700"/>
                </a:lnTo>
                <a:lnTo>
                  <a:pt x="825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946650" y="28575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9050" y="12700"/>
                </a:moveTo>
                <a:lnTo>
                  <a:pt x="31750" y="0"/>
                </a:lnTo>
                <a:lnTo>
                  <a:pt x="25400" y="25400"/>
                </a:lnTo>
                <a:lnTo>
                  <a:pt x="12700" y="50800"/>
                </a:lnTo>
                <a:lnTo>
                  <a:pt x="0" y="76200"/>
                </a:lnTo>
                <a:lnTo>
                  <a:pt x="0" y="95250"/>
                </a:lnTo>
                <a:lnTo>
                  <a:pt x="6350" y="107950"/>
                </a:lnTo>
                <a:lnTo>
                  <a:pt x="44450" y="107950"/>
                </a:lnTo>
                <a:lnTo>
                  <a:pt x="63500" y="107950"/>
                </a:lnTo>
                <a:lnTo>
                  <a:pt x="76200" y="101600"/>
                </a:lnTo>
                <a:lnTo>
                  <a:pt x="82550" y="88900"/>
                </a:lnTo>
                <a:lnTo>
                  <a:pt x="95250" y="69850"/>
                </a:lnTo>
                <a:lnTo>
                  <a:pt x="95250" y="50800"/>
                </a:lnTo>
                <a:lnTo>
                  <a:pt x="95250" y="82550"/>
                </a:lnTo>
                <a:lnTo>
                  <a:pt x="95250" y="101600"/>
                </a:lnTo>
                <a:lnTo>
                  <a:pt x="95250" y="133350"/>
                </a:lnTo>
                <a:lnTo>
                  <a:pt x="95250" y="152400"/>
                </a:lnTo>
                <a:lnTo>
                  <a:pt x="95250" y="171450"/>
                </a:lnTo>
                <a:lnTo>
                  <a:pt x="1016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5168900" y="2609850"/>
            <a:ext cx="82551" cy="266701"/>
          </a:xfrm>
          <a:custGeom>
            <a:avLst/>
            <a:gdLst/>
            <a:ahLst/>
            <a:cxnLst/>
            <a:rect l="0" t="0" r="0" b="0"/>
            <a:pathLst>
              <a:path w="82551" h="266701">
                <a:moveTo>
                  <a:pt x="82550" y="0"/>
                </a:moveTo>
                <a:lnTo>
                  <a:pt x="50800" y="25400"/>
                </a:lnTo>
                <a:lnTo>
                  <a:pt x="38100" y="50800"/>
                </a:lnTo>
                <a:lnTo>
                  <a:pt x="25400" y="76200"/>
                </a:lnTo>
                <a:lnTo>
                  <a:pt x="19050" y="10795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0" y="215900"/>
                </a:lnTo>
                <a:lnTo>
                  <a:pt x="0" y="234950"/>
                </a:lnTo>
                <a:lnTo>
                  <a:pt x="12700" y="254000"/>
                </a:lnTo>
                <a:lnTo>
                  <a:pt x="317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238750" y="2692400"/>
            <a:ext cx="107951" cy="171451"/>
          </a:xfrm>
          <a:custGeom>
            <a:avLst/>
            <a:gdLst/>
            <a:ahLst/>
            <a:cxnLst/>
            <a:rect l="0" t="0" r="0" b="0"/>
            <a:pathLst>
              <a:path w="107951" h="171451">
                <a:moveTo>
                  <a:pt x="0" y="165100"/>
                </a:moveTo>
                <a:lnTo>
                  <a:pt x="19050" y="146050"/>
                </a:lnTo>
                <a:lnTo>
                  <a:pt x="50800" y="120650"/>
                </a:lnTo>
                <a:lnTo>
                  <a:pt x="63500" y="101600"/>
                </a:lnTo>
                <a:lnTo>
                  <a:pt x="69850" y="76200"/>
                </a:lnTo>
                <a:lnTo>
                  <a:pt x="76200" y="44450"/>
                </a:lnTo>
                <a:lnTo>
                  <a:pt x="76200" y="19050"/>
                </a:lnTo>
                <a:lnTo>
                  <a:pt x="76200" y="0"/>
                </a:lnTo>
                <a:lnTo>
                  <a:pt x="50800" y="6350"/>
                </a:lnTo>
                <a:lnTo>
                  <a:pt x="44450" y="19050"/>
                </a:lnTo>
                <a:lnTo>
                  <a:pt x="38100" y="50800"/>
                </a:lnTo>
                <a:lnTo>
                  <a:pt x="38100" y="76200"/>
                </a:lnTo>
                <a:lnTo>
                  <a:pt x="38100" y="95250"/>
                </a:lnTo>
                <a:lnTo>
                  <a:pt x="44450" y="127000"/>
                </a:lnTo>
                <a:lnTo>
                  <a:pt x="57150" y="146050"/>
                </a:lnTo>
                <a:lnTo>
                  <a:pt x="69850" y="158750"/>
                </a:lnTo>
                <a:lnTo>
                  <a:pt x="82550" y="165100"/>
                </a:lnTo>
                <a:lnTo>
                  <a:pt x="1079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365750" y="2635250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44450" y="0"/>
                </a:moveTo>
                <a:lnTo>
                  <a:pt x="50800" y="19050"/>
                </a:lnTo>
                <a:lnTo>
                  <a:pt x="57150" y="44450"/>
                </a:lnTo>
                <a:lnTo>
                  <a:pt x="57150" y="63500"/>
                </a:lnTo>
                <a:lnTo>
                  <a:pt x="63500" y="76200"/>
                </a:lnTo>
                <a:lnTo>
                  <a:pt x="69850" y="95250"/>
                </a:lnTo>
                <a:lnTo>
                  <a:pt x="69850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84150"/>
                </a:lnTo>
                <a:lnTo>
                  <a:pt x="69850" y="209550"/>
                </a:lnTo>
                <a:lnTo>
                  <a:pt x="57150" y="228600"/>
                </a:lnTo>
                <a:lnTo>
                  <a:pt x="50800" y="254000"/>
                </a:lnTo>
                <a:lnTo>
                  <a:pt x="25400" y="279400"/>
                </a:lnTo>
                <a:lnTo>
                  <a:pt x="6350" y="298450"/>
                </a:lnTo>
                <a:lnTo>
                  <a:pt x="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575300" y="2794000"/>
            <a:ext cx="495301" cy="12701"/>
          </a:xfrm>
          <a:custGeom>
            <a:avLst/>
            <a:gdLst/>
            <a:ahLst/>
            <a:cxnLst/>
            <a:rect l="0" t="0" r="0" b="0"/>
            <a:pathLst>
              <a:path w="495301" h="12701">
                <a:moveTo>
                  <a:pt x="0" y="12700"/>
                </a:moveTo>
                <a:lnTo>
                  <a:pt x="2540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8750" y="12700"/>
                </a:lnTo>
                <a:lnTo>
                  <a:pt x="177800" y="12700"/>
                </a:lnTo>
                <a:lnTo>
                  <a:pt x="209550" y="12700"/>
                </a:lnTo>
                <a:lnTo>
                  <a:pt x="234950" y="12700"/>
                </a:lnTo>
                <a:lnTo>
                  <a:pt x="260350" y="12700"/>
                </a:lnTo>
                <a:lnTo>
                  <a:pt x="292100" y="12700"/>
                </a:lnTo>
                <a:lnTo>
                  <a:pt x="317500" y="12700"/>
                </a:lnTo>
                <a:lnTo>
                  <a:pt x="342900" y="12700"/>
                </a:lnTo>
                <a:lnTo>
                  <a:pt x="368300" y="12700"/>
                </a:lnTo>
                <a:lnTo>
                  <a:pt x="387350" y="12700"/>
                </a:lnTo>
                <a:lnTo>
                  <a:pt x="406400" y="12700"/>
                </a:lnTo>
                <a:lnTo>
                  <a:pt x="425450" y="12700"/>
                </a:lnTo>
                <a:lnTo>
                  <a:pt x="457200" y="12700"/>
                </a:lnTo>
                <a:lnTo>
                  <a:pt x="476250" y="12700"/>
                </a:lnTo>
                <a:lnTo>
                  <a:pt x="488950" y="6350"/>
                </a:lnTo>
                <a:lnTo>
                  <a:pt x="495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899150" y="2686050"/>
            <a:ext cx="247651" cy="228601"/>
          </a:xfrm>
          <a:custGeom>
            <a:avLst/>
            <a:gdLst/>
            <a:ahLst/>
            <a:cxnLst/>
            <a:rect l="0" t="0" r="0" b="0"/>
            <a:pathLst>
              <a:path w="247651" h="228601">
                <a:moveTo>
                  <a:pt x="12700" y="12700"/>
                </a:moveTo>
                <a:lnTo>
                  <a:pt x="0" y="0"/>
                </a:lnTo>
                <a:lnTo>
                  <a:pt x="31750" y="6350"/>
                </a:lnTo>
                <a:lnTo>
                  <a:pt x="44450" y="12700"/>
                </a:lnTo>
                <a:lnTo>
                  <a:pt x="63500" y="12700"/>
                </a:lnTo>
                <a:lnTo>
                  <a:pt x="82550" y="19050"/>
                </a:lnTo>
                <a:lnTo>
                  <a:pt x="101600" y="25400"/>
                </a:lnTo>
                <a:lnTo>
                  <a:pt x="120650" y="31750"/>
                </a:lnTo>
                <a:lnTo>
                  <a:pt x="139700" y="38100"/>
                </a:lnTo>
                <a:lnTo>
                  <a:pt x="158750" y="38100"/>
                </a:lnTo>
                <a:lnTo>
                  <a:pt x="177800" y="44450"/>
                </a:lnTo>
                <a:lnTo>
                  <a:pt x="203200" y="50800"/>
                </a:lnTo>
                <a:lnTo>
                  <a:pt x="234950" y="63500"/>
                </a:lnTo>
                <a:lnTo>
                  <a:pt x="247650" y="76200"/>
                </a:lnTo>
                <a:lnTo>
                  <a:pt x="241300" y="101600"/>
                </a:lnTo>
                <a:lnTo>
                  <a:pt x="222250" y="120650"/>
                </a:lnTo>
                <a:lnTo>
                  <a:pt x="203200" y="139700"/>
                </a:lnTo>
                <a:lnTo>
                  <a:pt x="171450" y="158750"/>
                </a:lnTo>
                <a:lnTo>
                  <a:pt x="146050" y="171450"/>
                </a:lnTo>
                <a:lnTo>
                  <a:pt x="114300" y="184150"/>
                </a:lnTo>
                <a:lnTo>
                  <a:pt x="88900" y="196850"/>
                </a:lnTo>
                <a:lnTo>
                  <a:pt x="63500" y="209550"/>
                </a:lnTo>
                <a:lnTo>
                  <a:pt x="508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908800" y="2622550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190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0" y="203200"/>
                </a:lnTo>
                <a:lnTo>
                  <a:pt x="6350" y="2222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896100" y="2597150"/>
            <a:ext cx="158751" cy="190501"/>
          </a:xfrm>
          <a:custGeom>
            <a:avLst/>
            <a:gdLst/>
            <a:ahLst/>
            <a:cxnLst/>
            <a:rect l="0" t="0" r="0" b="0"/>
            <a:pathLst>
              <a:path w="158751" h="190501">
                <a:moveTo>
                  <a:pt x="12700" y="38100"/>
                </a:moveTo>
                <a:lnTo>
                  <a:pt x="0" y="25400"/>
                </a:lnTo>
                <a:lnTo>
                  <a:pt x="19050" y="38100"/>
                </a:lnTo>
                <a:lnTo>
                  <a:pt x="44450" y="63500"/>
                </a:lnTo>
                <a:lnTo>
                  <a:pt x="69850" y="82550"/>
                </a:lnTo>
                <a:lnTo>
                  <a:pt x="88900" y="107950"/>
                </a:lnTo>
                <a:lnTo>
                  <a:pt x="107950" y="133350"/>
                </a:lnTo>
                <a:lnTo>
                  <a:pt x="120650" y="158750"/>
                </a:lnTo>
                <a:lnTo>
                  <a:pt x="146050" y="184150"/>
                </a:lnTo>
                <a:lnTo>
                  <a:pt x="158750" y="190500"/>
                </a:lnTo>
                <a:lnTo>
                  <a:pt x="158750" y="171450"/>
                </a:lnTo>
                <a:lnTo>
                  <a:pt x="158750" y="152400"/>
                </a:lnTo>
                <a:lnTo>
                  <a:pt x="152400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52400" y="50800"/>
                </a:lnTo>
                <a:lnTo>
                  <a:pt x="152400" y="19050"/>
                </a:lnTo>
                <a:lnTo>
                  <a:pt x="15240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7099300" y="2781300"/>
            <a:ext cx="152401" cy="120651"/>
          </a:xfrm>
          <a:custGeom>
            <a:avLst/>
            <a:gdLst/>
            <a:ahLst/>
            <a:cxnLst/>
            <a:rect l="0" t="0" r="0" b="0"/>
            <a:pathLst>
              <a:path w="152401" h="120651">
                <a:moveTo>
                  <a:pt x="0" y="12700"/>
                </a:moveTo>
                <a:lnTo>
                  <a:pt x="12700" y="0"/>
                </a:lnTo>
                <a:lnTo>
                  <a:pt x="50800" y="6350"/>
                </a:lnTo>
                <a:lnTo>
                  <a:pt x="63500" y="12700"/>
                </a:lnTo>
                <a:lnTo>
                  <a:pt x="69850" y="31750"/>
                </a:lnTo>
                <a:lnTo>
                  <a:pt x="63500" y="50800"/>
                </a:lnTo>
                <a:lnTo>
                  <a:pt x="38100" y="82550"/>
                </a:lnTo>
                <a:lnTo>
                  <a:pt x="12700" y="114300"/>
                </a:lnTo>
                <a:lnTo>
                  <a:pt x="38100" y="120650"/>
                </a:lnTo>
                <a:lnTo>
                  <a:pt x="63500" y="120650"/>
                </a:lnTo>
                <a:lnTo>
                  <a:pt x="95250" y="120650"/>
                </a:lnTo>
                <a:lnTo>
                  <a:pt x="120650" y="120650"/>
                </a:lnTo>
                <a:lnTo>
                  <a:pt x="152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7239000" y="2590800"/>
            <a:ext cx="82551" cy="234951"/>
          </a:xfrm>
          <a:custGeom>
            <a:avLst/>
            <a:gdLst/>
            <a:ahLst/>
            <a:cxnLst/>
            <a:rect l="0" t="0" r="0" b="0"/>
            <a:pathLst>
              <a:path w="82551" h="234951">
                <a:moveTo>
                  <a:pt x="82550" y="0"/>
                </a:moveTo>
                <a:lnTo>
                  <a:pt x="57150" y="19050"/>
                </a:lnTo>
                <a:lnTo>
                  <a:pt x="38100" y="50800"/>
                </a:lnTo>
                <a:lnTo>
                  <a:pt x="25400" y="69850"/>
                </a:lnTo>
                <a:lnTo>
                  <a:pt x="19050" y="95250"/>
                </a:lnTo>
                <a:lnTo>
                  <a:pt x="635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09550"/>
                </a:lnTo>
                <a:lnTo>
                  <a:pt x="381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7334250" y="273050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57150" y="1270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12700" y="38100"/>
                </a:lnTo>
                <a:lnTo>
                  <a:pt x="19050" y="50800"/>
                </a:lnTo>
                <a:lnTo>
                  <a:pt x="38100" y="50800"/>
                </a:lnTo>
                <a:lnTo>
                  <a:pt x="50800" y="31750"/>
                </a:lnTo>
                <a:lnTo>
                  <a:pt x="57150" y="19050"/>
                </a:lnTo>
                <a:lnTo>
                  <a:pt x="57150" y="63500"/>
                </a:lnTo>
                <a:lnTo>
                  <a:pt x="57150" y="82550"/>
                </a:lnTo>
                <a:lnTo>
                  <a:pt x="57150" y="107950"/>
                </a:lnTo>
                <a:lnTo>
                  <a:pt x="57150" y="127000"/>
                </a:lnTo>
                <a:lnTo>
                  <a:pt x="50800" y="158750"/>
                </a:lnTo>
                <a:lnTo>
                  <a:pt x="44450" y="177800"/>
                </a:lnTo>
                <a:lnTo>
                  <a:pt x="38100" y="190500"/>
                </a:lnTo>
                <a:lnTo>
                  <a:pt x="19050" y="190500"/>
                </a:lnTo>
                <a:lnTo>
                  <a:pt x="6350" y="171450"/>
                </a:lnTo>
                <a:lnTo>
                  <a:pt x="0" y="158750"/>
                </a:lnTo>
                <a:lnTo>
                  <a:pt x="6350" y="120650"/>
                </a:lnTo>
                <a:lnTo>
                  <a:pt x="381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7448550" y="2565400"/>
            <a:ext cx="101601" cy="298451"/>
          </a:xfrm>
          <a:custGeom>
            <a:avLst/>
            <a:gdLst/>
            <a:ahLst/>
            <a:cxnLst/>
            <a:rect l="0" t="0" r="0" b="0"/>
            <a:pathLst>
              <a:path w="101601" h="298451">
                <a:moveTo>
                  <a:pt x="0" y="0"/>
                </a:moveTo>
                <a:lnTo>
                  <a:pt x="25400" y="12700"/>
                </a:lnTo>
                <a:lnTo>
                  <a:pt x="44450" y="31750"/>
                </a:lnTo>
                <a:lnTo>
                  <a:pt x="63500" y="57150"/>
                </a:lnTo>
                <a:lnTo>
                  <a:pt x="82550" y="88900"/>
                </a:lnTo>
                <a:lnTo>
                  <a:pt x="88900" y="107950"/>
                </a:lnTo>
                <a:lnTo>
                  <a:pt x="95250" y="127000"/>
                </a:lnTo>
                <a:lnTo>
                  <a:pt x="95250" y="146050"/>
                </a:lnTo>
                <a:lnTo>
                  <a:pt x="101600" y="158750"/>
                </a:lnTo>
                <a:lnTo>
                  <a:pt x="101600" y="177800"/>
                </a:lnTo>
                <a:lnTo>
                  <a:pt x="101600" y="209550"/>
                </a:lnTo>
                <a:lnTo>
                  <a:pt x="95250" y="234950"/>
                </a:lnTo>
                <a:lnTo>
                  <a:pt x="82550" y="260350"/>
                </a:lnTo>
                <a:lnTo>
                  <a:pt x="69850" y="273050"/>
                </a:lnTo>
                <a:lnTo>
                  <a:pt x="444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7804150" y="2578100"/>
            <a:ext cx="6351" cy="247651"/>
          </a:xfrm>
          <a:custGeom>
            <a:avLst/>
            <a:gdLst/>
            <a:ahLst/>
            <a:cxnLst/>
            <a:rect l="0" t="0" r="0" b="0"/>
            <a:pathLst>
              <a:path w="6351" h="24765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71450"/>
                </a:lnTo>
                <a:lnTo>
                  <a:pt x="0" y="1968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715250" y="2686050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9050"/>
                </a:moveTo>
                <a:lnTo>
                  <a:pt x="19050" y="19050"/>
                </a:lnTo>
                <a:lnTo>
                  <a:pt x="50800" y="19050"/>
                </a:lnTo>
                <a:lnTo>
                  <a:pt x="82550" y="1905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8750" y="6350"/>
                </a:lnTo>
                <a:lnTo>
                  <a:pt x="190500" y="0"/>
                </a:lnTo>
                <a:lnTo>
                  <a:pt x="215900" y="0"/>
                </a:lnTo>
                <a:lnTo>
                  <a:pt x="228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2" name="SMARTINK"/>
          <p:cNvSpPr/>
          <p:nvPr/>
        </p:nvSpPr>
        <p:spPr bwMode="auto">
          <a:xfrm>
            <a:off x="8420100" y="2546350"/>
            <a:ext cx="19051" cy="222251"/>
          </a:xfrm>
          <a:custGeom>
            <a:avLst/>
            <a:gdLst/>
            <a:ahLst/>
            <a:cxnLst/>
            <a:rect l="0" t="0" r="0" b="0"/>
            <a:pathLst>
              <a:path w="19051" h="22225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0" y="203200"/>
                </a:lnTo>
                <a:lnTo>
                  <a:pt x="0" y="22225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3" name="SMARTINK"/>
          <p:cNvSpPr/>
          <p:nvPr/>
        </p:nvSpPr>
        <p:spPr bwMode="auto">
          <a:xfrm>
            <a:off x="8547100" y="2565400"/>
            <a:ext cx="6351" cy="196851"/>
          </a:xfrm>
          <a:custGeom>
            <a:avLst/>
            <a:gdLst/>
            <a:ahLst/>
            <a:cxnLst/>
            <a:rect l="0" t="0" r="0" b="0"/>
            <a:pathLst>
              <a:path w="6351" h="1968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7" name="SMARTINK"/>
          <p:cNvSpPr/>
          <p:nvPr/>
        </p:nvSpPr>
        <p:spPr bwMode="auto">
          <a:xfrm>
            <a:off x="8445500" y="2686050"/>
            <a:ext cx="120651" cy="25401"/>
          </a:xfrm>
          <a:custGeom>
            <a:avLst/>
            <a:gdLst/>
            <a:ahLst/>
            <a:cxnLst/>
            <a:rect l="0" t="0" r="0" b="0"/>
            <a:pathLst>
              <a:path w="120651" h="25401">
                <a:moveTo>
                  <a:pt x="0" y="25400"/>
                </a:moveTo>
                <a:lnTo>
                  <a:pt x="6350" y="12700"/>
                </a:ln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9" name="SMARTINK"/>
          <p:cNvSpPr/>
          <p:nvPr/>
        </p:nvSpPr>
        <p:spPr bwMode="auto">
          <a:xfrm>
            <a:off x="8559800" y="273050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25400" y="0"/>
                </a:moveTo>
                <a:lnTo>
                  <a:pt x="44450" y="0"/>
                </a:lnTo>
                <a:lnTo>
                  <a:pt x="57150" y="12700"/>
                </a:lnTo>
                <a:lnTo>
                  <a:pt x="57150" y="31750"/>
                </a:lnTo>
                <a:lnTo>
                  <a:pt x="38100" y="63500"/>
                </a:lnTo>
                <a:lnTo>
                  <a:pt x="6350" y="95250"/>
                </a:lnTo>
                <a:lnTo>
                  <a:pt x="0" y="107950"/>
                </a:lnTo>
                <a:lnTo>
                  <a:pt x="19050" y="114300"/>
                </a:lnTo>
                <a:lnTo>
                  <a:pt x="50800" y="107950"/>
                </a:lnTo>
                <a:lnTo>
                  <a:pt x="76200" y="101600"/>
                </a:lnTo>
                <a:lnTo>
                  <a:pt x="1016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0" name="SMARTINK"/>
          <p:cNvSpPr/>
          <p:nvPr/>
        </p:nvSpPr>
        <p:spPr bwMode="auto">
          <a:xfrm>
            <a:off x="8667750" y="25590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69850" y="25400"/>
                </a:moveTo>
                <a:lnTo>
                  <a:pt x="63500" y="1270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52400"/>
                </a:lnTo>
                <a:lnTo>
                  <a:pt x="12700" y="171450"/>
                </a:lnTo>
                <a:lnTo>
                  <a:pt x="19050" y="184150"/>
                </a:lnTo>
                <a:lnTo>
                  <a:pt x="44450" y="184150"/>
                </a:lnTo>
                <a:lnTo>
                  <a:pt x="57150" y="177800"/>
                </a:lnTo>
                <a:lnTo>
                  <a:pt x="76200" y="152400"/>
                </a:lnTo>
                <a:lnTo>
                  <a:pt x="82550" y="133350"/>
                </a:lnTo>
                <a:lnTo>
                  <a:pt x="88900" y="107950"/>
                </a:lnTo>
                <a:lnTo>
                  <a:pt x="88900" y="82550"/>
                </a:lnTo>
                <a:lnTo>
                  <a:pt x="88900" y="57150"/>
                </a:lnTo>
                <a:lnTo>
                  <a:pt x="82550" y="31750"/>
                </a:lnTo>
                <a:lnTo>
                  <a:pt x="76200" y="19050"/>
                </a:lnTo>
                <a:lnTo>
                  <a:pt x="63500" y="1270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3" name="SMARTINK"/>
          <p:cNvSpPr/>
          <p:nvPr/>
        </p:nvSpPr>
        <p:spPr bwMode="auto">
          <a:xfrm>
            <a:off x="8832850" y="2514600"/>
            <a:ext cx="82551" cy="241301"/>
          </a:xfrm>
          <a:custGeom>
            <a:avLst/>
            <a:gdLst/>
            <a:ahLst/>
            <a:cxnLst/>
            <a:rect l="0" t="0" r="0" b="0"/>
            <a:pathLst>
              <a:path w="82551" h="241301">
                <a:moveTo>
                  <a:pt x="82550" y="0"/>
                </a:moveTo>
                <a:lnTo>
                  <a:pt x="50800" y="25400"/>
                </a:lnTo>
                <a:lnTo>
                  <a:pt x="31750" y="57150"/>
                </a:lnTo>
                <a:lnTo>
                  <a:pt x="25400" y="82550"/>
                </a:lnTo>
                <a:lnTo>
                  <a:pt x="12700" y="1079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15900"/>
                </a:lnTo>
                <a:lnTo>
                  <a:pt x="254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4" name="SMARTINK"/>
          <p:cNvSpPr/>
          <p:nvPr/>
        </p:nvSpPr>
        <p:spPr bwMode="auto">
          <a:xfrm>
            <a:off x="8909050" y="2673350"/>
            <a:ext cx="63501" cy="165101"/>
          </a:xfrm>
          <a:custGeom>
            <a:avLst/>
            <a:gdLst/>
            <a:ahLst/>
            <a:cxnLst/>
            <a:rect l="0" t="0" r="0" b="0"/>
            <a:pathLst>
              <a:path w="63501" h="165101">
                <a:moveTo>
                  <a:pt x="63500" y="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25400" y="44450"/>
                </a:lnTo>
                <a:lnTo>
                  <a:pt x="38100" y="38100"/>
                </a:lnTo>
                <a:lnTo>
                  <a:pt x="44450" y="19050"/>
                </a:lnTo>
                <a:lnTo>
                  <a:pt x="50800" y="38100"/>
                </a:lnTo>
                <a:lnTo>
                  <a:pt x="50800" y="69850"/>
                </a:lnTo>
                <a:lnTo>
                  <a:pt x="50800" y="88900"/>
                </a:lnTo>
                <a:lnTo>
                  <a:pt x="44450" y="107950"/>
                </a:lnTo>
                <a:lnTo>
                  <a:pt x="38100" y="139700"/>
                </a:lnTo>
                <a:lnTo>
                  <a:pt x="31750" y="158750"/>
                </a:lnTo>
                <a:lnTo>
                  <a:pt x="19050" y="165100"/>
                </a:lnTo>
                <a:lnTo>
                  <a:pt x="6350" y="158750"/>
                </a:lnTo>
                <a:lnTo>
                  <a:pt x="0" y="146050"/>
                </a:lnTo>
                <a:lnTo>
                  <a:pt x="0" y="120650"/>
                </a:lnTo>
                <a:lnTo>
                  <a:pt x="12700" y="82550"/>
                </a:lnTo>
                <a:lnTo>
                  <a:pt x="31750" y="50800"/>
                </a:lnTo>
                <a:lnTo>
                  <a:pt x="381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5" name="SMARTINK"/>
          <p:cNvSpPr/>
          <p:nvPr/>
        </p:nvSpPr>
        <p:spPr bwMode="auto">
          <a:xfrm>
            <a:off x="9010650" y="2533650"/>
            <a:ext cx="76201" cy="292101"/>
          </a:xfrm>
          <a:custGeom>
            <a:avLst/>
            <a:gdLst/>
            <a:ahLst/>
            <a:cxnLst/>
            <a:rect l="0" t="0" r="0" b="0"/>
            <a:pathLst>
              <a:path w="76201" h="292101">
                <a:moveTo>
                  <a:pt x="0" y="0"/>
                </a:moveTo>
                <a:lnTo>
                  <a:pt x="19050" y="0"/>
                </a:lnTo>
                <a:lnTo>
                  <a:pt x="38100" y="25400"/>
                </a:lnTo>
                <a:lnTo>
                  <a:pt x="57150" y="50800"/>
                </a:lnTo>
                <a:lnTo>
                  <a:pt x="69850" y="69850"/>
                </a:lnTo>
                <a:lnTo>
                  <a:pt x="69850" y="88900"/>
                </a:lnTo>
                <a:lnTo>
                  <a:pt x="76200" y="107950"/>
                </a:lnTo>
                <a:lnTo>
                  <a:pt x="76200" y="127000"/>
                </a:lnTo>
                <a:lnTo>
                  <a:pt x="76200" y="146050"/>
                </a:lnTo>
                <a:lnTo>
                  <a:pt x="76200" y="165100"/>
                </a:lnTo>
                <a:lnTo>
                  <a:pt x="69850" y="177800"/>
                </a:lnTo>
                <a:lnTo>
                  <a:pt x="63500" y="196850"/>
                </a:lnTo>
                <a:lnTo>
                  <a:pt x="50800" y="215900"/>
                </a:lnTo>
                <a:lnTo>
                  <a:pt x="31750" y="247650"/>
                </a:lnTo>
                <a:lnTo>
                  <a:pt x="6350" y="279400"/>
                </a:lnTo>
                <a:lnTo>
                  <a:pt x="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8" name="SMARTINK"/>
          <p:cNvSpPr/>
          <p:nvPr/>
        </p:nvSpPr>
        <p:spPr bwMode="auto">
          <a:xfrm>
            <a:off x="8153400" y="2552700"/>
            <a:ext cx="114301" cy="222251"/>
          </a:xfrm>
          <a:custGeom>
            <a:avLst/>
            <a:gdLst/>
            <a:ahLst/>
            <a:cxnLst/>
            <a:rect l="0" t="0" r="0" b="0"/>
            <a:pathLst>
              <a:path w="114301" h="222251">
                <a:moveTo>
                  <a:pt x="63500" y="0"/>
                </a:moveTo>
                <a:lnTo>
                  <a:pt x="50800" y="25400"/>
                </a:lnTo>
                <a:lnTo>
                  <a:pt x="31750" y="57150"/>
                </a:lnTo>
                <a:lnTo>
                  <a:pt x="12700" y="82550"/>
                </a:lnTo>
                <a:lnTo>
                  <a:pt x="0" y="95250"/>
                </a:lnTo>
                <a:lnTo>
                  <a:pt x="38100" y="107950"/>
                </a:lnTo>
                <a:lnTo>
                  <a:pt x="69850" y="114300"/>
                </a:lnTo>
                <a:lnTo>
                  <a:pt x="88900" y="114300"/>
                </a:lnTo>
                <a:lnTo>
                  <a:pt x="101600" y="95250"/>
                </a:lnTo>
                <a:lnTo>
                  <a:pt x="114300" y="63500"/>
                </a:lnTo>
                <a:lnTo>
                  <a:pt x="114300" y="10160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01600" y="190500"/>
                </a:lnTo>
                <a:lnTo>
                  <a:pt x="952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9" name="SMARTINK"/>
          <p:cNvSpPr/>
          <p:nvPr/>
        </p:nvSpPr>
        <p:spPr bwMode="auto">
          <a:xfrm>
            <a:off x="1898650" y="2774950"/>
            <a:ext cx="146051" cy="241301"/>
          </a:xfrm>
          <a:custGeom>
            <a:avLst/>
            <a:gdLst/>
            <a:ahLst/>
            <a:cxnLst/>
            <a:rect l="0" t="0" r="0" b="0"/>
            <a:pathLst>
              <a:path w="146051" h="241301">
                <a:moveTo>
                  <a:pt x="38100" y="50800"/>
                </a:moveTo>
                <a:lnTo>
                  <a:pt x="25400" y="57150"/>
                </a:lnTo>
                <a:lnTo>
                  <a:pt x="6350" y="50800"/>
                </a:lnTo>
                <a:lnTo>
                  <a:pt x="12700" y="25400"/>
                </a:lnTo>
                <a:lnTo>
                  <a:pt x="31750" y="635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95250" y="12700"/>
                </a:lnTo>
                <a:lnTo>
                  <a:pt x="101600" y="38100"/>
                </a:lnTo>
                <a:lnTo>
                  <a:pt x="101600" y="63500"/>
                </a:lnTo>
                <a:lnTo>
                  <a:pt x="88900" y="95250"/>
                </a:lnTo>
                <a:lnTo>
                  <a:pt x="69850" y="127000"/>
                </a:lnTo>
                <a:lnTo>
                  <a:pt x="50800" y="152400"/>
                </a:lnTo>
                <a:lnTo>
                  <a:pt x="31750" y="184150"/>
                </a:lnTo>
                <a:lnTo>
                  <a:pt x="12700" y="209550"/>
                </a:lnTo>
                <a:lnTo>
                  <a:pt x="0" y="228600"/>
                </a:lnTo>
                <a:lnTo>
                  <a:pt x="6350" y="241300"/>
                </a:lnTo>
                <a:lnTo>
                  <a:pt x="38100" y="234950"/>
                </a:lnTo>
                <a:lnTo>
                  <a:pt x="63500" y="228600"/>
                </a:lnTo>
                <a:lnTo>
                  <a:pt x="95250" y="215900"/>
                </a:lnTo>
                <a:lnTo>
                  <a:pt x="133350" y="215900"/>
                </a:lnTo>
                <a:lnTo>
                  <a:pt x="1460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0" name="SMARTINK"/>
          <p:cNvSpPr/>
          <p:nvPr/>
        </p:nvSpPr>
        <p:spPr bwMode="auto">
          <a:xfrm>
            <a:off x="6546850" y="2616200"/>
            <a:ext cx="165101" cy="215901"/>
          </a:xfrm>
          <a:custGeom>
            <a:avLst/>
            <a:gdLst/>
            <a:ahLst/>
            <a:cxnLst/>
            <a:rect l="0" t="0" r="0" b="0"/>
            <a:pathLst>
              <a:path w="165101" h="215901">
                <a:moveTo>
                  <a:pt x="0" y="31750"/>
                </a:moveTo>
                <a:lnTo>
                  <a:pt x="6350" y="19050"/>
                </a:lnTo>
                <a:lnTo>
                  <a:pt x="38100" y="635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6350"/>
                </a:lnTo>
                <a:lnTo>
                  <a:pt x="114300" y="19050"/>
                </a:lnTo>
                <a:lnTo>
                  <a:pt x="114300" y="44450"/>
                </a:lnTo>
                <a:lnTo>
                  <a:pt x="107950" y="57150"/>
                </a:lnTo>
                <a:lnTo>
                  <a:pt x="95250" y="69850"/>
                </a:lnTo>
                <a:lnTo>
                  <a:pt x="82550" y="76200"/>
                </a:lnTo>
                <a:lnTo>
                  <a:pt x="95250" y="88900"/>
                </a:lnTo>
                <a:lnTo>
                  <a:pt x="120650" y="95250"/>
                </a:lnTo>
                <a:lnTo>
                  <a:pt x="139700" y="101600"/>
                </a:lnTo>
                <a:lnTo>
                  <a:pt x="152400" y="114300"/>
                </a:lnTo>
                <a:lnTo>
                  <a:pt x="158750" y="133350"/>
                </a:lnTo>
                <a:lnTo>
                  <a:pt x="165100" y="152400"/>
                </a:lnTo>
                <a:lnTo>
                  <a:pt x="158750" y="165100"/>
                </a:lnTo>
                <a:lnTo>
                  <a:pt x="139700" y="184150"/>
                </a:lnTo>
                <a:lnTo>
                  <a:pt x="127000" y="196850"/>
                </a:lnTo>
                <a:lnTo>
                  <a:pt x="101600" y="203200"/>
                </a:lnTo>
                <a:lnTo>
                  <a:pt x="69850" y="209550"/>
                </a:lnTo>
                <a:lnTo>
                  <a:pt x="38100" y="209550"/>
                </a:lnTo>
                <a:lnTo>
                  <a:pt x="12700" y="215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1" name="SMARTINK"/>
          <p:cNvSpPr/>
          <p:nvPr/>
        </p:nvSpPr>
        <p:spPr bwMode="auto">
          <a:xfrm>
            <a:off x="311150" y="3683000"/>
            <a:ext cx="158751" cy="133351"/>
          </a:xfrm>
          <a:custGeom>
            <a:avLst/>
            <a:gdLst/>
            <a:ahLst/>
            <a:cxnLst/>
            <a:rect l="0" t="0" r="0" b="0"/>
            <a:pathLst>
              <a:path w="158751" h="133351">
                <a:moveTo>
                  <a:pt x="0" y="133350"/>
                </a:moveTo>
                <a:lnTo>
                  <a:pt x="19050" y="133350"/>
                </a:lnTo>
                <a:lnTo>
                  <a:pt x="38100" y="114300"/>
                </a:lnTo>
                <a:lnTo>
                  <a:pt x="57150" y="88900"/>
                </a:lnTo>
                <a:lnTo>
                  <a:pt x="63500" y="69850"/>
                </a:lnTo>
                <a:lnTo>
                  <a:pt x="69850" y="44450"/>
                </a:lnTo>
                <a:lnTo>
                  <a:pt x="82550" y="19050"/>
                </a:lnTo>
                <a:lnTo>
                  <a:pt x="88900" y="0"/>
                </a:lnTo>
                <a:lnTo>
                  <a:pt x="95250" y="25400"/>
                </a:lnTo>
                <a:lnTo>
                  <a:pt x="107950" y="57150"/>
                </a:lnTo>
                <a:lnTo>
                  <a:pt x="120650" y="82550"/>
                </a:lnTo>
                <a:lnTo>
                  <a:pt x="139700" y="88900"/>
                </a:lnTo>
                <a:lnTo>
                  <a:pt x="1587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2" name="SMARTINK"/>
          <p:cNvSpPr/>
          <p:nvPr/>
        </p:nvSpPr>
        <p:spPr bwMode="auto">
          <a:xfrm>
            <a:off x="393700" y="35179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3" name="SMARTINK"/>
          <p:cNvSpPr/>
          <p:nvPr/>
        </p:nvSpPr>
        <p:spPr bwMode="auto">
          <a:xfrm>
            <a:off x="190500" y="3314700"/>
            <a:ext cx="501651" cy="641351"/>
          </a:xfrm>
          <a:custGeom>
            <a:avLst/>
            <a:gdLst/>
            <a:ahLst/>
            <a:cxnLst/>
            <a:rect l="0" t="0" r="0" b="0"/>
            <a:pathLst>
              <a:path w="501651" h="641351">
                <a:moveTo>
                  <a:pt x="317500" y="120650"/>
                </a:moveTo>
                <a:lnTo>
                  <a:pt x="311150" y="88900"/>
                </a:lnTo>
                <a:lnTo>
                  <a:pt x="304800" y="57150"/>
                </a:lnTo>
                <a:lnTo>
                  <a:pt x="292100" y="31750"/>
                </a:lnTo>
                <a:lnTo>
                  <a:pt x="273050" y="19050"/>
                </a:lnTo>
                <a:lnTo>
                  <a:pt x="241300" y="6350"/>
                </a:lnTo>
                <a:lnTo>
                  <a:pt x="222250" y="0"/>
                </a:lnTo>
                <a:lnTo>
                  <a:pt x="190500" y="0"/>
                </a:lnTo>
                <a:lnTo>
                  <a:pt x="158750" y="19050"/>
                </a:lnTo>
                <a:lnTo>
                  <a:pt x="139700" y="38100"/>
                </a:lnTo>
                <a:lnTo>
                  <a:pt x="120650" y="63500"/>
                </a:lnTo>
                <a:lnTo>
                  <a:pt x="107950" y="88900"/>
                </a:lnTo>
                <a:lnTo>
                  <a:pt x="95250" y="114300"/>
                </a:lnTo>
                <a:lnTo>
                  <a:pt x="76200" y="139700"/>
                </a:lnTo>
                <a:lnTo>
                  <a:pt x="63500" y="165100"/>
                </a:lnTo>
                <a:lnTo>
                  <a:pt x="50800" y="196850"/>
                </a:lnTo>
                <a:lnTo>
                  <a:pt x="38100" y="228600"/>
                </a:lnTo>
                <a:lnTo>
                  <a:pt x="31750" y="254000"/>
                </a:lnTo>
                <a:lnTo>
                  <a:pt x="19050" y="285750"/>
                </a:lnTo>
                <a:lnTo>
                  <a:pt x="12700" y="317500"/>
                </a:lnTo>
                <a:lnTo>
                  <a:pt x="0" y="349250"/>
                </a:lnTo>
                <a:lnTo>
                  <a:pt x="0" y="374650"/>
                </a:lnTo>
                <a:lnTo>
                  <a:pt x="0" y="400050"/>
                </a:lnTo>
                <a:lnTo>
                  <a:pt x="0" y="431800"/>
                </a:lnTo>
                <a:lnTo>
                  <a:pt x="0" y="457200"/>
                </a:lnTo>
                <a:lnTo>
                  <a:pt x="6350" y="482600"/>
                </a:lnTo>
                <a:lnTo>
                  <a:pt x="12700" y="508000"/>
                </a:lnTo>
                <a:lnTo>
                  <a:pt x="19050" y="533400"/>
                </a:lnTo>
                <a:lnTo>
                  <a:pt x="31750" y="565150"/>
                </a:lnTo>
                <a:lnTo>
                  <a:pt x="50800" y="590550"/>
                </a:lnTo>
                <a:lnTo>
                  <a:pt x="76200" y="615950"/>
                </a:lnTo>
                <a:lnTo>
                  <a:pt x="101600" y="628650"/>
                </a:lnTo>
                <a:lnTo>
                  <a:pt x="127000" y="641350"/>
                </a:lnTo>
                <a:lnTo>
                  <a:pt x="152400" y="641350"/>
                </a:lnTo>
                <a:lnTo>
                  <a:pt x="184150" y="635000"/>
                </a:lnTo>
                <a:lnTo>
                  <a:pt x="209550" y="628650"/>
                </a:lnTo>
                <a:lnTo>
                  <a:pt x="234950" y="615950"/>
                </a:lnTo>
                <a:lnTo>
                  <a:pt x="266700" y="603250"/>
                </a:lnTo>
                <a:lnTo>
                  <a:pt x="292100" y="584200"/>
                </a:lnTo>
                <a:lnTo>
                  <a:pt x="323850" y="565150"/>
                </a:lnTo>
                <a:lnTo>
                  <a:pt x="349250" y="539750"/>
                </a:lnTo>
                <a:lnTo>
                  <a:pt x="381000" y="514350"/>
                </a:lnTo>
                <a:lnTo>
                  <a:pt x="393700" y="495300"/>
                </a:lnTo>
                <a:lnTo>
                  <a:pt x="406400" y="482600"/>
                </a:lnTo>
                <a:lnTo>
                  <a:pt x="419100" y="463550"/>
                </a:lnTo>
                <a:lnTo>
                  <a:pt x="431800" y="444500"/>
                </a:lnTo>
                <a:lnTo>
                  <a:pt x="444500" y="425450"/>
                </a:lnTo>
                <a:lnTo>
                  <a:pt x="457200" y="406400"/>
                </a:lnTo>
                <a:lnTo>
                  <a:pt x="469900" y="381000"/>
                </a:lnTo>
                <a:lnTo>
                  <a:pt x="476250" y="361950"/>
                </a:lnTo>
                <a:lnTo>
                  <a:pt x="488950" y="342900"/>
                </a:lnTo>
                <a:lnTo>
                  <a:pt x="495300" y="317500"/>
                </a:lnTo>
                <a:lnTo>
                  <a:pt x="495300" y="292100"/>
                </a:lnTo>
                <a:lnTo>
                  <a:pt x="501650" y="273050"/>
                </a:lnTo>
                <a:lnTo>
                  <a:pt x="501650" y="247650"/>
                </a:lnTo>
                <a:lnTo>
                  <a:pt x="501650" y="222250"/>
                </a:lnTo>
                <a:lnTo>
                  <a:pt x="501650" y="196850"/>
                </a:lnTo>
                <a:lnTo>
                  <a:pt x="495300" y="171450"/>
                </a:lnTo>
                <a:lnTo>
                  <a:pt x="482600" y="146050"/>
                </a:lnTo>
                <a:lnTo>
                  <a:pt x="469900" y="120650"/>
                </a:lnTo>
                <a:lnTo>
                  <a:pt x="450850" y="101600"/>
                </a:lnTo>
                <a:lnTo>
                  <a:pt x="425450" y="82550"/>
                </a:lnTo>
                <a:lnTo>
                  <a:pt x="400050" y="63500"/>
                </a:lnTo>
                <a:lnTo>
                  <a:pt x="368300" y="38100"/>
                </a:lnTo>
                <a:lnTo>
                  <a:pt x="34925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4" name="SMARTINK"/>
          <p:cNvSpPr/>
          <p:nvPr/>
        </p:nvSpPr>
        <p:spPr bwMode="auto">
          <a:xfrm>
            <a:off x="971550" y="35052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71450"/>
                </a:lnTo>
                <a:lnTo>
                  <a:pt x="12700" y="19050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5" name="SMARTINK"/>
          <p:cNvSpPr/>
          <p:nvPr/>
        </p:nvSpPr>
        <p:spPr bwMode="auto">
          <a:xfrm>
            <a:off x="1104900" y="3651250"/>
            <a:ext cx="19051" cy="6351"/>
          </a:xfrm>
          <a:custGeom>
            <a:avLst/>
            <a:gdLst/>
            <a:ahLst/>
            <a:cxnLst/>
            <a:rect l="0" t="0" r="0" b="0"/>
            <a:pathLst>
              <a:path w="19051" h="6351">
                <a:moveTo>
                  <a:pt x="19050" y="6350"/>
                </a:moveTo>
                <a:lnTo>
                  <a:pt x="0" y="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6" name="SMARTINK"/>
          <p:cNvSpPr/>
          <p:nvPr/>
        </p:nvSpPr>
        <p:spPr bwMode="auto">
          <a:xfrm>
            <a:off x="1187450" y="351155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69850" y="19050"/>
                </a:move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25400" y="139700"/>
                </a:lnTo>
                <a:lnTo>
                  <a:pt x="44450" y="139700"/>
                </a:lnTo>
                <a:lnTo>
                  <a:pt x="63500" y="127000"/>
                </a:lnTo>
                <a:lnTo>
                  <a:pt x="76200" y="101600"/>
                </a:lnTo>
                <a:lnTo>
                  <a:pt x="76200" y="69850"/>
                </a:lnTo>
                <a:lnTo>
                  <a:pt x="69850" y="44450"/>
                </a:lnTo>
                <a:lnTo>
                  <a:pt x="57150" y="1270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7" name="SMARTINK"/>
          <p:cNvSpPr/>
          <p:nvPr/>
        </p:nvSpPr>
        <p:spPr bwMode="auto">
          <a:xfrm>
            <a:off x="1346200" y="350520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31750" y="12700"/>
                </a:moveTo>
                <a:lnTo>
                  <a:pt x="25400" y="0"/>
                </a:lnTo>
                <a:lnTo>
                  <a:pt x="635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2400"/>
                </a:lnTo>
                <a:lnTo>
                  <a:pt x="25400" y="152400"/>
                </a:lnTo>
                <a:lnTo>
                  <a:pt x="38100" y="146050"/>
                </a:lnTo>
                <a:lnTo>
                  <a:pt x="50800" y="127000"/>
                </a:lnTo>
                <a:lnTo>
                  <a:pt x="57150" y="95250"/>
                </a:lnTo>
                <a:lnTo>
                  <a:pt x="57150" y="69850"/>
                </a:lnTo>
                <a:lnTo>
                  <a:pt x="57150" y="50800"/>
                </a:lnTo>
                <a:lnTo>
                  <a:pt x="50800" y="31750"/>
                </a:lnTo>
                <a:lnTo>
                  <a:pt x="38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8" name="SMARTINK"/>
          <p:cNvSpPr/>
          <p:nvPr/>
        </p:nvSpPr>
        <p:spPr bwMode="auto">
          <a:xfrm>
            <a:off x="1581150" y="3498850"/>
            <a:ext cx="101601" cy="184151"/>
          </a:xfrm>
          <a:custGeom>
            <a:avLst/>
            <a:gdLst/>
            <a:ahLst/>
            <a:cxnLst/>
            <a:rect l="0" t="0" r="0" b="0"/>
            <a:pathLst>
              <a:path w="101601" h="184151">
                <a:moveTo>
                  <a:pt x="101600" y="12700"/>
                </a:moveTo>
                <a:lnTo>
                  <a:pt x="95250" y="0"/>
                </a:lnTo>
                <a:lnTo>
                  <a:pt x="69850" y="31750"/>
                </a:lnTo>
                <a:lnTo>
                  <a:pt x="57150" y="57150"/>
                </a:lnTo>
                <a:lnTo>
                  <a:pt x="44450" y="82550"/>
                </a:lnTo>
                <a:lnTo>
                  <a:pt x="31750" y="107950"/>
                </a:lnTo>
                <a:lnTo>
                  <a:pt x="19050" y="127000"/>
                </a:lnTo>
                <a:lnTo>
                  <a:pt x="6350" y="1587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9" name="SMARTINK"/>
          <p:cNvSpPr/>
          <p:nvPr/>
        </p:nvSpPr>
        <p:spPr bwMode="auto">
          <a:xfrm>
            <a:off x="1536700" y="3498850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12700" y="12700"/>
                </a:moveTo>
                <a:lnTo>
                  <a:pt x="0" y="0"/>
                </a:lnTo>
                <a:lnTo>
                  <a:pt x="25400" y="25400"/>
                </a:lnTo>
                <a:lnTo>
                  <a:pt x="44450" y="57150"/>
                </a:lnTo>
                <a:lnTo>
                  <a:pt x="69850" y="88900"/>
                </a:lnTo>
                <a:lnTo>
                  <a:pt x="88900" y="120650"/>
                </a:lnTo>
                <a:lnTo>
                  <a:pt x="107950" y="146050"/>
                </a:lnTo>
                <a:lnTo>
                  <a:pt x="120650" y="165100"/>
                </a:lnTo>
                <a:lnTo>
                  <a:pt x="146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0" name="SMARTINK"/>
          <p:cNvSpPr/>
          <p:nvPr/>
        </p:nvSpPr>
        <p:spPr bwMode="auto">
          <a:xfrm>
            <a:off x="1746250" y="3517900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1" name="SMARTINK"/>
          <p:cNvSpPr/>
          <p:nvPr/>
        </p:nvSpPr>
        <p:spPr bwMode="auto">
          <a:xfrm>
            <a:off x="1809750" y="3517900"/>
            <a:ext cx="38101" cy="133351"/>
          </a:xfrm>
          <a:custGeom>
            <a:avLst/>
            <a:gdLst/>
            <a:ahLst/>
            <a:cxnLst/>
            <a:rect l="0" t="0" r="0" b="0"/>
            <a:pathLst>
              <a:path w="38101" h="133351">
                <a:moveTo>
                  <a:pt x="19050" y="12700"/>
                </a:moveTo>
                <a:lnTo>
                  <a:pt x="12700" y="0"/>
                </a:lnTo>
                <a:lnTo>
                  <a:pt x="635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3350"/>
                </a:lnTo>
                <a:lnTo>
                  <a:pt x="31750" y="127000"/>
                </a:lnTo>
                <a:lnTo>
                  <a:pt x="38100" y="114300"/>
                </a:lnTo>
                <a:lnTo>
                  <a:pt x="38100" y="69850"/>
                </a:lnTo>
                <a:lnTo>
                  <a:pt x="31750" y="38100"/>
                </a:lnTo>
                <a:lnTo>
                  <a:pt x="25400" y="635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2" name="SMARTINK"/>
          <p:cNvSpPr/>
          <p:nvPr/>
        </p:nvSpPr>
        <p:spPr bwMode="auto">
          <a:xfrm>
            <a:off x="1822450" y="335915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76200" y="31750"/>
                </a:lnTo>
                <a:lnTo>
                  <a:pt x="69850" y="44450"/>
                </a:lnTo>
                <a:lnTo>
                  <a:pt x="50800" y="63500"/>
                </a:lnTo>
                <a:lnTo>
                  <a:pt x="31750" y="88900"/>
                </a:lnTo>
                <a:lnTo>
                  <a:pt x="25400" y="101600"/>
                </a:lnTo>
                <a:lnTo>
                  <a:pt x="63500" y="101600"/>
                </a:lnTo>
                <a:lnTo>
                  <a:pt x="88900" y="101600"/>
                </a:lnTo>
                <a:lnTo>
                  <a:pt x="120650" y="101600"/>
                </a:lnTo>
                <a:lnTo>
                  <a:pt x="1270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3" name="SMARTINK"/>
          <p:cNvSpPr/>
          <p:nvPr/>
        </p:nvSpPr>
        <p:spPr bwMode="auto">
          <a:xfrm>
            <a:off x="2012950" y="3556000"/>
            <a:ext cx="76201" cy="234951"/>
          </a:xfrm>
          <a:custGeom>
            <a:avLst/>
            <a:gdLst/>
            <a:ahLst/>
            <a:cxnLst/>
            <a:rect l="0" t="0" r="0" b="0"/>
            <a:pathLst>
              <a:path w="76201" h="234951">
                <a:moveTo>
                  <a:pt x="76200" y="50800"/>
                </a:moveTo>
                <a:lnTo>
                  <a:pt x="76200" y="25400"/>
                </a:lnTo>
                <a:lnTo>
                  <a:pt x="69850" y="12700"/>
                </a:lnTo>
                <a:lnTo>
                  <a:pt x="50800" y="0"/>
                </a:lnTo>
                <a:lnTo>
                  <a:pt x="3175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0" y="63500"/>
                </a:lnTo>
                <a:lnTo>
                  <a:pt x="12700" y="82550"/>
                </a:lnTo>
                <a:lnTo>
                  <a:pt x="25400" y="88900"/>
                </a:lnTo>
                <a:lnTo>
                  <a:pt x="50800" y="82550"/>
                </a:lnTo>
                <a:lnTo>
                  <a:pt x="57150" y="69850"/>
                </a:lnTo>
                <a:lnTo>
                  <a:pt x="57150" y="50800"/>
                </a:lnTo>
                <a:lnTo>
                  <a:pt x="69850" y="57150"/>
                </a:lnTo>
                <a:lnTo>
                  <a:pt x="69850" y="82550"/>
                </a:lnTo>
                <a:lnTo>
                  <a:pt x="76200" y="107950"/>
                </a:lnTo>
                <a:lnTo>
                  <a:pt x="76200" y="133350"/>
                </a:lnTo>
                <a:lnTo>
                  <a:pt x="76200" y="158750"/>
                </a:lnTo>
                <a:lnTo>
                  <a:pt x="76200" y="184150"/>
                </a:lnTo>
                <a:lnTo>
                  <a:pt x="69850" y="209550"/>
                </a:lnTo>
                <a:lnTo>
                  <a:pt x="63500" y="228600"/>
                </a:lnTo>
                <a:lnTo>
                  <a:pt x="50800" y="234950"/>
                </a:lnTo>
                <a:lnTo>
                  <a:pt x="38100" y="228600"/>
                </a:lnTo>
                <a:lnTo>
                  <a:pt x="25400" y="203200"/>
                </a:lnTo>
                <a:lnTo>
                  <a:pt x="31750" y="177800"/>
                </a:lnTo>
                <a:lnTo>
                  <a:pt x="31750" y="158750"/>
                </a:lnTo>
                <a:lnTo>
                  <a:pt x="57150" y="13335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4" name="SMARTINK"/>
          <p:cNvSpPr/>
          <p:nvPr/>
        </p:nvSpPr>
        <p:spPr bwMode="auto">
          <a:xfrm>
            <a:off x="2286000" y="3416300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1270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7780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5" name="SMARTINK"/>
          <p:cNvSpPr/>
          <p:nvPr/>
        </p:nvSpPr>
        <p:spPr bwMode="auto">
          <a:xfrm>
            <a:off x="2286000" y="3403600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12700" y="57150"/>
                </a:moveTo>
                <a:lnTo>
                  <a:pt x="0" y="31750"/>
                </a:lnTo>
                <a:lnTo>
                  <a:pt x="12700" y="38100"/>
                </a:lnTo>
                <a:lnTo>
                  <a:pt x="25400" y="57150"/>
                </a:lnTo>
                <a:lnTo>
                  <a:pt x="38100" y="82550"/>
                </a:lnTo>
                <a:lnTo>
                  <a:pt x="44450" y="107950"/>
                </a:lnTo>
                <a:lnTo>
                  <a:pt x="50800" y="133350"/>
                </a:lnTo>
                <a:lnTo>
                  <a:pt x="63500" y="165100"/>
                </a:lnTo>
                <a:lnTo>
                  <a:pt x="76200" y="190500"/>
                </a:lnTo>
                <a:lnTo>
                  <a:pt x="82550" y="171450"/>
                </a:lnTo>
                <a:lnTo>
                  <a:pt x="82550" y="146050"/>
                </a:lnTo>
                <a:lnTo>
                  <a:pt x="88900" y="120650"/>
                </a:lnTo>
                <a:lnTo>
                  <a:pt x="88900" y="88900"/>
                </a:lnTo>
                <a:lnTo>
                  <a:pt x="88900" y="63500"/>
                </a:lnTo>
                <a:lnTo>
                  <a:pt x="88900" y="38100"/>
                </a:lnTo>
                <a:lnTo>
                  <a:pt x="88900" y="635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6" name="SMARTINK"/>
          <p:cNvSpPr/>
          <p:nvPr/>
        </p:nvSpPr>
        <p:spPr bwMode="auto">
          <a:xfrm>
            <a:off x="2432050" y="35687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12700" y="25400"/>
                </a:moveTo>
                <a:lnTo>
                  <a:pt x="19050" y="6350"/>
                </a:lnTo>
                <a:lnTo>
                  <a:pt x="38100" y="0"/>
                </a:lnTo>
                <a:lnTo>
                  <a:pt x="50800" y="19050"/>
                </a:lnTo>
                <a:lnTo>
                  <a:pt x="44450" y="31750"/>
                </a:lnTo>
                <a:lnTo>
                  <a:pt x="31750" y="57150"/>
                </a:lnTo>
                <a:lnTo>
                  <a:pt x="19050" y="82550"/>
                </a:lnTo>
                <a:lnTo>
                  <a:pt x="0" y="107950"/>
                </a:lnTo>
                <a:lnTo>
                  <a:pt x="12700" y="120650"/>
                </a:lnTo>
                <a:lnTo>
                  <a:pt x="50800" y="120650"/>
                </a:lnTo>
                <a:lnTo>
                  <a:pt x="82550" y="11430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7" name="SMARTINK"/>
          <p:cNvSpPr/>
          <p:nvPr/>
        </p:nvSpPr>
        <p:spPr bwMode="auto">
          <a:xfrm>
            <a:off x="2546350" y="3409950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6350" y="12700"/>
                </a:moveTo>
                <a:lnTo>
                  <a:pt x="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27000"/>
                </a:lnTo>
                <a:lnTo>
                  <a:pt x="19050" y="158750"/>
                </a:lnTo>
                <a:lnTo>
                  <a:pt x="19050" y="17780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8" name="SMARTINK"/>
          <p:cNvSpPr/>
          <p:nvPr/>
        </p:nvSpPr>
        <p:spPr bwMode="auto">
          <a:xfrm>
            <a:off x="2641600" y="340995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635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6350" y="146050"/>
                </a:lnTo>
                <a:lnTo>
                  <a:pt x="12700" y="171450"/>
                </a:lnTo>
                <a:lnTo>
                  <a:pt x="190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9" name="SMARTINK"/>
          <p:cNvSpPr/>
          <p:nvPr/>
        </p:nvSpPr>
        <p:spPr bwMode="auto">
          <a:xfrm>
            <a:off x="2559050" y="3524250"/>
            <a:ext cx="95251" cy="12701"/>
          </a:xfrm>
          <a:custGeom>
            <a:avLst/>
            <a:gdLst/>
            <a:ahLst/>
            <a:cxnLst/>
            <a:rect l="0" t="0" r="0" b="0"/>
            <a:pathLst>
              <a:path w="95251" h="12701">
                <a:moveTo>
                  <a:pt x="0" y="1270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95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0" name="SMARTINK"/>
          <p:cNvSpPr/>
          <p:nvPr/>
        </p:nvSpPr>
        <p:spPr bwMode="auto">
          <a:xfrm>
            <a:off x="2705100" y="3517900"/>
            <a:ext cx="76201" cy="209551"/>
          </a:xfrm>
          <a:custGeom>
            <a:avLst/>
            <a:gdLst/>
            <a:ahLst/>
            <a:cxnLst/>
            <a:rect l="0" t="0" r="0" b="0"/>
            <a:pathLst>
              <a:path w="76201" h="209551">
                <a:moveTo>
                  <a:pt x="50800" y="0"/>
                </a:moveTo>
                <a:lnTo>
                  <a:pt x="38100" y="127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95250"/>
                </a:lnTo>
                <a:lnTo>
                  <a:pt x="50800" y="95250"/>
                </a:lnTo>
                <a:lnTo>
                  <a:pt x="76200" y="63500"/>
                </a:lnTo>
                <a:lnTo>
                  <a:pt x="69850" y="88900"/>
                </a:lnTo>
                <a:lnTo>
                  <a:pt x="63500" y="120650"/>
                </a:lnTo>
                <a:lnTo>
                  <a:pt x="63500" y="152400"/>
                </a:lnTo>
                <a:lnTo>
                  <a:pt x="57150" y="177800"/>
                </a:lnTo>
                <a:lnTo>
                  <a:pt x="571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2" name="SMARTINK"/>
          <p:cNvSpPr/>
          <p:nvPr/>
        </p:nvSpPr>
        <p:spPr bwMode="auto">
          <a:xfrm>
            <a:off x="2921000" y="3378200"/>
            <a:ext cx="273051" cy="336551"/>
          </a:xfrm>
          <a:custGeom>
            <a:avLst/>
            <a:gdLst/>
            <a:ahLst/>
            <a:cxnLst/>
            <a:rect l="0" t="0" r="0" b="0"/>
            <a:pathLst>
              <a:path w="273051" h="336551">
                <a:moveTo>
                  <a:pt x="273050" y="12700"/>
                </a:moveTo>
                <a:lnTo>
                  <a:pt x="266700" y="0"/>
                </a:lnTo>
                <a:lnTo>
                  <a:pt x="241300" y="12700"/>
                </a:lnTo>
                <a:lnTo>
                  <a:pt x="222250" y="38100"/>
                </a:lnTo>
                <a:lnTo>
                  <a:pt x="203200" y="63500"/>
                </a:lnTo>
                <a:lnTo>
                  <a:pt x="177800" y="95250"/>
                </a:lnTo>
                <a:lnTo>
                  <a:pt x="165100" y="107950"/>
                </a:lnTo>
                <a:lnTo>
                  <a:pt x="152400" y="127000"/>
                </a:lnTo>
                <a:lnTo>
                  <a:pt x="139700" y="146050"/>
                </a:lnTo>
                <a:lnTo>
                  <a:pt x="127000" y="165100"/>
                </a:lnTo>
                <a:lnTo>
                  <a:pt x="107950" y="184150"/>
                </a:lnTo>
                <a:lnTo>
                  <a:pt x="95250" y="203200"/>
                </a:lnTo>
                <a:lnTo>
                  <a:pt x="82550" y="215900"/>
                </a:lnTo>
                <a:lnTo>
                  <a:pt x="69850" y="234950"/>
                </a:lnTo>
                <a:lnTo>
                  <a:pt x="50800" y="266700"/>
                </a:lnTo>
                <a:lnTo>
                  <a:pt x="25400" y="292100"/>
                </a:lnTo>
                <a:lnTo>
                  <a:pt x="6350" y="317500"/>
                </a:lnTo>
                <a:lnTo>
                  <a:pt x="0" y="336550"/>
                </a:lnTo>
                <a:lnTo>
                  <a:pt x="1905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3" name="SMARTINK"/>
          <p:cNvSpPr/>
          <p:nvPr/>
        </p:nvSpPr>
        <p:spPr bwMode="auto">
          <a:xfrm>
            <a:off x="2946400" y="3371850"/>
            <a:ext cx="190501" cy="323851"/>
          </a:xfrm>
          <a:custGeom>
            <a:avLst/>
            <a:gdLst/>
            <a:ahLst/>
            <a:cxnLst/>
            <a:rect l="0" t="0" r="0" b="0"/>
            <a:pathLst>
              <a:path w="190501" h="323851">
                <a:moveTo>
                  <a:pt x="635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44450" y="69850"/>
                </a:lnTo>
                <a:lnTo>
                  <a:pt x="50800" y="82550"/>
                </a:lnTo>
                <a:lnTo>
                  <a:pt x="57150" y="101600"/>
                </a:lnTo>
                <a:lnTo>
                  <a:pt x="69850" y="120650"/>
                </a:lnTo>
                <a:lnTo>
                  <a:pt x="76200" y="139700"/>
                </a:lnTo>
                <a:lnTo>
                  <a:pt x="88900" y="158750"/>
                </a:lnTo>
                <a:lnTo>
                  <a:pt x="95250" y="177800"/>
                </a:lnTo>
                <a:lnTo>
                  <a:pt x="107950" y="196850"/>
                </a:lnTo>
                <a:lnTo>
                  <a:pt x="114300" y="209550"/>
                </a:lnTo>
                <a:lnTo>
                  <a:pt x="127000" y="228600"/>
                </a:lnTo>
                <a:lnTo>
                  <a:pt x="139700" y="260350"/>
                </a:lnTo>
                <a:lnTo>
                  <a:pt x="152400" y="285750"/>
                </a:lnTo>
                <a:lnTo>
                  <a:pt x="171450" y="317500"/>
                </a:lnTo>
                <a:lnTo>
                  <a:pt x="19050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4" name="SMARTINK"/>
          <p:cNvSpPr/>
          <p:nvPr/>
        </p:nvSpPr>
        <p:spPr bwMode="auto">
          <a:xfrm>
            <a:off x="3263900" y="3460750"/>
            <a:ext cx="1466851" cy="82551"/>
          </a:xfrm>
          <a:custGeom>
            <a:avLst/>
            <a:gdLst/>
            <a:ahLst/>
            <a:cxnLst/>
            <a:rect l="0" t="0" r="0" b="0"/>
            <a:pathLst>
              <a:path w="1466851" h="82551">
                <a:moveTo>
                  <a:pt x="0" y="63500"/>
                </a:moveTo>
                <a:lnTo>
                  <a:pt x="38100" y="69850"/>
                </a:lnTo>
                <a:lnTo>
                  <a:pt x="63500" y="76200"/>
                </a:lnTo>
                <a:lnTo>
                  <a:pt x="88900" y="76200"/>
                </a:lnTo>
                <a:lnTo>
                  <a:pt x="120650" y="76200"/>
                </a:lnTo>
                <a:lnTo>
                  <a:pt x="152400" y="76200"/>
                </a:lnTo>
                <a:lnTo>
                  <a:pt x="177800" y="82550"/>
                </a:lnTo>
                <a:lnTo>
                  <a:pt x="203200" y="82550"/>
                </a:lnTo>
                <a:lnTo>
                  <a:pt x="222250" y="82550"/>
                </a:lnTo>
                <a:lnTo>
                  <a:pt x="241300" y="82550"/>
                </a:lnTo>
                <a:lnTo>
                  <a:pt x="273050" y="82550"/>
                </a:lnTo>
                <a:lnTo>
                  <a:pt x="292100" y="82550"/>
                </a:lnTo>
                <a:lnTo>
                  <a:pt x="317500" y="82550"/>
                </a:lnTo>
                <a:lnTo>
                  <a:pt x="342900" y="82550"/>
                </a:lnTo>
                <a:lnTo>
                  <a:pt x="368300" y="82550"/>
                </a:lnTo>
                <a:lnTo>
                  <a:pt x="393700" y="82550"/>
                </a:lnTo>
                <a:lnTo>
                  <a:pt x="425450" y="82550"/>
                </a:lnTo>
                <a:lnTo>
                  <a:pt x="450850" y="76200"/>
                </a:lnTo>
                <a:lnTo>
                  <a:pt x="476250" y="76200"/>
                </a:lnTo>
                <a:lnTo>
                  <a:pt x="508000" y="76200"/>
                </a:lnTo>
                <a:lnTo>
                  <a:pt x="533400" y="76200"/>
                </a:lnTo>
                <a:lnTo>
                  <a:pt x="558800" y="76200"/>
                </a:lnTo>
                <a:lnTo>
                  <a:pt x="584200" y="76200"/>
                </a:lnTo>
                <a:lnTo>
                  <a:pt x="609600" y="76200"/>
                </a:lnTo>
                <a:lnTo>
                  <a:pt x="635000" y="76200"/>
                </a:lnTo>
                <a:lnTo>
                  <a:pt x="660400" y="76200"/>
                </a:lnTo>
                <a:lnTo>
                  <a:pt x="685800" y="69850"/>
                </a:lnTo>
                <a:lnTo>
                  <a:pt x="711200" y="69850"/>
                </a:lnTo>
                <a:lnTo>
                  <a:pt x="730250" y="63500"/>
                </a:lnTo>
                <a:lnTo>
                  <a:pt x="762000" y="63500"/>
                </a:lnTo>
                <a:lnTo>
                  <a:pt x="793750" y="63500"/>
                </a:lnTo>
                <a:lnTo>
                  <a:pt x="825500" y="57150"/>
                </a:lnTo>
                <a:lnTo>
                  <a:pt x="857250" y="57150"/>
                </a:lnTo>
                <a:lnTo>
                  <a:pt x="889000" y="50800"/>
                </a:lnTo>
                <a:lnTo>
                  <a:pt x="914400" y="50800"/>
                </a:lnTo>
                <a:lnTo>
                  <a:pt x="946150" y="44450"/>
                </a:lnTo>
                <a:lnTo>
                  <a:pt x="977900" y="38100"/>
                </a:lnTo>
                <a:lnTo>
                  <a:pt x="1009650" y="31750"/>
                </a:lnTo>
                <a:lnTo>
                  <a:pt x="1041400" y="31750"/>
                </a:lnTo>
                <a:lnTo>
                  <a:pt x="1073150" y="25400"/>
                </a:lnTo>
                <a:lnTo>
                  <a:pt x="1104900" y="19050"/>
                </a:lnTo>
                <a:lnTo>
                  <a:pt x="1136650" y="19050"/>
                </a:lnTo>
                <a:lnTo>
                  <a:pt x="1155700" y="19050"/>
                </a:lnTo>
                <a:lnTo>
                  <a:pt x="1181100" y="19050"/>
                </a:lnTo>
                <a:lnTo>
                  <a:pt x="1206500" y="12700"/>
                </a:lnTo>
                <a:lnTo>
                  <a:pt x="1225550" y="12700"/>
                </a:lnTo>
                <a:lnTo>
                  <a:pt x="1250950" y="12700"/>
                </a:lnTo>
                <a:lnTo>
                  <a:pt x="1276350" y="12700"/>
                </a:lnTo>
                <a:lnTo>
                  <a:pt x="1301750" y="12700"/>
                </a:lnTo>
                <a:lnTo>
                  <a:pt x="1327150" y="12700"/>
                </a:lnTo>
                <a:lnTo>
                  <a:pt x="1346200" y="12700"/>
                </a:lnTo>
                <a:lnTo>
                  <a:pt x="1377950" y="12700"/>
                </a:lnTo>
                <a:lnTo>
                  <a:pt x="1403350" y="6350"/>
                </a:lnTo>
                <a:lnTo>
                  <a:pt x="1428750" y="6350"/>
                </a:lnTo>
                <a:lnTo>
                  <a:pt x="1454150" y="0"/>
                </a:lnTo>
                <a:lnTo>
                  <a:pt x="146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5" name="SMARTINK"/>
          <p:cNvSpPr/>
          <p:nvPr/>
        </p:nvSpPr>
        <p:spPr bwMode="auto">
          <a:xfrm>
            <a:off x="4057650" y="3613150"/>
            <a:ext cx="76201" cy="222251"/>
          </a:xfrm>
          <a:custGeom>
            <a:avLst/>
            <a:gdLst/>
            <a:ahLst/>
            <a:cxnLst/>
            <a:rect l="0" t="0" r="0" b="0"/>
            <a:pathLst>
              <a:path w="76201" h="222251">
                <a:moveTo>
                  <a:pt x="57150" y="38100"/>
                </a:move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57150"/>
                </a:lnTo>
                <a:lnTo>
                  <a:pt x="44450" y="38100"/>
                </a:lnTo>
                <a:lnTo>
                  <a:pt x="50800" y="19050"/>
                </a:lnTo>
                <a:lnTo>
                  <a:pt x="63500" y="57150"/>
                </a:lnTo>
                <a:lnTo>
                  <a:pt x="69850" y="76200"/>
                </a:lnTo>
                <a:lnTo>
                  <a:pt x="76200" y="101600"/>
                </a:lnTo>
                <a:lnTo>
                  <a:pt x="76200" y="127000"/>
                </a:lnTo>
                <a:lnTo>
                  <a:pt x="76200" y="152400"/>
                </a:lnTo>
                <a:lnTo>
                  <a:pt x="76200" y="177800"/>
                </a:lnTo>
                <a:lnTo>
                  <a:pt x="76200" y="196850"/>
                </a:lnTo>
                <a:lnTo>
                  <a:pt x="63500" y="209550"/>
                </a:lnTo>
                <a:lnTo>
                  <a:pt x="44450" y="222250"/>
                </a:lnTo>
                <a:lnTo>
                  <a:pt x="31750" y="209550"/>
                </a:lnTo>
                <a:lnTo>
                  <a:pt x="19050" y="196850"/>
                </a:lnTo>
                <a:lnTo>
                  <a:pt x="6350" y="171450"/>
                </a:lnTo>
                <a:lnTo>
                  <a:pt x="6350" y="152400"/>
                </a:lnTo>
                <a:lnTo>
                  <a:pt x="12700" y="133350"/>
                </a:lnTo>
                <a:lnTo>
                  <a:pt x="44450" y="114300"/>
                </a:lnTo>
                <a:lnTo>
                  <a:pt x="508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6" name="SMARTINK"/>
          <p:cNvSpPr/>
          <p:nvPr/>
        </p:nvSpPr>
        <p:spPr bwMode="auto">
          <a:xfrm>
            <a:off x="4286250" y="3549650"/>
            <a:ext cx="31751" cy="165101"/>
          </a:xfrm>
          <a:custGeom>
            <a:avLst/>
            <a:gdLst/>
            <a:ahLst/>
            <a:cxnLst/>
            <a:rect l="0" t="0" r="0" b="0"/>
            <a:pathLst>
              <a:path w="3175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587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7" name="SMARTINK"/>
          <p:cNvSpPr/>
          <p:nvPr/>
        </p:nvSpPr>
        <p:spPr bwMode="auto">
          <a:xfrm>
            <a:off x="4305300" y="35369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0" y="38100"/>
                </a:moveTo>
                <a:lnTo>
                  <a:pt x="25400" y="76200"/>
                </a:lnTo>
                <a:lnTo>
                  <a:pt x="44450" y="101600"/>
                </a:lnTo>
                <a:lnTo>
                  <a:pt x="69850" y="127000"/>
                </a:lnTo>
                <a:lnTo>
                  <a:pt x="82550" y="146050"/>
                </a:lnTo>
                <a:lnTo>
                  <a:pt x="95250" y="127000"/>
                </a:lnTo>
                <a:lnTo>
                  <a:pt x="95250" y="95250"/>
                </a:lnTo>
                <a:lnTo>
                  <a:pt x="95250" y="69850"/>
                </a:lnTo>
                <a:lnTo>
                  <a:pt x="95250" y="44450"/>
                </a:lnTo>
                <a:lnTo>
                  <a:pt x="95250" y="19050"/>
                </a:lnTo>
                <a:lnTo>
                  <a:pt x="101600" y="635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8" name="SMARTINK"/>
          <p:cNvSpPr/>
          <p:nvPr/>
        </p:nvSpPr>
        <p:spPr bwMode="auto">
          <a:xfrm>
            <a:off x="4451350" y="3657600"/>
            <a:ext cx="82551" cy="107951"/>
          </a:xfrm>
          <a:custGeom>
            <a:avLst/>
            <a:gdLst/>
            <a:ahLst/>
            <a:cxnLst/>
            <a:rect l="0" t="0" r="0" b="0"/>
            <a:pathLst>
              <a:path w="82551" h="107951">
                <a:moveTo>
                  <a:pt x="0" y="19050"/>
                </a:moveTo>
                <a:lnTo>
                  <a:pt x="6350" y="0"/>
                </a:lnTo>
                <a:lnTo>
                  <a:pt x="25400" y="0"/>
                </a:lnTo>
                <a:lnTo>
                  <a:pt x="38100" y="12700"/>
                </a:lnTo>
                <a:lnTo>
                  <a:pt x="44450" y="25400"/>
                </a:lnTo>
                <a:lnTo>
                  <a:pt x="38100" y="44450"/>
                </a:lnTo>
                <a:lnTo>
                  <a:pt x="25400" y="63500"/>
                </a:lnTo>
                <a:lnTo>
                  <a:pt x="0" y="95250"/>
                </a:lnTo>
                <a:lnTo>
                  <a:pt x="6350" y="107950"/>
                </a:lnTo>
                <a:lnTo>
                  <a:pt x="31750" y="107950"/>
                </a:lnTo>
                <a:lnTo>
                  <a:pt x="63500" y="107950"/>
                </a:lnTo>
                <a:lnTo>
                  <a:pt x="825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9" name="SMARTINK"/>
          <p:cNvSpPr/>
          <p:nvPr/>
        </p:nvSpPr>
        <p:spPr bwMode="auto">
          <a:xfrm>
            <a:off x="4572000" y="3536950"/>
            <a:ext cx="31751" cy="165101"/>
          </a:xfrm>
          <a:custGeom>
            <a:avLst/>
            <a:gdLst/>
            <a:ahLst/>
            <a:cxnLst/>
            <a:rect l="0" t="0" r="0" b="0"/>
            <a:pathLst>
              <a:path w="31751" h="165101">
                <a:moveTo>
                  <a:pt x="1270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9050" y="1587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0" name="SMARTINK"/>
          <p:cNvSpPr/>
          <p:nvPr/>
        </p:nvSpPr>
        <p:spPr bwMode="auto">
          <a:xfrm>
            <a:off x="4667250" y="353060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1" name="SMARTINK"/>
          <p:cNvSpPr/>
          <p:nvPr/>
        </p:nvSpPr>
        <p:spPr bwMode="auto">
          <a:xfrm>
            <a:off x="4597400" y="36258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2" name="SMARTINK"/>
          <p:cNvSpPr/>
          <p:nvPr/>
        </p:nvSpPr>
        <p:spPr bwMode="auto">
          <a:xfrm>
            <a:off x="4749800" y="3632200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2540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69850"/>
                </a:lnTo>
                <a:lnTo>
                  <a:pt x="38100" y="57150"/>
                </a:lnTo>
                <a:lnTo>
                  <a:pt x="50800" y="44450"/>
                </a:lnTo>
                <a:lnTo>
                  <a:pt x="50800" y="82550"/>
                </a:lnTo>
                <a:lnTo>
                  <a:pt x="50800" y="107950"/>
                </a:lnTo>
                <a:lnTo>
                  <a:pt x="50800" y="139700"/>
                </a:lnTo>
                <a:lnTo>
                  <a:pt x="571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3" name="SMARTINK"/>
          <p:cNvSpPr/>
          <p:nvPr/>
        </p:nvSpPr>
        <p:spPr bwMode="auto">
          <a:xfrm>
            <a:off x="4648200" y="3467100"/>
            <a:ext cx="260351" cy="6351"/>
          </a:xfrm>
          <a:custGeom>
            <a:avLst/>
            <a:gdLst/>
            <a:ahLst/>
            <a:cxnLst/>
            <a:rect l="0" t="0" r="0" b="0"/>
            <a:pathLst>
              <a:path w="26035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58750" y="0"/>
                </a:lnTo>
                <a:lnTo>
                  <a:pt x="184150" y="0"/>
                </a:lnTo>
                <a:lnTo>
                  <a:pt x="209550" y="0"/>
                </a:lnTo>
                <a:lnTo>
                  <a:pt x="241300" y="0"/>
                </a:lnTo>
                <a:lnTo>
                  <a:pt x="260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4" name="SMARTINK"/>
          <p:cNvSpPr/>
          <p:nvPr/>
        </p:nvSpPr>
        <p:spPr bwMode="auto">
          <a:xfrm>
            <a:off x="4025900" y="3289300"/>
            <a:ext cx="165101" cy="69851"/>
          </a:xfrm>
          <a:custGeom>
            <a:avLst/>
            <a:gdLst/>
            <a:ahLst/>
            <a:cxnLst/>
            <a:rect l="0" t="0" r="0" b="0"/>
            <a:pathLst>
              <a:path w="165101" h="69851">
                <a:moveTo>
                  <a:pt x="0" y="0"/>
                </a:moveTo>
                <a:lnTo>
                  <a:pt x="1270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19050" y="38100"/>
                </a:lnTo>
                <a:lnTo>
                  <a:pt x="25400" y="25400"/>
                </a:lnTo>
                <a:lnTo>
                  <a:pt x="44450" y="38100"/>
                </a:lnTo>
                <a:lnTo>
                  <a:pt x="57150" y="50800"/>
                </a:lnTo>
                <a:lnTo>
                  <a:pt x="63500" y="38100"/>
                </a:lnTo>
                <a:lnTo>
                  <a:pt x="76200" y="31750"/>
                </a:lnTo>
                <a:lnTo>
                  <a:pt x="95250" y="31750"/>
                </a:lnTo>
                <a:lnTo>
                  <a:pt x="120650" y="50800"/>
                </a:lnTo>
                <a:lnTo>
                  <a:pt x="152400" y="50800"/>
                </a:lnTo>
                <a:lnTo>
                  <a:pt x="1651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5" name="SMARTINK"/>
          <p:cNvSpPr/>
          <p:nvPr/>
        </p:nvSpPr>
        <p:spPr bwMode="auto">
          <a:xfrm>
            <a:off x="4191000" y="3295650"/>
            <a:ext cx="31751" cy="50801"/>
          </a:xfrm>
          <a:custGeom>
            <a:avLst/>
            <a:gdLst/>
            <a:ahLst/>
            <a:cxnLst/>
            <a:rect l="0" t="0" r="0" b="0"/>
            <a:pathLst>
              <a:path w="31751" h="50801">
                <a:moveTo>
                  <a:pt x="25400" y="12700"/>
                </a:moveTo>
                <a:lnTo>
                  <a:pt x="12700" y="6350"/>
                </a:lnTo>
                <a:lnTo>
                  <a:pt x="0" y="25400"/>
                </a:lnTo>
                <a:lnTo>
                  <a:pt x="6350" y="50800"/>
                </a:lnTo>
                <a:lnTo>
                  <a:pt x="25400" y="50800"/>
                </a:lnTo>
                <a:lnTo>
                  <a:pt x="31750" y="381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6" name="SMARTINK"/>
          <p:cNvSpPr/>
          <p:nvPr/>
        </p:nvSpPr>
        <p:spPr bwMode="auto">
          <a:xfrm>
            <a:off x="4273550" y="3194050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6350" y="69850"/>
                </a:lnTo>
                <a:lnTo>
                  <a:pt x="6350" y="95250"/>
                </a:lnTo>
                <a:lnTo>
                  <a:pt x="12700" y="120650"/>
                </a:lnTo>
                <a:lnTo>
                  <a:pt x="19050" y="152400"/>
                </a:lnTo>
                <a:lnTo>
                  <a:pt x="25400" y="177800"/>
                </a:lnTo>
                <a:lnTo>
                  <a:pt x="69850" y="165100"/>
                </a:lnTo>
                <a:lnTo>
                  <a:pt x="762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7" name="SMARTINK"/>
          <p:cNvSpPr/>
          <p:nvPr/>
        </p:nvSpPr>
        <p:spPr bwMode="auto">
          <a:xfrm>
            <a:off x="4438650" y="31940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12700" y="6350"/>
                </a:moveTo>
                <a:lnTo>
                  <a:pt x="12700" y="2540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6350" y="127000"/>
                </a:lnTo>
                <a:lnTo>
                  <a:pt x="0" y="95250"/>
                </a:lnTo>
                <a:lnTo>
                  <a:pt x="0" y="63500"/>
                </a:lnTo>
                <a:lnTo>
                  <a:pt x="0" y="44450"/>
                </a:lnTo>
                <a:lnTo>
                  <a:pt x="0" y="19050"/>
                </a:lnTo>
                <a:lnTo>
                  <a:pt x="12700" y="25400"/>
                </a:lnTo>
                <a:lnTo>
                  <a:pt x="31750" y="44450"/>
                </a:lnTo>
                <a:lnTo>
                  <a:pt x="44450" y="69850"/>
                </a:lnTo>
                <a:lnTo>
                  <a:pt x="57150" y="101600"/>
                </a:lnTo>
                <a:lnTo>
                  <a:pt x="69850" y="120650"/>
                </a:lnTo>
                <a:lnTo>
                  <a:pt x="76200" y="88900"/>
                </a:lnTo>
                <a:lnTo>
                  <a:pt x="76200" y="57150"/>
                </a:lnTo>
                <a:lnTo>
                  <a:pt x="76200" y="31750"/>
                </a:lnTo>
                <a:lnTo>
                  <a:pt x="762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8" name="SMARTINK"/>
          <p:cNvSpPr/>
          <p:nvPr/>
        </p:nvSpPr>
        <p:spPr bwMode="auto">
          <a:xfrm>
            <a:off x="4546600" y="329565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12700" y="12700"/>
                </a:moveTo>
                <a:lnTo>
                  <a:pt x="25400" y="0"/>
                </a:lnTo>
                <a:lnTo>
                  <a:pt x="44450" y="6350"/>
                </a:lnTo>
                <a:lnTo>
                  <a:pt x="44450" y="31750"/>
                </a:lnTo>
                <a:lnTo>
                  <a:pt x="31750" y="57150"/>
                </a:lnTo>
                <a:lnTo>
                  <a:pt x="0" y="82550"/>
                </a:lnTo>
                <a:lnTo>
                  <a:pt x="19050" y="88900"/>
                </a:lnTo>
                <a:lnTo>
                  <a:pt x="63500" y="88900"/>
                </a:lnTo>
                <a:lnTo>
                  <a:pt x="762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9" name="SMARTINK"/>
          <p:cNvSpPr/>
          <p:nvPr/>
        </p:nvSpPr>
        <p:spPr bwMode="auto">
          <a:xfrm>
            <a:off x="4667250" y="3200400"/>
            <a:ext cx="25401" cy="158751"/>
          </a:xfrm>
          <a:custGeom>
            <a:avLst/>
            <a:gdLst/>
            <a:ahLst/>
            <a:cxnLst/>
            <a:rect l="0" t="0" r="0" b="0"/>
            <a:pathLst>
              <a:path w="25401" h="15875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9050" y="13970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0" name="SMARTINK"/>
          <p:cNvSpPr/>
          <p:nvPr/>
        </p:nvSpPr>
        <p:spPr bwMode="auto">
          <a:xfrm>
            <a:off x="4756150" y="317500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1" name="SMARTINK"/>
          <p:cNvSpPr/>
          <p:nvPr/>
        </p:nvSpPr>
        <p:spPr bwMode="auto">
          <a:xfrm>
            <a:off x="4673600" y="327025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1016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2" name="SMARTINK"/>
          <p:cNvSpPr/>
          <p:nvPr/>
        </p:nvSpPr>
        <p:spPr bwMode="auto">
          <a:xfrm>
            <a:off x="4787900" y="3257550"/>
            <a:ext cx="63501" cy="133351"/>
          </a:xfrm>
          <a:custGeom>
            <a:avLst/>
            <a:gdLst/>
            <a:ahLst/>
            <a:cxnLst/>
            <a:rect l="0" t="0" r="0" b="0"/>
            <a:pathLst>
              <a:path w="63501" h="133351">
                <a:moveTo>
                  <a:pt x="19050" y="0"/>
                </a:moveTo>
                <a:lnTo>
                  <a:pt x="12700" y="31750"/>
                </a:lnTo>
                <a:lnTo>
                  <a:pt x="0" y="50800"/>
                </a:lnTo>
                <a:lnTo>
                  <a:pt x="0" y="82550"/>
                </a:lnTo>
                <a:lnTo>
                  <a:pt x="12700" y="88900"/>
                </a:lnTo>
                <a:lnTo>
                  <a:pt x="25400" y="82550"/>
                </a:lnTo>
                <a:lnTo>
                  <a:pt x="38100" y="76200"/>
                </a:lnTo>
                <a:lnTo>
                  <a:pt x="63500" y="44450"/>
                </a:lnTo>
                <a:lnTo>
                  <a:pt x="63500" y="82550"/>
                </a:lnTo>
                <a:lnTo>
                  <a:pt x="57150" y="107950"/>
                </a:lnTo>
                <a:lnTo>
                  <a:pt x="571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3" name="SMARTINK"/>
          <p:cNvSpPr/>
          <p:nvPr/>
        </p:nvSpPr>
        <p:spPr bwMode="auto">
          <a:xfrm>
            <a:off x="4876800" y="3460750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33350" y="0"/>
                </a:lnTo>
                <a:lnTo>
                  <a:pt x="15240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4" name="SMARTINK"/>
          <p:cNvSpPr/>
          <p:nvPr/>
        </p:nvSpPr>
        <p:spPr bwMode="auto">
          <a:xfrm>
            <a:off x="3740150" y="322580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714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5" name="SMARTINK"/>
          <p:cNvSpPr/>
          <p:nvPr/>
        </p:nvSpPr>
        <p:spPr bwMode="auto">
          <a:xfrm>
            <a:off x="3568700" y="3625850"/>
            <a:ext cx="120651" cy="158751"/>
          </a:xfrm>
          <a:custGeom>
            <a:avLst/>
            <a:gdLst/>
            <a:ahLst/>
            <a:cxnLst/>
            <a:rect l="0" t="0" r="0" b="0"/>
            <a:pathLst>
              <a:path w="120651" h="158751">
                <a:moveTo>
                  <a:pt x="0" y="31750"/>
                </a:moveTo>
                <a:lnTo>
                  <a:pt x="12700" y="19050"/>
                </a:lnTo>
                <a:lnTo>
                  <a:pt x="25400" y="12700"/>
                </a:lnTo>
                <a:lnTo>
                  <a:pt x="57150" y="0"/>
                </a:lnTo>
                <a:lnTo>
                  <a:pt x="82550" y="6350"/>
                </a:lnTo>
                <a:lnTo>
                  <a:pt x="101600" y="19050"/>
                </a:lnTo>
                <a:lnTo>
                  <a:pt x="95250" y="44450"/>
                </a:lnTo>
                <a:lnTo>
                  <a:pt x="82550" y="57150"/>
                </a:lnTo>
                <a:lnTo>
                  <a:pt x="76200" y="69850"/>
                </a:lnTo>
                <a:lnTo>
                  <a:pt x="107950" y="76200"/>
                </a:lnTo>
                <a:lnTo>
                  <a:pt x="120650" y="88900"/>
                </a:lnTo>
                <a:lnTo>
                  <a:pt x="114300" y="114300"/>
                </a:lnTo>
                <a:lnTo>
                  <a:pt x="82550" y="139700"/>
                </a:lnTo>
                <a:lnTo>
                  <a:pt x="69850" y="152400"/>
                </a:lnTo>
                <a:lnTo>
                  <a:pt x="508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6" name="SMARTINK"/>
          <p:cNvSpPr/>
          <p:nvPr/>
        </p:nvSpPr>
        <p:spPr bwMode="auto">
          <a:xfrm>
            <a:off x="3759200" y="3619500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9850" y="12700"/>
                </a:lnTo>
                <a:lnTo>
                  <a:pt x="69850" y="31750"/>
                </a:lnTo>
                <a:lnTo>
                  <a:pt x="63500" y="50800"/>
                </a:lnTo>
                <a:lnTo>
                  <a:pt x="50800" y="76200"/>
                </a:lnTo>
                <a:lnTo>
                  <a:pt x="31750" y="101600"/>
                </a:lnTo>
                <a:lnTo>
                  <a:pt x="19050" y="114300"/>
                </a:lnTo>
                <a:lnTo>
                  <a:pt x="31750" y="120650"/>
                </a:lnTo>
                <a:lnTo>
                  <a:pt x="63500" y="114300"/>
                </a:lnTo>
                <a:lnTo>
                  <a:pt x="88900" y="107950"/>
                </a:lnTo>
                <a:lnTo>
                  <a:pt x="114300" y="101600"/>
                </a:lnTo>
                <a:lnTo>
                  <a:pt x="1333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7" name="SMARTINK"/>
          <p:cNvSpPr/>
          <p:nvPr/>
        </p:nvSpPr>
        <p:spPr bwMode="auto">
          <a:xfrm>
            <a:off x="3917950" y="3511550"/>
            <a:ext cx="996951" cy="361951"/>
          </a:xfrm>
          <a:custGeom>
            <a:avLst/>
            <a:gdLst/>
            <a:ahLst/>
            <a:cxnLst/>
            <a:rect l="0" t="0" r="0" b="0"/>
            <a:pathLst>
              <a:path w="996951" h="361951">
                <a:moveTo>
                  <a:pt x="19050" y="355600"/>
                </a:moveTo>
                <a:lnTo>
                  <a:pt x="0" y="361950"/>
                </a:lnTo>
                <a:lnTo>
                  <a:pt x="38100" y="342900"/>
                </a:lnTo>
                <a:lnTo>
                  <a:pt x="63500" y="330200"/>
                </a:lnTo>
                <a:lnTo>
                  <a:pt x="82550" y="323850"/>
                </a:lnTo>
                <a:lnTo>
                  <a:pt x="101600" y="317500"/>
                </a:lnTo>
                <a:lnTo>
                  <a:pt x="120650" y="304800"/>
                </a:lnTo>
                <a:lnTo>
                  <a:pt x="146050" y="298450"/>
                </a:lnTo>
                <a:lnTo>
                  <a:pt x="171450" y="285750"/>
                </a:lnTo>
                <a:lnTo>
                  <a:pt x="196850" y="279400"/>
                </a:lnTo>
                <a:lnTo>
                  <a:pt x="228600" y="266700"/>
                </a:lnTo>
                <a:lnTo>
                  <a:pt x="260350" y="254000"/>
                </a:lnTo>
                <a:lnTo>
                  <a:pt x="292100" y="241300"/>
                </a:lnTo>
                <a:lnTo>
                  <a:pt x="323850" y="228600"/>
                </a:lnTo>
                <a:lnTo>
                  <a:pt x="361950" y="215900"/>
                </a:lnTo>
                <a:lnTo>
                  <a:pt x="393700" y="203200"/>
                </a:lnTo>
                <a:lnTo>
                  <a:pt x="431800" y="190500"/>
                </a:lnTo>
                <a:lnTo>
                  <a:pt x="469900" y="177800"/>
                </a:lnTo>
                <a:lnTo>
                  <a:pt x="501650" y="165100"/>
                </a:lnTo>
                <a:lnTo>
                  <a:pt x="539750" y="152400"/>
                </a:lnTo>
                <a:lnTo>
                  <a:pt x="577850" y="139700"/>
                </a:lnTo>
                <a:lnTo>
                  <a:pt x="615950" y="127000"/>
                </a:lnTo>
                <a:lnTo>
                  <a:pt x="647700" y="114300"/>
                </a:lnTo>
                <a:lnTo>
                  <a:pt x="685800" y="107950"/>
                </a:lnTo>
                <a:lnTo>
                  <a:pt x="717550" y="95250"/>
                </a:lnTo>
                <a:lnTo>
                  <a:pt x="749300" y="82550"/>
                </a:lnTo>
                <a:lnTo>
                  <a:pt x="774700" y="76200"/>
                </a:lnTo>
                <a:lnTo>
                  <a:pt x="800100" y="63500"/>
                </a:lnTo>
                <a:lnTo>
                  <a:pt x="825500" y="57150"/>
                </a:lnTo>
                <a:lnTo>
                  <a:pt x="844550" y="50800"/>
                </a:lnTo>
                <a:lnTo>
                  <a:pt x="869950" y="44450"/>
                </a:lnTo>
                <a:lnTo>
                  <a:pt x="889000" y="38100"/>
                </a:lnTo>
                <a:lnTo>
                  <a:pt x="908050" y="31750"/>
                </a:lnTo>
                <a:lnTo>
                  <a:pt x="933450" y="19050"/>
                </a:lnTo>
                <a:lnTo>
                  <a:pt x="965200" y="6350"/>
                </a:lnTo>
                <a:lnTo>
                  <a:pt x="977900" y="0"/>
                </a:lnTo>
                <a:lnTo>
                  <a:pt x="9969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8" name="SMARTINK"/>
          <p:cNvSpPr/>
          <p:nvPr/>
        </p:nvSpPr>
        <p:spPr bwMode="auto">
          <a:xfrm>
            <a:off x="1879600" y="3346450"/>
            <a:ext cx="895351" cy="425451"/>
          </a:xfrm>
          <a:custGeom>
            <a:avLst/>
            <a:gdLst/>
            <a:ahLst/>
            <a:cxnLst/>
            <a:rect l="0" t="0" r="0" b="0"/>
            <a:pathLst>
              <a:path w="895351" h="425451">
                <a:moveTo>
                  <a:pt x="0" y="425450"/>
                </a:moveTo>
                <a:lnTo>
                  <a:pt x="31750" y="412750"/>
                </a:lnTo>
                <a:lnTo>
                  <a:pt x="63500" y="393700"/>
                </a:lnTo>
                <a:lnTo>
                  <a:pt x="76200" y="387350"/>
                </a:lnTo>
                <a:lnTo>
                  <a:pt x="101600" y="374650"/>
                </a:lnTo>
                <a:lnTo>
                  <a:pt x="120650" y="361950"/>
                </a:lnTo>
                <a:lnTo>
                  <a:pt x="146050" y="349250"/>
                </a:lnTo>
                <a:lnTo>
                  <a:pt x="177800" y="330200"/>
                </a:lnTo>
                <a:lnTo>
                  <a:pt x="209550" y="317500"/>
                </a:lnTo>
                <a:lnTo>
                  <a:pt x="241300" y="304800"/>
                </a:lnTo>
                <a:lnTo>
                  <a:pt x="273050" y="285750"/>
                </a:lnTo>
                <a:lnTo>
                  <a:pt x="311150" y="266700"/>
                </a:lnTo>
                <a:lnTo>
                  <a:pt x="349250" y="247650"/>
                </a:lnTo>
                <a:lnTo>
                  <a:pt x="387350" y="228600"/>
                </a:lnTo>
                <a:lnTo>
                  <a:pt x="425450" y="215900"/>
                </a:lnTo>
                <a:lnTo>
                  <a:pt x="469900" y="196850"/>
                </a:lnTo>
                <a:lnTo>
                  <a:pt x="508000" y="177800"/>
                </a:lnTo>
                <a:lnTo>
                  <a:pt x="546100" y="165100"/>
                </a:lnTo>
                <a:lnTo>
                  <a:pt x="584200" y="146050"/>
                </a:lnTo>
                <a:lnTo>
                  <a:pt x="622300" y="127000"/>
                </a:lnTo>
                <a:lnTo>
                  <a:pt x="660400" y="114300"/>
                </a:lnTo>
                <a:lnTo>
                  <a:pt x="692150" y="95250"/>
                </a:lnTo>
                <a:lnTo>
                  <a:pt x="723900" y="82550"/>
                </a:lnTo>
                <a:lnTo>
                  <a:pt x="755650" y="69850"/>
                </a:lnTo>
                <a:lnTo>
                  <a:pt x="781050" y="57150"/>
                </a:lnTo>
                <a:lnTo>
                  <a:pt x="806450" y="50800"/>
                </a:lnTo>
                <a:lnTo>
                  <a:pt x="825500" y="38100"/>
                </a:lnTo>
                <a:lnTo>
                  <a:pt x="844550" y="25400"/>
                </a:lnTo>
                <a:lnTo>
                  <a:pt x="869950" y="12700"/>
                </a:lnTo>
                <a:lnTo>
                  <a:pt x="895350" y="0"/>
                </a:lnTo>
                <a:lnTo>
                  <a:pt x="882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9" name="SMARTINK"/>
          <p:cNvSpPr/>
          <p:nvPr/>
        </p:nvSpPr>
        <p:spPr bwMode="auto">
          <a:xfrm>
            <a:off x="5086350" y="3302000"/>
            <a:ext cx="273051" cy="412751"/>
          </a:xfrm>
          <a:custGeom>
            <a:avLst/>
            <a:gdLst/>
            <a:ahLst/>
            <a:cxnLst/>
            <a:rect l="0" t="0" r="0" b="0"/>
            <a:pathLst>
              <a:path w="273051" h="412751">
                <a:moveTo>
                  <a:pt x="273050" y="6350"/>
                </a:moveTo>
                <a:lnTo>
                  <a:pt x="260350" y="0"/>
                </a:lnTo>
                <a:lnTo>
                  <a:pt x="241300" y="25400"/>
                </a:lnTo>
                <a:lnTo>
                  <a:pt x="228600" y="38100"/>
                </a:lnTo>
                <a:lnTo>
                  <a:pt x="222250" y="57150"/>
                </a:lnTo>
                <a:lnTo>
                  <a:pt x="203200" y="82550"/>
                </a:lnTo>
                <a:lnTo>
                  <a:pt x="190500" y="107950"/>
                </a:lnTo>
                <a:lnTo>
                  <a:pt x="171450" y="133350"/>
                </a:lnTo>
                <a:lnTo>
                  <a:pt x="152400" y="158750"/>
                </a:lnTo>
                <a:lnTo>
                  <a:pt x="133350" y="190500"/>
                </a:lnTo>
                <a:lnTo>
                  <a:pt x="120650" y="215900"/>
                </a:lnTo>
                <a:lnTo>
                  <a:pt x="101600" y="241300"/>
                </a:lnTo>
                <a:lnTo>
                  <a:pt x="82550" y="266700"/>
                </a:lnTo>
                <a:lnTo>
                  <a:pt x="69850" y="285750"/>
                </a:lnTo>
                <a:lnTo>
                  <a:pt x="57150" y="304800"/>
                </a:lnTo>
                <a:lnTo>
                  <a:pt x="44450" y="323850"/>
                </a:lnTo>
                <a:lnTo>
                  <a:pt x="25400" y="355600"/>
                </a:lnTo>
                <a:lnTo>
                  <a:pt x="12700" y="381000"/>
                </a:lnTo>
                <a:lnTo>
                  <a:pt x="0" y="406400"/>
                </a:lnTo>
                <a:lnTo>
                  <a:pt x="6350" y="412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0" name="SMARTINK"/>
          <p:cNvSpPr/>
          <p:nvPr/>
        </p:nvSpPr>
        <p:spPr bwMode="auto">
          <a:xfrm>
            <a:off x="5156200" y="3295650"/>
            <a:ext cx="222251" cy="406401"/>
          </a:xfrm>
          <a:custGeom>
            <a:avLst/>
            <a:gdLst/>
            <a:ahLst/>
            <a:cxnLst/>
            <a:rect l="0" t="0" r="0" b="0"/>
            <a:pathLst>
              <a:path w="222251" h="406401">
                <a:moveTo>
                  <a:pt x="635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44450" y="63500"/>
                </a:lnTo>
                <a:lnTo>
                  <a:pt x="57150" y="82550"/>
                </a:lnTo>
                <a:lnTo>
                  <a:pt x="69850" y="101600"/>
                </a:lnTo>
                <a:lnTo>
                  <a:pt x="82550" y="127000"/>
                </a:lnTo>
                <a:lnTo>
                  <a:pt x="95250" y="146050"/>
                </a:lnTo>
                <a:lnTo>
                  <a:pt x="101600" y="165100"/>
                </a:lnTo>
                <a:lnTo>
                  <a:pt x="114300" y="184150"/>
                </a:lnTo>
                <a:lnTo>
                  <a:pt x="127000" y="203200"/>
                </a:lnTo>
                <a:lnTo>
                  <a:pt x="133350" y="222250"/>
                </a:lnTo>
                <a:lnTo>
                  <a:pt x="146050" y="241300"/>
                </a:lnTo>
                <a:lnTo>
                  <a:pt x="158750" y="260350"/>
                </a:lnTo>
                <a:lnTo>
                  <a:pt x="165100" y="273050"/>
                </a:lnTo>
                <a:lnTo>
                  <a:pt x="171450" y="292100"/>
                </a:lnTo>
                <a:lnTo>
                  <a:pt x="184150" y="323850"/>
                </a:lnTo>
                <a:lnTo>
                  <a:pt x="196850" y="349250"/>
                </a:lnTo>
                <a:lnTo>
                  <a:pt x="209550" y="381000"/>
                </a:lnTo>
                <a:lnTo>
                  <a:pt x="22225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1" name="SMARTINK"/>
          <p:cNvSpPr/>
          <p:nvPr/>
        </p:nvSpPr>
        <p:spPr bwMode="auto">
          <a:xfrm>
            <a:off x="5429250" y="3435350"/>
            <a:ext cx="1511301" cy="38101"/>
          </a:xfrm>
          <a:custGeom>
            <a:avLst/>
            <a:gdLst/>
            <a:ahLst/>
            <a:cxnLst/>
            <a:rect l="0" t="0" r="0" b="0"/>
            <a:pathLst>
              <a:path w="1511301" h="38101">
                <a:moveTo>
                  <a:pt x="0" y="31750"/>
                </a:moveTo>
                <a:lnTo>
                  <a:pt x="25400" y="31750"/>
                </a:lnTo>
                <a:lnTo>
                  <a:pt x="50800" y="31750"/>
                </a:lnTo>
                <a:lnTo>
                  <a:pt x="82550" y="38100"/>
                </a:lnTo>
                <a:lnTo>
                  <a:pt x="107950" y="38100"/>
                </a:lnTo>
                <a:lnTo>
                  <a:pt x="139700" y="38100"/>
                </a:lnTo>
                <a:lnTo>
                  <a:pt x="158750" y="38100"/>
                </a:lnTo>
                <a:lnTo>
                  <a:pt x="190500" y="38100"/>
                </a:lnTo>
                <a:lnTo>
                  <a:pt x="222250" y="38100"/>
                </a:lnTo>
                <a:lnTo>
                  <a:pt x="241300" y="38100"/>
                </a:lnTo>
                <a:lnTo>
                  <a:pt x="260350" y="38100"/>
                </a:lnTo>
                <a:lnTo>
                  <a:pt x="279400" y="38100"/>
                </a:lnTo>
                <a:lnTo>
                  <a:pt x="304800" y="38100"/>
                </a:lnTo>
                <a:lnTo>
                  <a:pt x="323850" y="38100"/>
                </a:lnTo>
                <a:lnTo>
                  <a:pt x="342900" y="31750"/>
                </a:lnTo>
                <a:lnTo>
                  <a:pt x="361950" y="31750"/>
                </a:lnTo>
                <a:lnTo>
                  <a:pt x="381000" y="31750"/>
                </a:lnTo>
                <a:lnTo>
                  <a:pt x="400050" y="31750"/>
                </a:lnTo>
                <a:lnTo>
                  <a:pt x="419100" y="31750"/>
                </a:lnTo>
                <a:lnTo>
                  <a:pt x="438150" y="31750"/>
                </a:lnTo>
                <a:lnTo>
                  <a:pt x="469900" y="31750"/>
                </a:lnTo>
                <a:lnTo>
                  <a:pt x="488950" y="31750"/>
                </a:lnTo>
                <a:lnTo>
                  <a:pt x="508000" y="25400"/>
                </a:lnTo>
                <a:lnTo>
                  <a:pt x="527050" y="25400"/>
                </a:lnTo>
                <a:lnTo>
                  <a:pt x="546100" y="25400"/>
                </a:lnTo>
                <a:lnTo>
                  <a:pt x="565150" y="25400"/>
                </a:lnTo>
                <a:lnTo>
                  <a:pt x="584200" y="25400"/>
                </a:lnTo>
                <a:lnTo>
                  <a:pt x="603250" y="25400"/>
                </a:lnTo>
                <a:lnTo>
                  <a:pt x="622300" y="19050"/>
                </a:lnTo>
                <a:lnTo>
                  <a:pt x="641350" y="19050"/>
                </a:lnTo>
                <a:lnTo>
                  <a:pt x="660400" y="19050"/>
                </a:lnTo>
                <a:lnTo>
                  <a:pt x="692150" y="19050"/>
                </a:lnTo>
                <a:lnTo>
                  <a:pt x="711200" y="19050"/>
                </a:lnTo>
                <a:lnTo>
                  <a:pt x="730250" y="12700"/>
                </a:lnTo>
                <a:lnTo>
                  <a:pt x="749300" y="12700"/>
                </a:lnTo>
                <a:lnTo>
                  <a:pt x="768350" y="12700"/>
                </a:lnTo>
                <a:lnTo>
                  <a:pt x="800100" y="12700"/>
                </a:lnTo>
                <a:lnTo>
                  <a:pt x="819150" y="12700"/>
                </a:lnTo>
                <a:lnTo>
                  <a:pt x="838200" y="6350"/>
                </a:lnTo>
                <a:lnTo>
                  <a:pt x="857250" y="6350"/>
                </a:lnTo>
                <a:lnTo>
                  <a:pt x="876300" y="6350"/>
                </a:lnTo>
                <a:lnTo>
                  <a:pt x="895350" y="6350"/>
                </a:lnTo>
                <a:lnTo>
                  <a:pt x="914400" y="6350"/>
                </a:lnTo>
                <a:lnTo>
                  <a:pt x="933450" y="6350"/>
                </a:lnTo>
                <a:lnTo>
                  <a:pt x="952500" y="6350"/>
                </a:lnTo>
                <a:lnTo>
                  <a:pt x="971550" y="6350"/>
                </a:lnTo>
                <a:lnTo>
                  <a:pt x="990600" y="6350"/>
                </a:lnTo>
                <a:lnTo>
                  <a:pt x="1009650" y="6350"/>
                </a:lnTo>
                <a:lnTo>
                  <a:pt x="1028700" y="6350"/>
                </a:lnTo>
                <a:lnTo>
                  <a:pt x="1047750" y="6350"/>
                </a:lnTo>
                <a:lnTo>
                  <a:pt x="1079500" y="6350"/>
                </a:lnTo>
                <a:lnTo>
                  <a:pt x="1098550" y="6350"/>
                </a:lnTo>
                <a:lnTo>
                  <a:pt x="1117600" y="0"/>
                </a:lnTo>
                <a:lnTo>
                  <a:pt x="1149350" y="0"/>
                </a:lnTo>
                <a:lnTo>
                  <a:pt x="1168400" y="0"/>
                </a:lnTo>
                <a:lnTo>
                  <a:pt x="1187450" y="0"/>
                </a:lnTo>
                <a:lnTo>
                  <a:pt x="1206500" y="0"/>
                </a:lnTo>
                <a:lnTo>
                  <a:pt x="1225550" y="0"/>
                </a:lnTo>
                <a:lnTo>
                  <a:pt x="1244600" y="0"/>
                </a:lnTo>
                <a:lnTo>
                  <a:pt x="1263650" y="0"/>
                </a:lnTo>
                <a:lnTo>
                  <a:pt x="1282700" y="0"/>
                </a:lnTo>
                <a:lnTo>
                  <a:pt x="1327150" y="0"/>
                </a:lnTo>
                <a:lnTo>
                  <a:pt x="1358900" y="0"/>
                </a:lnTo>
                <a:lnTo>
                  <a:pt x="1384300" y="0"/>
                </a:lnTo>
                <a:lnTo>
                  <a:pt x="1409700" y="0"/>
                </a:lnTo>
                <a:lnTo>
                  <a:pt x="1441450" y="0"/>
                </a:lnTo>
                <a:lnTo>
                  <a:pt x="1473200" y="0"/>
                </a:lnTo>
                <a:lnTo>
                  <a:pt x="1498600" y="0"/>
                </a:lnTo>
                <a:lnTo>
                  <a:pt x="151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2" name="SMARTINK"/>
          <p:cNvSpPr/>
          <p:nvPr/>
        </p:nvSpPr>
        <p:spPr bwMode="auto">
          <a:xfrm>
            <a:off x="6203950" y="3606800"/>
            <a:ext cx="152401" cy="57151"/>
          </a:xfrm>
          <a:custGeom>
            <a:avLst/>
            <a:gdLst/>
            <a:ahLst/>
            <a:cxnLst/>
            <a:rect l="0" t="0" r="0" b="0"/>
            <a:pathLst>
              <a:path w="152401" h="5715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19050" y="31750"/>
                </a:lnTo>
                <a:lnTo>
                  <a:pt x="31750" y="25400"/>
                </a:lnTo>
                <a:lnTo>
                  <a:pt x="44450" y="31750"/>
                </a:lnTo>
                <a:lnTo>
                  <a:pt x="69850" y="19050"/>
                </a:lnTo>
                <a:lnTo>
                  <a:pt x="82550" y="12700"/>
                </a:lnTo>
                <a:lnTo>
                  <a:pt x="95250" y="19050"/>
                </a:lnTo>
                <a:lnTo>
                  <a:pt x="114300" y="38100"/>
                </a:lnTo>
                <a:lnTo>
                  <a:pt x="146050" y="50800"/>
                </a:lnTo>
                <a:lnTo>
                  <a:pt x="1524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3" name="SMARTINK"/>
          <p:cNvSpPr/>
          <p:nvPr/>
        </p:nvSpPr>
        <p:spPr bwMode="auto">
          <a:xfrm>
            <a:off x="6375400" y="3619500"/>
            <a:ext cx="31751" cy="50801"/>
          </a:xfrm>
          <a:custGeom>
            <a:avLst/>
            <a:gdLst/>
            <a:ahLst/>
            <a:cxnLst/>
            <a:rect l="0" t="0" r="0" b="0"/>
            <a:pathLst>
              <a:path w="31751" h="50801">
                <a:moveTo>
                  <a:pt x="31750" y="6350"/>
                </a:moveTo>
                <a:lnTo>
                  <a:pt x="1270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25400" y="50800"/>
                </a:lnTo>
                <a:lnTo>
                  <a:pt x="31750" y="381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4" name="SMARTINK"/>
          <p:cNvSpPr/>
          <p:nvPr/>
        </p:nvSpPr>
        <p:spPr bwMode="auto">
          <a:xfrm>
            <a:off x="6470650" y="3492500"/>
            <a:ext cx="44451" cy="184151"/>
          </a:xfrm>
          <a:custGeom>
            <a:avLst/>
            <a:gdLst/>
            <a:ahLst/>
            <a:cxnLst/>
            <a:rect l="0" t="0" r="0" b="0"/>
            <a:pathLst>
              <a:path w="44451" h="18415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71450"/>
                </a:lnTo>
                <a:lnTo>
                  <a:pt x="444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5" name="SMARTINK"/>
          <p:cNvSpPr/>
          <p:nvPr/>
        </p:nvSpPr>
        <p:spPr bwMode="auto">
          <a:xfrm>
            <a:off x="6616700" y="3517900"/>
            <a:ext cx="82551" cy="107951"/>
          </a:xfrm>
          <a:custGeom>
            <a:avLst/>
            <a:gdLst/>
            <a:ahLst/>
            <a:cxnLst/>
            <a:rect l="0" t="0" r="0" b="0"/>
            <a:pathLst>
              <a:path w="82551" h="107951">
                <a:moveTo>
                  <a:pt x="0" y="6350"/>
                </a:moveTo>
                <a:lnTo>
                  <a:pt x="0" y="31750"/>
                </a:lnTo>
                <a:lnTo>
                  <a:pt x="0" y="63500"/>
                </a:lnTo>
                <a:lnTo>
                  <a:pt x="0" y="95250"/>
                </a:lnTo>
                <a:lnTo>
                  <a:pt x="0" y="63500"/>
                </a:lnTo>
                <a:lnTo>
                  <a:pt x="0" y="44450"/>
                </a:lnTo>
                <a:lnTo>
                  <a:pt x="0" y="25400"/>
                </a:lnTo>
                <a:lnTo>
                  <a:pt x="12700" y="38100"/>
                </a:lnTo>
                <a:lnTo>
                  <a:pt x="31750" y="63500"/>
                </a:lnTo>
                <a:lnTo>
                  <a:pt x="50800" y="88900"/>
                </a:lnTo>
                <a:lnTo>
                  <a:pt x="63500" y="107950"/>
                </a:lnTo>
                <a:lnTo>
                  <a:pt x="69850" y="82550"/>
                </a:lnTo>
                <a:lnTo>
                  <a:pt x="69850" y="50800"/>
                </a:lnTo>
                <a:lnTo>
                  <a:pt x="69850" y="25400"/>
                </a:lnTo>
                <a:lnTo>
                  <a:pt x="69850" y="635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6" name="SMARTINK"/>
          <p:cNvSpPr/>
          <p:nvPr/>
        </p:nvSpPr>
        <p:spPr bwMode="auto">
          <a:xfrm>
            <a:off x="6711950" y="3632200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25400" y="0"/>
                </a:moveTo>
                <a:lnTo>
                  <a:pt x="50800" y="6350"/>
                </a:lnTo>
                <a:lnTo>
                  <a:pt x="57150" y="19050"/>
                </a:lnTo>
                <a:lnTo>
                  <a:pt x="50800" y="44450"/>
                </a:lnTo>
                <a:lnTo>
                  <a:pt x="2540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50800" y="101600"/>
                </a:lnTo>
                <a:lnTo>
                  <a:pt x="69850" y="95250"/>
                </a:lnTo>
                <a:lnTo>
                  <a:pt x="889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7" name="SMARTINK"/>
          <p:cNvSpPr/>
          <p:nvPr/>
        </p:nvSpPr>
        <p:spPr bwMode="auto">
          <a:xfrm>
            <a:off x="6838950" y="351155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9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8" name="SMARTINK"/>
          <p:cNvSpPr/>
          <p:nvPr/>
        </p:nvSpPr>
        <p:spPr bwMode="auto">
          <a:xfrm>
            <a:off x="6927850" y="3505200"/>
            <a:ext cx="19051" cy="139701"/>
          </a:xfrm>
          <a:custGeom>
            <a:avLst/>
            <a:gdLst/>
            <a:ahLst/>
            <a:cxnLst/>
            <a:rect l="0" t="0" r="0" b="0"/>
            <a:pathLst>
              <a:path w="19051" h="1397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333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9" name="SMARTINK"/>
          <p:cNvSpPr/>
          <p:nvPr/>
        </p:nvSpPr>
        <p:spPr bwMode="auto">
          <a:xfrm>
            <a:off x="6845300" y="3600450"/>
            <a:ext cx="95251" cy="12701"/>
          </a:xfrm>
          <a:custGeom>
            <a:avLst/>
            <a:gdLst/>
            <a:ahLst/>
            <a:cxnLst/>
            <a:rect l="0" t="0" r="0" b="0"/>
            <a:pathLst>
              <a:path w="95251" h="12701">
                <a:moveTo>
                  <a:pt x="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825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0" name="SMARTINK"/>
          <p:cNvSpPr/>
          <p:nvPr/>
        </p:nvSpPr>
        <p:spPr bwMode="auto">
          <a:xfrm>
            <a:off x="6985000" y="358775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25400" y="0"/>
                </a:moveTo>
                <a:lnTo>
                  <a:pt x="1270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9050" y="76200"/>
                </a:lnTo>
                <a:lnTo>
                  <a:pt x="38100" y="76200"/>
                </a:lnTo>
                <a:lnTo>
                  <a:pt x="50800" y="69850"/>
                </a:lnTo>
                <a:lnTo>
                  <a:pt x="76200" y="31750"/>
                </a:lnTo>
                <a:lnTo>
                  <a:pt x="63500" y="69850"/>
                </a:lnTo>
                <a:lnTo>
                  <a:pt x="63500" y="95250"/>
                </a:lnTo>
                <a:lnTo>
                  <a:pt x="57150" y="127000"/>
                </a:lnTo>
                <a:lnTo>
                  <a:pt x="635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1" name="SMARTINK"/>
          <p:cNvSpPr/>
          <p:nvPr/>
        </p:nvSpPr>
        <p:spPr bwMode="auto">
          <a:xfrm>
            <a:off x="6838950" y="3429000"/>
            <a:ext cx="349251" cy="12701"/>
          </a:xfrm>
          <a:custGeom>
            <a:avLst/>
            <a:gdLst/>
            <a:ahLst/>
            <a:cxnLst/>
            <a:rect l="0" t="0" r="0" b="0"/>
            <a:pathLst>
              <a:path w="349251" h="12701">
                <a:moveTo>
                  <a:pt x="0" y="12700"/>
                </a:moveTo>
                <a:lnTo>
                  <a:pt x="1270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19685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79400" y="6350"/>
                </a:lnTo>
                <a:lnTo>
                  <a:pt x="298450" y="6350"/>
                </a:lnTo>
                <a:lnTo>
                  <a:pt x="323850" y="0"/>
                </a:lnTo>
                <a:lnTo>
                  <a:pt x="349250" y="0"/>
                </a:lnTo>
                <a:lnTo>
                  <a:pt x="349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2" name="SMARTINK"/>
          <p:cNvSpPr/>
          <p:nvPr/>
        </p:nvSpPr>
        <p:spPr bwMode="auto">
          <a:xfrm>
            <a:off x="6248400" y="3257550"/>
            <a:ext cx="165101" cy="88901"/>
          </a:xfrm>
          <a:custGeom>
            <a:avLst/>
            <a:gdLst/>
            <a:ahLst/>
            <a:cxnLst/>
            <a:rect l="0" t="0" r="0" b="0"/>
            <a:pathLst>
              <a:path w="165101" h="889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76200"/>
                </a:lnTo>
                <a:lnTo>
                  <a:pt x="19050" y="88900"/>
                </a:lnTo>
                <a:lnTo>
                  <a:pt x="25400" y="57150"/>
                </a:lnTo>
                <a:lnTo>
                  <a:pt x="31750" y="31750"/>
                </a:lnTo>
                <a:lnTo>
                  <a:pt x="44450" y="25400"/>
                </a:lnTo>
                <a:lnTo>
                  <a:pt x="57150" y="44450"/>
                </a:lnTo>
                <a:lnTo>
                  <a:pt x="63500" y="57150"/>
                </a:lnTo>
                <a:lnTo>
                  <a:pt x="76200" y="25400"/>
                </a:lnTo>
                <a:lnTo>
                  <a:pt x="88900" y="19050"/>
                </a:lnTo>
                <a:lnTo>
                  <a:pt x="101600" y="25400"/>
                </a:lnTo>
                <a:lnTo>
                  <a:pt x="133350" y="57150"/>
                </a:lnTo>
                <a:lnTo>
                  <a:pt x="1651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3" name="SMARTINK"/>
          <p:cNvSpPr/>
          <p:nvPr/>
        </p:nvSpPr>
        <p:spPr bwMode="auto">
          <a:xfrm>
            <a:off x="6426200" y="325755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38100" y="0"/>
                </a:moveTo>
                <a:lnTo>
                  <a:pt x="19050" y="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57150"/>
                </a:lnTo>
                <a:lnTo>
                  <a:pt x="44450" y="38100"/>
                </a:lnTo>
                <a:lnTo>
                  <a:pt x="38100" y="1270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834" name="SMARTINK"/>
          <p:cNvSpPr/>
          <p:nvPr/>
        </p:nvSpPr>
        <p:spPr bwMode="auto">
          <a:xfrm>
            <a:off x="6521450" y="3143250"/>
            <a:ext cx="50801" cy="184151"/>
          </a:xfrm>
          <a:custGeom>
            <a:avLst/>
            <a:gdLst/>
            <a:ahLst/>
            <a:cxnLst/>
            <a:rect l="0" t="0" r="0" b="0"/>
            <a:pathLst>
              <a:path w="50801" h="18415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1450"/>
                </a:lnTo>
                <a:lnTo>
                  <a:pt x="19050" y="184150"/>
                </a:lnTo>
                <a:lnTo>
                  <a:pt x="508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5" name="SMARTINK"/>
          <p:cNvSpPr/>
          <p:nvPr/>
        </p:nvSpPr>
        <p:spPr bwMode="auto">
          <a:xfrm>
            <a:off x="6718300" y="31305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9050" y="19050"/>
                </a:moveTo>
                <a:lnTo>
                  <a:pt x="1270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12700" y="120650"/>
                </a:lnTo>
                <a:lnTo>
                  <a:pt x="6350" y="95250"/>
                </a:lnTo>
                <a:lnTo>
                  <a:pt x="0" y="69850"/>
                </a:lnTo>
                <a:lnTo>
                  <a:pt x="0" y="38100"/>
                </a:lnTo>
                <a:lnTo>
                  <a:pt x="6350" y="25400"/>
                </a:lnTo>
                <a:lnTo>
                  <a:pt x="25400" y="50800"/>
                </a:lnTo>
                <a:lnTo>
                  <a:pt x="38100" y="76200"/>
                </a:lnTo>
                <a:lnTo>
                  <a:pt x="57150" y="107950"/>
                </a:lnTo>
                <a:lnTo>
                  <a:pt x="76200" y="133350"/>
                </a:lnTo>
                <a:lnTo>
                  <a:pt x="82550" y="146050"/>
                </a:lnTo>
                <a:lnTo>
                  <a:pt x="95250" y="127000"/>
                </a:lnTo>
                <a:lnTo>
                  <a:pt x="952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95250" y="31750"/>
                </a:lnTo>
                <a:lnTo>
                  <a:pt x="1016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6" name="SMARTINK"/>
          <p:cNvSpPr/>
          <p:nvPr/>
        </p:nvSpPr>
        <p:spPr bwMode="auto">
          <a:xfrm>
            <a:off x="6877050" y="3263900"/>
            <a:ext cx="146051" cy="107951"/>
          </a:xfrm>
          <a:custGeom>
            <a:avLst/>
            <a:gdLst/>
            <a:ahLst/>
            <a:cxnLst/>
            <a:rect l="0" t="0" r="0" b="0"/>
            <a:pathLst>
              <a:path w="146051" h="107951">
                <a:moveTo>
                  <a:pt x="6350" y="12700"/>
                </a:moveTo>
                <a:lnTo>
                  <a:pt x="12700" y="0"/>
                </a:lnTo>
                <a:lnTo>
                  <a:pt x="50800" y="6350"/>
                </a:lnTo>
                <a:lnTo>
                  <a:pt x="63500" y="12700"/>
                </a:lnTo>
                <a:lnTo>
                  <a:pt x="63500" y="38100"/>
                </a:lnTo>
                <a:lnTo>
                  <a:pt x="50800" y="50800"/>
                </a:lnTo>
                <a:lnTo>
                  <a:pt x="25400" y="76200"/>
                </a:lnTo>
                <a:lnTo>
                  <a:pt x="0" y="95250"/>
                </a:lnTo>
                <a:lnTo>
                  <a:pt x="6350" y="107950"/>
                </a:lnTo>
                <a:lnTo>
                  <a:pt x="38100" y="107950"/>
                </a:lnTo>
                <a:lnTo>
                  <a:pt x="63500" y="107950"/>
                </a:lnTo>
                <a:lnTo>
                  <a:pt x="82550" y="107950"/>
                </a:lnTo>
                <a:lnTo>
                  <a:pt x="114300" y="107950"/>
                </a:lnTo>
                <a:lnTo>
                  <a:pt x="146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7" name="SMARTINK"/>
          <p:cNvSpPr/>
          <p:nvPr/>
        </p:nvSpPr>
        <p:spPr bwMode="auto">
          <a:xfrm>
            <a:off x="5911850" y="352425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25400" y="31750"/>
                </a:moveTo>
                <a:lnTo>
                  <a:pt x="6350" y="31750"/>
                </a:lnTo>
                <a:lnTo>
                  <a:pt x="12700" y="12700"/>
                </a:lnTo>
                <a:lnTo>
                  <a:pt x="31750" y="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25400"/>
                </a:lnTo>
                <a:lnTo>
                  <a:pt x="76200" y="63500"/>
                </a:lnTo>
                <a:lnTo>
                  <a:pt x="76200" y="82550"/>
                </a:lnTo>
                <a:lnTo>
                  <a:pt x="57150" y="107950"/>
                </a:lnTo>
                <a:lnTo>
                  <a:pt x="38100" y="133350"/>
                </a:lnTo>
                <a:lnTo>
                  <a:pt x="19050" y="158750"/>
                </a:lnTo>
                <a:lnTo>
                  <a:pt x="0" y="184150"/>
                </a:lnTo>
                <a:lnTo>
                  <a:pt x="6350" y="196850"/>
                </a:lnTo>
                <a:lnTo>
                  <a:pt x="50800" y="190500"/>
                </a:lnTo>
                <a:lnTo>
                  <a:pt x="76200" y="184150"/>
                </a:lnTo>
                <a:lnTo>
                  <a:pt x="107950" y="184150"/>
                </a:lnTo>
                <a:lnTo>
                  <a:pt x="133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8" name="SMARTINK"/>
          <p:cNvSpPr/>
          <p:nvPr/>
        </p:nvSpPr>
        <p:spPr bwMode="auto">
          <a:xfrm>
            <a:off x="5867400" y="3130550"/>
            <a:ext cx="196851" cy="184151"/>
          </a:xfrm>
          <a:custGeom>
            <a:avLst/>
            <a:gdLst/>
            <a:ahLst/>
            <a:cxnLst/>
            <a:rect l="0" t="0" r="0" b="0"/>
            <a:pathLst>
              <a:path w="196851" h="184151">
                <a:moveTo>
                  <a:pt x="0" y="31750"/>
                </a:moveTo>
                <a:lnTo>
                  <a:pt x="6350" y="19050"/>
                </a:lnTo>
                <a:lnTo>
                  <a:pt x="38100" y="6350"/>
                </a:lnTo>
                <a:lnTo>
                  <a:pt x="57150" y="0"/>
                </a:lnTo>
                <a:lnTo>
                  <a:pt x="76200" y="0"/>
                </a:lnTo>
                <a:lnTo>
                  <a:pt x="101600" y="0"/>
                </a:lnTo>
                <a:lnTo>
                  <a:pt x="114300" y="6350"/>
                </a:lnTo>
                <a:lnTo>
                  <a:pt x="127000" y="12700"/>
                </a:lnTo>
                <a:lnTo>
                  <a:pt x="127000" y="38100"/>
                </a:lnTo>
                <a:lnTo>
                  <a:pt x="120650" y="50800"/>
                </a:lnTo>
                <a:lnTo>
                  <a:pt x="107950" y="57150"/>
                </a:lnTo>
                <a:lnTo>
                  <a:pt x="95250" y="69850"/>
                </a:lnTo>
                <a:lnTo>
                  <a:pt x="127000" y="69850"/>
                </a:lnTo>
                <a:lnTo>
                  <a:pt x="152400" y="76200"/>
                </a:lnTo>
                <a:lnTo>
                  <a:pt x="177800" y="82550"/>
                </a:lnTo>
                <a:lnTo>
                  <a:pt x="190500" y="95250"/>
                </a:lnTo>
                <a:lnTo>
                  <a:pt x="196850" y="107950"/>
                </a:lnTo>
                <a:lnTo>
                  <a:pt x="196850" y="127000"/>
                </a:lnTo>
                <a:lnTo>
                  <a:pt x="190500" y="139700"/>
                </a:lnTo>
                <a:lnTo>
                  <a:pt x="171450" y="158750"/>
                </a:lnTo>
                <a:lnTo>
                  <a:pt x="152400" y="177800"/>
                </a:lnTo>
                <a:lnTo>
                  <a:pt x="133350" y="184150"/>
                </a:lnTo>
                <a:lnTo>
                  <a:pt x="107950" y="184150"/>
                </a:lnTo>
                <a:lnTo>
                  <a:pt x="825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9" name="SMARTINK"/>
          <p:cNvSpPr/>
          <p:nvPr/>
        </p:nvSpPr>
        <p:spPr bwMode="auto">
          <a:xfrm>
            <a:off x="6261100" y="3479800"/>
            <a:ext cx="889001" cy="323851"/>
          </a:xfrm>
          <a:custGeom>
            <a:avLst/>
            <a:gdLst/>
            <a:ahLst/>
            <a:cxnLst/>
            <a:rect l="0" t="0" r="0" b="0"/>
            <a:pathLst>
              <a:path w="889001" h="323851">
                <a:moveTo>
                  <a:pt x="0" y="323850"/>
                </a:moveTo>
                <a:lnTo>
                  <a:pt x="19050" y="317500"/>
                </a:lnTo>
                <a:lnTo>
                  <a:pt x="44450" y="311150"/>
                </a:lnTo>
                <a:lnTo>
                  <a:pt x="69850" y="298450"/>
                </a:lnTo>
                <a:lnTo>
                  <a:pt x="82550" y="292100"/>
                </a:lnTo>
                <a:lnTo>
                  <a:pt x="101600" y="285750"/>
                </a:lnTo>
                <a:lnTo>
                  <a:pt x="120650" y="279400"/>
                </a:lnTo>
                <a:lnTo>
                  <a:pt x="146050" y="273050"/>
                </a:lnTo>
                <a:lnTo>
                  <a:pt x="171450" y="260350"/>
                </a:lnTo>
                <a:lnTo>
                  <a:pt x="196850" y="254000"/>
                </a:lnTo>
                <a:lnTo>
                  <a:pt x="228600" y="241300"/>
                </a:lnTo>
                <a:lnTo>
                  <a:pt x="260350" y="228600"/>
                </a:lnTo>
                <a:lnTo>
                  <a:pt x="292100" y="215900"/>
                </a:lnTo>
                <a:lnTo>
                  <a:pt x="323850" y="203200"/>
                </a:lnTo>
                <a:lnTo>
                  <a:pt x="361950" y="190500"/>
                </a:lnTo>
                <a:lnTo>
                  <a:pt x="393700" y="177800"/>
                </a:lnTo>
                <a:lnTo>
                  <a:pt x="431800" y="165100"/>
                </a:lnTo>
                <a:lnTo>
                  <a:pt x="469900" y="152400"/>
                </a:lnTo>
                <a:lnTo>
                  <a:pt x="508000" y="139700"/>
                </a:lnTo>
                <a:lnTo>
                  <a:pt x="546100" y="127000"/>
                </a:lnTo>
                <a:lnTo>
                  <a:pt x="584200" y="114300"/>
                </a:lnTo>
                <a:lnTo>
                  <a:pt x="615950" y="101600"/>
                </a:lnTo>
                <a:lnTo>
                  <a:pt x="647700" y="88900"/>
                </a:lnTo>
                <a:lnTo>
                  <a:pt x="679450" y="76200"/>
                </a:lnTo>
                <a:lnTo>
                  <a:pt x="711200" y="63500"/>
                </a:lnTo>
                <a:lnTo>
                  <a:pt x="736600" y="57150"/>
                </a:lnTo>
                <a:lnTo>
                  <a:pt x="762000" y="44450"/>
                </a:lnTo>
                <a:lnTo>
                  <a:pt x="781050" y="38100"/>
                </a:lnTo>
                <a:lnTo>
                  <a:pt x="800100" y="31750"/>
                </a:lnTo>
                <a:lnTo>
                  <a:pt x="819150" y="25400"/>
                </a:lnTo>
                <a:lnTo>
                  <a:pt x="844550" y="12700"/>
                </a:lnTo>
                <a:lnTo>
                  <a:pt x="876300" y="0"/>
                </a:lnTo>
                <a:lnTo>
                  <a:pt x="889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0" name="SMARTINK"/>
          <p:cNvSpPr/>
          <p:nvPr/>
        </p:nvSpPr>
        <p:spPr bwMode="auto">
          <a:xfrm>
            <a:off x="4032250" y="3143250"/>
            <a:ext cx="831851" cy="292101"/>
          </a:xfrm>
          <a:custGeom>
            <a:avLst/>
            <a:gdLst/>
            <a:ahLst/>
            <a:cxnLst/>
            <a:rect l="0" t="0" r="0" b="0"/>
            <a:pathLst>
              <a:path w="831851" h="292101">
                <a:moveTo>
                  <a:pt x="0" y="292100"/>
                </a:moveTo>
                <a:lnTo>
                  <a:pt x="25400" y="279400"/>
                </a:lnTo>
                <a:lnTo>
                  <a:pt x="44450" y="266700"/>
                </a:lnTo>
                <a:lnTo>
                  <a:pt x="76200" y="254000"/>
                </a:lnTo>
                <a:lnTo>
                  <a:pt x="95250" y="247650"/>
                </a:lnTo>
                <a:lnTo>
                  <a:pt x="114300" y="241300"/>
                </a:lnTo>
                <a:lnTo>
                  <a:pt x="139700" y="234950"/>
                </a:lnTo>
                <a:lnTo>
                  <a:pt x="165100" y="222250"/>
                </a:lnTo>
                <a:lnTo>
                  <a:pt x="196850" y="209550"/>
                </a:lnTo>
                <a:lnTo>
                  <a:pt x="228600" y="203200"/>
                </a:lnTo>
                <a:lnTo>
                  <a:pt x="260350" y="190500"/>
                </a:lnTo>
                <a:lnTo>
                  <a:pt x="292100" y="177800"/>
                </a:lnTo>
                <a:lnTo>
                  <a:pt x="330200" y="165100"/>
                </a:lnTo>
                <a:lnTo>
                  <a:pt x="368300" y="152400"/>
                </a:lnTo>
                <a:lnTo>
                  <a:pt x="400050" y="139700"/>
                </a:lnTo>
                <a:lnTo>
                  <a:pt x="438150" y="127000"/>
                </a:lnTo>
                <a:lnTo>
                  <a:pt x="476250" y="114300"/>
                </a:lnTo>
                <a:lnTo>
                  <a:pt x="514350" y="107950"/>
                </a:lnTo>
                <a:lnTo>
                  <a:pt x="546100" y="95250"/>
                </a:lnTo>
                <a:lnTo>
                  <a:pt x="584200" y="82550"/>
                </a:lnTo>
                <a:lnTo>
                  <a:pt x="615950" y="69850"/>
                </a:lnTo>
                <a:lnTo>
                  <a:pt x="641350" y="63500"/>
                </a:lnTo>
                <a:lnTo>
                  <a:pt x="673100" y="50800"/>
                </a:lnTo>
                <a:lnTo>
                  <a:pt x="698500" y="44450"/>
                </a:lnTo>
                <a:lnTo>
                  <a:pt x="717550" y="31750"/>
                </a:lnTo>
                <a:lnTo>
                  <a:pt x="742950" y="25400"/>
                </a:lnTo>
                <a:lnTo>
                  <a:pt x="755650" y="19050"/>
                </a:lnTo>
                <a:lnTo>
                  <a:pt x="787400" y="6350"/>
                </a:lnTo>
                <a:lnTo>
                  <a:pt x="819150" y="0"/>
                </a:lnTo>
                <a:lnTo>
                  <a:pt x="831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1" name="SMARTINK"/>
          <p:cNvSpPr/>
          <p:nvPr/>
        </p:nvSpPr>
        <p:spPr bwMode="auto">
          <a:xfrm>
            <a:off x="7277100" y="3270250"/>
            <a:ext cx="311151" cy="431801"/>
          </a:xfrm>
          <a:custGeom>
            <a:avLst/>
            <a:gdLst/>
            <a:ahLst/>
            <a:cxnLst/>
            <a:rect l="0" t="0" r="0" b="0"/>
            <a:pathLst>
              <a:path w="311151" h="431801">
                <a:moveTo>
                  <a:pt x="298450" y="25400"/>
                </a:moveTo>
                <a:lnTo>
                  <a:pt x="304800" y="12700"/>
                </a:lnTo>
                <a:lnTo>
                  <a:pt x="311150" y="0"/>
                </a:lnTo>
                <a:lnTo>
                  <a:pt x="285750" y="31750"/>
                </a:lnTo>
                <a:lnTo>
                  <a:pt x="266700" y="63500"/>
                </a:lnTo>
                <a:lnTo>
                  <a:pt x="254000" y="82550"/>
                </a:lnTo>
                <a:lnTo>
                  <a:pt x="241300" y="101600"/>
                </a:lnTo>
                <a:lnTo>
                  <a:pt x="222250" y="127000"/>
                </a:lnTo>
                <a:lnTo>
                  <a:pt x="203200" y="146050"/>
                </a:lnTo>
                <a:lnTo>
                  <a:pt x="184150" y="171450"/>
                </a:lnTo>
                <a:lnTo>
                  <a:pt x="165100" y="196850"/>
                </a:lnTo>
                <a:lnTo>
                  <a:pt x="146050" y="222250"/>
                </a:lnTo>
                <a:lnTo>
                  <a:pt x="127000" y="247650"/>
                </a:lnTo>
                <a:lnTo>
                  <a:pt x="114300" y="273050"/>
                </a:lnTo>
                <a:lnTo>
                  <a:pt x="95250" y="298450"/>
                </a:lnTo>
                <a:lnTo>
                  <a:pt x="82550" y="317500"/>
                </a:lnTo>
                <a:lnTo>
                  <a:pt x="63500" y="336550"/>
                </a:lnTo>
                <a:lnTo>
                  <a:pt x="50800" y="355600"/>
                </a:lnTo>
                <a:lnTo>
                  <a:pt x="31750" y="387350"/>
                </a:lnTo>
                <a:lnTo>
                  <a:pt x="6350" y="419100"/>
                </a:lnTo>
                <a:lnTo>
                  <a:pt x="0" y="431800"/>
                </a:lnTo>
                <a:lnTo>
                  <a:pt x="1905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2" name="SMARTINK"/>
          <p:cNvSpPr/>
          <p:nvPr/>
        </p:nvSpPr>
        <p:spPr bwMode="auto">
          <a:xfrm>
            <a:off x="7308850" y="3244850"/>
            <a:ext cx="234951" cy="419101"/>
          </a:xfrm>
          <a:custGeom>
            <a:avLst/>
            <a:gdLst/>
            <a:ahLst/>
            <a:cxnLst/>
            <a:rect l="0" t="0" r="0" b="0"/>
            <a:pathLst>
              <a:path w="234951" h="419101">
                <a:moveTo>
                  <a:pt x="635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31750" y="50800"/>
                </a:lnTo>
                <a:lnTo>
                  <a:pt x="38100" y="69850"/>
                </a:lnTo>
                <a:lnTo>
                  <a:pt x="50800" y="82550"/>
                </a:lnTo>
                <a:lnTo>
                  <a:pt x="63500" y="101600"/>
                </a:lnTo>
                <a:lnTo>
                  <a:pt x="76200" y="120650"/>
                </a:lnTo>
                <a:lnTo>
                  <a:pt x="88900" y="146050"/>
                </a:lnTo>
                <a:lnTo>
                  <a:pt x="101600" y="165100"/>
                </a:lnTo>
                <a:lnTo>
                  <a:pt x="114300" y="184150"/>
                </a:lnTo>
                <a:lnTo>
                  <a:pt x="127000" y="209550"/>
                </a:lnTo>
                <a:lnTo>
                  <a:pt x="139700" y="228600"/>
                </a:lnTo>
                <a:lnTo>
                  <a:pt x="146050" y="247650"/>
                </a:lnTo>
                <a:lnTo>
                  <a:pt x="158750" y="266700"/>
                </a:lnTo>
                <a:lnTo>
                  <a:pt x="171450" y="285750"/>
                </a:lnTo>
                <a:lnTo>
                  <a:pt x="177800" y="304800"/>
                </a:lnTo>
                <a:lnTo>
                  <a:pt x="190500" y="323850"/>
                </a:lnTo>
                <a:lnTo>
                  <a:pt x="209550" y="349250"/>
                </a:lnTo>
                <a:lnTo>
                  <a:pt x="215900" y="374650"/>
                </a:lnTo>
                <a:lnTo>
                  <a:pt x="228600" y="406400"/>
                </a:lnTo>
                <a:lnTo>
                  <a:pt x="23495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3" name="SMARTINK"/>
          <p:cNvSpPr/>
          <p:nvPr/>
        </p:nvSpPr>
        <p:spPr bwMode="auto">
          <a:xfrm>
            <a:off x="7581900" y="3435350"/>
            <a:ext cx="1250951" cy="25401"/>
          </a:xfrm>
          <a:custGeom>
            <a:avLst/>
            <a:gdLst/>
            <a:ahLst/>
            <a:cxnLst/>
            <a:rect l="0" t="0" r="0" b="0"/>
            <a:pathLst>
              <a:path w="1250951" h="25401">
                <a:moveTo>
                  <a:pt x="0" y="25400"/>
                </a:moveTo>
                <a:lnTo>
                  <a:pt x="31750" y="19050"/>
                </a:lnTo>
                <a:lnTo>
                  <a:pt x="57150" y="19050"/>
                </a:lnTo>
                <a:lnTo>
                  <a:pt x="82550" y="19050"/>
                </a:lnTo>
                <a:lnTo>
                  <a:pt x="101600" y="19050"/>
                </a:lnTo>
                <a:lnTo>
                  <a:pt x="139700" y="19050"/>
                </a:lnTo>
                <a:lnTo>
                  <a:pt x="158750" y="19050"/>
                </a:lnTo>
                <a:lnTo>
                  <a:pt x="177800" y="12700"/>
                </a:lnTo>
                <a:lnTo>
                  <a:pt x="203200" y="12700"/>
                </a:lnTo>
                <a:lnTo>
                  <a:pt x="222250" y="12700"/>
                </a:lnTo>
                <a:lnTo>
                  <a:pt x="247650" y="12700"/>
                </a:lnTo>
                <a:lnTo>
                  <a:pt x="273050" y="12700"/>
                </a:lnTo>
                <a:lnTo>
                  <a:pt x="292100" y="12700"/>
                </a:lnTo>
                <a:lnTo>
                  <a:pt x="317500" y="12700"/>
                </a:lnTo>
                <a:lnTo>
                  <a:pt x="342900" y="12700"/>
                </a:lnTo>
                <a:lnTo>
                  <a:pt x="361950" y="12700"/>
                </a:lnTo>
                <a:lnTo>
                  <a:pt x="387350" y="12700"/>
                </a:lnTo>
                <a:lnTo>
                  <a:pt x="406400" y="12700"/>
                </a:lnTo>
                <a:lnTo>
                  <a:pt x="425450" y="12700"/>
                </a:lnTo>
                <a:lnTo>
                  <a:pt x="444500" y="12700"/>
                </a:lnTo>
                <a:lnTo>
                  <a:pt x="469900" y="12700"/>
                </a:lnTo>
                <a:lnTo>
                  <a:pt x="488950" y="12700"/>
                </a:lnTo>
                <a:lnTo>
                  <a:pt x="508000" y="12700"/>
                </a:lnTo>
                <a:lnTo>
                  <a:pt x="527050" y="12700"/>
                </a:lnTo>
                <a:lnTo>
                  <a:pt x="546100" y="12700"/>
                </a:lnTo>
                <a:lnTo>
                  <a:pt x="565150" y="12700"/>
                </a:lnTo>
                <a:lnTo>
                  <a:pt x="584200" y="12700"/>
                </a:lnTo>
                <a:lnTo>
                  <a:pt x="603250" y="12700"/>
                </a:lnTo>
                <a:lnTo>
                  <a:pt x="622300" y="12700"/>
                </a:lnTo>
                <a:lnTo>
                  <a:pt x="641350" y="12700"/>
                </a:lnTo>
                <a:lnTo>
                  <a:pt x="660400" y="12700"/>
                </a:lnTo>
                <a:lnTo>
                  <a:pt x="679450" y="12700"/>
                </a:lnTo>
                <a:lnTo>
                  <a:pt x="698500" y="12700"/>
                </a:lnTo>
                <a:lnTo>
                  <a:pt x="717550" y="12700"/>
                </a:lnTo>
                <a:lnTo>
                  <a:pt x="736600" y="12700"/>
                </a:lnTo>
                <a:lnTo>
                  <a:pt x="755650" y="12700"/>
                </a:lnTo>
                <a:lnTo>
                  <a:pt x="774700" y="12700"/>
                </a:lnTo>
                <a:lnTo>
                  <a:pt x="793750" y="12700"/>
                </a:lnTo>
                <a:lnTo>
                  <a:pt x="812800" y="12700"/>
                </a:lnTo>
                <a:lnTo>
                  <a:pt x="831850" y="12700"/>
                </a:lnTo>
                <a:lnTo>
                  <a:pt x="857250" y="12700"/>
                </a:lnTo>
                <a:lnTo>
                  <a:pt x="876300" y="12700"/>
                </a:lnTo>
                <a:lnTo>
                  <a:pt x="895350" y="12700"/>
                </a:lnTo>
                <a:lnTo>
                  <a:pt x="914400" y="12700"/>
                </a:lnTo>
                <a:lnTo>
                  <a:pt x="933450" y="12700"/>
                </a:lnTo>
                <a:lnTo>
                  <a:pt x="952500" y="12700"/>
                </a:lnTo>
                <a:lnTo>
                  <a:pt x="971550" y="12700"/>
                </a:lnTo>
                <a:lnTo>
                  <a:pt x="990600" y="12700"/>
                </a:lnTo>
                <a:lnTo>
                  <a:pt x="1009650" y="12700"/>
                </a:lnTo>
                <a:lnTo>
                  <a:pt x="1028700" y="12700"/>
                </a:lnTo>
                <a:lnTo>
                  <a:pt x="1047750" y="12700"/>
                </a:lnTo>
                <a:lnTo>
                  <a:pt x="1092200" y="12700"/>
                </a:lnTo>
                <a:lnTo>
                  <a:pt x="1123950" y="12700"/>
                </a:lnTo>
                <a:lnTo>
                  <a:pt x="1149350" y="12700"/>
                </a:lnTo>
                <a:lnTo>
                  <a:pt x="1174750" y="12700"/>
                </a:lnTo>
                <a:lnTo>
                  <a:pt x="1206500" y="12700"/>
                </a:lnTo>
                <a:lnTo>
                  <a:pt x="1225550" y="6350"/>
                </a:lnTo>
                <a:lnTo>
                  <a:pt x="1244600" y="0"/>
                </a:lnTo>
                <a:lnTo>
                  <a:pt x="1250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4" name="SMARTINK"/>
          <p:cNvSpPr/>
          <p:nvPr/>
        </p:nvSpPr>
        <p:spPr bwMode="auto">
          <a:xfrm>
            <a:off x="8261350" y="3568700"/>
            <a:ext cx="146051" cy="88901"/>
          </a:xfrm>
          <a:custGeom>
            <a:avLst/>
            <a:gdLst/>
            <a:ahLst/>
            <a:cxnLst/>
            <a:rect l="0" t="0" r="0" b="0"/>
            <a:pathLst>
              <a:path w="146051" h="889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12700" y="50800"/>
                </a:lnTo>
                <a:lnTo>
                  <a:pt x="25400" y="44450"/>
                </a:lnTo>
                <a:lnTo>
                  <a:pt x="38100" y="57150"/>
                </a:lnTo>
                <a:lnTo>
                  <a:pt x="38100" y="76200"/>
                </a:lnTo>
                <a:lnTo>
                  <a:pt x="57150" y="57150"/>
                </a:lnTo>
                <a:lnTo>
                  <a:pt x="69850" y="50800"/>
                </a:lnTo>
                <a:lnTo>
                  <a:pt x="101600" y="63500"/>
                </a:lnTo>
                <a:lnTo>
                  <a:pt x="133350" y="82550"/>
                </a:lnTo>
                <a:lnTo>
                  <a:pt x="1460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5" name="SMARTINK"/>
          <p:cNvSpPr/>
          <p:nvPr/>
        </p:nvSpPr>
        <p:spPr bwMode="auto">
          <a:xfrm>
            <a:off x="8432800" y="3606800"/>
            <a:ext cx="31751" cy="63501"/>
          </a:xfrm>
          <a:custGeom>
            <a:avLst/>
            <a:gdLst/>
            <a:ahLst/>
            <a:cxnLst/>
            <a:rect l="0" t="0" r="0" b="0"/>
            <a:pathLst>
              <a:path w="31751" h="63501">
                <a:moveTo>
                  <a:pt x="31750" y="0"/>
                </a:move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25400" y="63500"/>
                </a:lnTo>
                <a:lnTo>
                  <a:pt x="25400" y="44450"/>
                </a:lnTo>
                <a:lnTo>
                  <a:pt x="25400" y="2540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6" name="SMARTINK"/>
          <p:cNvSpPr/>
          <p:nvPr/>
        </p:nvSpPr>
        <p:spPr bwMode="auto">
          <a:xfrm>
            <a:off x="8521700" y="3524250"/>
            <a:ext cx="31751" cy="165101"/>
          </a:xfrm>
          <a:custGeom>
            <a:avLst/>
            <a:gdLst/>
            <a:ahLst/>
            <a:cxnLst/>
            <a:rect l="0" t="0" r="0" b="0"/>
            <a:pathLst>
              <a:path w="31751" h="16510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2700" y="15240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7" name="SMARTINK"/>
          <p:cNvSpPr/>
          <p:nvPr/>
        </p:nvSpPr>
        <p:spPr bwMode="auto">
          <a:xfrm>
            <a:off x="8661400" y="351155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0" y="44450"/>
                </a:move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12700" y="152400"/>
                </a:lnTo>
                <a:lnTo>
                  <a:pt x="12700" y="127000"/>
                </a:lnTo>
                <a:lnTo>
                  <a:pt x="6350" y="107950"/>
                </a:lnTo>
                <a:lnTo>
                  <a:pt x="6350" y="82550"/>
                </a:lnTo>
                <a:lnTo>
                  <a:pt x="6350" y="57150"/>
                </a:lnTo>
                <a:lnTo>
                  <a:pt x="12700" y="44450"/>
                </a:lnTo>
                <a:lnTo>
                  <a:pt x="25400" y="57150"/>
                </a:lnTo>
                <a:lnTo>
                  <a:pt x="44450" y="82550"/>
                </a:lnTo>
                <a:lnTo>
                  <a:pt x="69850" y="107950"/>
                </a:lnTo>
                <a:lnTo>
                  <a:pt x="82550" y="127000"/>
                </a:lnTo>
                <a:lnTo>
                  <a:pt x="95250" y="107950"/>
                </a:lnTo>
                <a:lnTo>
                  <a:pt x="95250" y="82550"/>
                </a:lnTo>
                <a:lnTo>
                  <a:pt x="95250" y="57150"/>
                </a:lnTo>
                <a:lnTo>
                  <a:pt x="88900" y="2540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8" name="SMARTINK"/>
          <p:cNvSpPr/>
          <p:nvPr/>
        </p:nvSpPr>
        <p:spPr bwMode="auto">
          <a:xfrm>
            <a:off x="8801100" y="363855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19050" y="6350"/>
                </a:moveTo>
                <a:lnTo>
                  <a:pt x="31750" y="0"/>
                </a:lnTo>
                <a:lnTo>
                  <a:pt x="44450" y="6350"/>
                </a:lnTo>
                <a:lnTo>
                  <a:pt x="44450" y="31750"/>
                </a:lnTo>
                <a:lnTo>
                  <a:pt x="44450" y="50800"/>
                </a:lnTo>
                <a:lnTo>
                  <a:pt x="31750" y="69850"/>
                </a:lnTo>
                <a:lnTo>
                  <a:pt x="0" y="101600"/>
                </a:lnTo>
                <a:lnTo>
                  <a:pt x="12700" y="114300"/>
                </a:lnTo>
                <a:lnTo>
                  <a:pt x="38100" y="114300"/>
                </a:lnTo>
                <a:lnTo>
                  <a:pt x="63500" y="114300"/>
                </a:lnTo>
                <a:lnTo>
                  <a:pt x="95250" y="11430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9" name="SMARTINK"/>
          <p:cNvSpPr/>
          <p:nvPr/>
        </p:nvSpPr>
        <p:spPr bwMode="auto">
          <a:xfrm>
            <a:off x="8775700" y="3429000"/>
            <a:ext cx="273051" cy="12701"/>
          </a:xfrm>
          <a:custGeom>
            <a:avLst/>
            <a:gdLst/>
            <a:ahLst/>
            <a:cxnLst/>
            <a:rect l="0" t="0" r="0" b="0"/>
            <a:pathLst>
              <a:path w="273051" h="12701">
                <a:moveTo>
                  <a:pt x="0" y="12700"/>
                </a:moveTo>
                <a:lnTo>
                  <a:pt x="3810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07950" y="6350"/>
                </a:lnTo>
                <a:lnTo>
                  <a:pt x="127000" y="6350"/>
                </a:lnTo>
                <a:lnTo>
                  <a:pt x="146050" y="6350"/>
                </a:lnTo>
                <a:lnTo>
                  <a:pt x="177800" y="6350"/>
                </a:lnTo>
                <a:lnTo>
                  <a:pt x="196850" y="6350"/>
                </a:lnTo>
                <a:lnTo>
                  <a:pt x="228600" y="6350"/>
                </a:lnTo>
                <a:lnTo>
                  <a:pt x="254000" y="6350"/>
                </a:lnTo>
                <a:lnTo>
                  <a:pt x="273050" y="6350"/>
                </a:lnTo>
                <a:lnTo>
                  <a:pt x="266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0" name="SMARTINK"/>
          <p:cNvSpPr/>
          <p:nvPr/>
        </p:nvSpPr>
        <p:spPr bwMode="auto">
          <a:xfrm>
            <a:off x="8318500" y="318770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95250" y="38100"/>
                </a:moveTo>
                <a:lnTo>
                  <a:pt x="82550" y="12700"/>
                </a:lnTo>
                <a:lnTo>
                  <a:pt x="69850" y="6350"/>
                </a:lnTo>
                <a:lnTo>
                  <a:pt x="5715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2550"/>
                </a:lnTo>
                <a:lnTo>
                  <a:pt x="31750" y="88900"/>
                </a:lnTo>
                <a:lnTo>
                  <a:pt x="50800" y="88900"/>
                </a:lnTo>
                <a:lnTo>
                  <a:pt x="69850" y="63500"/>
                </a:lnTo>
                <a:lnTo>
                  <a:pt x="76200" y="50800"/>
                </a:lnTo>
                <a:lnTo>
                  <a:pt x="95250" y="63500"/>
                </a:lnTo>
                <a:lnTo>
                  <a:pt x="101600" y="82550"/>
                </a:lnTo>
                <a:lnTo>
                  <a:pt x="107950" y="10795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07950" y="184150"/>
                </a:lnTo>
                <a:lnTo>
                  <a:pt x="101600" y="196850"/>
                </a:lnTo>
                <a:lnTo>
                  <a:pt x="76200" y="203200"/>
                </a:lnTo>
                <a:lnTo>
                  <a:pt x="63500" y="196850"/>
                </a:lnTo>
                <a:lnTo>
                  <a:pt x="57150" y="184150"/>
                </a:lnTo>
                <a:lnTo>
                  <a:pt x="57150" y="152400"/>
                </a:lnTo>
                <a:lnTo>
                  <a:pt x="63500" y="133350"/>
                </a:lnTo>
                <a:lnTo>
                  <a:pt x="952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1" name="SMARTINK"/>
          <p:cNvSpPr/>
          <p:nvPr/>
        </p:nvSpPr>
        <p:spPr bwMode="auto">
          <a:xfrm>
            <a:off x="8572500" y="3092450"/>
            <a:ext cx="120651" cy="184151"/>
          </a:xfrm>
          <a:custGeom>
            <a:avLst/>
            <a:gdLst/>
            <a:ahLst/>
            <a:cxnLst/>
            <a:rect l="0" t="0" r="0" b="0"/>
            <a:pathLst>
              <a:path w="120651" h="184151">
                <a:moveTo>
                  <a:pt x="38100" y="50800"/>
                </a:moveTo>
                <a:lnTo>
                  <a:pt x="25400" y="25400"/>
                </a:lnTo>
                <a:lnTo>
                  <a:pt x="25400" y="5715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27000"/>
                </a:lnTo>
                <a:lnTo>
                  <a:pt x="19050" y="158750"/>
                </a:lnTo>
                <a:lnTo>
                  <a:pt x="19050" y="184150"/>
                </a:lnTo>
                <a:lnTo>
                  <a:pt x="19050" y="158750"/>
                </a:lnTo>
                <a:lnTo>
                  <a:pt x="12700" y="139700"/>
                </a:lnTo>
                <a:lnTo>
                  <a:pt x="12700" y="120650"/>
                </a:lnTo>
                <a:lnTo>
                  <a:pt x="6350" y="107950"/>
                </a:lnTo>
                <a:lnTo>
                  <a:pt x="6350" y="76200"/>
                </a:lnTo>
                <a:lnTo>
                  <a:pt x="0" y="44450"/>
                </a:lnTo>
                <a:lnTo>
                  <a:pt x="0" y="25400"/>
                </a:lnTo>
                <a:lnTo>
                  <a:pt x="31750" y="50800"/>
                </a:lnTo>
                <a:lnTo>
                  <a:pt x="44450" y="76200"/>
                </a:lnTo>
                <a:lnTo>
                  <a:pt x="69850" y="107950"/>
                </a:lnTo>
                <a:lnTo>
                  <a:pt x="88900" y="133350"/>
                </a:lnTo>
                <a:lnTo>
                  <a:pt x="101600" y="146050"/>
                </a:lnTo>
                <a:lnTo>
                  <a:pt x="120650" y="139700"/>
                </a:lnTo>
                <a:lnTo>
                  <a:pt x="120650" y="95250"/>
                </a:lnTo>
                <a:lnTo>
                  <a:pt x="114300" y="69850"/>
                </a:lnTo>
                <a:lnTo>
                  <a:pt x="114300" y="44450"/>
                </a:lnTo>
                <a:lnTo>
                  <a:pt x="107950" y="19050"/>
                </a:lnTo>
                <a:lnTo>
                  <a:pt x="107950" y="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2" name="SMARTINK"/>
          <p:cNvSpPr/>
          <p:nvPr/>
        </p:nvSpPr>
        <p:spPr bwMode="auto">
          <a:xfrm>
            <a:off x="8788400" y="3225800"/>
            <a:ext cx="165101" cy="127001"/>
          </a:xfrm>
          <a:custGeom>
            <a:avLst/>
            <a:gdLst/>
            <a:ahLst/>
            <a:cxnLst/>
            <a:rect l="0" t="0" r="0" b="0"/>
            <a:pathLst>
              <a:path w="165101" h="127001">
                <a:moveTo>
                  <a:pt x="0" y="6350"/>
                </a:moveTo>
                <a:lnTo>
                  <a:pt x="25400" y="0"/>
                </a:lnTo>
                <a:lnTo>
                  <a:pt x="50800" y="6350"/>
                </a:lnTo>
                <a:lnTo>
                  <a:pt x="63500" y="12700"/>
                </a:lnTo>
                <a:lnTo>
                  <a:pt x="69850" y="31750"/>
                </a:lnTo>
                <a:lnTo>
                  <a:pt x="57150" y="57150"/>
                </a:lnTo>
                <a:lnTo>
                  <a:pt x="38100" y="88900"/>
                </a:lnTo>
                <a:lnTo>
                  <a:pt x="31750" y="10160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9850" y="120650"/>
                </a:lnTo>
                <a:lnTo>
                  <a:pt x="101600" y="120650"/>
                </a:lnTo>
                <a:lnTo>
                  <a:pt x="133350" y="120650"/>
                </a:lnTo>
                <a:lnTo>
                  <a:pt x="1651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3" name="SMARTINK"/>
          <p:cNvSpPr/>
          <p:nvPr/>
        </p:nvSpPr>
        <p:spPr bwMode="auto">
          <a:xfrm>
            <a:off x="8001000" y="3530600"/>
            <a:ext cx="1" cy="203201"/>
          </a:xfrm>
          <a:custGeom>
            <a:avLst/>
            <a:gdLst/>
            <a:ahLst/>
            <a:cxnLst/>
            <a:rect l="0" t="0" r="0" b="0"/>
            <a:pathLst>
              <a:path w="1" h="2032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4" name="SMARTINK"/>
          <p:cNvSpPr/>
          <p:nvPr/>
        </p:nvSpPr>
        <p:spPr bwMode="auto">
          <a:xfrm>
            <a:off x="7861300" y="31115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0" y="50800"/>
                </a:moveTo>
                <a:lnTo>
                  <a:pt x="12700" y="57150"/>
                </a:lnTo>
                <a:lnTo>
                  <a:pt x="6350" y="38100"/>
                </a:lnTo>
                <a:lnTo>
                  <a:pt x="12700" y="25400"/>
                </a:lnTo>
                <a:lnTo>
                  <a:pt x="25400" y="12700"/>
                </a:lnTo>
                <a:lnTo>
                  <a:pt x="44450" y="0"/>
                </a:lnTo>
                <a:lnTo>
                  <a:pt x="69850" y="0"/>
                </a:lnTo>
                <a:lnTo>
                  <a:pt x="95250" y="6350"/>
                </a:lnTo>
                <a:lnTo>
                  <a:pt x="101600" y="19050"/>
                </a:lnTo>
                <a:lnTo>
                  <a:pt x="107950" y="38100"/>
                </a:lnTo>
                <a:lnTo>
                  <a:pt x="95250" y="69850"/>
                </a:lnTo>
                <a:lnTo>
                  <a:pt x="82550" y="88900"/>
                </a:lnTo>
                <a:lnTo>
                  <a:pt x="69850" y="114300"/>
                </a:lnTo>
                <a:lnTo>
                  <a:pt x="50800" y="146050"/>
                </a:lnTo>
                <a:lnTo>
                  <a:pt x="31750" y="171450"/>
                </a:lnTo>
                <a:lnTo>
                  <a:pt x="31750" y="190500"/>
                </a:lnTo>
                <a:lnTo>
                  <a:pt x="63500" y="190500"/>
                </a:lnTo>
                <a:lnTo>
                  <a:pt x="95250" y="190500"/>
                </a:lnTo>
                <a:lnTo>
                  <a:pt x="1143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5" name="SMARTINK"/>
          <p:cNvSpPr/>
          <p:nvPr/>
        </p:nvSpPr>
        <p:spPr bwMode="auto">
          <a:xfrm>
            <a:off x="8058150" y="309245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76200" y="12700"/>
                </a:moveTo>
                <a:lnTo>
                  <a:pt x="69850" y="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0" y="3175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88900"/>
                </a:lnTo>
                <a:lnTo>
                  <a:pt x="44450" y="120650"/>
                </a:lnTo>
                <a:lnTo>
                  <a:pt x="69850" y="146050"/>
                </a:lnTo>
                <a:lnTo>
                  <a:pt x="82550" y="158750"/>
                </a:lnTo>
                <a:lnTo>
                  <a:pt x="82550" y="177800"/>
                </a:lnTo>
                <a:lnTo>
                  <a:pt x="69850" y="190500"/>
                </a:lnTo>
                <a:lnTo>
                  <a:pt x="50800" y="203200"/>
                </a:lnTo>
                <a:lnTo>
                  <a:pt x="31750" y="203200"/>
                </a:lnTo>
                <a:lnTo>
                  <a:pt x="19050" y="190500"/>
                </a:lnTo>
                <a:lnTo>
                  <a:pt x="25400" y="165100"/>
                </a:lnTo>
                <a:lnTo>
                  <a:pt x="50800" y="139700"/>
                </a:lnTo>
                <a:lnTo>
                  <a:pt x="76200" y="114300"/>
                </a:lnTo>
                <a:lnTo>
                  <a:pt x="88900" y="95250"/>
                </a:lnTo>
                <a:lnTo>
                  <a:pt x="101600" y="63500"/>
                </a:lnTo>
                <a:lnTo>
                  <a:pt x="107950" y="44450"/>
                </a:lnTo>
                <a:lnTo>
                  <a:pt x="114300" y="31750"/>
                </a:lnTo>
                <a:lnTo>
                  <a:pt x="101600" y="19050"/>
                </a:lnTo>
                <a:lnTo>
                  <a:pt x="88900" y="12700"/>
                </a:lnTo>
                <a:lnTo>
                  <a:pt x="50800" y="6350"/>
                </a:lnTo>
                <a:lnTo>
                  <a:pt x="19050" y="1270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6" name="SMARTINK"/>
          <p:cNvSpPr/>
          <p:nvPr/>
        </p:nvSpPr>
        <p:spPr bwMode="auto">
          <a:xfrm>
            <a:off x="8229600" y="3498850"/>
            <a:ext cx="793751" cy="330201"/>
          </a:xfrm>
          <a:custGeom>
            <a:avLst/>
            <a:gdLst/>
            <a:ahLst/>
            <a:cxnLst/>
            <a:rect l="0" t="0" r="0" b="0"/>
            <a:pathLst>
              <a:path w="793751" h="330201">
                <a:moveTo>
                  <a:pt x="0" y="330200"/>
                </a:moveTo>
                <a:lnTo>
                  <a:pt x="25400" y="304800"/>
                </a:lnTo>
                <a:lnTo>
                  <a:pt x="50800" y="292100"/>
                </a:lnTo>
                <a:lnTo>
                  <a:pt x="69850" y="279400"/>
                </a:lnTo>
                <a:lnTo>
                  <a:pt x="88900" y="273050"/>
                </a:lnTo>
                <a:lnTo>
                  <a:pt x="107950" y="260350"/>
                </a:lnTo>
                <a:lnTo>
                  <a:pt x="133350" y="247650"/>
                </a:lnTo>
                <a:lnTo>
                  <a:pt x="158750" y="234950"/>
                </a:lnTo>
                <a:lnTo>
                  <a:pt x="190500" y="222250"/>
                </a:lnTo>
                <a:lnTo>
                  <a:pt x="215900" y="209550"/>
                </a:lnTo>
                <a:lnTo>
                  <a:pt x="254000" y="190500"/>
                </a:lnTo>
                <a:lnTo>
                  <a:pt x="285750" y="177800"/>
                </a:lnTo>
                <a:lnTo>
                  <a:pt x="323850" y="165100"/>
                </a:lnTo>
                <a:lnTo>
                  <a:pt x="355600" y="146050"/>
                </a:lnTo>
                <a:lnTo>
                  <a:pt x="393700" y="133350"/>
                </a:lnTo>
                <a:lnTo>
                  <a:pt x="431800" y="120650"/>
                </a:lnTo>
                <a:lnTo>
                  <a:pt x="469900" y="107950"/>
                </a:lnTo>
                <a:lnTo>
                  <a:pt x="508000" y="95250"/>
                </a:lnTo>
                <a:lnTo>
                  <a:pt x="546100" y="82550"/>
                </a:lnTo>
                <a:lnTo>
                  <a:pt x="584200" y="69850"/>
                </a:lnTo>
                <a:lnTo>
                  <a:pt x="615950" y="57150"/>
                </a:lnTo>
                <a:lnTo>
                  <a:pt x="647700" y="50800"/>
                </a:lnTo>
                <a:lnTo>
                  <a:pt x="673100" y="38100"/>
                </a:lnTo>
                <a:lnTo>
                  <a:pt x="698500" y="31750"/>
                </a:lnTo>
                <a:lnTo>
                  <a:pt x="723900" y="25400"/>
                </a:lnTo>
                <a:lnTo>
                  <a:pt x="742950" y="19050"/>
                </a:lnTo>
                <a:lnTo>
                  <a:pt x="768350" y="12700"/>
                </a:lnTo>
                <a:lnTo>
                  <a:pt x="793750" y="0"/>
                </a:lnTo>
                <a:lnTo>
                  <a:pt x="7747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7" name="SMARTINK"/>
          <p:cNvSpPr/>
          <p:nvPr/>
        </p:nvSpPr>
        <p:spPr bwMode="auto">
          <a:xfrm>
            <a:off x="6242050" y="3079750"/>
            <a:ext cx="806451" cy="330201"/>
          </a:xfrm>
          <a:custGeom>
            <a:avLst/>
            <a:gdLst/>
            <a:ahLst/>
            <a:cxnLst/>
            <a:rect l="0" t="0" r="0" b="0"/>
            <a:pathLst>
              <a:path w="806451" h="330201">
                <a:moveTo>
                  <a:pt x="12700" y="330200"/>
                </a:moveTo>
                <a:lnTo>
                  <a:pt x="0" y="323850"/>
                </a:lnTo>
                <a:lnTo>
                  <a:pt x="31750" y="311150"/>
                </a:lnTo>
                <a:lnTo>
                  <a:pt x="44450" y="304800"/>
                </a:lnTo>
                <a:lnTo>
                  <a:pt x="63500" y="292100"/>
                </a:lnTo>
                <a:lnTo>
                  <a:pt x="88900" y="279400"/>
                </a:lnTo>
                <a:lnTo>
                  <a:pt x="114300" y="266700"/>
                </a:lnTo>
                <a:lnTo>
                  <a:pt x="146050" y="254000"/>
                </a:lnTo>
                <a:lnTo>
                  <a:pt x="177800" y="241300"/>
                </a:lnTo>
                <a:lnTo>
                  <a:pt x="215900" y="228600"/>
                </a:lnTo>
                <a:lnTo>
                  <a:pt x="254000" y="215900"/>
                </a:lnTo>
                <a:lnTo>
                  <a:pt x="292100" y="196850"/>
                </a:lnTo>
                <a:lnTo>
                  <a:pt x="330200" y="184150"/>
                </a:lnTo>
                <a:lnTo>
                  <a:pt x="374650" y="165100"/>
                </a:lnTo>
                <a:lnTo>
                  <a:pt x="419100" y="152400"/>
                </a:lnTo>
                <a:lnTo>
                  <a:pt x="457200" y="133350"/>
                </a:lnTo>
                <a:lnTo>
                  <a:pt x="501650" y="120650"/>
                </a:lnTo>
                <a:lnTo>
                  <a:pt x="539750" y="107950"/>
                </a:lnTo>
                <a:lnTo>
                  <a:pt x="577850" y="88900"/>
                </a:lnTo>
                <a:lnTo>
                  <a:pt x="615950" y="76200"/>
                </a:lnTo>
                <a:lnTo>
                  <a:pt x="647700" y="63500"/>
                </a:lnTo>
                <a:lnTo>
                  <a:pt x="679450" y="50800"/>
                </a:lnTo>
                <a:lnTo>
                  <a:pt x="711200" y="44450"/>
                </a:lnTo>
                <a:lnTo>
                  <a:pt x="736600" y="31750"/>
                </a:lnTo>
                <a:lnTo>
                  <a:pt x="762000" y="19050"/>
                </a:lnTo>
                <a:lnTo>
                  <a:pt x="781050" y="12700"/>
                </a:lnTo>
                <a:lnTo>
                  <a:pt x="806450" y="0"/>
                </a:lnTo>
                <a:lnTo>
                  <a:pt x="793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8" name="SMARTINK"/>
          <p:cNvSpPr/>
          <p:nvPr/>
        </p:nvSpPr>
        <p:spPr bwMode="auto">
          <a:xfrm>
            <a:off x="4857750" y="4356100"/>
            <a:ext cx="266701" cy="19051"/>
          </a:xfrm>
          <a:custGeom>
            <a:avLst/>
            <a:gdLst/>
            <a:ahLst/>
            <a:cxnLst/>
            <a:rect l="0" t="0" r="0" b="0"/>
            <a:pathLst>
              <a:path w="266701" h="19051">
                <a:moveTo>
                  <a:pt x="0" y="0"/>
                </a:moveTo>
                <a:lnTo>
                  <a:pt x="12700" y="6350"/>
                </a:lnTo>
                <a:lnTo>
                  <a:pt x="25400" y="12700"/>
                </a:lnTo>
                <a:lnTo>
                  <a:pt x="44450" y="19050"/>
                </a:lnTo>
                <a:lnTo>
                  <a:pt x="63500" y="19050"/>
                </a:lnTo>
                <a:lnTo>
                  <a:pt x="88900" y="1905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84150" y="6350"/>
                </a:lnTo>
                <a:lnTo>
                  <a:pt x="215900" y="6350"/>
                </a:lnTo>
                <a:lnTo>
                  <a:pt x="241300" y="6350"/>
                </a:lnTo>
                <a:lnTo>
                  <a:pt x="266700" y="0"/>
                </a:lnTo>
                <a:lnTo>
                  <a:pt x="2540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9" name="SMARTINK"/>
          <p:cNvSpPr/>
          <p:nvPr/>
        </p:nvSpPr>
        <p:spPr bwMode="auto">
          <a:xfrm>
            <a:off x="4946650" y="4470400"/>
            <a:ext cx="260351" cy="25401"/>
          </a:xfrm>
          <a:custGeom>
            <a:avLst/>
            <a:gdLst/>
            <a:ahLst/>
            <a:cxnLst/>
            <a:rect l="0" t="0" r="0" b="0"/>
            <a:pathLst>
              <a:path w="260351" h="25401">
                <a:moveTo>
                  <a:pt x="0" y="25400"/>
                </a:moveTo>
                <a:lnTo>
                  <a:pt x="31750" y="19050"/>
                </a:lnTo>
                <a:lnTo>
                  <a:pt x="57150" y="19050"/>
                </a:lnTo>
                <a:lnTo>
                  <a:pt x="8890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77800" y="6350"/>
                </a:lnTo>
                <a:lnTo>
                  <a:pt x="209550" y="6350"/>
                </a:lnTo>
                <a:lnTo>
                  <a:pt x="234950" y="0"/>
                </a:lnTo>
                <a:lnTo>
                  <a:pt x="260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0" name="SMARTINK"/>
          <p:cNvSpPr/>
          <p:nvPr/>
        </p:nvSpPr>
        <p:spPr bwMode="auto">
          <a:xfrm>
            <a:off x="7092950" y="4216400"/>
            <a:ext cx="127001" cy="266701"/>
          </a:xfrm>
          <a:custGeom>
            <a:avLst/>
            <a:gdLst/>
            <a:ahLst/>
            <a:cxnLst/>
            <a:rect l="0" t="0" r="0" b="0"/>
            <a:pathLst>
              <a:path w="127001" h="266701">
                <a:moveTo>
                  <a:pt x="82550" y="50800"/>
                </a:moveTo>
                <a:lnTo>
                  <a:pt x="82550" y="31750"/>
                </a:lnTo>
                <a:lnTo>
                  <a:pt x="76200" y="12700"/>
                </a:lnTo>
                <a:lnTo>
                  <a:pt x="57150" y="0"/>
                </a:lnTo>
                <a:lnTo>
                  <a:pt x="38100" y="0"/>
                </a:lnTo>
                <a:lnTo>
                  <a:pt x="12700" y="19050"/>
                </a:lnTo>
                <a:lnTo>
                  <a:pt x="0" y="3810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44450" y="107950"/>
                </a:lnTo>
                <a:lnTo>
                  <a:pt x="57150" y="101600"/>
                </a:lnTo>
                <a:lnTo>
                  <a:pt x="69850" y="88900"/>
                </a:lnTo>
                <a:lnTo>
                  <a:pt x="82550" y="63500"/>
                </a:lnTo>
                <a:lnTo>
                  <a:pt x="95250" y="82550"/>
                </a:lnTo>
                <a:lnTo>
                  <a:pt x="107950" y="107950"/>
                </a:lnTo>
                <a:lnTo>
                  <a:pt x="114300" y="133350"/>
                </a:lnTo>
                <a:lnTo>
                  <a:pt x="120650" y="165100"/>
                </a:lnTo>
                <a:lnTo>
                  <a:pt x="127000" y="190500"/>
                </a:lnTo>
                <a:lnTo>
                  <a:pt x="127000" y="215900"/>
                </a:lnTo>
                <a:lnTo>
                  <a:pt x="120650" y="234950"/>
                </a:lnTo>
                <a:lnTo>
                  <a:pt x="107950" y="247650"/>
                </a:lnTo>
                <a:lnTo>
                  <a:pt x="95250" y="260350"/>
                </a:lnTo>
                <a:lnTo>
                  <a:pt x="82550" y="266700"/>
                </a:lnTo>
                <a:lnTo>
                  <a:pt x="63500" y="266700"/>
                </a:lnTo>
                <a:lnTo>
                  <a:pt x="50800" y="254000"/>
                </a:lnTo>
                <a:lnTo>
                  <a:pt x="38100" y="228600"/>
                </a:lnTo>
                <a:lnTo>
                  <a:pt x="25400" y="203200"/>
                </a:lnTo>
                <a:lnTo>
                  <a:pt x="25400" y="184150"/>
                </a:lnTo>
                <a:lnTo>
                  <a:pt x="38100" y="158750"/>
                </a:lnTo>
                <a:lnTo>
                  <a:pt x="57150" y="146050"/>
                </a:lnTo>
                <a:lnTo>
                  <a:pt x="88900" y="139700"/>
                </a:lnTo>
                <a:lnTo>
                  <a:pt x="1079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1" name="SMARTINK"/>
          <p:cNvSpPr/>
          <p:nvPr/>
        </p:nvSpPr>
        <p:spPr bwMode="auto">
          <a:xfrm>
            <a:off x="7480300" y="4025900"/>
            <a:ext cx="25401" cy="317501"/>
          </a:xfrm>
          <a:custGeom>
            <a:avLst/>
            <a:gdLst/>
            <a:ahLst/>
            <a:cxnLst/>
            <a:rect l="0" t="0" r="0" b="0"/>
            <a:pathLst>
              <a:path w="25401" h="317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6350" y="190500"/>
                </a:lnTo>
                <a:lnTo>
                  <a:pt x="12700" y="215900"/>
                </a:lnTo>
                <a:lnTo>
                  <a:pt x="12700" y="247650"/>
                </a:lnTo>
                <a:lnTo>
                  <a:pt x="19050" y="273050"/>
                </a:lnTo>
                <a:lnTo>
                  <a:pt x="19050" y="304800"/>
                </a:lnTo>
                <a:lnTo>
                  <a:pt x="25400" y="317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2" name="SMARTINK"/>
          <p:cNvSpPr/>
          <p:nvPr/>
        </p:nvSpPr>
        <p:spPr bwMode="auto">
          <a:xfrm>
            <a:off x="7461250" y="4038600"/>
            <a:ext cx="190501" cy="241301"/>
          </a:xfrm>
          <a:custGeom>
            <a:avLst/>
            <a:gdLst/>
            <a:ahLst/>
            <a:cxnLst/>
            <a:rect l="0" t="0" r="0" b="0"/>
            <a:pathLst>
              <a:path w="190501" h="241301">
                <a:moveTo>
                  <a:pt x="6350" y="38100"/>
                </a:moveTo>
                <a:lnTo>
                  <a:pt x="0" y="25400"/>
                </a:lnTo>
                <a:lnTo>
                  <a:pt x="6350" y="12700"/>
                </a:lnTo>
                <a:lnTo>
                  <a:pt x="19050" y="25400"/>
                </a:lnTo>
                <a:lnTo>
                  <a:pt x="44450" y="50800"/>
                </a:lnTo>
                <a:lnTo>
                  <a:pt x="63500" y="76200"/>
                </a:lnTo>
                <a:lnTo>
                  <a:pt x="82550" y="101600"/>
                </a:lnTo>
                <a:lnTo>
                  <a:pt x="101600" y="133350"/>
                </a:lnTo>
                <a:lnTo>
                  <a:pt x="120650" y="158750"/>
                </a:lnTo>
                <a:lnTo>
                  <a:pt x="139700" y="184150"/>
                </a:lnTo>
                <a:lnTo>
                  <a:pt x="158750" y="209550"/>
                </a:lnTo>
                <a:lnTo>
                  <a:pt x="184150" y="241300"/>
                </a:lnTo>
                <a:lnTo>
                  <a:pt x="190500" y="203200"/>
                </a:lnTo>
                <a:lnTo>
                  <a:pt x="190500" y="177800"/>
                </a:lnTo>
                <a:lnTo>
                  <a:pt x="190500" y="152400"/>
                </a:lnTo>
                <a:lnTo>
                  <a:pt x="190500" y="127000"/>
                </a:lnTo>
                <a:lnTo>
                  <a:pt x="184150" y="101600"/>
                </a:lnTo>
                <a:lnTo>
                  <a:pt x="184150" y="69850"/>
                </a:lnTo>
                <a:lnTo>
                  <a:pt x="184150" y="44450"/>
                </a:lnTo>
                <a:lnTo>
                  <a:pt x="184150" y="190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3" name="SMARTINK"/>
          <p:cNvSpPr/>
          <p:nvPr/>
        </p:nvSpPr>
        <p:spPr bwMode="auto">
          <a:xfrm>
            <a:off x="7702550" y="4260850"/>
            <a:ext cx="254001" cy="165101"/>
          </a:xfrm>
          <a:custGeom>
            <a:avLst/>
            <a:gdLst/>
            <a:ahLst/>
            <a:cxnLst/>
            <a:rect l="0" t="0" r="0" b="0"/>
            <a:pathLst>
              <a:path w="254001" h="165101">
                <a:moveTo>
                  <a:pt x="0" y="6350"/>
                </a:moveTo>
                <a:lnTo>
                  <a:pt x="12700" y="0"/>
                </a:lnTo>
                <a:lnTo>
                  <a:pt x="381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82550" y="25400"/>
                </a:lnTo>
                <a:lnTo>
                  <a:pt x="95250" y="38100"/>
                </a:lnTo>
                <a:lnTo>
                  <a:pt x="95250" y="57150"/>
                </a:lnTo>
                <a:lnTo>
                  <a:pt x="76200" y="82550"/>
                </a:lnTo>
                <a:lnTo>
                  <a:pt x="57150" y="114300"/>
                </a:lnTo>
                <a:lnTo>
                  <a:pt x="31750" y="139700"/>
                </a:lnTo>
                <a:lnTo>
                  <a:pt x="19050" y="152400"/>
                </a:lnTo>
                <a:lnTo>
                  <a:pt x="25400" y="165100"/>
                </a:lnTo>
                <a:lnTo>
                  <a:pt x="63500" y="165100"/>
                </a:lnTo>
                <a:lnTo>
                  <a:pt x="95250" y="158750"/>
                </a:lnTo>
                <a:lnTo>
                  <a:pt x="127000" y="158750"/>
                </a:lnTo>
                <a:lnTo>
                  <a:pt x="158750" y="158750"/>
                </a:lnTo>
                <a:lnTo>
                  <a:pt x="184150" y="158750"/>
                </a:lnTo>
                <a:lnTo>
                  <a:pt x="209550" y="158750"/>
                </a:lnTo>
                <a:lnTo>
                  <a:pt x="241300" y="158750"/>
                </a:lnTo>
                <a:lnTo>
                  <a:pt x="2540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7" name="SMARTINK"/>
          <p:cNvSpPr/>
          <p:nvPr/>
        </p:nvSpPr>
        <p:spPr bwMode="auto">
          <a:xfrm>
            <a:off x="5486400" y="4140200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0" y="0"/>
                </a:moveTo>
                <a:lnTo>
                  <a:pt x="6350" y="3175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8750"/>
                </a:lnTo>
                <a:lnTo>
                  <a:pt x="6350" y="184150"/>
                </a:lnTo>
                <a:lnTo>
                  <a:pt x="6350" y="209550"/>
                </a:lnTo>
                <a:lnTo>
                  <a:pt x="0" y="234950"/>
                </a:lnTo>
                <a:lnTo>
                  <a:pt x="0" y="25400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8" name="SMARTINK"/>
          <p:cNvSpPr/>
          <p:nvPr/>
        </p:nvSpPr>
        <p:spPr bwMode="auto">
          <a:xfrm>
            <a:off x="5619750" y="43370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9" name="SMARTINK"/>
          <p:cNvSpPr/>
          <p:nvPr/>
        </p:nvSpPr>
        <p:spPr bwMode="auto">
          <a:xfrm>
            <a:off x="5702300" y="417195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0" y="25400"/>
                </a:moveTo>
                <a:lnTo>
                  <a:pt x="6350" y="635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95250" y="12700"/>
                </a:lnTo>
                <a:lnTo>
                  <a:pt x="101600" y="31750"/>
                </a:lnTo>
                <a:lnTo>
                  <a:pt x="95250" y="44450"/>
                </a:lnTo>
                <a:lnTo>
                  <a:pt x="76200" y="57150"/>
                </a:lnTo>
                <a:lnTo>
                  <a:pt x="57150" y="76200"/>
                </a:lnTo>
                <a:lnTo>
                  <a:pt x="82550" y="76200"/>
                </a:lnTo>
                <a:lnTo>
                  <a:pt x="107950" y="76200"/>
                </a:lnTo>
                <a:lnTo>
                  <a:pt x="120650" y="82550"/>
                </a:lnTo>
                <a:lnTo>
                  <a:pt x="133350" y="101600"/>
                </a:lnTo>
                <a:lnTo>
                  <a:pt x="133350" y="133350"/>
                </a:lnTo>
                <a:lnTo>
                  <a:pt x="127000" y="146050"/>
                </a:lnTo>
                <a:lnTo>
                  <a:pt x="107950" y="165100"/>
                </a:lnTo>
                <a:lnTo>
                  <a:pt x="82550" y="184150"/>
                </a:lnTo>
                <a:lnTo>
                  <a:pt x="69850" y="190500"/>
                </a:lnTo>
                <a:lnTo>
                  <a:pt x="50800" y="190500"/>
                </a:lnTo>
                <a:lnTo>
                  <a:pt x="508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0" name="SMARTINK"/>
          <p:cNvSpPr/>
          <p:nvPr/>
        </p:nvSpPr>
        <p:spPr bwMode="auto">
          <a:xfrm>
            <a:off x="5899150" y="4171950"/>
            <a:ext cx="31751" cy="209551"/>
          </a:xfrm>
          <a:custGeom>
            <a:avLst/>
            <a:gdLst/>
            <a:ahLst/>
            <a:cxnLst/>
            <a:rect l="0" t="0" r="0" b="0"/>
            <a:pathLst>
              <a:path w="31751" h="20955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27000"/>
                </a:lnTo>
                <a:lnTo>
                  <a:pt x="19050" y="152400"/>
                </a:lnTo>
                <a:lnTo>
                  <a:pt x="19050" y="177800"/>
                </a:lnTo>
                <a:lnTo>
                  <a:pt x="12700" y="203200"/>
                </a:lnTo>
                <a:lnTo>
                  <a:pt x="31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1" name="SMARTINK"/>
          <p:cNvSpPr/>
          <p:nvPr/>
        </p:nvSpPr>
        <p:spPr bwMode="auto">
          <a:xfrm>
            <a:off x="6102350" y="4165600"/>
            <a:ext cx="146051" cy="228601"/>
          </a:xfrm>
          <a:custGeom>
            <a:avLst/>
            <a:gdLst/>
            <a:ahLst/>
            <a:cxnLst/>
            <a:rect l="0" t="0" r="0" b="0"/>
            <a:pathLst>
              <a:path w="146051" h="228601">
                <a:moveTo>
                  <a:pt x="146050" y="12700"/>
                </a:moveTo>
                <a:lnTo>
                  <a:pt x="139700" y="0"/>
                </a:lnTo>
                <a:lnTo>
                  <a:pt x="127000" y="6350"/>
                </a:lnTo>
                <a:lnTo>
                  <a:pt x="107950" y="31750"/>
                </a:lnTo>
                <a:lnTo>
                  <a:pt x="88900" y="57150"/>
                </a:lnTo>
                <a:lnTo>
                  <a:pt x="76200" y="82550"/>
                </a:lnTo>
                <a:lnTo>
                  <a:pt x="57150" y="107950"/>
                </a:lnTo>
                <a:lnTo>
                  <a:pt x="38100" y="139700"/>
                </a:lnTo>
                <a:lnTo>
                  <a:pt x="19050" y="165100"/>
                </a:lnTo>
                <a:lnTo>
                  <a:pt x="6350" y="190500"/>
                </a:lnTo>
                <a:lnTo>
                  <a:pt x="0" y="20320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2" name="SMARTINK"/>
          <p:cNvSpPr/>
          <p:nvPr/>
        </p:nvSpPr>
        <p:spPr bwMode="auto">
          <a:xfrm>
            <a:off x="6102350" y="4165600"/>
            <a:ext cx="171451" cy="203201"/>
          </a:xfrm>
          <a:custGeom>
            <a:avLst/>
            <a:gdLst/>
            <a:ahLst/>
            <a:cxnLst/>
            <a:rect l="0" t="0" r="0" b="0"/>
            <a:pathLst>
              <a:path w="171451" h="203201">
                <a:moveTo>
                  <a:pt x="12700" y="6350"/>
                </a:moveTo>
                <a:lnTo>
                  <a:pt x="0" y="0"/>
                </a:lnTo>
                <a:lnTo>
                  <a:pt x="25400" y="25400"/>
                </a:lnTo>
                <a:lnTo>
                  <a:pt x="38100" y="44450"/>
                </a:lnTo>
                <a:lnTo>
                  <a:pt x="57150" y="69850"/>
                </a:lnTo>
                <a:lnTo>
                  <a:pt x="76200" y="95250"/>
                </a:lnTo>
                <a:lnTo>
                  <a:pt x="95250" y="120650"/>
                </a:lnTo>
                <a:lnTo>
                  <a:pt x="114300" y="146050"/>
                </a:lnTo>
                <a:lnTo>
                  <a:pt x="139700" y="177800"/>
                </a:lnTo>
                <a:lnTo>
                  <a:pt x="146050" y="196850"/>
                </a:lnTo>
                <a:lnTo>
                  <a:pt x="158750" y="203200"/>
                </a:lnTo>
                <a:lnTo>
                  <a:pt x="1714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3" name="SMARTINK"/>
          <p:cNvSpPr/>
          <p:nvPr/>
        </p:nvSpPr>
        <p:spPr bwMode="auto">
          <a:xfrm>
            <a:off x="6445250" y="4146550"/>
            <a:ext cx="12701" cy="228601"/>
          </a:xfrm>
          <a:custGeom>
            <a:avLst/>
            <a:gdLst/>
            <a:ahLst/>
            <a:cxnLst/>
            <a:rect l="0" t="0" r="0" b="0"/>
            <a:pathLst>
              <a:path w="12701" h="2286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4" name="SMARTINK"/>
          <p:cNvSpPr/>
          <p:nvPr/>
        </p:nvSpPr>
        <p:spPr bwMode="auto">
          <a:xfrm>
            <a:off x="6527800" y="415925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38100" y="25400"/>
                </a:moveTo>
                <a:lnTo>
                  <a:pt x="31750" y="6350"/>
                </a:lnTo>
                <a:lnTo>
                  <a:pt x="12700" y="19050"/>
                </a:lnTo>
                <a:lnTo>
                  <a:pt x="635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12700" y="152400"/>
                </a:lnTo>
                <a:lnTo>
                  <a:pt x="31750" y="165100"/>
                </a:lnTo>
                <a:lnTo>
                  <a:pt x="57150" y="152400"/>
                </a:lnTo>
                <a:lnTo>
                  <a:pt x="76200" y="133350"/>
                </a:lnTo>
                <a:lnTo>
                  <a:pt x="82550" y="101600"/>
                </a:lnTo>
                <a:lnTo>
                  <a:pt x="88900" y="76200"/>
                </a:lnTo>
                <a:lnTo>
                  <a:pt x="88900" y="50800"/>
                </a:lnTo>
                <a:lnTo>
                  <a:pt x="82550" y="31750"/>
                </a:lnTo>
                <a:lnTo>
                  <a:pt x="69850" y="190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5" name="SMARTINK"/>
          <p:cNvSpPr/>
          <p:nvPr/>
        </p:nvSpPr>
        <p:spPr bwMode="auto">
          <a:xfrm>
            <a:off x="6604000" y="3987800"/>
            <a:ext cx="171451" cy="120651"/>
          </a:xfrm>
          <a:custGeom>
            <a:avLst/>
            <a:gdLst/>
            <a:ahLst/>
            <a:cxnLst/>
            <a:rect l="0" t="0" r="0" b="0"/>
            <a:pathLst>
              <a:path w="171451" h="120651">
                <a:moveTo>
                  <a:pt x="0" y="31750"/>
                </a:moveTo>
                <a:lnTo>
                  <a:pt x="19050" y="12700"/>
                </a:lnTo>
                <a:lnTo>
                  <a:pt x="38100" y="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88900" y="38100"/>
                </a:lnTo>
                <a:lnTo>
                  <a:pt x="82550" y="57150"/>
                </a:lnTo>
                <a:lnTo>
                  <a:pt x="57150" y="82550"/>
                </a:lnTo>
                <a:lnTo>
                  <a:pt x="44450" y="101600"/>
                </a:lnTo>
                <a:lnTo>
                  <a:pt x="76200" y="107950"/>
                </a:lnTo>
                <a:lnTo>
                  <a:pt x="107950" y="107950"/>
                </a:lnTo>
                <a:lnTo>
                  <a:pt x="139700" y="107950"/>
                </a:lnTo>
                <a:lnTo>
                  <a:pt x="1714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6" name="SMARTINK"/>
          <p:cNvSpPr/>
          <p:nvPr/>
        </p:nvSpPr>
        <p:spPr bwMode="auto">
          <a:xfrm>
            <a:off x="5619750" y="4337050"/>
            <a:ext cx="31751" cy="12701"/>
          </a:xfrm>
          <a:custGeom>
            <a:avLst/>
            <a:gdLst/>
            <a:ahLst/>
            <a:cxnLst/>
            <a:rect l="0" t="0" r="0" b="0"/>
            <a:pathLst>
              <a:path w="31751" h="12701">
                <a:moveTo>
                  <a:pt x="1270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7" name="SMARTINK"/>
          <p:cNvSpPr/>
          <p:nvPr/>
        </p:nvSpPr>
        <p:spPr bwMode="auto">
          <a:xfrm>
            <a:off x="5372100" y="3994150"/>
            <a:ext cx="44451" cy="603251"/>
          </a:xfrm>
          <a:custGeom>
            <a:avLst/>
            <a:gdLst/>
            <a:ahLst/>
            <a:cxnLst/>
            <a:rect l="0" t="0" r="0" b="0"/>
            <a:pathLst>
              <a:path w="44451" h="603251">
                <a:moveTo>
                  <a:pt x="0" y="50800"/>
                </a:moveTo>
                <a:lnTo>
                  <a:pt x="6350" y="19050"/>
                </a:lnTo>
                <a:lnTo>
                  <a:pt x="12700" y="0"/>
                </a:lnTo>
                <a:lnTo>
                  <a:pt x="19050" y="25400"/>
                </a:lnTo>
                <a:lnTo>
                  <a:pt x="25400" y="57150"/>
                </a:lnTo>
                <a:lnTo>
                  <a:pt x="31750" y="88900"/>
                </a:lnTo>
                <a:lnTo>
                  <a:pt x="31750" y="107950"/>
                </a:lnTo>
                <a:lnTo>
                  <a:pt x="38100" y="127000"/>
                </a:lnTo>
                <a:lnTo>
                  <a:pt x="38100" y="146050"/>
                </a:lnTo>
                <a:lnTo>
                  <a:pt x="44450" y="171450"/>
                </a:lnTo>
                <a:lnTo>
                  <a:pt x="44450" y="190500"/>
                </a:lnTo>
                <a:lnTo>
                  <a:pt x="44450" y="215900"/>
                </a:lnTo>
                <a:lnTo>
                  <a:pt x="44450" y="241300"/>
                </a:lnTo>
                <a:lnTo>
                  <a:pt x="44450" y="266700"/>
                </a:lnTo>
                <a:lnTo>
                  <a:pt x="44450" y="292100"/>
                </a:lnTo>
                <a:lnTo>
                  <a:pt x="44450" y="317500"/>
                </a:lnTo>
                <a:lnTo>
                  <a:pt x="44450" y="342900"/>
                </a:lnTo>
                <a:lnTo>
                  <a:pt x="38100" y="368300"/>
                </a:lnTo>
                <a:lnTo>
                  <a:pt x="38100" y="393700"/>
                </a:lnTo>
                <a:lnTo>
                  <a:pt x="31750" y="419100"/>
                </a:lnTo>
                <a:lnTo>
                  <a:pt x="31750" y="438150"/>
                </a:lnTo>
                <a:lnTo>
                  <a:pt x="25400" y="457200"/>
                </a:lnTo>
                <a:lnTo>
                  <a:pt x="25400" y="476250"/>
                </a:lnTo>
                <a:lnTo>
                  <a:pt x="25400" y="495300"/>
                </a:lnTo>
                <a:lnTo>
                  <a:pt x="25400" y="527050"/>
                </a:lnTo>
                <a:lnTo>
                  <a:pt x="19050" y="552450"/>
                </a:lnTo>
                <a:lnTo>
                  <a:pt x="19050" y="577850"/>
                </a:lnTo>
                <a:lnTo>
                  <a:pt x="25400" y="603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8" name="SMARTINK"/>
          <p:cNvSpPr/>
          <p:nvPr/>
        </p:nvSpPr>
        <p:spPr bwMode="auto">
          <a:xfrm>
            <a:off x="5397500" y="3879850"/>
            <a:ext cx="2724151" cy="774701"/>
          </a:xfrm>
          <a:custGeom>
            <a:avLst/>
            <a:gdLst/>
            <a:ahLst/>
            <a:cxnLst/>
            <a:rect l="0" t="0" r="0" b="0"/>
            <a:pathLst>
              <a:path w="2724151" h="774701">
                <a:moveTo>
                  <a:pt x="19050" y="88900"/>
                </a:moveTo>
                <a:lnTo>
                  <a:pt x="0" y="76200"/>
                </a:lnTo>
                <a:lnTo>
                  <a:pt x="31750" y="82550"/>
                </a:lnTo>
                <a:lnTo>
                  <a:pt x="63500" y="88900"/>
                </a:lnTo>
                <a:lnTo>
                  <a:pt x="82550" y="88900"/>
                </a:lnTo>
                <a:lnTo>
                  <a:pt x="107950" y="88900"/>
                </a:lnTo>
                <a:lnTo>
                  <a:pt x="133350" y="95250"/>
                </a:lnTo>
                <a:lnTo>
                  <a:pt x="158750" y="95250"/>
                </a:lnTo>
                <a:lnTo>
                  <a:pt x="177800" y="95250"/>
                </a:lnTo>
                <a:lnTo>
                  <a:pt x="209550" y="95250"/>
                </a:lnTo>
                <a:lnTo>
                  <a:pt x="228600" y="95250"/>
                </a:lnTo>
                <a:lnTo>
                  <a:pt x="247650" y="95250"/>
                </a:lnTo>
                <a:lnTo>
                  <a:pt x="266700" y="95250"/>
                </a:lnTo>
                <a:lnTo>
                  <a:pt x="285750" y="95250"/>
                </a:lnTo>
                <a:lnTo>
                  <a:pt x="304800" y="95250"/>
                </a:lnTo>
                <a:lnTo>
                  <a:pt x="323850" y="95250"/>
                </a:lnTo>
                <a:lnTo>
                  <a:pt x="342900" y="95250"/>
                </a:lnTo>
                <a:lnTo>
                  <a:pt x="361950" y="95250"/>
                </a:lnTo>
                <a:lnTo>
                  <a:pt x="381000" y="95250"/>
                </a:lnTo>
                <a:lnTo>
                  <a:pt x="400050" y="95250"/>
                </a:lnTo>
                <a:lnTo>
                  <a:pt x="419100" y="95250"/>
                </a:lnTo>
                <a:lnTo>
                  <a:pt x="444500" y="88900"/>
                </a:lnTo>
                <a:lnTo>
                  <a:pt x="463550" y="88900"/>
                </a:lnTo>
                <a:lnTo>
                  <a:pt x="482600" y="88900"/>
                </a:lnTo>
                <a:lnTo>
                  <a:pt x="508000" y="82550"/>
                </a:lnTo>
                <a:lnTo>
                  <a:pt x="527050" y="82550"/>
                </a:lnTo>
                <a:lnTo>
                  <a:pt x="552450" y="82550"/>
                </a:lnTo>
                <a:lnTo>
                  <a:pt x="577850" y="76200"/>
                </a:lnTo>
                <a:lnTo>
                  <a:pt x="596900" y="76200"/>
                </a:lnTo>
                <a:lnTo>
                  <a:pt x="622300" y="76200"/>
                </a:lnTo>
                <a:lnTo>
                  <a:pt x="641350" y="69850"/>
                </a:lnTo>
                <a:lnTo>
                  <a:pt x="666750" y="69850"/>
                </a:lnTo>
                <a:lnTo>
                  <a:pt x="685800" y="63500"/>
                </a:lnTo>
                <a:lnTo>
                  <a:pt x="711200" y="63500"/>
                </a:lnTo>
                <a:lnTo>
                  <a:pt x="730250" y="57150"/>
                </a:lnTo>
                <a:lnTo>
                  <a:pt x="755650" y="57150"/>
                </a:lnTo>
                <a:lnTo>
                  <a:pt x="774700" y="57150"/>
                </a:lnTo>
                <a:lnTo>
                  <a:pt x="793750" y="50800"/>
                </a:lnTo>
                <a:lnTo>
                  <a:pt x="812800" y="50800"/>
                </a:lnTo>
                <a:lnTo>
                  <a:pt x="831850" y="50800"/>
                </a:lnTo>
                <a:lnTo>
                  <a:pt x="850900" y="44450"/>
                </a:lnTo>
                <a:lnTo>
                  <a:pt x="869950" y="44450"/>
                </a:lnTo>
                <a:lnTo>
                  <a:pt x="882650" y="38100"/>
                </a:lnTo>
                <a:lnTo>
                  <a:pt x="901700" y="38100"/>
                </a:lnTo>
                <a:lnTo>
                  <a:pt x="920750" y="31750"/>
                </a:lnTo>
                <a:lnTo>
                  <a:pt x="939800" y="31750"/>
                </a:lnTo>
                <a:lnTo>
                  <a:pt x="958850" y="25400"/>
                </a:lnTo>
                <a:lnTo>
                  <a:pt x="977900" y="25400"/>
                </a:lnTo>
                <a:lnTo>
                  <a:pt x="1009650" y="19050"/>
                </a:lnTo>
                <a:lnTo>
                  <a:pt x="1028700" y="19050"/>
                </a:lnTo>
                <a:lnTo>
                  <a:pt x="1060450" y="12700"/>
                </a:lnTo>
                <a:lnTo>
                  <a:pt x="1079500" y="12700"/>
                </a:lnTo>
                <a:lnTo>
                  <a:pt x="1111250" y="6350"/>
                </a:lnTo>
                <a:lnTo>
                  <a:pt x="1136650" y="6350"/>
                </a:lnTo>
                <a:lnTo>
                  <a:pt x="1168400" y="0"/>
                </a:lnTo>
                <a:lnTo>
                  <a:pt x="1200150" y="0"/>
                </a:lnTo>
                <a:lnTo>
                  <a:pt x="1225550" y="0"/>
                </a:lnTo>
                <a:lnTo>
                  <a:pt x="1250950" y="0"/>
                </a:lnTo>
                <a:lnTo>
                  <a:pt x="1282700" y="0"/>
                </a:lnTo>
                <a:lnTo>
                  <a:pt x="1314450" y="0"/>
                </a:lnTo>
                <a:lnTo>
                  <a:pt x="1346200" y="0"/>
                </a:lnTo>
                <a:lnTo>
                  <a:pt x="1365250" y="0"/>
                </a:lnTo>
                <a:lnTo>
                  <a:pt x="1384300" y="0"/>
                </a:lnTo>
                <a:lnTo>
                  <a:pt x="1403350" y="0"/>
                </a:lnTo>
                <a:lnTo>
                  <a:pt x="1435100" y="0"/>
                </a:lnTo>
                <a:lnTo>
                  <a:pt x="1454150" y="0"/>
                </a:lnTo>
                <a:lnTo>
                  <a:pt x="1473200" y="0"/>
                </a:lnTo>
                <a:lnTo>
                  <a:pt x="1492250" y="0"/>
                </a:lnTo>
                <a:lnTo>
                  <a:pt x="1511300" y="0"/>
                </a:lnTo>
                <a:lnTo>
                  <a:pt x="1530350" y="6350"/>
                </a:lnTo>
                <a:lnTo>
                  <a:pt x="1549400" y="6350"/>
                </a:lnTo>
                <a:lnTo>
                  <a:pt x="1568450" y="6350"/>
                </a:lnTo>
                <a:lnTo>
                  <a:pt x="1593850" y="6350"/>
                </a:lnTo>
                <a:lnTo>
                  <a:pt x="1612900" y="6350"/>
                </a:lnTo>
                <a:lnTo>
                  <a:pt x="1631950" y="6350"/>
                </a:lnTo>
                <a:lnTo>
                  <a:pt x="1657350" y="6350"/>
                </a:lnTo>
                <a:lnTo>
                  <a:pt x="1676400" y="6350"/>
                </a:lnTo>
                <a:lnTo>
                  <a:pt x="1695450" y="12700"/>
                </a:lnTo>
                <a:lnTo>
                  <a:pt x="1720850" y="12700"/>
                </a:lnTo>
                <a:lnTo>
                  <a:pt x="1739900" y="12700"/>
                </a:lnTo>
                <a:lnTo>
                  <a:pt x="1758950" y="12700"/>
                </a:lnTo>
                <a:lnTo>
                  <a:pt x="1784350" y="12700"/>
                </a:lnTo>
                <a:lnTo>
                  <a:pt x="1803400" y="12700"/>
                </a:lnTo>
                <a:lnTo>
                  <a:pt x="1822450" y="12700"/>
                </a:lnTo>
                <a:lnTo>
                  <a:pt x="1847850" y="12700"/>
                </a:lnTo>
                <a:lnTo>
                  <a:pt x="1866900" y="12700"/>
                </a:lnTo>
                <a:lnTo>
                  <a:pt x="1885950" y="12700"/>
                </a:lnTo>
                <a:lnTo>
                  <a:pt x="1911350" y="12700"/>
                </a:lnTo>
                <a:lnTo>
                  <a:pt x="1930400" y="12700"/>
                </a:lnTo>
                <a:lnTo>
                  <a:pt x="1955800" y="12700"/>
                </a:lnTo>
                <a:lnTo>
                  <a:pt x="1974850" y="12700"/>
                </a:lnTo>
                <a:lnTo>
                  <a:pt x="2000250" y="12700"/>
                </a:lnTo>
                <a:lnTo>
                  <a:pt x="2019300" y="12700"/>
                </a:lnTo>
                <a:lnTo>
                  <a:pt x="2044700" y="12700"/>
                </a:lnTo>
                <a:lnTo>
                  <a:pt x="2063750" y="12700"/>
                </a:lnTo>
                <a:lnTo>
                  <a:pt x="2089150" y="12700"/>
                </a:lnTo>
                <a:lnTo>
                  <a:pt x="2114550" y="12700"/>
                </a:lnTo>
                <a:lnTo>
                  <a:pt x="2133600" y="12700"/>
                </a:lnTo>
                <a:lnTo>
                  <a:pt x="2159000" y="19050"/>
                </a:lnTo>
                <a:lnTo>
                  <a:pt x="2184400" y="19050"/>
                </a:lnTo>
                <a:lnTo>
                  <a:pt x="2203450" y="19050"/>
                </a:lnTo>
                <a:lnTo>
                  <a:pt x="2228850" y="19050"/>
                </a:lnTo>
                <a:lnTo>
                  <a:pt x="2247900" y="19050"/>
                </a:lnTo>
                <a:lnTo>
                  <a:pt x="2273300" y="19050"/>
                </a:lnTo>
                <a:lnTo>
                  <a:pt x="2292350" y="19050"/>
                </a:lnTo>
                <a:lnTo>
                  <a:pt x="2311400" y="19050"/>
                </a:lnTo>
                <a:lnTo>
                  <a:pt x="2330450" y="19050"/>
                </a:lnTo>
                <a:lnTo>
                  <a:pt x="2349500" y="19050"/>
                </a:lnTo>
                <a:lnTo>
                  <a:pt x="2368550" y="19050"/>
                </a:lnTo>
                <a:lnTo>
                  <a:pt x="2387600" y="19050"/>
                </a:lnTo>
                <a:lnTo>
                  <a:pt x="2406650" y="19050"/>
                </a:lnTo>
                <a:lnTo>
                  <a:pt x="2425700" y="19050"/>
                </a:lnTo>
                <a:lnTo>
                  <a:pt x="2444750" y="19050"/>
                </a:lnTo>
                <a:lnTo>
                  <a:pt x="2463800" y="12700"/>
                </a:lnTo>
                <a:lnTo>
                  <a:pt x="2495550" y="12700"/>
                </a:lnTo>
                <a:lnTo>
                  <a:pt x="2520950" y="12700"/>
                </a:lnTo>
                <a:lnTo>
                  <a:pt x="2546350" y="6350"/>
                </a:lnTo>
                <a:lnTo>
                  <a:pt x="2571750" y="6350"/>
                </a:lnTo>
                <a:lnTo>
                  <a:pt x="2603500" y="6350"/>
                </a:lnTo>
                <a:lnTo>
                  <a:pt x="2622550" y="6350"/>
                </a:lnTo>
                <a:lnTo>
                  <a:pt x="2641600" y="12700"/>
                </a:lnTo>
                <a:lnTo>
                  <a:pt x="2647950" y="25400"/>
                </a:lnTo>
                <a:lnTo>
                  <a:pt x="2654300" y="44450"/>
                </a:lnTo>
                <a:lnTo>
                  <a:pt x="2660650" y="57150"/>
                </a:lnTo>
                <a:lnTo>
                  <a:pt x="2667000" y="88900"/>
                </a:lnTo>
                <a:lnTo>
                  <a:pt x="2673350" y="107950"/>
                </a:lnTo>
                <a:lnTo>
                  <a:pt x="2673350" y="133350"/>
                </a:lnTo>
                <a:lnTo>
                  <a:pt x="2679700" y="158750"/>
                </a:lnTo>
                <a:lnTo>
                  <a:pt x="2686050" y="190500"/>
                </a:lnTo>
                <a:lnTo>
                  <a:pt x="2686050" y="222250"/>
                </a:lnTo>
                <a:lnTo>
                  <a:pt x="2686050" y="247650"/>
                </a:lnTo>
                <a:lnTo>
                  <a:pt x="2692400" y="266700"/>
                </a:lnTo>
                <a:lnTo>
                  <a:pt x="2692400" y="298450"/>
                </a:lnTo>
                <a:lnTo>
                  <a:pt x="2692400" y="317500"/>
                </a:lnTo>
                <a:lnTo>
                  <a:pt x="2692400" y="349250"/>
                </a:lnTo>
                <a:lnTo>
                  <a:pt x="2692400" y="381000"/>
                </a:lnTo>
                <a:lnTo>
                  <a:pt x="2698750" y="393700"/>
                </a:lnTo>
                <a:lnTo>
                  <a:pt x="2698750" y="412750"/>
                </a:lnTo>
                <a:lnTo>
                  <a:pt x="2698750" y="444500"/>
                </a:lnTo>
                <a:lnTo>
                  <a:pt x="2698750" y="469900"/>
                </a:lnTo>
                <a:lnTo>
                  <a:pt x="2705100" y="501650"/>
                </a:lnTo>
                <a:lnTo>
                  <a:pt x="2705100" y="527050"/>
                </a:lnTo>
                <a:lnTo>
                  <a:pt x="2711450" y="552450"/>
                </a:lnTo>
                <a:lnTo>
                  <a:pt x="2711450" y="577850"/>
                </a:lnTo>
                <a:lnTo>
                  <a:pt x="2711450" y="603250"/>
                </a:lnTo>
                <a:lnTo>
                  <a:pt x="2717800" y="635000"/>
                </a:lnTo>
                <a:lnTo>
                  <a:pt x="2724150" y="660400"/>
                </a:lnTo>
                <a:lnTo>
                  <a:pt x="2724150" y="679450"/>
                </a:lnTo>
                <a:lnTo>
                  <a:pt x="2717800" y="692150"/>
                </a:lnTo>
                <a:lnTo>
                  <a:pt x="2705100" y="698500"/>
                </a:lnTo>
                <a:lnTo>
                  <a:pt x="2679700" y="698500"/>
                </a:lnTo>
                <a:lnTo>
                  <a:pt x="2660650" y="698500"/>
                </a:lnTo>
                <a:lnTo>
                  <a:pt x="2628900" y="698500"/>
                </a:lnTo>
                <a:lnTo>
                  <a:pt x="2609850" y="698500"/>
                </a:lnTo>
                <a:lnTo>
                  <a:pt x="2590800" y="698500"/>
                </a:lnTo>
                <a:lnTo>
                  <a:pt x="2571750" y="698500"/>
                </a:lnTo>
                <a:lnTo>
                  <a:pt x="2552700" y="698500"/>
                </a:lnTo>
                <a:lnTo>
                  <a:pt x="2527300" y="698500"/>
                </a:lnTo>
                <a:lnTo>
                  <a:pt x="2508250" y="698500"/>
                </a:lnTo>
                <a:lnTo>
                  <a:pt x="2482850" y="698500"/>
                </a:lnTo>
                <a:lnTo>
                  <a:pt x="2457450" y="698500"/>
                </a:lnTo>
                <a:lnTo>
                  <a:pt x="2432050" y="698500"/>
                </a:lnTo>
                <a:lnTo>
                  <a:pt x="2406650" y="698500"/>
                </a:lnTo>
                <a:lnTo>
                  <a:pt x="2374900" y="698500"/>
                </a:lnTo>
                <a:lnTo>
                  <a:pt x="2349500" y="698500"/>
                </a:lnTo>
                <a:lnTo>
                  <a:pt x="2317750" y="698500"/>
                </a:lnTo>
                <a:lnTo>
                  <a:pt x="2286000" y="698500"/>
                </a:lnTo>
                <a:lnTo>
                  <a:pt x="2254250" y="698500"/>
                </a:lnTo>
                <a:lnTo>
                  <a:pt x="2228850" y="698500"/>
                </a:lnTo>
                <a:lnTo>
                  <a:pt x="2197100" y="698500"/>
                </a:lnTo>
                <a:lnTo>
                  <a:pt x="2165350" y="698500"/>
                </a:lnTo>
                <a:lnTo>
                  <a:pt x="2133600" y="698500"/>
                </a:lnTo>
                <a:lnTo>
                  <a:pt x="2101850" y="698500"/>
                </a:lnTo>
                <a:lnTo>
                  <a:pt x="2070100" y="698500"/>
                </a:lnTo>
                <a:lnTo>
                  <a:pt x="2032000" y="698500"/>
                </a:lnTo>
                <a:lnTo>
                  <a:pt x="2000250" y="698500"/>
                </a:lnTo>
                <a:lnTo>
                  <a:pt x="1968500" y="698500"/>
                </a:lnTo>
                <a:lnTo>
                  <a:pt x="1936750" y="698500"/>
                </a:lnTo>
                <a:lnTo>
                  <a:pt x="1905000" y="698500"/>
                </a:lnTo>
                <a:lnTo>
                  <a:pt x="1866900" y="704850"/>
                </a:lnTo>
                <a:lnTo>
                  <a:pt x="1835150" y="704850"/>
                </a:lnTo>
                <a:lnTo>
                  <a:pt x="1803400" y="704850"/>
                </a:lnTo>
                <a:lnTo>
                  <a:pt x="1771650" y="704850"/>
                </a:lnTo>
                <a:lnTo>
                  <a:pt x="1733550" y="704850"/>
                </a:lnTo>
                <a:lnTo>
                  <a:pt x="1701800" y="704850"/>
                </a:lnTo>
                <a:lnTo>
                  <a:pt x="1670050" y="711200"/>
                </a:lnTo>
                <a:lnTo>
                  <a:pt x="1638300" y="711200"/>
                </a:lnTo>
                <a:lnTo>
                  <a:pt x="1606550" y="711200"/>
                </a:lnTo>
                <a:lnTo>
                  <a:pt x="1574800" y="711200"/>
                </a:lnTo>
                <a:lnTo>
                  <a:pt x="1543050" y="711200"/>
                </a:lnTo>
                <a:lnTo>
                  <a:pt x="1511300" y="711200"/>
                </a:lnTo>
                <a:lnTo>
                  <a:pt x="1479550" y="717550"/>
                </a:lnTo>
                <a:lnTo>
                  <a:pt x="1447800" y="717550"/>
                </a:lnTo>
                <a:lnTo>
                  <a:pt x="1416050" y="717550"/>
                </a:lnTo>
                <a:lnTo>
                  <a:pt x="1384300" y="717550"/>
                </a:lnTo>
                <a:lnTo>
                  <a:pt x="1358900" y="717550"/>
                </a:lnTo>
                <a:lnTo>
                  <a:pt x="1327150" y="717550"/>
                </a:lnTo>
                <a:lnTo>
                  <a:pt x="1295400" y="723900"/>
                </a:lnTo>
                <a:lnTo>
                  <a:pt x="1270000" y="723900"/>
                </a:lnTo>
                <a:lnTo>
                  <a:pt x="1238250" y="723900"/>
                </a:lnTo>
                <a:lnTo>
                  <a:pt x="1212850" y="723900"/>
                </a:lnTo>
                <a:lnTo>
                  <a:pt x="1187450" y="723900"/>
                </a:lnTo>
                <a:lnTo>
                  <a:pt x="1155700" y="723900"/>
                </a:lnTo>
                <a:lnTo>
                  <a:pt x="1130300" y="730250"/>
                </a:lnTo>
                <a:lnTo>
                  <a:pt x="1104900" y="730250"/>
                </a:lnTo>
                <a:lnTo>
                  <a:pt x="1073150" y="730250"/>
                </a:lnTo>
                <a:lnTo>
                  <a:pt x="1047750" y="730250"/>
                </a:lnTo>
                <a:lnTo>
                  <a:pt x="1022350" y="730250"/>
                </a:lnTo>
                <a:lnTo>
                  <a:pt x="990600" y="730250"/>
                </a:lnTo>
                <a:lnTo>
                  <a:pt x="965200" y="730250"/>
                </a:lnTo>
                <a:lnTo>
                  <a:pt x="939800" y="730250"/>
                </a:lnTo>
                <a:lnTo>
                  <a:pt x="908050" y="730250"/>
                </a:lnTo>
                <a:lnTo>
                  <a:pt x="882650" y="736600"/>
                </a:lnTo>
                <a:lnTo>
                  <a:pt x="857250" y="736600"/>
                </a:lnTo>
                <a:lnTo>
                  <a:pt x="831850" y="736600"/>
                </a:lnTo>
                <a:lnTo>
                  <a:pt x="806450" y="736600"/>
                </a:lnTo>
                <a:lnTo>
                  <a:pt x="781050" y="736600"/>
                </a:lnTo>
                <a:lnTo>
                  <a:pt x="755650" y="736600"/>
                </a:lnTo>
                <a:lnTo>
                  <a:pt x="730250" y="736600"/>
                </a:lnTo>
                <a:lnTo>
                  <a:pt x="704850" y="736600"/>
                </a:lnTo>
                <a:lnTo>
                  <a:pt x="679450" y="736600"/>
                </a:lnTo>
                <a:lnTo>
                  <a:pt x="654050" y="736600"/>
                </a:lnTo>
                <a:lnTo>
                  <a:pt x="635000" y="736600"/>
                </a:lnTo>
                <a:lnTo>
                  <a:pt x="609600" y="736600"/>
                </a:lnTo>
                <a:lnTo>
                  <a:pt x="590550" y="736600"/>
                </a:lnTo>
                <a:lnTo>
                  <a:pt x="571500" y="736600"/>
                </a:lnTo>
                <a:lnTo>
                  <a:pt x="546100" y="736600"/>
                </a:lnTo>
                <a:lnTo>
                  <a:pt x="527050" y="736600"/>
                </a:lnTo>
                <a:lnTo>
                  <a:pt x="508000" y="736600"/>
                </a:lnTo>
                <a:lnTo>
                  <a:pt x="488950" y="736600"/>
                </a:lnTo>
                <a:lnTo>
                  <a:pt x="469900" y="736600"/>
                </a:lnTo>
                <a:lnTo>
                  <a:pt x="438150" y="736600"/>
                </a:lnTo>
                <a:lnTo>
                  <a:pt x="419100" y="736600"/>
                </a:lnTo>
                <a:lnTo>
                  <a:pt x="400050" y="736600"/>
                </a:lnTo>
                <a:lnTo>
                  <a:pt x="381000" y="736600"/>
                </a:lnTo>
                <a:lnTo>
                  <a:pt x="349250" y="742950"/>
                </a:lnTo>
                <a:lnTo>
                  <a:pt x="330200" y="742950"/>
                </a:lnTo>
                <a:lnTo>
                  <a:pt x="311150" y="742950"/>
                </a:lnTo>
                <a:lnTo>
                  <a:pt x="279400" y="742950"/>
                </a:lnTo>
                <a:lnTo>
                  <a:pt x="260350" y="742950"/>
                </a:lnTo>
                <a:lnTo>
                  <a:pt x="241300" y="742950"/>
                </a:lnTo>
                <a:lnTo>
                  <a:pt x="222250" y="742950"/>
                </a:lnTo>
                <a:lnTo>
                  <a:pt x="209550" y="749300"/>
                </a:lnTo>
                <a:lnTo>
                  <a:pt x="190500" y="749300"/>
                </a:lnTo>
                <a:lnTo>
                  <a:pt x="158750" y="749300"/>
                </a:lnTo>
                <a:lnTo>
                  <a:pt x="127000" y="749300"/>
                </a:lnTo>
                <a:lnTo>
                  <a:pt x="101600" y="755650"/>
                </a:lnTo>
                <a:lnTo>
                  <a:pt x="76200" y="755650"/>
                </a:lnTo>
                <a:lnTo>
                  <a:pt x="50800" y="762000"/>
                </a:lnTo>
                <a:lnTo>
                  <a:pt x="31750" y="774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9" name="SMARTINK"/>
          <p:cNvSpPr/>
          <p:nvPr/>
        </p:nvSpPr>
        <p:spPr bwMode="auto">
          <a:xfrm>
            <a:off x="254000" y="5257800"/>
            <a:ext cx="266701" cy="114301"/>
          </a:xfrm>
          <a:custGeom>
            <a:avLst/>
            <a:gdLst/>
            <a:ahLst/>
            <a:cxnLst/>
            <a:rect l="0" t="0" r="0" b="0"/>
            <a:pathLst>
              <a:path w="266701" h="114301">
                <a:moveTo>
                  <a:pt x="0" y="95250"/>
                </a:moveTo>
                <a:lnTo>
                  <a:pt x="6350" y="107950"/>
                </a:lnTo>
                <a:lnTo>
                  <a:pt x="19050" y="114300"/>
                </a:lnTo>
                <a:lnTo>
                  <a:pt x="31750" y="107950"/>
                </a:lnTo>
                <a:lnTo>
                  <a:pt x="50800" y="95250"/>
                </a:lnTo>
                <a:lnTo>
                  <a:pt x="69850" y="76200"/>
                </a:lnTo>
                <a:lnTo>
                  <a:pt x="82550" y="50800"/>
                </a:lnTo>
                <a:lnTo>
                  <a:pt x="82550" y="25400"/>
                </a:lnTo>
                <a:lnTo>
                  <a:pt x="88900" y="0"/>
                </a:lnTo>
                <a:lnTo>
                  <a:pt x="88900" y="31750"/>
                </a:lnTo>
                <a:lnTo>
                  <a:pt x="88900" y="57150"/>
                </a:lnTo>
                <a:lnTo>
                  <a:pt x="95250" y="82550"/>
                </a:lnTo>
                <a:lnTo>
                  <a:pt x="101600" y="95250"/>
                </a:lnTo>
                <a:lnTo>
                  <a:pt x="114300" y="107950"/>
                </a:lnTo>
                <a:lnTo>
                  <a:pt x="133350" y="107950"/>
                </a:lnTo>
                <a:lnTo>
                  <a:pt x="152400" y="95250"/>
                </a:lnTo>
                <a:lnTo>
                  <a:pt x="165100" y="82550"/>
                </a:lnTo>
                <a:lnTo>
                  <a:pt x="177800" y="57150"/>
                </a:lnTo>
                <a:lnTo>
                  <a:pt x="184150" y="31750"/>
                </a:lnTo>
                <a:lnTo>
                  <a:pt x="196850" y="63500"/>
                </a:lnTo>
                <a:lnTo>
                  <a:pt x="209550" y="76200"/>
                </a:lnTo>
                <a:lnTo>
                  <a:pt x="234950" y="88900"/>
                </a:lnTo>
                <a:lnTo>
                  <a:pt x="247650" y="95250"/>
                </a:lnTo>
                <a:lnTo>
                  <a:pt x="2667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0" name="SMARTINK"/>
          <p:cNvSpPr/>
          <p:nvPr/>
        </p:nvSpPr>
        <p:spPr bwMode="auto">
          <a:xfrm>
            <a:off x="438150" y="51562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3175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1" name="SMARTINK"/>
          <p:cNvSpPr/>
          <p:nvPr/>
        </p:nvSpPr>
        <p:spPr bwMode="auto">
          <a:xfrm>
            <a:off x="304800" y="5143500"/>
            <a:ext cx="19051" cy="6351"/>
          </a:xfrm>
          <a:custGeom>
            <a:avLst/>
            <a:gdLst/>
            <a:ahLst/>
            <a:cxnLst/>
            <a:rect l="0" t="0" r="0" b="0"/>
            <a:pathLst>
              <a:path w="19051" h="6351">
                <a:moveTo>
                  <a:pt x="19050" y="6350"/>
                </a:moveTo>
                <a:lnTo>
                  <a:pt x="6350" y="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2" name="SMARTINK"/>
          <p:cNvSpPr/>
          <p:nvPr/>
        </p:nvSpPr>
        <p:spPr bwMode="auto">
          <a:xfrm>
            <a:off x="139700" y="4921250"/>
            <a:ext cx="552451" cy="654051"/>
          </a:xfrm>
          <a:custGeom>
            <a:avLst/>
            <a:gdLst/>
            <a:ahLst/>
            <a:cxnLst/>
            <a:rect l="0" t="0" r="0" b="0"/>
            <a:pathLst>
              <a:path w="552451" h="654051">
                <a:moveTo>
                  <a:pt x="387350" y="146050"/>
                </a:moveTo>
                <a:lnTo>
                  <a:pt x="387350" y="127000"/>
                </a:lnTo>
                <a:lnTo>
                  <a:pt x="381000" y="101600"/>
                </a:lnTo>
                <a:lnTo>
                  <a:pt x="361950" y="69850"/>
                </a:lnTo>
                <a:lnTo>
                  <a:pt x="336550" y="44450"/>
                </a:lnTo>
                <a:lnTo>
                  <a:pt x="311150" y="19050"/>
                </a:lnTo>
                <a:lnTo>
                  <a:pt x="285750" y="6350"/>
                </a:lnTo>
                <a:lnTo>
                  <a:pt x="260350" y="0"/>
                </a:lnTo>
                <a:lnTo>
                  <a:pt x="234950" y="0"/>
                </a:lnTo>
                <a:lnTo>
                  <a:pt x="209550" y="6350"/>
                </a:lnTo>
                <a:lnTo>
                  <a:pt x="184150" y="12700"/>
                </a:lnTo>
                <a:lnTo>
                  <a:pt x="165100" y="25400"/>
                </a:lnTo>
                <a:lnTo>
                  <a:pt x="139700" y="44450"/>
                </a:lnTo>
                <a:lnTo>
                  <a:pt x="120650" y="63500"/>
                </a:lnTo>
                <a:lnTo>
                  <a:pt x="101600" y="95250"/>
                </a:lnTo>
                <a:lnTo>
                  <a:pt x="88900" y="107950"/>
                </a:lnTo>
                <a:lnTo>
                  <a:pt x="76200" y="127000"/>
                </a:lnTo>
                <a:lnTo>
                  <a:pt x="69850" y="146050"/>
                </a:lnTo>
                <a:lnTo>
                  <a:pt x="57150" y="165100"/>
                </a:lnTo>
                <a:lnTo>
                  <a:pt x="50800" y="184150"/>
                </a:lnTo>
                <a:lnTo>
                  <a:pt x="38100" y="203200"/>
                </a:lnTo>
                <a:lnTo>
                  <a:pt x="31750" y="228600"/>
                </a:lnTo>
                <a:lnTo>
                  <a:pt x="25400" y="247650"/>
                </a:lnTo>
                <a:lnTo>
                  <a:pt x="19050" y="273050"/>
                </a:lnTo>
                <a:lnTo>
                  <a:pt x="12700" y="298450"/>
                </a:lnTo>
                <a:lnTo>
                  <a:pt x="12700" y="323850"/>
                </a:lnTo>
                <a:lnTo>
                  <a:pt x="6350" y="349250"/>
                </a:lnTo>
                <a:lnTo>
                  <a:pt x="0" y="368300"/>
                </a:lnTo>
                <a:lnTo>
                  <a:pt x="0" y="393700"/>
                </a:lnTo>
                <a:lnTo>
                  <a:pt x="0" y="419100"/>
                </a:lnTo>
                <a:lnTo>
                  <a:pt x="0" y="444500"/>
                </a:lnTo>
                <a:lnTo>
                  <a:pt x="0" y="463550"/>
                </a:lnTo>
                <a:lnTo>
                  <a:pt x="0" y="488950"/>
                </a:lnTo>
                <a:lnTo>
                  <a:pt x="0" y="508000"/>
                </a:lnTo>
                <a:lnTo>
                  <a:pt x="0" y="527050"/>
                </a:lnTo>
                <a:lnTo>
                  <a:pt x="6350" y="558800"/>
                </a:lnTo>
                <a:lnTo>
                  <a:pt x="19050" y="584200"/>
                </a:lnTo>
                <a:lnTo>
                  <a:pt x="38100" y="603250"/>
                </a:lnTo>
                <a:lnTo>
                  <a:pt x="57150" y="622300"/>
                </a:lnTo>
                <a:lnTo>
                  <a:pt x="82550" y="641350"/>
                </a:lnTo>
                <a:lnTo>
                  <a:pt x="101600" y="647700"/>
                </a:lnTo>
                <a:lnTo>
                  <a:pt x="120650" y="654050"/>
                </a:lnTo>
                <a:lnTo>
                  <a:pt x="139700" y="654050"/>
                </a:lnTo>
                <a:lnTo>
                  <a:pt x="158750" y="654050"/>
                </a:lnTo>
                <a:lnTo>
                  <a:pt x="177800" y="654050"/>
                </a:lnTo>
                <a:lnTo>
                  <a:pt x="203200" y="654050"/>
                </a:lnTo>
                <a:lnTo>
                  <a:pt x="222250" y="654050"/>
                </a:lnTo>
                <a:lnTo>
                  <a:pt x="247650" y="647700"/>
                </a:lnTo>
                <a:lnTo>
                  <a:pt x="266700" y="641350"/>
                </a:lnTo>
                <a:lnTo>
                  <a:pt x="292100" y="635000"/>
                </a:lnTo>
                <a:lnTo>
                  <a:pt x="311150" y="628650"/>
                </a:lnTo>
                <a:lnTo>
                  <a:pt x="336550" y="622300"/>
                </a:lnTo>
                <a:lnTo>
                  <a:pt x="355600" y="609600"/>
                </a:lnTo>
                <a:lnTo>
                  <a:pt x="374650" y="603250"/>
                </a:lnTo>
                <a:lnTo>
                  <a:pt x="400050" y="590550"/>
                </a:lnTo>
                <a:lnTo>
                  <a:pt x="419100" y="577850"/>
                </a:lnTo>
                <a:lnTo>
                  <a:pt x="438150" y="558800"/>
                </a:lnTo>
                <a:lnTo>
                  <a:pt x="457200" y="546100"/>
                </a:lnTo>
                <a:lnTo>
                  <a:pt x="469900" y="527050"/>
                </a:lnTo>
                <a:lnTo>
                  <a:pt x="488950" y="501650"/>
                </a:lnTo>
                <a:lnTo>
                  <a:pt x="501650" y="482600"/>
                </a:lnTo>
                <a:lnTo>
                  <a:pt x="514350" y="457200"/>
                </a:lnTo>
                <a:lnTo>
                  <a:pt x="527050" y="431800"/>
                </a:lnTo>
                <a:lnTo>
                  <a:pt x="539750" y="406400"/>
                </a:lnTo>
                <a:lnTo>
                  <a:pt x="546100" y="374650"/>
                </a:lnTo>
                <a:lnTo>
                  <a:pt x="552450" y="349250"/>
                </a:lnTo>
                <a:lnTo>
                  <a:pt x="552450" y="317500"/>
                </a:lnTo>
                <a:lnTo>
                  <a:pt x="552450" y="285750"/>
                </a:lnTo>
                <a:lnTo>
                  <a:pt x="552450" y="254000"/>
                </a:lnTo>
                <a:lnTo>
                  <a:pt x="546100" y="222250"/>
                </a:lnTo>
                <a:lnTo>
                  <a:pt x="533400" y="196850"/>
                </a:lnTo>
                <a:lnTo>
                  <a:pt x="514350" y="165100"/>
                </a:lnTo>
                <a:lnTo>
                  <a:pt x="495300" y="139700"/>
                </a:lnTo>
                <a:lnTo>
                  <a:pt x="469900" y="114300"/>
                </a:lnTo>
                <a:lnTo>
                  <a:pt x="438150" y="88900"/>
                </a:lnTo>
                <a:lnTo>
                  <a:pt x="406400" y="69850"/>
                </a:lnTo>
                <a:lnTo>
                  <a:pt x="361950" y="57150"/>
                </a:lnTo>
                <a:lnTo>
                  <a:pt x="317500" y="44450"/>
                </a:lnTo>
                <a:lnTo>
                  <a:pt x="266700" y="31750"/>
                </a:lnTo>
                <a:lnTo>
                  <a:pt x="228600" y="25400"/>
                </a:lnTo>
                <a:lnTo>
                  <a:pt x="209550" y="25400"/>
                </a:lnTo>
                <a:lnTo>
                  <a:pt x="184150" y="19050"/>
                </a:lnTo>
                <a:lnTo>
                  <a:pt x="1651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3" name="SMARTINK"/>
          <p:cNvSpPr/>
          <p:nvPr/>
        </p:nvSpPr>
        <p:spPr bwMode="auto">
          <a:xfrm>
            <a:off x="819150" y="5054600"/>
            <a:ext cx="114301" cy="222251"/>
          </a:xfrm>
          <a:custGeom>
            <a:avLst/>
            <a:gdLst/>
            <a:ahLst/>
            <a:cxnLst/>
            <a:rect l="0" t="0" r="0" b="0"/>
            <a:pathLst>
              <a:path w="114301" h="222251">
                <a:moveTo>
                  <a:pt x="38100" y="25400"/>
                </a:moveTo>
                <a:lnTo>
                  <a:pt x="44450" y="12700"/>
                </a:lnTo>
                <a:lnTo>
                  <a:pt x="63500" y="0"/>
                </a:lnTo>
                <a:lnTo>
                  <a:pt x="95250" y="0"/>
                </a:lnTo>
                <a:lnTo>
                  <a:pt x="107950" y="12700"/>
                </a:lnTo>
                <a:lnTo>
                  <a:pt x="114300" y="25400"/>
                </a:lnTo>
                <a:lnTo>
                  <a:pt x="107950" y="57150"/>
                </a:lnTo>
                <a:lnTo>
                  <a:pt x="101600" y="88900"/>
                </a:lnTo>
                <a:lnTo>
                  <a:pt x="82550" y="120650"/>
                </a:lnTo>
                <a:lnTo>
                  <a:pt x="63500" y="146050"/>
                </a:lnTo>
                <a:lnTo>
                  <a:pt x="44450" y="171450"/>
                </a:lnTo>
                <a:lnTo>
                  <a:pt x="25400" y="196850"/>
                </a:lnTo>
                <a:lnTo>
                  <a:pt x="0" y="215900"/>
                </a:lnTo>
                <a:lnTo>
                  <a:pt x="25400" y="222250"/>
                </a:lnTo>
                <a:lnTo>
                  <a:pt x="57150" y="222250"/>
                </a:lnTo>
                <a:lnTo>
                  <a:pt x="698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4" name="SMARTINK"/>
          <p:cNvSpPr/>
          <p:nvPr/>
        </p:nvSpPr>
        <p:spPr bwMode="auto">
          <a:xfrm>
            <a:off x="965200" y="52260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0" y="0"/>
                </a:moveTo>
                <a:lnTo>
                  <a:pt x="6350" y="19050"/>
                </a:lnTo>
                <a:lnTo>
                  <a:pt x="190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5" name="SMARTINK"/>
          <p:cNvSpPr/>
          <p:nvPr/>
        </p:nvSpPr>
        <p:spPr bwMode="auto">
          <a:xfrm>
            <a:off x="1016000" y="50736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50800" y="12700"/>
                </a:moveTo>
                <a:lnTo>
                  <a:pt x="4445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39700"/>
                </a:lnTo>
                <a:lnTo>
                  <a:pt x="31750" y="146050"/>
                </a:lnTo>
                <a:lnTo>
                  <a:pt x="44450" y="152400"/>
                </a:lnTo>
                <a:lnTo>
                  <a:pt x="63500" y="152400"/>
                </a:lnTo>
                <a:lnTo>
                  <a:pt x="76200" y="139700"/>
                </a:lnTo>
                <a:lnTo>
                  <a:pt x="82550" y="107950"/>
                </a:lnTo>
                <a:lnTo>
                  <a:pt x="82550" y="82550"/>
                </a:lnTo>
                <a:lnTo>
                  <a:pt x="76200" y="57150"/>
                </a:lnTo>
                <a:lnTo>
                  <a:pt x="57150" y="31750"/>
                </a:lnTo>
                <a:lnTo>
                  <a:pt x="3175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6" name="SMARTINK"/>
          <p:cNvSpPr/>
          <p:nvPr/>
        </p:nvSpPr>
        <p:spPr bwMode="auto">
          <a:xfrm>
            <a:off x="1143000" y="507365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31750" y="0"/>
                </a:moveTo>
                <a:lnTo>
                  <a:pt x="1270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19050" y="120650"/>
                </a:lnTo>
                <a:lnTo>
                  <a:pt x="31750" y="133350"/>
                </a:lnTo>
                <a:lnTo>
                  <a:pt x="57150" y="139700"/>
                </a:lnTo>
                <a:lnTo>
                  <a:pt x="69850" y="133350"/>
                </a:lnTo>
                <a:lnTo>
                  <a:pt x="76200" y="120650"/>
                </a:lnTo>
                <a:lnTo>
                  <a:pt x="69850" y="101600"/>
                </a:lnTo>
                <a:lnTo>
                  <a:pt x="57150" y="69850"/>
                </a:lnTo>
                <a:lnTo>
                  <a:pt x="44450" y="44450"/>
                </a:lnTo>
                <a:lnTo>
                  <a:pt x="381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7" name="SMARTINK"/>
          <p:cNvSpPr/>
          <p:nvPr/>
        </p:nvSpPr>
        <p:spPr bwMode="auto">
          <a:xfrm>
            <a:off x="1282700" y="5067300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120650" y="0"/>
                </a:moveTo>
                <a:lnTo>
                  <a:pt x="101600" y="0"/>
                </a:lnTo>
                <a:lnTo>
                  <a:pt x="76200" y="25400"/>
                </a:lnTo>
                <a:lnTo>
                  <a:pt x="63500" y="50800"/>
                </a:lnTo>
                <a:lnTo>
                  <a:pt x="50800" y="76200"/>
                </a:lnTo>
                <a:lnTo>
                  <a:pt x="38100" y="107950"/>
                </a:lnTo>
                <a:lnTo>
                  <a:pt x="31750" y="133350"/>
                </a:lnTo>
                <a:lnTo>
                  <a:pt x="19050" y="158750"/>
                </a:lnTo>
                <a:lnTo>
                  <a:pt x="6350" y="19050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8" name="SMARTINK"/>
          <p:cNvSpPr/>
          <p:nvPr/>
        </p:nvSpPr>
        <p:spPr bwMode="auto">
          <a:xfrm>
            <a:off x="1257300" y="5054600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6350" y="12700"/>
                </a:moveTo>
                <a:lnTo>
                  <a:pt x="0" y="0"/>
                </a:lnTo>
                <a:lnTo>
                  <a:pt x="31750" y="25400"/>
                </a:lnTo>
                <a:lnTo>
                  <a:pt x="57150" y="50800"/>
                </a:lnTo>
                <a:lnTo>
                  <a:pt x="76200" y="76200"/>
                </a:lnTo>
                <a:lnTo>
                  <a:pt x="88900" y="95250"/>
                </a:lnTo>
                <a:lnTo>
                  <a:pt x="101600" y="114300"/>
                </a:lnTo>
                <a:lnTo>
                  <a:pt x="114300" y="146050"/>
                </a:lnTo>
                <a:lnTo>
                  <a:pt x="120650" y="158750"/>
                </a:lnTo>
                <a:lnTo>
                  <a:pt x="146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9" name="SMARTINK"/>
          <p:cNvSpPr/>
          <p:nvPr/>
        </p:nvSpPr>
        <p:spPr bwMode="auto">
          <a:xfrm>
            <a:off x="1466850" y="507365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0" name="SMARTINK"/>
          <p:cNvSpPr/>
          <p:nvPr/>
        </p:nvSpPr>
        <p:spPr bwMode="auto">
          <a:xfrm>
            <a:off x="1517650" y="506095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25400" y="12700"/>
                </a:moveTo>
                <a:lnTo>
                  <a:pt x="19050" y="0"/>
                </a:lnTo>
                <a:lnTo>
                  <a:pt x="12700" y="127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9700"/>
                </a:lnTo>
                <a:lnTo>
                  <a:pt x="25400" y="152400"/>
                </a:lnTo>
                <a:lnTo>
                  <a:pt x="38100" y="158750"/>
                </a:lnTo>
                <a:lnTo>
                  <a:pt x="50800" y="165100"/>
                </a:lnTo>
                <a:lnTo>
                  <a:pt x="69850" y="158750"/>
                </a:lnTo>
                <a:lnTo>
                  <a:pt x="82550" y="139700"/>
                </a:lnTo>
                <a:lnTo>
                  <a:pt x="88900" y="127000"/>
                </a:lnTo>
                <a:lnTo>
                  <a:pt x="82550" y="107950"/>
                </a:lnTo>
                <a:lnTo>
                  <a:pt x="76200" y="82550"/>
                </a:lnTo>
                <a:lnTo>
                  <a:pt x="63500" y="50800"/>
                </a:lnTo>
                <a:lnTo>
                  <a:pt x="571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1" name="SMARTINK"/>
          <p:cNvSpPr/>
          <p:nvPr/>
        </p:nvSpPr>
        <p:spPr bwMode="auto">
          <a:xfrm>
            <a:off x="1524000" y="4851400"/>
            <a:ext cx="171451" cy="120651"/>
          </a:xfrm>
          <a:custGeom>
            <a:avLst/>
            <a:gdLst/>
            <a:ahLst/>
            <a:cxnLst/>
            <a:rect l="0" t="0" r="0" b="0"/>
            <a:pathLst>
              <a:path w="171451" h="120651">
                <a:moveTo>
                  <a:pt x="0" y="12700"/>
                </a:moveTo>
                <a:lnTo>
                  <a:pt x="38100" y="0"/>
                </a:lnTo>
                <a:lnTo>
                  <a:pt x="69850" y="0"/>
                </a:lnTo>
                <a:lnTo>
                  <a:pt x="95250" y="0"/>
                </a:lnTo>
                <a:lnTo>
                  <a:pt x="107950" y="6350"/>
                </a:lnTo>
                <a:lnTo>
                  <a:pt x="114300" y="19050"/>
                </a:lnTo>
                <a:lnTo>
                  <a:pt x="95250" y="57150"/>
                </a:lnTo>
                <a:lnTo>
                  <a:pt x="69850" y="88900"/>
                </a:lnTo>
                <a:lnTo>
                  <a:pt x="50800" y="107950"/>
                </a:lnTo>
                <a:lnTo>
                  <a:pt x="57150" y="120650"/>
                </a:lnTo>
                <a:lnTo>
                  <a:pt x="95250" y="114300"/>
                </a:lnTo>
                <a:lnTo>
                  <a:pt x="120650" y="107950"/>
                </a:lnTo>
                <a:lnTo>
                  <a:pt x="146050" y="101600"/>
                </a:lnTo>
                <a:lnTo>
                  <a:pt x="1714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2" name="SMARTINK"/>
          <p:cNvSpPr/>
          <p:nvPr/>
        </p:nvSpPr>
        <p:spPr bwMode="auto">
          <a:xfrm>
            <a:off x="1670050" y="5099050"/>
            <a:ext cx="88901" cy="266701"/>
          </a:xfrm>
          <a:custGeom>
            <a:avLst/>
            <a:gdLst/>
            <a:ahLst/>
            <a:cxnLst/>
            <a:rect l="0" t="0" r="0" b="0"/>
            <a:pathLst>
              <a:path w="88901" h="266701">
                <a:moveTo>
                  <a:pt x="88900" y="50800"/>
                </a:moveTo>
                <a:lnTo>
                  <a:pt x="88900" y="1905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6350"/>
                </a:lnTo>
                <a:lnTo>
                  <a:pt x="38100" y="25400"/>
                </a:lnTo>
                <a:lnTo>
                  <a:pt x="31750" y="50800"/>
                </a:lnTo>
                <a:lnTo>
                  <a:pt x="31750" y="69850"/>
                </a:lnTo>
                <a:lnTo>
                  <a:pt x="44450" y="101600"/>
                </a:lnTo>
                <a:lnTo>
                  <a:pt x="63500" y="114300"/>
                </a:lnTo>
                <a:lnTo>
                  <a:pt x="76200" y="107950"/>
                </a:lnTo>
                <a:lnTo>
                  <a:pt x="82550" y="95250"/>
                </a:lnTo>
                <a:lnTo>
                  <a:pt x="76200" y="50800"/>
                </a:lnTo>
                <a:lnTo>
                  <a:pt x="82550" y="82550"/>
                </a:lnTo>
                <a:lnTo>
                  <a:pt x="88900" y="101600"/>
                </a:lnTo>
                <a:lnTo>
                  <a:pt x="88900" y="133350"/>
                </a:lnTo>
                <a:lnTo>
                  <a:pt x="88900" y="158750"/>
                </a:lnTo>
                <a:lnTo>
                  <a:pt x="88900" y="184150"/>
                </a:lnTo>
                <a:lnTo>
                  <a:pt x="82550" y="209550"/>
                </a:lnTo>
                <a:lnTo>
                  <a:pt x="69850" y="228600"/>
                </a:lnTo>
                <a:lnTo>
                  <a:pt x="50800" y="254000"/>
                </a:lnTo>
                <a:lnTo>
                  <a:pt x="38100" y="260350"/>
                </a:lnTo>
                <a:lnTo>
                  <a:pt x="25400" y="266700"/>
                </a:lnTo>
                <a:lnTo>
                  <a:pt x="12700" y="260350"/>
                </a:lnTo>
                <a:lnTo>
                  <a:pt x="6350" y="247650"/>
                </a:lnTo>
                <a:lnTo>
                  <a:pt x="0" y="234950"/>
                </a:lnTo>
                <a:lnTo>
                  <a:pt x="0" y="196850"/>
                </a:lnTo>
                <a:lnTo>
                  <a:pt x="6350" y="184150"/>
                </a:lnTo>
                <a:lnTo>
                  <a:pt x="381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3" name="SMARTINK"/>
          <p:cNvSpPr/>
          <p:nvPr/>
        </p:nvSpPr>
        <p:spPr bwMode="auto">
          <a:xfrm>
            <a:off x="1993900" y="4959350"/>
            <a:ext cx="6351" cy="266701"/>
          </a:xfrm>
          <a:custGeom>
            <a:avLst/>
            <a:gdLst/>
            <a:ahLst/>
            <a:cxnLst/>
            <a:rect l="0" t="0" r="0" b="0"/>
            <a:pathLst>
              <a:path w="6351" h="2667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96850"/>
                </a:lnTo>
                <a:lnTo>
                  <a:pt x="0" y="228600"/>
                </a:lnTo>
                <a:lnTo>
                  <a:pt x="0" y="247650"/>
                </a:lnTo>
                <a:lnTo>
                  <a:pt x="63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4" name="SMARTINK"/>
          <p:cNvSpPr/>
          <p:nvPr/>
        </p:nvSpPr>
        <p:spPr bwMode="auto">
          <a:xfrm>
            <a:off x="2000250" y="499110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0" y="19050"/>
                </a:moveTo>
                <a:lnTo>
                  <a:pt x="12700" y="31750"/>
                </a:lnTo>
                <a:lnTo>
                  <a:pt x="25400" y="57150"/>
                </a:lnTo>
                <a:lnTo>
                  <a:pt x="38100" y="82550"/>
                </a:lnTo>
                <a:lnTo>
                  <a:pt x="50800" y="107950"/>
                </a:lnTo>
                <a:lnTo>
                  <a:pt x="57150" y="133350"/>
                </a:lnTo>
                <a:lnTo>
                  <a:pt x="69850" y="165100"/>
                </a:lnTo>
                <a:lnTo>
                  <a:pt x="82550" y="177800"/>
                </a:lnTo>
                <a:lnTo>
                  <a:pt x="95250" y="184150"/>
                </a:lnTo>
                <a:lnTo>
                  <a:pt x="95250" y="146050"/>
                </a:lnTo>
                <a:lnTo>
                  <a:pt x="95250" y="127000"/>
                </a:lnTo>
                <a:lnTo>
                  <a:pt x="95250" y="95250"/>
                </a:lnTo>
                <a:lnTo>
                  <a:pt x="95250" y="63500"/>
                </a:lnTo>
                <a:lnTo>
                  <a:pt x="95250" y="38100"/>
                </a:lnTo>
                <a:lnTo>
                  <a:pt x="95250" y="19050"/>
                </a:lnTo>
                <a:lnTo>
                  <a:pt x="101600" y="635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5" name="SMARTINK"/>
          <p:cNvSpPr/>
          <p:nvPr/>
        </p:nvSpPr>
        <p:spPr bwMode="auto">
          <a:xfrm>
            <a:off x="2108200" y="514985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31750" y="12700"/>
                </a:moveTo>
                <a:lnTo>
                  <a:pt x="5715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82550" y="44450"/>
                </a:lnTo>
                <a:lnTo>
                  <a:pt x="76200" y="63500"/>
                </a:lnTo>
                <a:lnTo>
                  <a:pt x="50800" y="88900"/>
                </a:lnTo>
                <a:lnTo>
                  <a:pt x="19050" y="120650"/>
                </a:lnTo>
                <a:lnTo>
                  <a:pt x="0" y="139700"/>
                </a:lnTo>
                <a:lnTo>
                  <a:pt x="6350" y="158750"/>
                </a:lnTo>
                <a:lnTo>
                  <a:pt x="50800" y="158750"/>
                </a:lnTo>
                <a:lnTo>
                  <a:pt x="82550" y="152400"/>
                </a:lnTo>
                <a:lnTo>
                  <a:pt x="107950" y="146050"/>
                </a:lnTo>
                <a:lnTo>
                  <a:pt x="133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6" name="SMARTINK"/>
          <p:cNvSpPr/>
          <p:nvPr/>
        </p:nvSpPr>
        <p:spPr bwMode="auto">
          <a:xfrm>
            <a:off x="2266950" y="4978400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63500" y="50800"/>
                </a:moveTo>
                <a:lnTo>
                  <a:pt x="57150" y="25400"/>
                </a:lnTo>
                <a:lnTo>
                  <a:pt x="50800" y="1270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2700" y="165100"/>
                </a:lnTo>
                <a:lnTo>
                  <a:pt x="25400" y="177800"/>
                </a:lnTo>
                <a:lnTo>
                  <a:pt x="44450" y="184150"/>
                </a:lnTo>
                <a:lnTo>
                  <a:pt x="63500" y="177800"/>
                </a:lnTo>
                <a:lnTo>
                  <a:pt x="82550" y="152400"/>
                </a:lnTo>
                <a:lnTo>
                  <a:pt x="88900" y="127000"/>
                </a:lnTo>
                <a:lnTo>
                  <a:pt x="95250" y="101600"/>
                </a:lnTo>
                <a:lnTo>
                  <a:pt x="95250" y="69850"/>
                </a:lnTo>
                <a:lnTo>
                  <a:pt x="88900" y="44450"/>
                </a:lnTo>
                <a:lnTo>
                  <a:pt x="82550" y="25400"/>
                </a:lnTo>
                <a:lnTo>
                  <a:pt x="57150" y="6350"/>
                </a:lnTo>
                <a:lnTo>
                  <a:pt x="4445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7" name="SMARTINK"/>
          <p:cNvSpPr/>
          <p:nvPr/>
        </p:nvSpPr>
        <p:spPr bwMode="auto">
          <a:xfrm>
            <a:off x="2387600" y="5105400"/>
            <a:ext cx="114301" cy="234951"/>
          </a:xfrm>
          <a:custGeom>
            <a:avLst/>
            <a:gdLst/>
            <a:ahLst/>
            <a:cxnLst/>
            <a:rect l="0" t="0" r="0" b="0"/>
            <a:pathLst>
              <a:path w="114301" h="234951">
                <a:moveTo>
                  <a:pt x="44450" y="0"/>
                </a:moveTo>
                <a:lnTo>
                  <a:pt x="31750" y="3175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14300"/>
                </a:lnTo>
                <a:lnTo>
                  <a:pt x="50800" y="120650"/>
                </a:lnTo>
                <a:lnTo>
                  <a:pt x="63500" y="114300"/>
                </a:lnTo>
                <a:lnTo>
                  <a:pt x="88900" y="101600"/>
                </a:lnTo>
                <a:lnTo>
                  <a:pt x="101600" y="69850"/>
                </a:lnTo>
                <a:lnTo>
                  <a:pt x="101600" y="107950"/>
                </a:lnTo>
                <a:lnTo>
                  <a:pt x="101600" y="133350"/>
                </a:lnTo>
                <a:lnTo>
                  <a:pt x="101600" y="152400"/>
                </a:lnTo>
                <a:lnTo>
                  <a:pt x="101600" y="184150"/>
                </a:lnTo>
                <a:lnTo>
                  <a:pt x="107950" y="209550"/>
                </a:lnTo>
                <a:lnTo>
                  <a:pt x="1143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8" name="SMARTINK"/>
          <p:cNvSpPr/>
          <p:nvPr/>
        </p:nvSpPr>
        <p:spPr bwMode="auto">
          <a:xfrm>
            <a:off x="2654300" y="5003800"/>
            <a:ext cx="196851" cy="260351"/>
          </a:xfrm>
          <a:custGeom>
            <a:avLst/>
            <a:gdLst/>
            <a:ahLst/>
            <a:cxnLst/>
            <a:rect l="0" t="0" r="0" b="0"/>
            <a:pathLst>
              <a:path w="196851" h="260351">
                <a:moveTo>
                  <a:pt x="196850" y="0"/>
                </a:moveTo>
                <a:lnTo>
                  <a:pt x="171450" y="12700"/>
                </a:lnTo>
                <a:lnTo>
                  <a:pt x="158750" y="38100"/>
                </a:lnTo>
                <a:lnTo>
                  <a:pt x="139700" y="69850"/>
                </a:lnTo>
                <a:lnTo>
                  <a:pt x="127000" y="88900"/>
                </a:lnTo>
                <a:lnTo>
                  <a:pt x="114300" y="107950"/>
                </a:lnTo>
                <a:lnTo>
                  <a:pt x="95250" y="127000"/>
                </a:lnTo>
                <a:lnTo>
                  <a:pt x="82550" y="146050"/>
                </a:lnTo>
                <a:lnTo>
                  <a:pt x="69850" y="165100"/>
                </a:lnTo>
                <a:lnTo>
                  <a:pt x="44450" y="190500"/>
                </a:lnTo>
                <a:lnTo>
                  <a:pt x="25400" y="215900"/>
                </a:lnTo>
                <a:lnTo>
                  <a:pt x="12700" y="247650"/>
                </a:lnTo>
                <a:lnTo>
                  <a:pt x="0" y="260350"/>
                </a:lnTo>
                <a:lnTo>
                  <a:pt x="63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9" name="SMARTINK"/>
          <p:cNvSpPr/>
          <p:nvPr/>
        </p:nvSpPr>
        <p:spPr bwMode="auto">
          <a:xfrm>
            <a:off x="2667000" y="499110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12700" y="19050"/>
                </a:moveTo>
                <a:lnTo>
                  <a:pt x="0" y="0"/>
                </a:lnTo>
                <a:lnTo>
                  <a:pt x="19050" y="44450"/>
                </a:lnTo>
                <a:lnTo>
                  <a:pt x="38100" y="69850"/>
                </a:lnTo>
                <a:lnTo>
                  <a:pt x="57150" y="101600"/>
                </a:lnTo>
                <a:lnTo>
                  <a:pt x="82550" y="127000"/>
                </a:lnTo>
                <a:lnTo>
                  <a:pt x="101600" y="158750"/>
                </a:lnTo>
                <a:lnTo>
                  <a:pt x="120650" y="184150"/>
                </a:lnTo>
                <a:lnTo>
                  <a:pt x="139700" y="209550"/>
                </a:lnTo>
                <a:lnTo>
                  <a:pt x="152400" y="234950"/>
                </a:lnTo>
                <a:lnTo>
                  <a:pt x="171450" y="260350"/>
                </a:lnTo>
                <a:lnTo>
                  <a:pt x="177800" y="273050"/>
                </a:lnTo>
                <a:lnTo>
                  <a:pt x="1968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0" name="SMARTINK"/>
          <p:cNvSpPr/>
          <p:nvPr/>
        </p:nvSpPr>
        <p:spPr bwMode="auto">
          <a:xfrm>
            <a:off x="2959100" y="5086350"/>
            <a:ext cx="1492251" cy="25401"/>
          </a:xfrm>
          <a:custGeom>
            <a:avLst/>
            <a:gdLst/>
            <a:ahLst/>
            <a:cxnLst/>
            <a:rect l="0" t="0" r="0" b="0"/>
            <a:pathLst>
              <a:path w="1492251" h="25401">
                <a:moveTo>
                  <a:pt x="0" y="25400"/>
                </a:moveTo>
                <a:lnTo>
                  <a:pt x="25400" y="19050"/>
                </a:lnTo>
                <a:lnTo>
                  <a:pt x="57150" y="19050"/>
                </a:lnTo>
                <a:lnTo>
                  <a:pt x="82550" y="19050"/>
                </a:lnTo>
                <a:lnTo>
                  <a:pt x="114300" y="19050"/>
                </a:lnTo>
                <a:lnTo>
                  <a:pt x="146050" y="19050"/>
                </a:lnTo>
                <a:lnTo>
                  <a:pt x="165100" y="19050"/>
                </a:lnTo>
                <a:lnTo>
                  <a:pt x="184150" y="19050"/>
                </a:lnTo>
                <a:lnTo>
                  <a:pt x="203200" y="19050"/>
                </a:lnTo>
                <a:lnTo>
                  <a:pt x="222250" y="19050"/>
                </a:lnTo>
                <a:lnTo>
                  <a:pt x="241300" y="19050"/>
                </a:lnTo>
                <a:lnTo>
                  <a:pt x="260350" y="19050"/>
                </a:lnTo>
                <a:lnTo>
                  <a:pt x="279400" y="19050"/>
                </a:lnTo>
                <a:lnTo>
                  <a:pt x="298450" y="19050"/>
                </a:lnTo>
                <a:lnTo>
                  <a:pt x="317500" y="19050"/>
                </a:lnTo>
                <a:lnTo>
                  <a:pt x="336550" y="19050"/>
                </a:lnTo>
                <a:lnTo>
                  <a:pt x="355600" y="19050"/>
                </a:lnTo>
                <a:lnTo>
                  <a:pt x="374650" y="19050"/>
                </a:lnTo>
                <a:lnTo>
                  <a:pt x="393700" y="19050"/>
                </a:lnTo>
                <a:lnTo>
                  <a:pt x="412750" y="19050"/>
                </a:lnTo>
                <a:lnTo>
                  <a:pt x="431800" y="19050"/>
                </a:lnTo>
                <a:lnTo>
                  <a:pt x="450850" y="19050"/>
                </a:lnTo>
                <a:lnTo>
                  <a:pt x="482600" y="19050"/>
                </a:lnTo>
                <a:lnTo>
                  <a:pt x="501650" y="19050"/>
                </a:lnTo>
                <a:lnTo>
                  <a:pt x="520700" y="19050"/>
                </a:lnTo>
                <a:lnTo>
                  <a:pt x="539750" y="19050"/>
                </a:lnTo>
                <a:lnTo>
                  <a:pt x="558800" y="19050"/>
                </a:lnTo>
                <a:lnTo>
                  <a:pt x="590550" y="19050"/>
                </a:lnTo>
                <a:lnTo>
                  <a:pt x="609600" y="19050"/>
                </a:lnTo>
                <a:lnTo>
                  <a:pt x="628650" y="19050"/>
                </a:lnTo>
                <a:lnTo>
                  <a:pt x="660400" y="19050"/>
                </a:lnTo>
                <a:lnTo>
                  <a:pt x="679450" y="12700"/>
                </a:lnTo>
                <a:lnTo>
                  <a:pt x="711200" y="12700"/>
                </a:lnTo>
                <a:lnTo>
                  <a:pt x="730250" y="12700"/>
                </a:lnTo>
                <a:lnTo>
                  <a:pt x="762000" y="12700"/>
                </a:lnTo>
                <a:lnTo>
                  <a:pt x="787400" y="6350"/>
                </a:lnTo>
                <a:lnTo>
                  <a:pt x="819150" y="6350"/>
                </a:lnTo>
                <a:lnTo>
                  <a:pt x="850900" y="6350"/>
                </a:lnTo>
                <a:lnTo>
                  <a:pt x="876300" y="6350"/>
                </a:lnTo>
                <a:lnTo>
                  <a:pt x="901700" y="0"/>
                </a:lnTo>
                <a:lnTo>
                  <a:pt x="927100" y="0"/>
                </a:lnTo>
                <a:lnTo>
                  <a:pt x="952500" y="0"/>
                </a:lnTo>
                <a:lnTo>
                  <a:pt x="977900" y="0"/>
                </a:lnTo>
                <a:lnTo>
                  <a:pt x="1003300" y="0"/>
                </a:lnTo>
                <a:lnTo>
                  <a:pt x="1028700" y="0"/>
                </a:lnTo>
                <a:lnTo>
                  <a:pt x="1054100" y="0"/>
                </a:lnTo>
                <a:lnTo>
                  <a:pt x="1073150" y="0"/>
                </a:lnTo>
                <a:lnTo>
                  <a:pt x="1098550" y="0"/>
                </a:lnTo>
                <a:lnTo>
                  <a:pt x="1123950" y="0"/>
                </a:lnTo>
                <a:lnTo>
                  <a:pt x="1149350" y="0"/>
                </a:lnTo>
                <a:lnTo>
                  <a:pt x="1174750" y="0"/>
                </a:lnTo>
                <a:lnTo>
                  <a:pt x="1200150" y="6350"/>
                </a:lnTo>
                <a:lnTo>
                  <a:pt x="1225550" y="6350"/>
                </a:lnTo>
                <a:lnTo>
                  <a:pt x="1244600" y="6350"/>
                </a:lnTo>
                <a:lnTo>
                  <a:pt x="1270000" y="6350"/>
                </a:lnTo>
                <a:lnTo>
                  <a:pt x="1295400" y="6350"/>
                </a:lnTo>
                <a:lnTo>
                  <a:pt x="1320800" y="6350"/>
                </a:lnTo>
                <a:lnTo>
                  <a:pt x="1346200" y="12700"/>
                </a:lnTo>
                <a:lnTo>
                  <a:pt x="1371600" y="12700"/>
                </a:lnTo>
                <a:lnTo>
                  <a:pt x="1390650" y="12700"/>
                </a:lnTo>
                <a:lnTo>
                  <a:pt x="1416050" y="12700"/>
                </a:lnTo>
                <a:lnTo>
                  <a:pt x="1447800" y="12700"/>
                </a:lnTo>
                <a:lnTo>
                  <a:pt x="1473200" y="12700"/>
                </a:lnTo>
                <a:lnTo>
                  <a:pt x="1492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1" name="SMARTINK"/>
          <p:cNvSpPr/>
          <p:nvPr/>
        </p:nvSpPr>
        <p:spPr bwMode="auto">
          <a:xfrm>
            <a:off x="3676650" y="5213350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63500" y="44450"/>
                </a:moveTo>
                <a:lnTo>
                  <a:pt x="63500" y="25400"/>
                </a:ln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44450" y="88900"/>
                </a:lnTo>
                <a:lnTo>
                  <a:pt x="57150" y="76200"/>
                </a:lnTo>
                <a:lnTo>
                  <a:pt x="57150" y="57150"/>
                </a:lnTo>
                <a:lnTo>
                  <a:pt x="76200" y="82550"/>
                </a:lnTo>
                <a:lnTo>
                  <a:pt x="76200" y="101600"/>
                </a:lnTo>
                <a:lnTo>
                  <a:pt x="82550" y="127000"/>
                </a:lnTo>
                <a:lnTo>
                  <a:pt x="82550" y="152400"/>
                </a:lnTo>
                <a:lnTo>
                  <a:pt x="76200" y="171450"/>
                </a:lnTo>
                <a:lnTo>
                  <a:pt x="76200" y="190500"/>
                </a:lnTo>
                <a:lnTo>
                  <a:pt x="63500" y="209550"/>
                </a:lnTo>
                <a:lnTo>
                  <a:pt x="50800" y="215900"/>
                </a:lnTo>
                <a:lnTo>
                  <a:pt x="31750" y="209550"/>
                </a:lnTo>
                <a:lnTo>
                  <a:pt x="19050" y="190500"/>
                </a:lnTo>
                <a:lnTo>
                  <a:pt x="19050" y="171450"/>
                </a:lnTo>
                <a:lnTo>
                  <a:pt x="25400" y="139700"/>
                </a:lnTo>
                <a:lnTo>
                  <a:pt x="571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2" name="SMARTINK"/>
          <p:cNvSpPr/>
          <p:nvPr/>
        </p:nvSpPr>
        <p:spPr bwMode="auto">
          <a:xfrm>
            <a:off x="3829050" y="5156200"/>
            <a:ext cx="127001" cy="139701"/>
          </a:xfrm>
          <a:custGeom>
            <a:avLst/>
            <a:gdLst/>
            <a:ahLst/>
            <a:cxnLst/>
            <a:rect l="0" t="0" r="0" b="0"/>
            <a:pathLst>
              <a:path w="127001" h="139701">
                <a:moveTo>
                  <a:pt x="0" y="50800"/>
                </a:moveTo>
                <a:lnTo>
                  <a:pt x="12700" y="76200"/>
                </a:lnTo>
                <a:lnTo>
                  <a:pt x="12700" y="107950"/>
                </a:lnTo>
                <a:lnTo>
                  <a:pt x="6350" y="139700"/>
                </a:lnTo>
                <a:lnTo>
                  <a:pt x="0" y="107950"/>
                </a:lnTo>
                <a:lnTo>
                  <a:pt x="0" y="82550"/>
                </a:lnTo>
                <a:lnTo>
                  <a:pt x="0" y="63500"/>
                </a:lnTo>
                <a:lnTo>
                  <a:pt x="0" y="31750"/>
                </a:lnTo>
                <a:lnTo>
                  <a:pt x="6350" y="19050"/>
                </a:lnTo>
                <a:lnTo>
                  <a:pt x="25400" y="19050"/>
                </a:lnTo>
                <a:lnTo>
                  <a:pt x="44450" y="38100"/>
                </a:lnTo>
                <a:lnTo>
                  <a:pt x="63500" y="63500"/>
                </a:lnTo>
                <a:lnTo>
                  <a:pt x="82550" y="88900"/>
                </a:lnTo>
                <a:lnTo>
                  <a:pt x="101600" y="120650"/>
                </a:lnTo>
                <a:lnTo>
                  <a:pt x="114300" y="95250"/>
                </a:lnTo>
                <a:lnTo>
                  <a:pt x="114300" y="69850"/>
                </a:lnTo>
                <a:lnTo>
                  <a:pt x="114300" y="50800"/>
                </a:lnTo>
                <a:lnTo>
                  <a:pt x="114300" y="19050"/>
                </a:lnTo>
                <a:lnTo>
                  <a:pt x="1206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3" name="SMARTINK"/>
          <p:cNvSpPr/>
          <p:nvPr/>
        </p:nvSpPr>
        <p:spPr bwMode="auto">
          <a:xfrm>
            <a:off x="3987800" y="52705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6350" y="12700"/>
                </a:moveTo>
                <a:lnTo>
                  <a:pt x="12700" y="0"/>
                </a:lnTo>
                <a:lnTo>
                  <a:pt x="3175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50800" y="38100"/>
                </a:lnTo>
                <a:lnTo>
                  <a:pt x="44450" y="57150"/>
                </a:lnTo>
                <a:lnTo>
                  <a:pt x="25400" y="82550"/>
                </a:lnTo>
                <a:lnTo>
                  <a:pt x="0" y="107950"/>
                </a:lnTo>
                <a:lnTo>
                  <a:pt x="6350" y="120650"/>
                </a:lnTo>
                <a:lnTo>
                  <a:pt x="25400" y="120650"/>
                </a:lnTo>
                <a:lnTo>
                  <a:pt x="57150" y="114300"/>
                </a:lnTo>
                <a:lnTo>
                  <a:pt x="82550" y="107950"/>
                </a:lnTo>
                <a:lnTo>
                  <a:pt x="1016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4" name="SMARTINK"/>
          <p:cNvSpPr/>
          <p:nvPr/>
        </p:nvSpPr>
        <p:spPr bwMode="auto">
          <a:xfrm>
            <a:off x="4114800" y="516890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76200" y="44450"/>
                </a:moveTo>
                <a:lnTo>
                  <a:pt x="69850" y="31750"/>
                </a:lnTo>
                <a:lnTo>
                  <a:pt x="50800" y="12700"/>
                </a:lnTo>
                <a:lnTo>
                  <a:pt x="25400" y="1905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6350" y="114300"/>
                </a:lnTo>
                <a:lnTo>
                  <a:pt x="19050" y="127000"/>
                </a:lnTo>
                <a:lnTo>
                  <a:pt x="38100" y="133350"/>
                </a:lnTo>
                <a:lnTo>
                  <a:pt x="57150" y="120650"/>
                </a:lnTo>
                <a:lnTo>
                  <a:pt x="76200" y="107950"/>
                </a:lnTo>
                <a:lnTo>
                  <a:pt x="88900" y="95250"/>
                </a:lnTo>
                <a:lnTo>
                  <a:pt x="95250" y="63500"/>
                </a:lnTo>
                <a:lnTo>
                  <a:pt x="101600" y="44450"/>
                </a:lnTo>
                <a:lnTo>
                  <a:pt x="101600" y="25400"/>
                </a:lnTo>
                <a:lnTo>
                  <a:pt x="95250" y="12700"/>
                </a:lnTo>
                <a:lnTo>
                  <a:pt x="825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5" name="SMARTINK"/>
          <p:cNvSpPr/>
          <p:nvPr/>
        </p:nvSpPr>
        <p:spPr bwMode="auto">
          <a:xfrm>
            <a:off x="4248150" y="5219700"/>
            <a:ext cx="76201" cy="184151"/>
          </a:xfrm>
          <a:custGeom>
            <a:avLst/>
            <a:gdLst/>
            <a:ahLst/>
            <a:cxnLst/>
            <a:rect l="0" t="0" r="0" b="0"/>
            <a:pathLst>
              <a:path w="76201" h="184151">
                <a:moveTo>
                  <a:pt x="25400" y="0"/>
                </a:moveTo>
                <a:lnTo>
                  <a:pt x="31750" y="12700"/>
                </a:lnTo>
                <a:lnTo>
                  <a:pt x="12700" y="44450"/>
                </a:lnTo>
                <a:lnTo>
                  <a:pt x="0" y="57150"/>
                </a:lnTo>
                <a:lnTo>
                  <a:pt x="6350" y="82550"/>
                </a:lnTo>
                <a:lnTo>
                  <a:pt x="19050" y="88900"/>
                </a:lnTo>
                <a:lnTo>
                  <a:pt x="38100" y="82550"/>
                </a:lnTo>
                <a:lnTo>
                  <a:pt x="50800" y="76200"/>
                </a:lnTo>
                <a:lnTo>
                  <a:pt x="63500" y="63500"/>
                </a:lnTo>
                <a:lnTo>
                  <a:pt x="76200" y="38100"/>
                </a:lnTo>
                <a:lnTo>
                  <a:pt x="76200" y="76200"/>
                </a:lnTo>
                <a:lnTo>
                  <a:pt x="69850" y="101600"/>
                </a:lnTo>
                <a:lnTo>
                  <a:pt x="63500" y="127000"/>
                </a:lnTo>
                <a:lnTo>
                  <a:pt x="63500" y="152400"/>
                </a:lnTo>
                <a:lnTo>
                  <a:pt x="63500" y="177800"/>
                </a:lnTo>
                <a:lnTo>
                  <a:pt x="698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6" name="SMARTINK"/>
          <p:cNvSpPr/>
          <p:nvPr/>
        </p:nvSpPr>
        <p:spPr bwMode="auto">
          <a:xfrm>
            <a:off x="3632200" y="4826000"/>
            <a:ext cx="177801" cy="95251"/>
          </a:xfrm>
          <a:custGeom>
            <a:avLst/>
            <a:gdLst/>
            <a:ahLst/>
            <a:cxnLst/>
            <a:rect l="0" t="0" r="0" b="0"/>
            <a:pathLst>
              <a:path w="177801" h="95251">
                <a:moveTo>
                  <a:pt x="0" y="0"/>
                </a:moveTo>
                <a:lnTo>
                  <a:pt x="12700" y="1905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95250"/>
                </a:lnTo>
                <a:lnTo>
                  <a:pt x="19050" y="69850"/>
                </a:lnTo>
                <a:lnTo>
                  <a:pt x="31750" y="44450"/>
                </a:lnTo>
                <a:lnTo>
                  <a:pt x="44450" y="31750"/>
                </a:lnTo>
                <a:lnTo>
                  <a:pt x="57150" y="38100"/>
                </a:lnTo>
                <a:lnTo>
                  <a:pt x="69850" y="69850"/>
                </a:lnTo>
                <a:lnTo>
                  <a:pt x="76200" y="50800"/>
                </a:lnTo>
                <a:lnTo>
                  <a:pt x="82550" y="31750"/>
                </a:lnTo>
                <a:lnTo>
                  <a:pt x="95250" y="38100"/>
                </a:lnTo>
                <a:lnTo>
                  <a:pt x="107950" y="44450"/>
                </a:lnTo>
                <a:lnTo>
                  <a:pt x="133350" y="63500"/>
                </a:lnTo>
                <a:lnTo>
                  <a:pt x="152400" y="82550"/>
                </a:lnTo>
                <a:lnTo>
                  <a:pt x="1778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7" name="SMARTINK"/>
          <p:cNvSpPr/>
          <p:nvPr/>
        </p:nvSpPr>
        <p:spPr bwMode="auto">
          <a:xfrm>
            <a:off x="3822700" y="4851400"/>
            <a:ext cx="31751" cy="63501"/>
          </a:xfrm>
          <a:custGeom>
            <a:avLst/>
            <a:gdLst/>
            <a:ahLst/>
            <a:cxnLst/>
            <a:rect l="0" t="0" r="0" b="0"/>
            <a:pathLst>
              <a:path w="31751" h="63501">
                <a:moveTo>
                  <a:pt x="317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44450"/>
                </a:lnTo>
                <a:lnTo>
                  <a:pt x="6350" y="57150"/>
                </a:lnTo>
                <a:lnTo>
                  <a:pt x="25400" y="63500"/>
                </a:lnTo>
                <a:lnTo>
                  <a:pt x="31750" y="44450"/>
                </a:lnTo>
                <a:lnTo>
                  <a:pt x="31750" y="254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8" name="SMARTINK"/>
          <p:cNvSpPr/>
          <p:nvPr/>
        </p:nvSpPr>
        <p:spPr bwMode="auto">
          <a:xfrm>
            <a:off x="3917950" y="4730750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9050" y="184150"/>
                </a:lnTo>
                <a:lnTo>
                  <a:pt x="31750" y="196850"/>
                </a:lnTo>
                <a:lnTo>
                  <a:pt x="635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9" name="SMARTINK"/>
          <p:cNvSpPr/>
          <p:nvPr/>
        </p:nvSpPr>
        <p:spPr bwMode="auto">
          <a:xfrm>
            <a:off x="4089400" y="47307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6350" y="635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27000"/>
                </a:lnTo>
                <a:lnTo>
                  <a:pt x="6350" y="101600"/>
                </a:lnTo>
                <a:lnTo>
                  <a:pt x="12700" y="76200"/>
                </a:lnTo>
                <a:lnTo>
                  <a:pt x="12700" y="50800"/>
                </a:lnTo>
                <a:lnTo>
                  <a:pt x="19050" y="31750"/>
                </a:lnTo>
                <a:lnTo>
                  <a:pt x="25400" y="44450"/>
                </a:lnTo>
                <a:lnTo>
                  <a:pt x="25400" y="76200"/>
                </a:lnTo>
                <a:lnTo>
                  <a:pt x="31750" y="107950"/>
                </a:lnTo>
                <a:lnTo>
                  <a:pt x="44450" y="133350"/>
                </a:lnTo>
                <a:lnTo>
                  <a:pt x="57150" y="139700"/>
                </a:lnTo>
                <a:lnTo>
                  <a:pt x="63500" y="120650"/>
                </a:lnTo>
                <a:lnTo>
                  <a:pt x="63500" y="88900"/>
                </a:lnTo>
                <a:lnTo>
                  <a:pt x="63500" y="57150"/>
                </a:lnTo>
                <a:lnTo>
                  <a:pt x="63500" y="31750"/>
                </a:lnTo>
                <a:lnTo>
                  <a:pt x="63500" y="635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0" name="SMARTINK"/>
          <p:cNvSpPr/>
          <p:nvPr/>
        </p:nvSpPr>
        <p:spPr bwMode="auto">
          <a:xfrm>
            <a:off x="4159250" y="4845050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19050" y="19050"/>
                </a:moveTo>
                <a:lnTo>
                  <a:pt x="25400" y="6350"/>
                </a:lnTo>
                <a:lnTo>
                  <a:pt x="44450" y="0"/>
                </a:lnTo>
                <a:lnTo>
                  <a:pt x="63500" y="6350"/>
                </a:lnTo>
                <a:lnTo>
                  <a:pt x="69850" y="19050"/>
                </a:lnTo>
                <a:lnTo>
                  <a:pt x="63500" y="44450"/>
                </a:lnTo>
                <a:lnTo>
                  <a:pt x="44450" y="69850"/>
                </a:lnTo>
                <a:lnTo>
                  <a:pt x="19050" y="101600"/>
                </a:lnTo>
                <a:lnTo>
                  <a:pt x="0" y="120650"/>
                </a:lnTo>
                <a:lnTo>
                  <a:pt x="25400" y="120650"/>
                </a:lnTo>
                <a:lnTo>
                  <a:pt x="57150" y="114300"/>
                </a:lnTo>
                <a:lnTo>
                  <a:pt x="8255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1" name="SMARTINK"/>
          <p:cNvSpPr/>
          <p:nvPr/>
        </p:nvSpPr>
        <p:spPr bwMode="auto">
          <a:xfrm>
            <a:off x="4267200" y="4749800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82550" y="44450"/>
                </a:moveTo>
                <a:lnTo>
                  <a:pt x="76200" y="19050"/>
                </a:lnTo>
                <a:lnTo>
                  <a:pt x="69850" y="6350"/>
                </a:lnTo>
                <a:lnTo>
                  <a:pt x="57150" y="12700"/>
                </a:lnTo>
                <a:lnTo>
                  <a:pt x="31750" y="3175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12700" y="139700"/>
                </a:lnTo>
                <a:lnTo>
                  <a:pt x="31750" y="146050"/>
                </a:lnTo>
                <a:lnTo>
                  <a:pt x="50800" y="139700"/>
                </a:lnTo>
                <a:lnTo>
                  <a:pt x="63500" y="133350"/>
                </a:lnTo>
                <a:lnTo>
                  <a:pt x="82550" y="120650"/>
                </a:lnTo>
                <a:lnTo>
                  <a:pt x="952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88900" y="31750"/>
                </a:lnTo>
                <a:lnTo>
                  <a:pt x="82550" y="190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2" name="SMARTINK"/>
          <p:cNvSpPr/>
          <p:nvPr/>
        </p:nvSpPr>
        <p:spPr bwMode="auto">
          <a:xfrm>
            <a:off x="4406900" y="4775200"/>
            <a:ext cx="25401" cy="6351"/>
          </a:xfrm>
          <a:custGeom>
            <a:avLst/>
            <a:gdLst/>
            <a:ahLst/>
            <a:cxnLst/>
            <a:rect l="0" t="0" r="0" b="0"/>
            <a:pathLst>
              <a:path w="25401" h="6351">
                <a:moveTo>
                  <a:pt x="0" y="0"/>
                </a:moveTo>
                <a:lnTo>
                  <a:pt x="2540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3" name="SMARTINK"/>
          <p:cNvSpPr/>
          <p:nvPr/>
        </p:nvSpPr>
        <p:spPr bwMode="auto">
          <a:xfrm>
            <a:off x="4362450" y="488315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57150" y="0"/>
                </a:moveTo>
                <a:lnTo>
                  <a:pt x="1905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44450" y="63500"/>
                </a:lnTo>
                <a:lnTo>
                  <a:pt x="57150" y="57150"/>
                </a:lnTo>
                <a:lnTo>
                  <a:pt x="69850" y="38100"/>
                </a:lnTo>
                <a:lnTo>
                  <a:pt x="76200" y="19050"/>
                </a:lnTo>
                <a:lnTo>
                  <a:pt x="69850" y="50800"/>
                </a:lnTo>
                <a:lnTo>
                  <a:pt x="69850" y="76200"/>
                </a:lnTo>
                <a:lnTo>
                  <a:pt x="63500" y="101600"/>
                </a:lnTo>
                <a:lnTo>
                  <a:pt x="63500" y="120650"/>
                </a:lnTo>
                <a:lnTo>
                  <a:pt x="698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4" name="SMARTINK"/>
          <p:cNvSpPr/>
          <p:nvPr/>
        </p:nvSpPr>
        <p:spPr bwMode="auto">
          <a:xfrm>
            <a:off x="4387850" y="5092700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0"/>
                </a:moveTo>
                <a:lnTo>
                  <a:pt x="3810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5" name="SMARTINK"/>
          <p:cNvSpPr/>
          <p:nvPr/>
        </p:nvSpPr>
        <p:spPr bwMode="auto">
          <a:xfrm>
            <a:off x="3365500" y="4705350"/>
            <a:ext cx="12701" cy="228601"/>
          </a:xfrm>
          <a:custGeom>
            <a:avLst/>
            <a:gdLst/>
            <a:ahLst/>
            <a:cxnLst/>
            <a:rect l="0" t="0" r="0" b="0"/>
            <a:pathLst>
              <a:path w="12701" h="228601">
                <a:moveTo>
                  <a:pt x="635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1590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6" name="SMARTINK"/>
          <p:cNvSpPr/>
          <p:nvPr/>
        </p:nvSpPr>
        <p:spPr bwMode="auto">
          <a:xfrm>
            <a:off x="3181350" y="51498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95250" y="63500"/>
                </a:moveTo>
                <a:lnTo>
                  <a:pt x="101600" y="50800"/>
                </a:lnTo>
                <a:lnTo>
                  <a:pt x="9525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0"/>
                </a:lnTo>
                <a:lnTo>
                  <a:pt x="38100" y="12700"/>
                </a:lnTo>
                <a:lnTo>
                  <a:pt x="12700" y="38100"/>
                </a:lnTo>
                <a:lnTo>
                  <a:pt x="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101600"/>
                </a:lnTo>
                <a:lnTo>
                  <a:pt x="57150" y="95250"/>
                </a:lnTo>
                <a:lnTo>
                  <a:pt x="82550" y="82550"/>
                </a:lnTo>
                <a:lnTo>
                  <a:pt x="101600" y="63500"/>
                </a:lnTo>
                <a:lnTo>
                  <a:pt x="114300" y="44450"/>
                </a:lnTo>
                <a:lnTo>
                  <a:pt x="114300" y="63500"/>
                </a:lnTo>
                <a:lnTo>
                  <a:pt x="107950" y="95250"/>
                </a:lnTo>
                <a:lnTo>
                  <a:pt x="107950" y="120650"/>
                </a:lnTo>
                <a:lnTo>
                  <a:pt x="101600" y="146050"/>
                </a:lnTo>
                <a:lnTo>
                  <a:pt x="101600" y="171450"/>
                </a:lnTo>
                <a:lnTo>
                  <a:pt x="95250" y="203200"/>
                </a:lnTo>
                <a:lnTo>
                  <a:pt x="1016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7" name="SMARTINK"/>
          <p:cNvSpPr/>
          <p:nvPr/>
        </p:nvSpPr>
        <p:spPr bwMode="auto">
          <a:xfrm>
            <a:off x="3403600" y="516255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6350" y="25400"/>
                </a:moveTo>
                <a:lnTo>
                  <a:pt x="12700" y="12700"/>
                </a:lnTo>
                <a:lnTo>
                  <a:pt x="31750" y="0"/>
                </a:lnTo>
                <a:lnTo>
                  <a:pt x="57150" y="0"/>
                </a:lnTo>
                <a:lnTo>
                  <a:pt x="82550" y="12700"/>
                </a:lnTo>
                <a:lnTo>
                  <a:pt x="95250" y="25400"/>
                </a:lnTo>
                <a:lnTo>
                  <a:pt x="95250" y="50800"/>
                </a:lnTo>
                <a:lnTo>
                  <a:pt x="88900" y="69850"/>
                </a:lnTo>
                <a:lnTo>
                  <a:pt x="82550" y="95250"/>
                </a:lnTo>
                <a:lnTo>
                  <a:pt x="63500" y="114300"/>
                </a:lnTo>
                <a:lnTo>
                  <a:pt x="31750" y="146050"/>
                </a:lnTo>
                <a:lnTo>
                  <a:pt x="0" y="171450"/>
                </a:lnTo>
                <a:lnTo>
                  <a:pt x="6350" y="184150"/>
                </a:lnTo>
                <a:lnTo>
                  <a:pt x="38100" y="177800"/>
                </a:lnTo>
                <a:lnTo>
                  <a:pt x="69850" y="171450"/>
                </a:lnTo>
                <a:lnTo>
                  <a:pt x="88900" y="171450"/>
                </a:lnTo>
                <a:lnTo>
                  <a:pt x="1143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8" name="SMARTINK"/>
          <p:cNvSpPr/>
          <p:nvPr/>
        </p:nvSpPr>
        <p:spPr bwMode="auto">
          <a:xfrm>
            <a:off x="4730750" y="4895850"/>
            <a:ext cx="247651" cy="311151"/>
          </a:xfrm>
          <a:custGeom>
            <a:avLst/>
            <a:gdLst/>
            <a:ahLst/>
            <a:cxnLst/>
            <a:rect l="0" t="0" r="0" b="0"/>
            <a:pathLst>
              <a:path w="247651" h="311151">
                <a:moveTo>
                  <a:pt x="241300" y="12700"/>
                </a:moveTo>
                <a:lnTo>
                  <a:pt x="247650" y="0"/>
                </a:lnTo>
                <a:lnTo>
                  <a:pt x="215900" y="31750"/>
                </a:lnTo>
                <a:lnTo>
                  <a:pt x="196850" y="57150"/>
                </a:lnTo>
                <a:lnTo>
                  <a:pt x="177800" y="88900"/>
                </a:lnTo>
                <a:lnTo>
                  <a:pt x="165100" y="107950"/>
                </a:lnTo>
                <a:lnTo>
                  <a:pt x="152400" y="127000"/>
                </a:lnTo>
                <a:lnTo>
                  <a:pt x="133350" y="146050"/>
                </a:lnTo>
                <a:lnTo>
                  <a:pt x="120650" y="165100"/>
                </a:lnTo>
                <a:lnTo>
                  <a:pt x="101600" y="184150"/>
                </a:lnTo>
                <a:lnTo>
                  <a:pt x="88900" y="196850"/>
                </a:lnTo>
                <a:lnTo>
                  <a:pt x="63500" y="228600"/>
                </a:lnTo>
                <a:lnTo>
                  <a:pt x="44450" y="254000"/>
                </a:lnTo>
                <a:lnTo>
                  <a:pt x="25400" y="279400"/>
                </a:lnTo>
                <a:lnTo>
                  <a:pt x="0" y="311150"/>
                </a:lnTo>
                <a:lnTo>
                  <a:pt x="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9" name="SMARTINK"/>
          <p:cNvSpPr/>
          <p:nvPr/>
        </p:nvSpPr>
        <p:spPr bwMode="auto">
          <a:xfrm>
            <a:off x="4737100" y="4933950"/>
            <a:ext cx="190501" cy="260351"/>
          </a:xfrm>
          <a:custGeom>
            <a:avLst/>
            <a:gdLst/>
            <a:ahLst/>
            <a:cxnLst/>
            <a:rect l="0" t="0" r="0" b="0"/>
            <a:pathLst>
              <a:path w="190501" h="260351">
                <a:moveTo>
                  <a:pt x="1270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50800" y="76200"/>
                </a:lnTo>
                <a:lnTo>
                  <a:pt x="63500" y="95250"/>
                </a:lnTo>
                <a:lnTo>
                  <a:pt x="82550" y="127000"/>
                </a:lnTo>
                <a:lnTo>
                  <a:pt x="101600" y="152400"/>
                </a:lnTo>
                <a:lnTo>
                  <a:pt x="120650" y="177800"/>
                </a:lnTo>
                <a:lnTo>
                  <a:pt x="139700" y="203200"/>
                </a:lnTo>
                <a:lnTo>
                  <a:pt x="158750" y="228600"/>
                </a:lnTo>
                <a:lnTo>
                  <a:pt x="1905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0" name="SMARTINK"/>
          <p:cNvSpPr/>
          <p:nvPr/>
        </p:nvSpPr>
        <p:spPr bwMode="auto">
          <a:xfrm>
            <a:off x="5080000" y="5067300"/>
            <a:ext cx="1143001" cy="19051"/>
          </a:xfrm>
          <a:custGeom>
            <a:avLst/>
            <a:gdLst/>
            <a:ahLst/>
            <a:cxnLst/>
            <a:rect l="0" t="0" r="0" b="0"/>
            <a:pathLst>
              <a:path w="1143001" h="19051">
                <a:moveTo>
                  <a:pt x="12700" y="6350"/>
                </a:moveTo>
                <a:lnTo>
                  <a:pt x="0" y="0"/>
                </a:lnTo>
                <a:lnTo>
                  <a:pt x="25400" y="6350"/>
                </a:lnTo>
                <a:lnTo>
                  <a:pt x="50800" y="1270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9700" y="12700"/>
                </a:lnTo>
                <a:lnTo>
                  <a:pt x="158750" y="12700"/>
                </a:lnTo>
                <a:lnTo>
                  <a:pt x="190500" y="12700"/>
                </a:lnTo>
                <a:lnTo>
                  <a:pt x="209550" y="12700"/>
                </a:lnTo>
                <a:lnTo>
                  <a:pt x="228600" y="12700"/>
                </a:lnTo>
                <a:lnTo>
                  <a:pt x="254000" y="12700"/>
                </a:lnTo>
                <a:lnTo>
                  <a:pt x="273050" y="6350"/>
                </a:lnTo>
                <a:lnTo>
                  <a:pt x="292100" y="6350"/>
                </a:lnTo>
                <a:lnTo>
                  <a:pt x="317500" y="6350"/>
                </a:lnTo>
                <a:lnTo>
                  <a:pt x="342900" y="6350"/>
                </a:lnTo>
                <a:lnTo>
                  <a:pt x="368300" y="6350"/>
                </a:lnTo>
                <a:lnTo>
                  <a:pt x="387350" y="6350"/>
                </a:lnTo>
                <a:lnTo>
                  <a:pt x="412750" y="6350"/>
                </a:lnTo>
                <a:lnTo>
                  <a:pt x="438150" y="6350"/>
                </a:lnTo>
                <a:lnTo>
                  <a:pt x="457200" y="6350"/>
                </a:lnTo>
                <a:lnTo>
                  <a:pt x="476250" y="6350"/>
                </a:lnTo>
                <a:lnTo>
                  <a:pt x="501650" y="6350"/>
                </a:lnTo>
                <a:lnTo>
                  <a:pt x="520700" y="6350"/>
                </a:lnTo>
                <a:lnTo>
                  <a:pt x="546100" y="6350"/>
                </a:lnTo>
                <a:lnTo>
                  <a:pt x="565150" y="6350"/>
                </a:lnTo>
                <a:lnTo>
                  <a:pt x="590550" y="6350"/>
                </a:lnTo>
                <a:lnTo>
                  <a:pt x="609600" y="6350"/>
                </a:lnTo>
                <a:lnTo>
                  <a:pt x="635000" y="6350"/>
                </a:lnTo>
                <a:lnTo>
                  <a:pt x="654050" y="6350"/>
                </a:lnTo>
                <a:lnTo>
                  <a:pt x="679450" y="6350"/>
                </a:lnTo>
                <a:lnTo>
                  <a:pt x="698500" y="6350"/>
                </a:lnTo>
                <a:lnTo>
                  <a:pt x="723900" y="12700"/>
                </a:lnTo>
                <a:lnTo>
                  <a:pt x="749300" y="12700"/>
                </a:lnTo>
                <a:lnTo>
                  <a:pt x="774700" y="12700"/>
                </a:lnTo>
                <a:lnTo>
                  <a:pt x="800100" y="12700"/>
                </a:lnTo>
                <a:lnTo>
                  <a:pt x="825500" y="12700"/>
                </a:lnTo>
                <a:lnTo>
                  <a:pt x="850900" y="12700"/>
                </a:lnTo>
                <a:lnTo>
                  <a:pt x="869950" y="12700"/>
                </a:lnTo>
                <a:lnTo>
                  <a:pt x="895350" y="12700"/>
                </a:lnTo>
                <a:lnTo>
                  <a:pt x="920750" y="12700"/>
                </a:lnTo>
                <a:lnTo>
                  <a:pt x="946150" y="12700"/>
                </a:lnTo>
                <a:lnTo>
                  <a:pt x="965200" y="12700"/>
                </a:lnTo>
                <a:lnTo>
                  <a:pt x="990600" y="12700"/>
                </a:lnTo>
                <a:lnTo>
                  <a:pt x="1009650" y="12700"/>
                </a:lnTo>
                <a:lnTo>
                  <a:pt x="1028700" y="12700"/>
                </a:lnTo>
                <a:lnTo>
                  <a:pt x="1047750" y="12700"/>
                </a:lnTo>
                <a:lnTo>
                  <a:pt x="1066800" y="12700"/>
                </a:lnTo>
                <a:lnTo>
                  <a:pt x="1098550" y="12700"/>
                </a:lnTo>
                <a:lnTo>
                  <a:pt x="1123950" y="12700"/>
                </a:lnTo>
                <a:lnTo>
                  <a:pt x="11430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1" name="SMARTINK"/>
          <p:cNvSpPr/>
          <p:nvPr/>
        </p:nvSpPr>
        <p:spPr bwMode="auto">
          <a:xfrm>
            <a:off x="3606800" y="5156200"/>
            <a:ext cx="730251" cy="298451"/>
          </a:xfrm>
          <a:custGeom>
            <a:avLst/>
            <a:gdLst/>
            <a:ahLst/>
            <a:cxnLst/>
            <a:rect l="0" t="0" r="0" b="0"/>
            <a:pathLst>
              <a:path w="730251" h="298451">
                <a:moveTo>
                  <a:pt x="12700" y="298450"/>
                </a:moveTo>
                <a:lnTo>
                  <a:pt x="0" y="292100"/>
                </a:lnTo>
                <a:lnTo>
                  <a:pt x="19050" y="279400"/>
                </a:lnTo>
                <a:lnTo>
                  <a:pt x="38100" y="266700"/>
                </a:lnTo>
                <a:lnTo>
                  <a:pt x="69850" y="254000"/>
                </a:lnTo>
                <a:lnTo>
                  <a:pt x="88900" y="247650"/>
                </a:lnTo>
                <a:lnTo>
                  <a:pt x="107950" y="234950"/>
                </a:lnTo>
                <a:lnTo>
                  <a:pt x="133350" y="228600"/>
                </a:lnTo>
                <a:lnTo>
                  <a:pt x="165100" y="215900"/>
                </a:lnTo>
                <a:lnTo>
                  <a:pt x="196850" y="203200"/>
                </a:lnTo>
                <a:lnTo>
                  <a:pt x="228600" y="190500"/>
                </a:lnTo>
                <a:lnTo>
                  <a:pt x="260350" y="177800"/>
                </a:lnTo>
                <a:lnTo>
                  <a:pt x="298450" y="165100"/>
                </a:lnTo>
                <a:lnTo>
                  <a:pt x="330200" y="152400"/>
                </a:lnTo>
                <a:lnTo>
                  <a:pt x="368300" y="139700"/>
                </a:lnTo>
                <a:lnTo>
                  <a:pt x="406400" y="120650"/>
                </a:lnTo>
                <a:lnTo>
                  <a:pt x="444500" y="107950"/>
                </a:lnTo>
                <a:lnTo>
                  <a:pt x="482600" y="95250"/>
                </a:lnTo>
                <a:lnTo>
                  <a:pt x="520700" y="82550"/>
                </a:lnTo>
                <a:lnTo>
                  <a:pt x="552450" y="69850"/>
                </a:lnTo>
                <a:lnTo>
                  <a:pt x="584200" y="57150"/>
                </a:lnTo>
                <a:lnTo>
                  <a:pt x="609600" y="50800"/>
                </a:lnTo>
                <a:lnTo>
                  <a:pt x="635000" y="38100"/>
                </a:lnTo>
                <a:lnTo>
                  <a:pt x="654050" y="31750"/>
                </a:lnTo>
                <a:lnTo>
                  <a:pt x="685800" y="19050"/>
                </a:lnTo>
                <a:lnTo>
                  <a:pt x="717550" y="6350"/>
                </a:lnTo>
                <a:lnTo>
                  <a:pt x="730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2" name="SMARTINK"/>
          <p:cNvSpPr/>
          <p:nvPr/>
        </p:nvSpPr>
        <p:spPr bwMode="auto">
          <a:xfrm>
            <a:off x="1625600" y="4864100"/>
            <a:ext cx="933451" cy="463551"/>
          </a:xfrm>
          <a:custGeom>
            <a:avLst/>
            <a:gdLst/>
            <a:ahLst/>
            <a:cxnLst/>
            <a:rect l="0" t="0" r="0" b="0"/>
            <a:pathLst>
              <a:path w="933451" h="463551">
                <a:moveTo>
                  <a:pt x="0" y="463550"/>
                </a:moveTo>
                <a:lnTo>
                  <a:pt x="38100" y="450850"/>
                </a:lnTo>
                <a:lnTo>
                  <a:pt x="57150" y="438150"/>
                </a:lnTo>
                <a:lnTo>
                  <a:pt x="76200" y="425450"/>
                </a:lnTo>
                <a:lnTo>
                  <a:pt x="101600" y="412750"/>
                </a:lnTo>
                <a:lnTo>
                  <a:pt x="127000" y="400050"/>
                </a:lnTo>
                <a:lnTo>
                  <a:pt x="158750" y="381000"/>
                </a:lnTo>
                <a:lnTo>
                  <a:pt x="196850" y="355600"/>
                </a:lnTo>
                <a:lnTo>
                  <a:pt x="241300" y="336550"/>
                </a:lnTo>
                <a:lnTo>
                  <a:pt x="285750" y="311150"/>
                </a:lnTo>
                <a:lnTo>
                  <a:pt x="330200" y="292100"/>
                </a:lnTo>
                <a:lnTo>
                  <a:pt x="381000" y="266700"/>
                </a:lnTo>
                <a:lnTo>
                  <a:pt x="438150" y="241300"/>
                </a:lnTo>
                <a:lnTo>
                  <a:pt x="488950" y="215900"/>
                </a:lnTo>
                <a:lnTo>
                  <a:pt x="546100" y="190500"/>
                </a:lnTo>
                <a:lnTo>
                  <a:pt x="596900" y="165100"/>
                </a:lnTo>
                <a:lnTo>
                  <a:pt x="641350" y="139700"/>
                </a:lnTo>
                <a:lnTo>
                  <a:pt x="692150" y="114300"/>
                </a:lnTo>
                <a:lnTo>
                  <a:pt x="736600" y="95250"/>
                </a:lnTo>
                <a:lnTo>
                  <a:pt x="774700" y="69850"/>
                </a:lnTo>
                <a:lnTo>
                  <a:pt x="812800" y="50800"/>
                </a:lnTo>
                <a:lnTo>
                  <a:pt x="844550" y="38100"/>
                </a:lnTo>
                <a:lnTo>
                  <a:pt x="876300" y="25400"/>
                </a:lnTo>
                <a:lnTo>
                  <a:pt x="901700" y="12700"/>
                </a:lnTo>
                <a:lnTo>
                  <a:pt x="933450" y="0"/>
                </a:lnTo>
                <a:lnTo>
                  <a:pt x="914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3" name="SMARTINK"/>
          <p:cNvSpPr/>
          <p:nvPr/>
        </p:nvSpPr>
        <p:spPr bwMode="auto">
          <a:xfrm>
            <a:off x="5651500" y="5207000"/>
            <a:ext cx="171451" cy="101601"/>
          </a:xfrm>
          <a:custGeom>
            <a:avLst/>
            <a:gdLst/>
            <a:ahLst/>
            <a:cxnLst/>
            <a:rect l="0" t="0" r="0" b="0"/>
            <a:pathLst>
              <a:path w="171451" h="101601">
                <a:moveTo>
                  <a:pt x="0" y="12700"/>
                </a:moveTo>
                <a:lnTo>
                  <a:pt x="6350" y="0"/>
                </a:lnTo>
                <a:lnTo>
                  <a:pt x="19050" y="12700"/>
                </a:lnTo>
                <a:lnTo>
                  <a:pt x="25400" y="25400"/>
                </a:lnTo>
                <a:lnTo>
                  <a:pt x="25400" y="57150"/>
                </a:lnTo>
                <a:lnTo>
                  <a:pt x="25400" y="76200"/>
                </a:lnTo>
                <a:lnTo>
                  <a:pt x="25400" y="101600"/>
                </a:lnTo>
                <a:lnTo>
                  <a:pt x="38100" y="69850"/>
                </a:lnTo>
                <a:lnTo>
                  <a:pt x="44450" y="50800"/>
                </a:lnTo>
                <a:lnTo>
                  <a:pt x="57150" y="44450"/>
                </a:lnTo>
                <a:lnTo>
                  <a:pt x="76200" y="57150"/>
                </a:lnTo>
                <a:lnTo>
                  <a:pt x="76200" y="76200"/>
                </a:lnTo>
                <a:lnTo>
                  <a:pt x="101600" y="50800"/>
                </a:lnTo>
                <a:lnTo>
                  <a:pt x="114300" y="44450"/>
                </a:lnTo>
                <a:lnTo>
                  <a:pt x="139700" y="57150"/>
                </a:lnTo>
                <a:lnTo>
                  <a:pt x="1714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4" name="SMARTINK"/>
          <p:cNvSpPr/>
          <p:nvPr/>
        </p:nvSpPr>
        <p:spPr bwMode="auto">
          <a:xfrm>
            <a:off x="5854700" y="5232400"/>
            <a:ext cx="38101" cy="63501"/>
          </a:xfrm>
          <a:custGeom>
            <a:avLst/>
            <a:gdLst/>
            <a:ahLst/>
            <a:cxnLst/>
            <a:rect l="0" t="0" r="0" b="0"/>
            <a:pathLst>
              <a:path w="38101" h="63501">
                <a:moveTo>
                  <a:pt x="25400" y="0"/>
                </a:move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25400" y="63500"/>
                </a:lnTo>
                <a:lnTo>
                  <a:pt x="38100" y="50800"/>
                </a:lnTo>
                <a:lnTo>
                  <a:pt x="25400" y="2540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5" name="SMARTINK"/>
          <p:cNvSpPr/>
          <p:nvPr/>
        </p:nvSpPr>
        <p:spPr bwMode="auto">
          <a:xfrm>
            <a:off x="5969000" y="5162550"/>
            <a:ext cx="50801" cy="158751"/>
          </a:xfrm>
          <a:custGeom>
            <a:avLst/>
            <a:gdLst/>
            <a:ahLst/>
            <a:cxnLst/>
            <a:rect l="0" t="0" r="0" b="0"/>
            <a:pathLst>
              <a:path w="50801" h="15875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19050" y="146050"/>
                </a:lnTo>
                <a:lnTo>
                  <a:pt x="508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6" name="SMARTINK"/>
          <p:cNvSpPr/>
          <p:nvPr/>
        </p:nvSpPr>
        <p:spPr bwMode="auto">
          <a:xfrm>
            <a:off x="6134100" y="5130800"/>
            <a:ext cx="88901" cy="120651"/>
          </a:xfrm>
          <a:custGeom>
            <a:avLst/>
            <a:gdLst/>
            <a:ahLst/>
            <a:cxnLst/>
            <a:rect l="0" t="0" r="0" b="0"/>
            <a:pathLst>
              <a:path w="88901" h="120651">
                <a:moveTo>
                  <a:pt x="6350" y="25400"/>
                </a:move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0" y="95250"/>
                </a:lnTo>
                <a:lnTo>
                  <a:pt x="0" y="69850"/>
                </a:lnTo>
                <a:lnTo>
                  <a:pt x="0" y="44450"/>
                </a:lnTo>
                <a:lnTo>
                  <a:pt x="0" y="25400"/>
                </a:lnTo>
                <a:lnTo>
                  <a:pt x="19050" y="38100"/>
                </a:lnTo>
                <a:lnTo>
                  <a:pt x="38100" y="63500"/>
                </a:lnTo>
                <a:lnTo>
                  <a:pt x="57150" y="88900"/>
                </a:lnTo>
                <a:lnTo>
                  <a:pt x="76200" y="120650"/>
                </a:lnTo>
                <a:lnTo>
                  <a:pt x="82550" y="82550"/>
                </a:lnTo>
                <a:lnTo>
                  <a:pt x="82550" y="63500"/>
                </a:lnTo>
                <a:lnTo>
                  <a:pt x="82550" y="44450"/>
                </a:lnTo>
                <a:lnTo>
                  <a:pt x="82550" y="1270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7" name="SMARTINK"/>
          <p:cNvSpPr/>
          <p:nvPr/>
        </p:nvSpPr>
        <p:spPr bwMode="auto">
          <a:xfrm>
            <a:off x="6248400" y="5251450"/>
            <a:ext cx="82551" cy="114301"/>
          </a:xfrm>
          <a:custGeom>
            <a:avLst/>
            <a:gdLst/>
            <a:ahLst/>
            <a:cxnLst/>
            <a:rect l="0" t="0" r="0" b="0"/>
            <a:pathLst>
              <a:path w="82551" h="11430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50800" y="25400"/>
                </a:lnTo>
                <a:lnTo>
                  <a:pt x="38100" y="44450"/>
                </a:lnTo>
                <a:lnTo>
                  <a:pt x="19050" y="69850"/>
                </a:lnTo>
                <a:lnTo>
                  <a:pt x="0" y="101600"/>
                </a:lnTo>
                <a:lnTo>
                  <a:pt x="6350" y="114300"/>
                </a:lnTo>
                <a:lnTo>
                  <a:pt x="38100" y="114300"/>
                </a:lnTo>
                <a:lnTo>
                  <a:pt x="63500" y="107950"/>
                </a:lnTo>
                <a:lnTo>
                  <a:pt x="825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8" name="SMARTINK"/>
          <p:cNvSpPr/>
          <p:nvPr/>
        </p:nvSpPr>
        <p:spPr bwMode="auto">
          <a:xfrm>
            <a:off x="6362700" y="5149850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63500" y="38100"/>
                </a:moveTo>
                <a:lnTo>
                  <a:pt x="57150" y="19050"/>
                </a:lnTo>
                <a:lnTo>
                  <a:pt x="44450" y="12700"/>
                </a:lnTo>
                <a:lnTo>
                  <a:pt x="25400" y="25400"/>
                </a:lnTo>
                <a:lnTo>
                  <a:pt x="6350" y="508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7150" y="127000"/>
                </a:lnTo>
                <a:lnTo>
                  <a:pt x="69850" y="120650"/>
                </a:lnTo>
                <a:lnTo>
                  <a:pt x="95250" y="88900"/>
                </a:lnTo>
                <a:lnTo>
                  <a:pt x="101600" y="69850"/>
                </a:lnTo>
                <a:lnTo>
                  <a:pt x="101600" y="44450"/>
                </a:lnTo>
                <a:lnTo>
                  <a:pt x="101600" y="25400"/>
                </a:lnTo>
                <a:lnTo>
                  <a:pt x="88900" y="6350"/>
                </a:lnTo>
                <a:lnTo>
                  <a:pt x="6985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9" name="SMARTINK"/>
          <p:cNvSpPr/>
          <p:nvPr/>
        </p:nvSpPr>
        <p:spPr bwMode="auto">
          <a:xfrm>
            <a:off x="6470650" y="5251450"/>
            <a:ext cx="63501" cy="146051"/>
          </a:xfrm>
          <a:custGeom>
            <a:avLst/>
            <a:gdLst/>
            <a:ahLst/>
            <a:cxnLst/>
            <a:rect l="0" t="0" r="0" b="0"/>
            <a:pathLst>
              <a:path w="63501" h="146051">
                <a:moveTo>
                  <a:pt x="12700" y="0"/>
                </a:moveTo>
                <a:lnTo>
                  <a:pt x="1270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69850"/>
                </a:lnTo>
                <a:lnTo>
                  <a:pt x="50800" y="38100"/>
                </a:lnTo>
                <a:lnTo>
                  <a:pt x="63500" y="63500"/>
                </a:lnTo>
                <a:lnTo>
                  <a:pt x="63500" y="95250"/>
                </a:lnTo>
                <a:lnTo>
                  <a:pt x="57150" y="114300"/>
                </a:lnTo>
                <a:lnTo>
                  <a:pt x="50800" y="139700"/>
                </a:lnTo>
                <a:lnTo>
                  <a:pt x="508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0" name="SMARTINK"/>
          <p:cNvSpPr/>
          <p:nvPr/>
        </p:nvSpPr>
        <p:spPr bwMode="auto">
          <a:xfrm>
            <a:off x="6127750" y="5067300"/>
            <a:ext cx="508001" cy="12701"/>
          </a:xfrm>
          <a:custGeom>
            <a:avLst/>
            <a:gdLst/>
            <a:ahLst/>
            <a:cxnLst/>
            <a:rect l="0" t="0" r="0" b="0"/>
            <a:pathLst>
              <a:path w="508001" h="1270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14300" y="12700"/>
                </a:lnTo>
                <a:lnTo>
                  <a:pt x="139700" y="12700"/>
                </a:lnTo>
                <a:lnTo>
                  <a:pt x="171450" y="12700"/>
                </a:lnTo>
                <a:lnTo>
                  <a:pt x="196850" y="12700"/>
                </a:lnTo>
                <a:lnTo>
                  <a:pt x="228600" y="12700"/>
                </a:lnTo>
                <a:lnTo>
                  <a:pt x="260350" y="12700"/>
                </a:lnTo>
                <a:lnTo>
                  <a:pt x="292100" y="12700"/>
                </a:lnTo>
                <a:lnTo>
                  <a:pt x="323850" y="12700"/>
                </a:lnTo>
                <a:lnTo>
                  <a:pt x="355600" y="12700"/>
                </a:lnTo>
                <a:lnTo>
                  <a:pt x="381000" y="12700"/>
                </a:lnTo>
                <a:lnTo>
                  <a:pt x="406400" y="12700"/>
                </a:lnTo>
                <a:lnTo>
                  <a:pt x="425450" y="12700"/>
                </a:lnTo>
                <a:lnTo>
                  <a:pt x="444500" y="12700"/>
                </a:lnTo>
                <a:lnTo>
                  <a:pt x="469900" y="12700"/>
                </a:lnTo>
                <a:lnTo>
                  <a:pt x="501650" y="12700"/>
                </a:lnTo>
                <a:lnTo>
                  <a:pt x="5080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1" name="SMARTINK"/>
          <p:cNvSpPr/>
          <p:nvPr/>
        </p:nvSpPr>
        <p:spPr bwMode="auto">
          <a:xfrm>
            <a:off x="5715000" y="4851400"/>
            <a:ext cx="165101" cy="101601"/>
          </a:xfrm>
          <a:custGeom>
            <a:avLst/>
            <a:gdLst/>
            <a:ahLst/>
            <a:cxnLst/>
            <a:rect l="0" t="0" r="0" b="0"/>
            <a:pathLst>
              <a:path w="165101" h="10160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25400" y="63500"/>
                </a:lnTo>
                <a:lnTo>
                  <a:pt x="31750" y="50800"/>
                </a:lnTo>
                <a:lnTo>
                  <a:pt x="44450" y="63500"/>
                </a:lnTo>
                <a:lnTo>
                  <a:pt x="44450" y="82550"/>
                </a:lnTo>
                <a:lnTo>
                  <a:pt x="82550" y="57150"/>
                </a:lnTo>
                <a:lnTo>
                  <a:pt x="101600" y="57150"/>
                </a:lnTo>
                <a:lnTo>
                  <a:pt x="114300" y="63500"/>
                </a:lnTo>
                <a:lnTo>
                  <a:pt x="139700" y="8255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2" name="SMARTINK"/>
          <p:cNvSpPr/>
          <p:nvPr/>
        </p:nvSpPr>
        <p:spPr bwMode="auto">
          <a:xfrm>
            <a:off x="5892800" y="488315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19050" y="31750"/>
                </a:moveTo>
                <a:lnTo>
                  <a:pt x="0" y="31750"/>
                </a:lnTo>
                <a:lnTo>
                  <a:pt x="0" y="5080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44450" y="44450"/>
                </a:lnTo>
                <a:lnTo>
                  <a:pt x="3175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3" name="SMARTINK"/>
          <p:cNvSpPr/>
          <p:nvPr/>
        </p:nvSpPr>
        <p:spPr bwMode="auto">
          <a:xfrm>
            <a:off x="5988050" y="479425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12700" y="127000"/>
                </a:lnTo>
                <a:lnTo>
                  <a:pt x="19050" y="152400"/>
                </a:lnTo>
                <a:lnTo>
                  <a:pt x="31750" y="165100"/>
                </a:lnTo>
                <a:lnTo>
                  <a:pt x="635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4" name="SMARTINK"/>
          <p:cNvSpPr/>
          <p:nvPr/>
        </p:nvSpPr>
        <p:spPr bwMode="auto">
          <a:xfrm>
            <a:off x="6197600" y="474980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12700" y="31750"/>
                </a:move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20650"/>
                </a:lnTo>
                <a:lnTo>
                  <a:pt x="6350" y="88900"/>
                </a:lnTo>
                <a:lnTo>
                  <a:pt x="6350" y="57150"/>
                </a:lnTo>
                <a:lnTo>
                  <a:pt x="0" y="31750"/>
                </a:lnTo>
                <a:lnTo>
                  <a:pt x="0" y="12700"/>
                </a:lnTo>
                <a:lnTo>
                  <a:pt x="25400" y="44450"/>
                </a:lnTo>
                <a:lnTo>
                  <a:pt x="38100" y="63500"/>
                </a:lnTo>
                <a:lnTo>
                  <a:pt x="50800" y="88900"/>
                </a:lnTo>
                <a:lnTo>
                  <a:pt x="76200" y="120650"/>
                </a:lnTo>
                <a:lnTo>
                  <a:pt x="95250" y="146050"/>
                </a:lnTo>
                <a:lnTo>
                  <a:pt x="114300" y="146050"/>
                </a:lnTo>
                <a:lnTo>
                  <a:pt x="120650" y="127000"/>
                </a:lnTo>
                <a:lnTo>
                  <a:pt x="120650" y="95250"/>
                </a:lnTo>
                <a:lnTo>
                  <a:pt x="120650" y="69850"/>
                </a:lnTo>
                <a:lnTo>
                  <a:pt x="127000" y="50800"/>
                </a:lnTo>
                <a:lnTo>
                  <a:pt x="127000" y="1905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5" name="SMARTINK"/>
          <p:cNvSpPr/>
          <p:nvPr/>
        </p:nvSpPr>
        <p:spPr bwMode="auto">
          <a:xfrm>
            <a:off x="6356350" y="4889500"/>
            <a:ext cx="165101" cy="127001"/>
          </a:xfrm>
          <a:custGeom>
            <a:avLst/>
            <a:gdLst/>
            <a:ahLst/>
            <a:cxnLst/>
            <a:rect l="0" t="0" r="0" b="0"/>
            <a:pathLst>
              <a:path w="165101" h="127001">
                <a:moveTo>
                  <a:pt x="0" y="12700"/>
                </a:moveTo>
                <a:lnTo>
                  <a:pt x="12700" y="0"/>
                </a:lnTo>
                <a:lnTo>
                  <a:pt x="25400" y="6350"/>
                </a:lnTo>
                <a:lnTo>
                  <a:pt x="50800" y="12700"/>
                </a:lnTo>
                <a:lnTo>
                  <a:pt x="63500" y="25400"/>
                </a:lnTo>
                <a:lnTo>
                  <a:pt x="63500" y="44450"/>
                </a:lnTo>
                <a:lnTo>
                  <a:pt x="50800" y="76200"/>
                </a:lnTo>
                <a:lnTo>
                  <a:pt x="25400" y="101600"/>
                </a:lnTo>
                <a:lnTo>
                  <a:pt x="19050" y="114300"/>
                </a:lnTo>
                <a:lnTo>
                  <a:pt x="50800" y="120650"/>
                </a:lnTo>
                <a:lnTo>
                  <a:pt x="69850" y="120650"/>
                </a:lnTo>
                <a:lnTo>
                  <a:pt x="95250" y="120650"/>
                </a:lnTo>
                <a:lnTo>
                  <a:pt x="120650" y="120650"/>
                </a:lnTo>
                <a:lnTo>
                  <a:pt x="152400" y="120650"/>
                </a:lnTo>
                <a:lnTo>
                  <a:pt x="1651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6" name="SMARTINK"/>
          <p:cNvSpPr/>
          <p:nvPr/>
        </p:nvSpPr>
        <p:spPr bwMode="auto">
          <a:xfrm>
            <a:off x="5410200" y="5162550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12700" y="69850"/>
                </a:lnTo>
                <a:lnTo>
                  <a:pt x="19050" y="889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9050" y="165100"/>
                </a:lnTo>
                <a:lnTo>
                  <a:pt x="19050" y="19050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7" name="SMARTINK"/>
          <p:cNvSpPr/>
          <p:nvPr/>
        </p:nvSpPr>
        <p:spPr bwMode="auto">
          <a:xfrm>
            <a:off x="5372100" y="4775200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0" y="38100"/>
                </a:moveTo>
                <a:lnTo>
                  <a:pt x="0" y="19050"/>
                </a:lnTo>
                <a:lnTo>
                  <a:pt x="12700" y="12700"/>
                </a:lnTo>
                <a:lnTo>
                  <a:pt x="38100" y="635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6350"/>
                </a:lnTo>
                <a:lnTo>
                  <a:pt x="107950" y="31750"/>
                </a:lnTo>
                <a:lnTo>
                  <a:pt x="95250" y="50800"/>
                </a:lnTo>
                <a:lnTo>
                  <a:pt x="82550" y="63500"/>
                </a:lnTo>
                <a:lnTo>
                  <a:pt x="69850" y="69850"/>
                </a:lnTo>
                <a:lnTo>
                  <a:pt x="107950" y="76200"/>
                </a:lnTo>
                <a:lnTo>
                  <a:pt x="133350" y="82550"/>
                </a:lnTo>
                <a:lnTo>
                  <a:pt x="146050" y="88900"/>
                </a:lnTo>
                <a:lnTo>
                  <a:pt x="158750" y="101600"/>
                </a:lnTo>
                <a:lnTo>
                  <a:pt x="152400" y="139700"/>
                </a:lnTo>
                <a:lnTo>
                  <a:pt x="127000" y="158750"/>
                </a:lnTo>
                <a:lnTo>
                  <a:pt x="95250" y="177800"/>
                </a:lnTo>
                <a:lnTo>
                  <a:pt x="69850" y="184150"/>
                </a:lnTo>
                <a:lnTo>
                  <a:pt x="38100" y="18415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8" name="SMARTINK"/>
          <p:cNvSpPr/>
          <p:nvPr/>
        </p:nvSpPr>
        <p:spPr bwMode="auto">
          <a:xfrm>
            <a:off x="1619250" y="2559050"/>
            <a:ext cx="31751" cy="635001"/>
          </a:xfrm>
          <a:custGeom>
            <a:avLst/>
            <a:gdLst/>
            <a:ahLst/>
            <a:cxnLst/>
            <a:rect l="0" t="0" r="0" b="0"/>
            <a:pathLst>
              <a:path w="31751" h="635001">
                <a:moveTo>
                  <a:pt x="25400" y="0"/>
                </a:moveTo>
                <a:lnTo>
                  <a:pt x="12700" y="6350"/>
                </a:lnTo>
                <a:lnTo>
                  <a:pt x="1270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25400" y="107950"/>
                </a:lnTo>
                <a:lnTo>
                  <a:pt x="31750" y="139700"/>
                </a:lnTo>
                <a:lnTo>
                  <a:pt x="31750" y="171450"/>
                </a:lnTo>
                <a:lnTo>
                  <a:pt x="31750" y="190500"/>
                </a:lnTo>
                <a:lnTo>
                  <a:pt x="31750" y="222250"/>
                </a:lnTo>
                <a:lnTo>
                  <a:pt x="31750" y="241300"/>
                </a:lnTo>
                <a:lnTo>
                  <a:pt x="31750" y="273050"/>
                </a:lnTo>
                <a:lnTo>
                  <a:pt x="31750" y="292100"/>
                </a:lnTo>
                <a:lnTo>
                  <a:pt x="31750" y="323850"/>
                </a:lnTo>
                <a:lnTo>
                  <a:pt x="31750" y="342900"/>
                </a:lnTo>
                <a:lnTo>
                  <a:pt x="25400" y="374650"/>
                </a:lnTo>
                <a:lnTo>
                  <a:pt x="25400" y="393700"/>
                </a:lnTo>
                <a:lnTo>
                  <a:pt x="19050" y="406400"/>
                </a:lnTo>
                <a:lnTo>
                  <a:pt x="19050" y="438150"/>
                </a:lnTo>
                <a:lnTo>
                  <a:pt x="19050" y="463550"/>
                </a:lnTo>
                <a:lnTo>
                  <a:pt x="12700" y="488950"/>
                </a:lnTo>
                <a:lnTo>
                  <a:pt x="6350" y="508000"/>
                </a:lnTo>
                <a:lnTo>
                  <a:pt x="6350" y="539750"/>
                </a:lnTo>
                <a:lnTo>
                  <a:pt x="0" y="565150"/>
                </a:lnTo>
                <a:lnTo>
                  <a:pt x="0" y="596900"/>
                </a:lnTo>
                <a:lnTo>
                  <a:pt x="0" y="628650"/>
                </a:lnTo>
                <a:lnTo>
                  <a:pt x="0" y="635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39" name="SMARTINK"/>
          <p:cNvSpPr/>
          <p:nvPr/>
        </p:nvSpPr>
        <p:spPr bwMode="auto">
          <a:xfrm>
            <a:off x="1631950" y="2374900"/>
            <a:ext cx="7461251" cy="203201"/>
          </a:xfrm>
          <a:custGeom>
            <a:avLst/>
            <a:gdLst/>
            <a:ahLst/>
            <a:cxnLst/>
            <a:rect l="0" t="0" r="0" b="0"/>
            <a:pathLst>
              <a:path w="7461251" h="203201">
                <a:moveTo>
                  <a:pt x="0" y="203200"/>
                </a:moveTo>
                <a:lnTo>
                  <a:pt x="19050" y="203200"/>
                </a:lnTo>
                <a:lnTo>
                  <a:pt x="44450" y="203200"/>
                </a:lnTo>
                <a:lnTo>
                  <a:pt x="69850" y="203200"/>
                </a:lnTo>
                <a:lnTo>
                  <a:pt x="95250" y="203200"/>
                </a:lnTo>
                <a:lnTo>
                  <a:pt x="120650" y="203200"/>
                </a:lnTo>
                <a:lnTo>
                  <a:pt x="146050" y="203200"/>
                </a:lnTo>
                <a:lnTo>
                  <a:pt x="171450" y="203200"/>
                </a:lnTo>
                <a:lnTo>
                  <a:pt x="196850" y="203200"/>
                </a:lnTo>
                <a:lnTo>
                  <a:pt x="222250" y="203200"/>
                </a:lnTo>
                <a:lnTo>
                  <a:pt x="254000" y="203200"/>
                </a:lnTo>
                <a:lnTo>
                  <a:pt x="285750" y="203200"/>
                </a:lnTo>
                <a:lnTo>
                  <a:pt x="311150" y="196850"/>
                </a:lnTo>
                <a:lnTo>
                  <a:pt x="330200" y="196850"/>
                </a:lnTo>
                <a:lnTo>
                  <a:pt x="361950" y="196850"/>
                </a:lnTo>
                <a:lnTo>
                  <a:pt x="381000" y="196850"/>
                </a:lnTo>
                <a:lnTo>
                  <a:pt x="412750" y="190500"/>
                </a:lnTo>
                <a:lnTo>
                  <a:pt x="431800" y="190500"/>
                </a:lnTo>
                <a:lnTo>
                  <a:pt x="463550" y="190500"/>
                </a:lnTo>
                <a:lnTo>
                  <a:pt x="495300" y="190500"/>
                </a:lnTo>
                <a:lnTo>
                  <a:pt x="527050" y="190500"/>
                </a:lnTo>
                <a:lnTo>
                  <a:pt x="571500" y="184150"/>
                </a:lnTo>
                <a:lnTo>
                  <a:pt x="603250" y="184150"/>
                </a:lnTo>
                <a:lnTo>
                  <a:pt x="622300" y="184150"/>
                </a:lnTo>
                <a:lnTo>
                  <a:pt x="654050" y="184150"/>
                </a:lnTo>
                <a:lnTo>
                  <a:pt x="679450" y="184150"/>
                </a:lnTo>
                <a:lnTo>
                  <a:pt x="711200" y="177800"/>
                </a:lnTo>
                <a:lnTo>
                  <a:pt x="736600" y="177800"/>
                </a:lnTo>
                <a:lnTo>
                  <a:pt x="762000" y="177800"/>
                </a:lnTo>
                <a:lnTo>
                  <a:pt x="787400" y="177800"/>
                </a:lnTo>
                <a:lnTo>
                  <a:pt x="812800" y="177800"/>
                </a:lnTo>
                <a:lnTo>
                  <a:pt x="838200" y="177800"/>
                </a:lnTo>
                <a:lnTo>
                  <a:pt x="863600" y="177800"/>
                </a:lnTo>
                <a:lnTo>
                  <a:pt x="889000" y="177800"/>
                </a:lnTo>
                <a:lnTo>
                  <a:pt x="920750" y="177800"/>
                </a:lnTo>
                <a:lnTo>
                  <a:pt x="946150" y="177800"/>
                </a:lnTo>
                <a:lnTo>
                  <a:pt x="971550" y="177800"/>
                </a:lnTo>
                <a:lnTo>
                  <a:pt x="1003300" y="177800"/>
                </a:lnTo>
                <a:lnTo>
                  <a:pt x="1035050" y="177800"/>
                </a:lnTo>
                <a:lnTo>
                  <a:pt x="1060450" y="177800"/>
                </a:lnTo>
                <a:lnTo>
                  <a:pt x="1085850" y="177800"/>
                </a:lnTo>
                <a:lnTo>
                  <a:pt x="1117600" y="177800"/>
                </a:lnTo>
                <a:lnTo>
                  <a:pt x="1143000" y="177800"/>
                </a:lnTo>
                <a:lnTo>
                  <a:pt x="1174750" y="177800"/>
                </a:lnTo>
                <a:lnTo>
                  <a:pt x="1206500" y="177800"/>
                </a:lnTo>
                <a:lnTo>
                  <a:pt x="1231900" y="177800"/>
                </a:lnTo>
                <a:lnTo>
                  <a:pt x="1257300" y="177800"/>
                </a:lnTo>
                <a:lnTo>
                  <a:pt x="1289050" y="177800"/>
                </a:lnTo>
                <a:lnTo>
                  <a:pt x="1320800" y="177800"/>
                </a:lnTo>
                <a:lnTo>
                  <a:pt x="1352550" y="177800"/>
                </a:lnTo>
                <a:lnTo>
                  <a:pt x="1384300" y="177800"/>
                </a:lnTo>
                <a:lnTo>
                  <a:pt x="1416050" y="177800"/>
                </a:lnTo>
                <a:lnTo>
                  <a:pt x="1441450" y="177800"/>
                </a:lnTo>
                <a:lnTo>
                  <a:pt x="1473200" y="177800"/>
                </a:lnTo>
                <a:lnTo>
                  <a:pt x="1498600" y="177800"/>
                </a:lnTo>
                <a:lnTo>
                  <a:pt x="1530350" y="177800"/>
                </a:lnTo>
                <a:lnTo>
                  <a:pt x="1562100" y="177800"/>
                </a:lnTo>
                <a:lnTo>
                  <a:pt x="1587500" y="184150"/>
                </a:lnTo>
                <a:lnTo>
                  <a:pt x="1612900" y="184150"/>
                </a:lnTo>
                <a:lnTo>
                  <a:pt x="1638300" y="184150"/>
                </a:lnTo>
                <a:lnTo>
                  <a:pt x="1663700" y="184150"/>
                </a:lnTo>
                <a:lnTo>
                  <a:pt x="1689100" y="184150"/>
                </a:lnTo>
                <a:lnTo>
                  <a:pt x="1714500" y="184150"/>
                </a:lnTo>
                <a:lnTo>
                  <a:pt x="1739900" y="190500"/>
                </a:lnTo>
                <a:lnTo>
                  <a:pt x="1765300" y="190500"/>
                </a:lnTo>
                <a:lnTo>
                  <a:pt x="1790700" y="190500"/>
                </a:lnTo>
                <a:lnTo>
                  <a:pt x="1816100" y="190500"/>
                </a:lnTo>
                <a:lnTo>
                  <a:pt x="1841500" y="190500"/>
                </a:lnTo>
                <a:lnTo>
                  <a:pt x="1866900" y="190500"/>
                </a:lnTo>
                <a:lnTo>
                  <a:pt x="1892300" y="190500"/>
                </a:lnTo>
                <a:lnTo>
                  <a:pt x="1917700" y="190500"/>
                </a:lnTo>
                <a:lnTo>
                  <a:pt x="1943100" y="190500"/>
                </a:lnTo>
                <a:lnTo>
                  <a:pt x="1968500" y="190500"/>
                </a:lnTo>
                <a:lnTo>
                  <a:pt x="2000250" y="190500"/>
                </a:lnTo>
                <a:lnTo>
                  <a:pt x="2032000" y="190500"/>
                </a:lnTo>
                <a:lnTo>
                  <a:pt x="2057400" y="190500"/>
                </a:lnTo>
                <a:lnTo>
                  <a:pt x="2082800" y="190500"/>
                </a:lnTo>
                <a:lnTo>
                  <a:pt x="2114550" y="196850"/>
                </a:lnTo>
                <a:lnTo>
                  <a:pt x="2139950" y="196850"/>
                </a:lnTo>
                <a:lnTo>
                  <a:pt x="2159000" y="196850"/>
                </a:lnTo>
                <a:lnTo>
                  <a:pt x="2178050" y="196850"/>
                </a:lnTo>
                <a:lnTo>
                  <a:pt x="2197100" y="190500"/>
                </a:lnTo>
                <a:lnTo>
                  <a:pt x="2228850" y="190500"/>
                </a:lnTo>
                <a:lnTo>
                  <a:pt x="2260600" y="190500"/>
                </a:lnTo>
                <a:lnTo>
                  <a:pt x="2305050" y="190500"/>
                </a:lnTo>
                <a:lnTo>
                  <a:pt x="2336800" y="184150"/>
                </a:lnTo>
                <a:lnTo>
                  <a:pt x="2355850" y="184150"/>
                </a:lnTo>
                <a:lnTo>
                  <a:pt x="2400300" y="184150"/>
                </a:lnTo>
                <a:lnTo>
                  <a:pt x="2432050" y="184150"/>
                </a:lnTo>
                <a:lnTo>
                  <a:pt x="2451100" y="184150"/>
                </a:lnTo>
                <a:lnTo>
                  <a:pt x="2495550" y="184150"/>
                </a:lnTo>
                <a:lnTo>
                  <a:pt x="2527300" y="177800"/>
                </a:lnTo>
                <a:lnTo>
                  <a:pt x="2559050" y="177800"/>
                </a:lnTo>
                <a:lnTo>
                  <a:pt x="2584450" y="177800"/>
                </a:lnTo>
                <a:lnTo>
                  <a:pt x="2616200" y="177800"/>
                </a:lnTo>
                <a:lnTo>
                  <a:pt x="2647950" y="177800"/>
                </a:lnTo>
                <a:lnTo>
                  <a:pt x="2679700" y="177800"/>
                </a:lnTo>
                <a:lnTo>
                  <a:pt x="2724150" y="177800"/>
                </a:lnTo>
                <a:lnTo>
                  <a:pt x="2755900" y="177800"/>
                </a:lnTo>
                <a:lnTo>
                  <a:pt x="2774950" y="177800"/>
                </a:lnTo>
                <a:lnTo>
                  <a:pt x="2819400" y="177800"/>
                </a:lnTo>
                <a:lnTo>
                  <a:pt x="2851150" y="171450"/>
                </a:lnTo>
                <a:lnTo>
                  <a:pt x="2870200" y="171450"/>
                </a:lnTo>
                <a:lnTo>
                  <a:pt x="2901950" y="171450"/>
                </a:lnTo>
                <a:lnTo>
                  <a:pt x="2921000" y="171450"/>
                </a:lnTo>
                <a:lnTo>
                  <a:pt x="2952750" y="171450"/>
                </a:lnTo>
                <a:lnTo>
                  <a:pt x="2971800" y="171450"/>
                </a:lnTo>
                <a:lnTo>
                  <a:pt x="3003550" y="165100"/>
                </a:lnTo>
                <a:lnTo>
                  <a:pt x="3022600" y="165100"/>
                </a:lnTo>
                <a:lnTo>
                  <a:pt x="3054350" y="165100"/>
                </a:lnTo>
                <a:lnTo>
                  <a:pt x="3086100" y="165100"/>
                </a:lnTo>
                <a:lnTo>
                  <a:pt x="3098800" y="158750"/>
                </a:lnTo>
                <a:lnTo>
                  <a:pt x="3117850" y="158750"/>
                </a:lnTo>
                <a:lnTo>
                  <a:pt x="3149600" y="158750"/>
                </a:lnTo>
                <a:lnTo>
                  <a:pt x="3168650" y="152400"/>
                </a:lnTo>
                <a:lnTo>
                  <a:pt x="3200400" y="152400"/>
                </a:lnTo>
                <a:lnTo>
                  <a:pt x="3219450" y="152400"/>
                </a:lnTo>
                <a:lnTo>
                  <a:pt x="3251200" y="152400"/>
                </a:lnTo>
                <a:lnTo>
                  <a:pt x="3270250" y="146050"/>
                </a:lnTo>
                <a:lnTo>
                  <a:pt x="3302000" y="146050"/>
                </a:lnTo>
                <a:lnTo>
                  <a:pt x="3321050" y="139700"/>
                </a:lnTo>
                <a:lnTo>
                  <a:pt x="3352800" y="139700"/>
                </a:lnTo>
                <a:lnTo>
                  <a:pt x="3384550" y="133350"/>
                </a:lnTo>
                <a:lnTo>
                  <a:pt x="3416300" y="127000"/>
                </a:lnTo>
                <a:lnTo>
                  <a:pt x="3435350" y="127000"/>
                </a:lnTo>
                <a:lnTo>
                  <a:pt x="3454400" y="127000"/>
                </a:lnTo>
                <a:lnTo>
                  <a:pt x="3473450" y="120650"/>
                </a:lnTo>
                <a:lnTo>
                  <a:pt x="3492500" y="120650"/>
                </a:lnTo>
                <a:lnTo>
                  <a:pt x="3511550" y="120650"/>
                </a:lnTo>
                <a:lnTo>
                  <a:pt x="3530600" y="114300"/>
                </a:lnTo>
                <a:lnTo>
                  <a:pt x="3549650" y="114300"/>
                </a:lnTo>
                <a:lnTo>
                  <a:pt x="3568700" y="114300"/>
                </a:lnTo>
                <a:lnTo>
                  <a:pt x="3587750" y="107950"/>
                </a:lnTo>
                <a:lnTo>
                  <a:pt x="3606800" y="107950"/>
                </a:lnTo>
                <a:lnTo>
                  <a:pt x="3625850" y="107950"/>
                </a:lnTo>
                <a:lnTo>
                  <a:pt x="3644900" y="101600"/>
                </a:lnTo>
                <a:lnTo>
                  <a:pt x="3663950" y="101600"/>
                </a:lnTo>
                <a:lnTo>
                  <a:pt x="3683000" y="101600"/>
                </a:lnTo>
                <a:lnTo>
                  <a:pt x="3702050" y="101600"/>
                </a:lnTo>
                <a:lnTo>
                  <a:pt x="3721100" y="95250"/>
                </a:lnTo>
                <a:lnTo>
                  <a:pt x="3740150" y="95250"/>
                </a:lnTo>
                <a:lnTo>
                  <a:pt x="3759200" y="95250"/>
                </a:lnTo>
                <a:lnTo>
                  <a:pt x="3778250" y="88900"/>
                </a:lnTo>
                <a:lnTo>
                  <a:pt x="3797300" y="88900"/>
                </a:lnTo>
                <a:lnTo>
                  <a:pt x="3816350" y="88900"/>
                </a:lnTo>
                <a:lnTo>
                  <a:pt x="3835400" y="88900"/>
                </a:lnTo>
                <a:lnTo>
                  <a:pt x="3854450" y="88900"/>
                </a:lnTo>
                <a:lnTo>
                  <a:pt x="3873500" y="88900"/>
                </a:lnTo>
                <a:lnTo>
                  <a:pt x="3892550" y="88900"/>
                </a:lnTo>
                <a:lnTo>
                  <a:pt x="3911600" y="82550"/>
                </a:lnTo>
                <a:lnTo>
                  <a:pt x="3937000" y="82550"/>
                </a:lnTo>
                <a:lnTo>
                  <a:pt x="3956050" y="82550"/>
                </a:lnTo>
                <a:lnTo>
                  <a:pt x="3981450" y="82550"/>
                </a:lnTo>
                <a:lnTo>
                  <a:pt x="4006850" y="82550"/>
                </a:lnTo>
                <a:lnTo>
                  <a:pt x="4025900" y="82550"/>
                </a:lnTo>
                <a:lnTo>
                  <a:pt x="4051300" y="76200"/>
                </a:lnTo>
                <a:lnTo>
                  <a:pt x="4070350" y="76200"/>
                </a:lnTo>
                <a:lnTo>
                  <a:pt x="4095750" y="76200"/>
                </a:lnTo>
                <a:lnTo>
                  <a:pt x="4114800" y="76200"/>
                </a:lnTo>
                <a:lnTo>
                  <a:pt x="4140200" y="76200"/>
                </a:lnTo>
                <a:lnTo>
                  <a:pt x="4165600" y="76200"/>
                </a:lnTo>
                <a:lnTo>
                  <a:pt x="4191000" y="76200"/>
                </a:lnTo>
                <a:lnTo>
                  <a:pt x="4210050" y="76200"/>
                </a:lnTo>
                <a:lnTo>
                  <a:pt x="4235450" y="76200"/>
                </a:lnTo>
                <a:lnTo>
                  <a:pt x="4260850" y="69850"/>
                </a:lnTo>
                <a:lnTo>
                  <a:pt x="4286250" y="69850"/>
                </a:lnTo>
                <a:lnTo>
                  <a:pt x="4311650" y="69850"/>
                </a:lnTo>
                <a:lnTo>
                  <a:pt x="4337050" y="69850"/>
                </a:lnTo>
                <a:lnTo>
                  <a:pt x="4356100" y="69850"/>
                </a:lnTo>
                <a:lnTo>
                  <a:pt x="4381500" y="69850"/>
                </a:lnTo>
                <a:lnTo>
                  <a:pt x="4406900" y="69850"/>
                </a:lnTo>
                <a:lnTo>
                  <a:pt x="4432300" y="69850"/>
                </a:lnTo>
                <a:lnTo>
                  <a:pt x="4457700" y="69850"/>
                </a:lnTo>
                <a:lnTo>
                  <a:pt x="4483100" y="69850"/>
                </a:lnTo>
                <a:lnTo>
                  <a:pt x="4508500" y="69850"/>
                </a:lnTo>
                <a:lnTo>
                  <a:pt x="4533900" y="69850"/>
                </a:lnTo>
                <a:lnTo>
                  <a:pt x="4559300" y="63500"/>
                </a:lnTo>
                <a:lnTo>
                  <a:pt x="4591050" y="63500"/>
                </a:lnTo>
                <a:lnTo>
                  <a:pt x="4616450" y="63500"/>
                </a:lnTo>
                <a:lnTo>
                  <a:pt x="4641850" y="63500"/>
                </a:lnTo>
                <a:lnTo>
                  <a:pt x="4667250" y="63500"/>
                </a:lnTo>
                <a:lnTo>
                  <a:pt x="4692650" y="63500"/>
                </a:lnTo>
                <a:lnTo>
                  <a:pt x="4718050" y="63500"/>
                </a:lnTo>
                <a:lnTo>
                  <a:pt x="4743450" y="63500"/>
                </a:lnTo>
                <a:lnTo>
                  <a:pt x="4768850" y="63500"/>
                </a:lnTo>
                <a:lnTo>
                  <a:pt x="4794250" y="63500"/>
                </a:lnTo>
                <a:lnTo>
                  <a:pt x="4819650" y="63500"/>
                </a:lnTo>
                <a:lnTo>
                  <a:pt x="4845050" y="63500"/>
                </a:lnTo>
                <a:lnTo>
                  <a:pt x="4870450" y="63500"/>
                </a:lnTo>
                <a:lnTo>
                  <a:pt x="4895850" y="63500"/>
                </a:lnTo>
                <a:lnTo>
                  <a:pt x="4921250" y="63500"/>
                </a:lnTo>
                <a:lnTo>
                  <a:pt x="4946650" y="63500"/>
                </a:lnTo>
                <a:lnTo>
                  <a:pt x="4972050" y="63500"/>
                </a:lnTo>
                <a:lnTo>
                  <a:pt x="4997450" y="63500"/>
                </a:lnTo>
                <a:lnTo>
                  <a:pt x="5022850" y="63500"/>
                </a:lnTo>
                <a:lnTo>
                  <a:pt x="5048250" y="63500"/>
                </a:lnTo>
                <a:lnTo>
                  <a:pt x="5073650" y="63500"/>
                </a:lnTo>
                <a:lnTo>
                  <a:pt x="5092700" y="63500"/>
                </a:lnTo>
                <a:lnTo>
                  <a:pt x="5118100" y="63500"/>
                </a:lnTo>
                <a:lnTo>
                  <a:pt x="5143500" y="63500"/>
                </a:lnTo>
                <a:lnTo>
                  <a:pt x="5168900" y="63500"/>
                </a:lnTo>
                <a:lnTo>
                  <a:pt x="5187950" y="63500"/>
                </a:lnTo>
                <a:lnTo>
                  <a:pt x="5213350" y="63500"/>
                </a:lnTo>
                <a:lnTo>
                  <a:pt x="5238750" y="63500"/>
                </a:lnTo>
                <a:lnTo>
                  <a:pt x="5257800" y="63500"/>
                </a:lnTo>
                <a:lnTo>
                  <a:pt x="5283200" y="63500"/>
                </a:lnTo>
                <a:lnTo>
                  <a:pt x="5308600" y="57150"/>
                </a:lnTo>
                <a:lnTo>
                  <a:pt x="5327650" y="57150"/>
                </a:lnTo>
                <a:lnTo>
                  <a:pt x="5353050" y="57150"/>
                </a:lnTo>
                <a:lnTo>
                  <a:pt x="5372100" y="57150"/>
                </a:lnTo>
                <a:lnTo>
                  <a:pt x="5391150" y="57150"/>
                </a:lnTo>
                <a:lnTo>
                  <a:pt x="5416550" y="57150"/>
                </a:lnTo>
                <a:lnTo>
                  <a:pt x="5435600" y="57150"/>
                </a:lnTo>
                <a:lnTo>
                  <a:pt x="5454650" y="57150"/>
                </a:lnTo>
                <a:lnTo>
                  <a:pt x="5480050" y="57150"/>
                </a:lnTo>
                <a:lnTo>
                  <a:pt x="5499100" y="50800"/>
                </a:lnTo>
                <a:lnTo>
                  <a:pt x="5518150" y="50800"/>
                </a:lnTo>
                <a:lnTo>
                  <a:pt x="5543550" y="50800"/>
                </a:lnTo>
                <a:lnTo>
                  <a:pt x="5562600" y="50800"/>
                </a:lnTo>
                <a:lnTo>
                  <a:pt x="5588000" y="50800"/>
                </a:lnTo>
                <a:lnTo>
                  <a:pt x="5607050" y="50800"/>
                </a:lnTo>
                <a:lnTo>
                  <a:pt x="5632450" y="50800"/>
                </a:lnTo>
                <a:lnTo>
                  <a:pt x="5651500" y="50800"/>
                </a:lnTo>
                <a:lnTo>
                  <a:pt x="5676900" y="50800"/>
                </a:lnTo>
                <a:lnTo>
                  <a:pt x="5695950" y="50800"/>
                </a:lnTo>
                <a:lnTo>
                  <a:pt x="5715000" y="50800"/>
                </a:lnTo>
                <a:lnTo>
                  <a:pt x="5740400" y="50800"/>
                </a:lnTo>
                <a:lnTo>
                  <a:pt x="5759450" y="44450"/>
                </a:lnTo>
                <a:lnTo>
                  <a:pt x="5778500" y="44450"/>
                </a:lnTo>
                <a:lnTo>
                  <a:pt x="5797550" y="44450"/>
                </a:lnTo>
                <a:lnTo>
                  <a:pt x="5822950" y="44450"/>
                </a:lnTo>
                <a:lnTo>
                  <a:pt x="5842000" y="44450"/>
                </a:lnTo>
                <a:lnTo>
                  <a:pt x="5861050" y="44450"/>
                </a:lnTo>
                <a:lnTo>
                  <a:pt x="5886450" y="44450"/>
                </a:lnTo>
                <a:lnTo>
                  <a:pt x="5911850" y="44450"/>
                </a:lnTo>
                <a:lnTo>
                  <a:pt x="5930900" y="44450"/>
                </a:lnTo>
                <a:lnTo>
                  <a:pt x="5956300" y="38100"/>
                </a:lnTo>
                <a:lnTo>
                  <a:pt x="5981700" y="38100"/>
                </a:lnTo>
                <a:lnTo>
                  <a:pt x="6000750" y="38100"/>
                </a:lnTo>
                <a:lnTo>
                  <a:pt x="6026150" y="38100"/>
                </a:lnTo>
                <a:lnTo>
                  <a:pt x="6051550" y="38100"/>
                </a:lnTo>
                <a:lnTo>
                  <a:pt x="6076950" y="38100"/>
                </a:lnTo>
                <a:lnTo>
                  <a:pt x="6096000" y="38100"/>
                </a:lnTo>
                <a:lnTo>
                  <a:pt x="6121400" y="38100"/>
                </a:lnTo>
                <a:lnTo>
                  <a:pt x="6140450" y="38100"/>
                </a:lnTo>
                <a:lnTo>
                  <a:pt x="6165850" y="31750"/>
                </a:lnTo>
                <a:lnTo>
                  <a:pt x="6184900" y="31750"/>
                </a:lnTo>
                <a:lnTo>
                  <a:pt x="6210300" y="31750"/>
                </a:lnTo>
                <a:lnTo>
                  <a:pt x="6229350" y="31750"/>
                </a:lnTo>
                <a:lnTo>
                  <a:pt x="6248400" y="31750"/>
                </a:lnTo>
                <a:lnTo>
                  <a:pt x="6273800" y="31750"/>
                </a:lnTo>
                <a:lnTo>
                  <a:pt x="6292850" y="31750"/>
                </a:lnTo>
                <a:lnTo>
                  <a:pt x="6311900" y="31750"/>
                </a:lnTo>
                <a:lnTo>
                  <a:pt x="6337300" y="31750"/>
                </a:lnTo>
                <a:lnTo>
                  <a:pt x="6356350" y="25400"/>
                </a:lnTo>
                <a:lnTo>
                  <a:pt x="6375400" y="25400"/>
                </a:lnTo>
                <a:lnTo>
                  <a:pt x="6394450" y="25400"/>
                </a:lnTo>
                <a:lnTo>
                  <a:pt x="6413500" y="25400"/>
                </a:lnTo>
                <a:lnTo>
                  <a:pt x="6438900" y="25400"/>
                </a:lnTo>
                <a:lnTo>
                  <a:pt x="6457950" y="25400"/>
                </a:lnTo>
                <a:lnTo>
                  <a:pt x="6477000" y="25400"/>
                </a:lnTo>
                <a:lnTo>
                  <a:pt x="6496050" y="25400"/>
                </a:lnTo>
                <a:lnTo>
                  <a:pt x="6515100" y="25400"/>
                </a:lnTo>
                <a:lnTo>
                  <a:pt x="6540500" y="25400"/>
                </a:lnTo>
                <a:lnTo>
                  <a:pt x="6559550" y="25400"/>
                </a:lnTo>
                <a:lnTo>
                  <a:pt x="6578600" y="25400"/>
                </a:lnTo>
                <a:lnTo>
                  <a:pt x="6597650" y="19050"/>
                </a:lnTo>
                <a:lnTo>
                  <a:pt x="6623050" y="19050"/>
                </a:lnTo>
                <a:lnTo>
                  <a:pt x="6642100" y="19050"/>
                </a:lnTo>
                <a:lnTo>
                  <a:pt x="6661150" y="19050"/>
                </a:lnTo>
                <a:lnTo>
                  <a:pt x="6680200" y="19050"/>
                </a:lnTo>
                <a:lnTo>
                  <a:pt x="6699250" y="19050"/>
                </a:lnTo>
                <a:lnTo>
                  <a:pt x="6718300" y="12700"/>
                </a:lnTo>
                <a:lnTo>
                  <a:pt x="6737350" y="12700"/>
                </a:lnTo>
                <a:lnTo>
                  <a:pt x="6756400" y="12700"/>
                </a:lnTo>
                <a:lnTo>
                  <a:pt x="6775450" y="12700"/>
                </a:lnTo>
                <a:lnTo>
                  <a:pt x="6807200" y="12700"/>
                </a:lnTo>
                <a:lnTo>
                  <a:pt x="6826250" y="6350"/>
                </a:lnTo>
                <a:lnTo>
                  <a:pt x="6858000" y="6350"/>
                </a:lnTo>
                <a:lnTo>
                  <a:pt x="6877050" y="6350"/>
                </a:lnTo>
                <a:lnTo>
                  <a:pt x="6908800" y="6350"/>
                </a:lnTo>
                <a:lnTo>
                  <a:pt x="6927850" y="6350"/>
                </a:lnTo>
                <a:lnTo>
                  <a:pt x="6959600" y="6350"/>
                </a:lnTo>
                <a:lnTo>
                  <a:pt x="6991350" y="6350"/>
                </a:lnTo>
                <a:lnTo>
                  <a:pt x="7023100" y="0"/>
                </a:lnTo>
                <a:lnTo>
                  <a:pt x="7048500" y="0"/>
                </a:lnTo>
                <a:lnTo>
                  <a:pt x="7073900" y="0"/>
                </a:lnTo>
                <a:lnTo>
                  <a:pt x="7099300" y="0"/>
                </a:lnTo>
                <a:lnTo>
                  <a:pt x="7124700" y="0"/>
                </a:lnTo>
                <a:lnTo>
                  <a:pt x="7143750" y="0"/>
                </a:lnTo>
                <a:lnTo>
                  <a:pt x="7169150" y="0"/>
                </a:lnTo>
                <a:lnTo>
                  <a:pt x="7194550" y="0"/>
                </a:lnTo>
                <a:lnTo>
                  <a:pt x="7219950" y="0"/>
                </a:lnTo>
                <a:lnTo>
                  <a:pt x="7245350" y="0"/>
                </a:lnTo>
                <a:lnTo>
                  <a:pt x="7270750" y="0"/>
                </a:lnTo>
                <a:lnTo>
                  <a:pt x="7289800" y="0"/>
                </a:lnTo>
                <a:lnTo>
                  <a:pt x="7315200" y="0"/>
                </a:lnTo>
                <a:lnTo>
                  <a:pt x="7346950" y="0"/>
                </a:lnTo>
                <a:lnTo>
                  <a:pt x="7372350" y="0"/>
                </a:lnTo>
                <a:lnTo>
                  <a:pt x="7397750" y="0"/>
                </a:lnTo>
                <a:lnTo>
                  <a:pt x="7429500" y="0"/>
                </a:lnTo>
                <a:lnTo>
                  <a:pt x="7461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0" name="SMARTINK"/>
          <p:cNvSpPr/>
          <p:nvPr/>
        </p:nvSpPr>
        <p:spPr bwMode="auto">
          <a:xfrm>
            <a:off x="1619250" y="2971800"/>
            <a:ext cx="7556501" cy="209551"/>
          </a:xfrm>
          <a:custGeom>
            <a:avLst/>
            <a:gdLst/>
            <a:ahLst/>
            <a:cxnLst/>
            <a:rect l="0" t="0" r="0" b="0"/>
            <a:pathLst>
              <a:path w="7556501" h="209551">
                <a:moveTo>
                  <a:pt x="0" y="209550"/>
                </a:moveTo>
                <a:lnTo>
                  <a:pt x="25400" y="203200"/>
                </a:lnTo>
                <a:lnTo>
                  <a:pt x="50800" y="203200"/>
                </a:lnTo>
                <a:lnTo>
                  <a:pt x="76200" y="203200"/>
                </a:lnTo>
                <a:lnTo>
                  <a:pt x="107950" y="203200"/>
                </a:lnTo>
                <a:lnTo>
                  <a:pt x="127000" y="203200"/>
                </a:lnTo>
                <a:lnTo>
                  <a:pt x="152400" y="203200"/>
                </a:lnTo>
                <a:lnTo>
                  <a:pt x="177800" y="203200"/>
                </a:lnTo>
                <a:lnTo>
                  <a:pt x="209550" y="203200"/>
                </a:lnTo>
                <a:lnTo>
                  <a:pt x="241300" y="203200"/>
                </a:lnTo>
                <a:lnTo>
                  <a:pt x="260350" y="203200"/>
                </a:lnTo>
                <a:lnTo>
                  <a:pt x="279400" y="203200"/>
                </a:lnTo>
                <a:lnTo>
                  <a:pt x="298450" y="203200"/>
                </a:lnTo>
                <a:lnTo>
                  <a:pt x="317500" y="203200"/>
                </a:lnTo>
                <a:lnTo>
                  <a:pt x="336550" y="203200"/>
                </a:lnTo>
                <a:lnTo>
                  <a:pt x="355600" y="203200"/>
                </a:lnTo>
                <a:lnTo>
                  <a:pt x="381000" y="203200"/>
                </a:lnTo>
                <a:lnTo>
                  <a:pt x="400050" y="203200"/>
                </a:lnTo>
                <a:lnTo>
                  <a:pt x="425450" y="203200"/>
                </a:lnTo>
                <a:lnTo>
                  <a:pt x="450850" y="196850"/>
                </a:lnTo>
                <a:lnTo>
                  <a:pt x="469900" y="196850"/>
                </a:lnTo>
                <a:lnTo>
                  <a:pt x="495300" y="196850"/>
                </a:lnTo>
                <a:lnTo>
                  <a:pt x="514350" y="196850"/>
                </a:lnTo>
                <a:lnTo>
                  <a:pt x="539750" y="196850"/>
                </a:lnTo>
                <a:lnTo>
                  <a:pt x="565150" y="196850"/>
                </a:lnTo>
                <a:lnTo>
                  <a:pt x="590550" y="196850"/>
                </a:lnTo>
                <a:lnTo>
                  <a:pt x="609600" y="196850"/>
                </a:lnTo>
                <a:lnTo>
                  <a:pt x="635000" y="196850"/>
                </a:lnTo>
                <a:lnTo>
                  <a:pt x="660400" y="196850"/>
                </a:lnTo>
                <a:lnTo>
                  <a:pt x="679450" y="196850"/>
                </a:lnTo>
                <a:lnTo>
                  <a:pt x="704850" y="196850"/>
                </a:lnTo>
                <a:lnTo>
                  <a:pt x="730250" y="196850"/>
                </a:lnTo>
                <a:lnTo>
                  <a:pt x="755650" y="196850"/>
                </a:lnTo>
                <a:lnTo>
                  <a:pt x="781050" y="196850"/>
                </a:lnTo>
                <a:lnTo>
                  <a:pt x="806450" y="190500"/>
                </a:lnTo>
                <a:lnTo>
                  <a:pt x="831850" y="190500"/>
                </a:lnTo>
                <a:lnTo>
                  <a:pt x="857250" y="190500"/>
                </a:lnTo>
                <a:lnTo>
                  <a:pt x="882650" y="190500"/>
                </a:lnTo>
                <a:lnTo>
                  <a:pt x="908050" y="190500"/>
                </a:lnTo>
                <a:lnTo>
                  <a:pt x="933450" y="190500"/>
                </a:lnTo>
                <a:lnTo>
                  <a:pt x="958850" y="190500"/>
                </a:lnTo>
                <a:lnTo>
                  <a:pt x="984250" y="190500"/>
                </a:lnTo>
                <a:lnTo>
                  <a:pt x="1009650" y="190500"/>
                </a:lnTo>
                <a:lnTo>
                  <a:pt x="1035050" y="190500"/>
                </a:lnTo>
                <a:lnTo>
                  <a:pt x="1054100" y="190500"/>
                </a:lnTo>
                <a:lnTo>
                  <a:pt x="1079500" y="190500"/>
                </a:lnTo>
                <a:lnTo>
                  <a:pt x="1104900" y="190500"/>
                </a:lnTo>
                <a:lnTo>
                  <a:pt x="1123950" y="190500"/>
                </a:lnTo>
                <a:lnTo>
                  <a:pt x="1149350" y="190500"/>
                </a:lnTo>
                <a:lnTo>
                  <a:pt x="1174750" y="190500"/>
                </a:lnTo>
                <a:lnTo>
                  <a:pt x="1193800" y="190500"/>
                </a:lnTo>
                <a:lnTo>
                  <a:pt x="1219200" y="190500"/>
                </a:lnTo>
                <a:lnTo>
                  <a:pt x="1244600" y="184150"/>
                </a:lnTo>
                <a:lnTo>
                  <a:pt x="1263650" y="184150"/>
                </a:lnTo>
                <a:lnTo>
                  <a:pt x="1289050" y="184150"/>
                </a:lnTo>
                <a:lnTo>
                  <a:pt x="1314450" y="184150"/>
                </a:lnTo>
                <a:lnTo>
                  <a:pt x="1333500" y="184150"/>
                </a:lnTo>
                <a:lnTo>
                  <a:pt x="1358900" y="184150"/>
                </a:lnTo>
                <a:lnTo>
                  <a:pt x="1384300" y="177800"/>
                </a:lnTo>
                <a:lnTo>
                  <a:pt x="1409700" y="177800"/>
                </a:lnTo>
                <a:lnTo>
                  <a:pt x="1435100" y="177800"/>
                </a:lnTo>
                <a:lnTo>
                  <a:pt x="1460500" y="177800"/>
                </a:lnTo>
                <a:lnTo>
                  <a:pt x="1485900" y="171450"/>
                </a:lnTo>
                <a:lnTo>
                  <a:pt x="1511300" y="171450"/>
                </a:lnTo>
                <a:lnTo>
                  <a:pt x="1536700" y="171450"/>
                </a:lnTo>
                <a:lnTo>
                  <a:pt x="1562100" y="171450"/>
                </a:lnTo>
                <a:lnTo>
                  <a:pt x="1587500" y="171450"/>
                </a:lnTo>
                <a:lnTo>
                  <a:pt x="1612900" y="171450"/>
                </a:lnTo>
                <a:lnTo>
                  <a:pt x="1638300" y="165100"/>
                </a:lnTo>
                <a:lnTo>
                  <a:pt x="1663700" y="165100"/>
                </a:lnTo>
                <a:lnTo>
                  <a:pt x="1689100" y="165100"/>
                </a:lnTo>
                <a:lnTo>
                  <a:pt x="1714500" y="165100"/>
                </a:lnTo>
                <a:lnTo>
                  <a:pt x="1739900" y="165100"/>
                </a:lnTo>
                <a:lnTo>
                  <a:pt x="1765300" y="158750"/>
                </a:lnTo>
                <a:lnTo>
                  <a:pt x="1790700" y="158750"/>
                </a:lnTo>
                <a:lnTo>
                  <a:pt x="1816100" y="158750"/>
                </a:lnTo>
                <a:lnTo>
                  <a:pt x="1841500" y="158750"/>
                </a:lnTo>
                <a:lnTo>
                  <a:pt x="1866900" y="158750"/>
                </a:lnTo>
                <a:lnTo>
                  <a:pt x="1892300" y="158750"/>
                </a:lnTo>
                <a:lnTo>
                  <a:pt x="1917700" y="152400"/>
                </a:lnTo>
                <a:lnTo>
                  <a:pt x="1949450" y="152400"/>
                </a:lnTo>
                <a:lnTo>
                  <a:pt x="1974850" y="152400"/>
                </a:lnTo>
                <a:lnTo>
                  <a:pt x="2000250" y="152400"/>
                </a:lnTo>
                <a:lnTo>
                  <a:pt x="2025650" y="146050"/>
                </a:lnTo>
                <a:lnTo>
                  <a:pt x="2051050" y="146050"/>
                </a:lnTo>
                <a:lnTo>
                  <a:pt x="2076450" y="146050"/>
                </a:lnTo>
                <a:lnTo>
                  <a:pt x="2101850" y="139700"/>
                </a:lnTo>
                <a:lnTo>
                  <a:pt x="2127250" y="139700"/>
                </a:lnTo>
                <a:lnTo>
                  <a:pt x="2146300" y="139700"/>
                </a:lnTo>
                <a:lnTo>
                  <a:pt x="2171700" y="139700"/>
                </a:lnTo>
                <a:lnTo>
                  <a:pt x="2197100" y="139700"/>
                </a:lnTo>
                <a:lnTo>
                  <a:pt x="2222500" y="139700"/>
                </a:lnTo>
                <a:lnTo>
                  <a:pt x="2241550" y="133350"/>
                </a:lnTo>
                <a:lnTo>
                  <a:pt x="2266950" y="133350"/>
                </a:lnTo>
                <a:lnTo>
                  <a:pt x="2292350" y="133350"/>
                </a:lnTo>
                <a:lnTo>
                  <a:pt x="2311400" y="133350"/>
                </a:lnTo>
                <a:lnTo>
                  <a:pt x="2336800" y="133350"/>
                </a:lnTo>
                <a:lnTo>
                  <a:pt x="2355850" y="127000"/>
                </a:lnTo>
                <a:lnTo>
                  <a:pt x="2374900" y="127000"/>
                </a:lnTo>
                <a:lnTo>
                  <a:pt x="2400300" y="127000"/>
                </a:lnTo>
                <a:lnTo>
                  <a:pt x="2419350" y="127000"/>
                </a:lnTo>
                <a:lnTo>
                  <a:pt x="2438400" y="127000"/>
                </a:lnTo>
                <a:lnTo>
                  <a:pt x="2463800" y="127000"/>
                </a:lnTo>
                <a:lnTo>
                  <a:pt x="2482850" y="127000"/>
                </a:lnTo>
                <a:lnTo>
                  <a:pt x="2501900" y="127000"/>
                </a:lnTo>
                <a:lnTo>
                  <a:pt x="2520950" y="127000"/>
                </a:lnTo>
                <a:lnTo>
                  <a:pt x="2540000" y="127000"/>
                </a:lnTo>
                <a:lnTo>
                  <a:pt x="2571750" y="127000"/>
                </a:lnTo>
                <a:lnTo>
                  <a:pt x="2590800" y="120650"/>
                </a:lnTo>
                <a:lnTo>
                  <a:pt x="2609850" y="120650"/>
                </a:lnTo>
                <a:lnTo>
                  <a:pt x="2628900" y="120650"/>
                </a:lnTo>
                <a:lnTo>
                  <a:pt x="2660650" y="120650"/>
                </a:lnTo>
                <a:lnTo>
                  <a:pt x="2692400" y="114300"/>
                </a:lnTo>
                <a:lnTo>
                  <a:pt x="2711450" y="114300"/>
                </a:lnTo>
                <a:lnTo>
                  <a:pt x="2743200" y="114300"/>
                </a:lnTo>
                <a:lnTo>
                  <a:pt x="2762250" y="114300"/>
                </a:lnTo>
                <a:lnTo>
                  <a:pt x="2781300" y="114300"/>
                </a:lnTo>
                <a:lnTo>
                  <a:pt x="2800350" y="107950"/>
                </a:lnTo>
                <a:lnTo>
                  <a:pt x="2832100" y="107950"/>
                </a:lnTo>
                <a:lnTo>
                  <a:pt x="2851150" y="107950"/>
                </a:lnTo>
                <a:lnTo>
                  <a:pt x="2882900" y="107950"/>
                </a:lnTo>
                <a:lnTo>
                  <a:pt x="2901950" y="107950"/>
                </a:lnTo>
                <a:lnTo>
                  <a:pt x="2933700" y="107950"/>
                </a:lnTo>
                <a:lnTo>
                  <a:pt x="2952750" y="107950"/>
                </a:lnTo>
                <a:lnTo>
                  <a:pt x="2984500" y="107950"/>
                </a:lnTo>
                <a:lnTo>
                  <a:pt x="3003550" y="107950"/>
                </a:lnTo>
                <a:lnTo>
                  <a:pt x="3035300" y="107950"/>
                </a:lnTo>
                <a:lnTo>
                  <a:pt x="3054350" y="107950"/>
                </a:lnTo>
                <a:lnTo>
                  <a:pt x="3086100" y="107950"/>
                </a:lnTo>
                <a:lnTo>
                  <a:pt x="3117850" y="107950"/>
                </a:lnTo>
                <a:lnTo>
                  <a:pt x="3149600" y="107950"/>
                </a:lnTo>
                <a:lnTo>
                  <a:pt x="3168650" y="107950"/>
                </a:lnTo>
                <a:lnTo>
                  <a:pt x="3200400" y="107950"/>
                </a:lnTo>
                <a:lnTo>
                  <a:pt x="3219450" y="107950"/>
                </a:lnTo>
                <a:lnTo>
                  <a:pt x="3251200" y="107950"/>
                </a:lnTo>
                <a:lnTo>
                  <a:pt x="3282950" y="107950"/>
                </a:lnTo>
                <a:lnTo>
                  <a:pt x="3308350" y="107950"/>
                </a:lnTo>
                <a:lnTo>
                  <a:pt x="3340100" y="107950"/>
                </a:lnTo>
                <a:lnTo>
                  <a:pt x="3371850" y="107950"/>
                </a:lnTo>
                <a:lnTo>
                  <a:pt x="3397250" y="107950"/>
                </a:lnTo>
                <a:lnTo>
                  <a:pt x="3429000" y="107950"/>
                </a:lnTo>
                <a:lnTo>
                  <a:pt x="3460750" y="107950"/>
                </a:lnTo>
                <a:lnTo>
                  <a:pt x="3486150" y="107950"/>
                </a:lnTo>
                <a:lnTo>
                  <a:pt x="3517900" y="107950"/>
                </a:lnTo>
                <a:lnTo>
                  <a:pt x="3536950" y="107950"/>
                </a:lnTo>
                <a:lnTo>
                  <a:pt x="3581400" y="107950"/>
                </a:lnTo>
                <a:lnTo>
                  <a:pt x="3613150" y="107950"/>
                </a:lnTo>
                <a:lnTo>
                  <a:pt x="3632200" y="107950"/>
                </a:lnTo>
                <a:lnTo>
                  <a:pt x="3676650" y="101600"/>
                </a:lnTo>
                <a:lnTo>
                  <a:pt x="3708400" y="101600"/>
                </a:lnTo>
                <a:lnTo>
                  <a:pt x="3727450" y="101600"/>
                </a:lnTo>
                <a:lnTo>
                  <a:pt x="3759200" y="101600"/>
                </a:lnTo>
                <a:lnTo>
                  <a:pt x="3778250" y="101600"/>
                </a:lnTo>
                <a:lnTo>
                  <a:pt x="3810000" y="101600"/>
                </a:lnTo>
                <a:lnTo>
                  <a:pt x="3829050" y="101600"/>
                </a:lnTo>
                <a:lnTo>
                  <a:pt x="3848100" y="101600"/>
                </a:lnTo>
                <a:lnTo>
                  <a:pt x="3867150" y="95250"/>
                </a:lnTo>
                <a:lnTo>
                  <a:pt x="3886200" y="95250"/>
                </a:lnTo>
                <a:lnTo>
                  <a:pt x="3905250" y="95250"/>
                </a:lnTo>
                <a:lnTo>
                  <a:pt x="3937000" y="95250"/>
                </a:lnTo>
                <a:lnTo>
                  <a:pt x="3956050" y="95250"/>
                </a:lnTo>
                <a:lnTo>
                  <a:pt x="3975100" y="95250"/>
                </a:lnTo>
                <a:lnTo>
                  <a:pt x="3994150" y="95250"/>
                </a:lnTo>
                <a:lnTo>
                  <a:pt x="4013200" y="95250"/>
                </a:lnTo>
                <a:lnTo>
                  <a:pt x="4044950" y="95250"/>
                </a:lnTo>
                <a:lnTo>
                  <a:pt x="4064000" y="95250"/>
                </a:lnTo>
                <a:lnTo>
                  <a:pt x="4083050" y="95250"/>
                </a:lnTo>
                <a:lnTo>
                  <a:pt x="4102100" y="95250"/>
                </a:lnTo>
                <a:lnTo>
                  <a:pt x="4121150" y="95250"/>
                </a:lnTo>
                <a:lnTo>
                  <a:pt x="4140200" y="95250"/>
                </a:lnTo>
                <a:lnTo>
                  <a:pt x="4159250" y="95250"/>
                </a:lnTo>
                <a:lnTo>
                  <a:pt x="4178300" y="95250"/>
                </a:lnTo>
                <a:lnTo>
                  <a:pt x="4197350" y="95250"/>
                </a:lnTo>
                <a:lnTo>
                  <a:pt x="4216400" y="95250"/>
                </a:lnTo>
                <a:lnTo>
                  <a:pt x="4235450" y="95250"/>
                </a:lnTo>
                <a:lnTo>
                  <a:pt x="4254500" y="88900"/>
                </a:lnTo>
                <a:lnTo>
                  <a:pt x="4273550" y="88900"/>
                </a:lnTo>
                <a:lnTo>
                  <a:pt x="4292600" y="88900"/>
                </a:lnTo>
                <a:lnTo>
                  <a:pt x="4324350" y="88900"/>
                </a:lnTo>
                <a:lnTo>
                  <a:pt x="4343400" y="88900"/>
                </a:lnTo>
                <a:lnTo>
                  <a:pt x="4362450" y="88900"/>
                </a:lnTo>
                <a:lnTo>
                  <a:pt x="4394200" y="88900"/>
                </a:lnTo>
                <a:lnTo>
                  <a:pt x="4425950" y="88900"/>
                </a:lnTo>
                <a:lnTo>
                  <a:pt x="4445000" y="88900"/>
                </a:lnTo>
                <a:lnTo>
                  <a:pt x="4476750" y="88900"/>
                </a:lnTo>
                <a:lnTo>
                  <a:pt x="4495800" y="88900"/>
                </a:lnTo>
                <a:lnTo>
                  <a:pt x="4527550" y="88900"/>
                </a:lnTo>
                <a:lnTo>
                  <a:pt x="4572000" y="88900"/>
                </a:lnTo>
                <a:lnTo>
                  <a:pt x="4603750" y="88900"/>
                </a:lnTo>
                <a:lnTo>
                  <a:pt x="4622800" y="88900"/>
                </a:lnTo>
                <a:lnTo>
                  <a:pt x="4654550" y="88900"/>
                </a:lnTo>
                <a:lnTo>
                  <a:pt x="4673600" y="88900"/>
                </a:lnTo>
                <a:lnTo>
                  <a:pt x="4705350" y="82550"/>
                </a:lnTo>
                <a:lnTo>
                  <a:pt x="4724400" y="82550"/>
                </a:lnTo>
                <a:lnTo>
                  <a:pt x="4743450" y="82550"/>
                </a:lnTo>
                <a:lnTo>
                  <a:pt x="4762500" y="82550"/>
                </a:lnTo>
                <a:lnTo>
                  <a:pt x="4794250" y="82550"/>
                </a:lnTo>
                <a:lnTo>
                  <a:pt x="4813300" y="76200"/>
                </a:lnTo>
                <a:lnTo>
                  <a:pt x="4845050" y="76200"/>
                </a:lnTo>
                <a:lnTo>
                  <a:pt x="4864100" y="76200"/>
                </a:lnTo>
                <a:lnTo>
                  <a:pt x="4883150" y="69850"/>
                </a:lnTo>
                <a:lnTo>
                  <a:pt x="4902200" y="69850"/>
                </a:lnTo>
                <a:lnTo>
                  <a:pt x="4921250" y="69850"/>
                </a:lnTo>
                <a:lnTo>
                  <a:pt x="4940300" y="69850"/>
                </a:lnTo>
                <a:lnTo>
                  <a:pt x="4959350" y="69850"/>
                </a:lnTo>
                <a:lnTo>
                  <a:pt x="4984750" y="69850"/>
                </a:lnTo>
                <a:lnTo>
                  <a:pt x="5003800" y="63500"/>
                </a:lnTo>
                <a:lnTo>
                  <a:pt x="5022850" y="63500"/>
                </a:lnTo>
                <a:lnTo>
                  <a:pt x="5041900" y="63500"/>
                </a:lnTo>
                <a:lnTo>
                  <a:pt x="5067300" y="63500"/>
                </a:lnTo>
                <a:lnTo>
                  <a:pt x="5086350" y="63500"/>
                </a:lnTo>
                <a:lnTo>
                  <a:pt x="5111750" y="57150"/>
                </a:lnTo>
                <a:lnTo>
                  <a:pt x="5130800" y="57150"/>
                </a:lnTo>
                <a:lnTo>
                  <a:pt x="5156200" y="50800"/>
                </a:lnTo>
                <a:lnTo>
                  <a:pt x="5175250" y="50800"/>
                </a:lnTo>
                <a:lnTo>
                  <a:pt x="5194300" y="50800"/>
                </a:lnTo>
                <a:lnTo>
                  <a:pt x="5219700" y="50800"/>
                </a:lnTo>
                <a:lnTo>
                  <a:pt x="5238750" y="50800"/>
                </a:lnTo>
                <a:lnTo>
                  <a:pt x="5257800" y="44450"/>
                </a:lnTo>
                <a:lnTo>
                  <a:pt x="5283200" y="44450"/>
                </a:lnTo>
                <a:lnTo>
                  <a:pt x="5302250" y="44450"/>
                </a:lnTo>
                <a:lnTo>
                  <a:pt x="5321300" y="38100"/>
                </a:lnTo>
                <a:lnTo>
                  <a:pt x="5346700" y="38100"/>
                </a:lnTo>
                <a:lnTo>
                  <a:pt x="5365750" y="38100"/>
                </a:lnTo>
                <a:lnTo>
                  <a:pt x="5384800" y="31750"/>
                </a:lnTo>
                <a:lnTo>
                  <a:pt x="5410200" y="31750"/>
                </a:lnTo>
                <a:lnTo>
                  <a:pt x="5429250" y="31750"/>
                </a:lnTo>
                <a:lnTo>
                  <a:pt x="5448300" y="31750"/>
                </a:lnTo>
                <a:lnTo>
                  <a:pt x="5473700" y="31750"/>
                </a:lnTo>
                <a:lnTo>
                  <a:pt x="5492750" y="31750"/>
                </a:lnTo>
                <a:lnTo>
                  <a:pt x="5518150" y="25400"/>
                </a:lnTo>
                <a:lnTo>
                  <a:pt x="5537200" y="25400"/>
                </a:lnTo>
                <a:lnTo>
                  <a:pt x="5556250" y="25400"/>
                </a:lnTo>
                <a:lnTo>
                  <a:pt x="5581650" y="19050"/>
                </a:lnTo>
                <a:lnTo>
                  <a:pt x="5600700" y="19050"/>
                </a:lnTo>
                <a:lnTo>
                  <a:pt x="5619750" y="19050"/>
                </a:lnTo>
                <a:lnTo>
                  <a:pt x="5638800" y="19050"/>
                </a:lnTo>
                <a:lnTo>
                  <a:pt x="5657850" y="19050"/>
                </a:lnTo>
                <a:lnTo>
                  <a:pt x="5676900" y="19050"/>
                </a:lnTo>
                <a:lnTo>
                  <a:pt x="5695950" y="12700"/>
                </a:lnTo>
                <a:lnTo>
                  <a:pt x="5715000" y="12700"/>
                </a:lnTo>
                <a:lnTo>
                  <a:pt x="5740400" y="12700"/>
                </a:lnTo>
                <a:lnTo>
                  <a:pt x="5759450" y="6350"/>
                </a:lnTo>
                <a:lnTo>
                  <a:pt x="5778500" y="6350"/>
                </a:lnTo>
                <a:lnTo>
                  <a:pt x="5797550" y="6350"/>
                </a:lnTo>
                <a:lnTo>
                  <a:pt x="5816600" y="6350"/>
                </a:lnTo>
                <a:lnTo>
                  <a:pt x="5835650" y="6350"/>
                </a:lnTo>
                <a:lnTo>
                  <a:pt x="5854700" y="6350"/>
                </a:lnTo>
                <a:lnTo>
                  <a:pt x="5873750" y="0"/>
                </a:lnTo>
                <a:lnTo>
                  <a:pt x="5892800" y="0"/>
                </a:lnTo>
                <a:lnTo>
                  <a:pt x="5911850" y="0"/>
                </a:lnTo>
                <a:lnTo>
                  <a:pt x="5930900" y="0"/>
                </a:lnTo>
                <a:lnTo>
                  <a:pt x="5949950" y="0"/>
                </a:lnTo>
                <a:lnTo>
                  <a:pt x="5969000" y="0"/>
                </a:lnTo>
                <a:lnTo>
                  <a:pt x="5988050" y="0"/>
                </a:lnTo>
                <a:lnTo>
                  <a:pt x="6007100" y="0"/>
                </a:lnTo>
                <a:lnTo>
                  <a:pt x="6026150" y="0"/>
                </a:lnTo>
                <a:lnTo>
                  <a:pt x="6045200" y="0"/>
                </a:lnTo>
                <a:lnTo>
                  <a:pt x="6064250" y="0"/>
                </a:lnTo>
                <a:lnTo>
                  <a:pt x="6083300" y="0"/>
                </a:lnTo>
                <a:lnTo>
                  <a:pt x="6102350" y="0"/>
                </a:lnTo>
                <a:lnTo>
                  <a:pt x="6121400" y="0"/>
                </a:lnTo>
                <a:lnTo>
                  <a:pt x="6140450" y="0"/>
                </a:lnTo>
                <a:lnTo>
                  <a:pt x="6159500" y="0"/>
                </a:lnTo>
                <a:lnTo>
                  <a:pt x="6178550" y="0"/>
                </a:lnTo>
                <a:lnTo>
                  <a:pt x="6197600" y="0"/>
                </a:lnTo>
                <a:lnTo>
                  <a:pt x="6216650" y="0"/>
                </a:lnTo>
                <a:lnTo>
                  <a:pt x="6235700" y="0"/>
                </a:lnTo>
                <a:lnTo>
                  <a:pt x="6254750" y="0"/>
                </a:lnTo>
                <a:lnTo>
                  <a:pt x="6273800" y="0"/>
                </a:lnTo>
                <a:lnTo>
                  <a:pt x="6292850" y="0"/>
                </a:lnTo>
                <a:lnTo>
                  <a:pt x="6311900" y="0"/>
                </a:lnTo>
                <a:lnTo>
                  <a:pt x="6330950" y="0"/>
                </a:lnTo>
                <a:lnTo>
                  <a:pt x="6350000" y="0"/>
                </a:lnTo>
                <a:lnTo>
                  <a:pt x="6369050" y="0"/>
                </a:lnTo>
                <a:lnTo>
                  <a:pt x="6388100" y="0"/>
                </a:lnTo>
                <a:lnTo>
                  <a:pt x="6407150" y="0"/>
                </a:lnTo>
                <a:lnTo>
                  <a:pt x="6426200" y="0"/>
                </a:lnTo>
                <a:lnTo>
                  <a:pt x="6445250" y="0"/>
                </a:lnTo>
                <a:lnTo>
                  <a:pt x="6464300" y="0"/>
                </a:lnTo>
                <a:lnTo>
                  <a:pt x="6483350" y="0"/>
                </a:lnTo>
                <a:lnTo>
                  <a:pt x="6502400" y="0"/>
                </a:lnTo>
                <a:lnTo>
                  <a:pt x="6521450" y="0"/>
                </a:lnTo>
                <a:lnTo>
                  <a:pt x="6540500" y="0"/>
                </a:lnTo>
                <a:lnTo>
                  <a:pt x="6559550" y="0"/>
                </a:lnTo>
                <a:lnTo>
                  <a:pt x="6578600" y="0"/>
                </a:lnTo>
                <a:lnTo>
                  <a:pt x="6610350" y="0"/>
                </a:lnTo>
                <a:lnTo>
                  <a:pt x="6629400" y="0"/>
                </a:lnTo>
                <a:lnTo>
                  <a:pt x="6648450" y="0"/>
                </a:lnTo>
                <a:lnTo>
                  <a:pt x="6680200" y="0"/>
                </a:lnTo>
                <a:lnTo>
                  <a:pt x="6699250" y="0"/>
                </a:lnTo>
                <a:lnTo>
                  <a:pt x="6731000" y="0"/>
                </a:lnTo>
                <a:lnTo>
                  <a:pt x="6750050" y="0"/>
                </a:lnTo>
                <a:lnTo>
                  <a:pt x="6781800" y="0"/>
                </a:lnTo>
                <a:lnTo>
                  <a:pt x="6813550" y="0"/>
                </a:lnTo>
                <a:lnTo>
                  <a:pt x="6858000" y="0"/>
                </a:lnTo>
                <a:lnTo>
                  <a:pt x="6889750" y="0"/>
                </a:lnTo>
                <a:lnTo>
                  <a:pt x="6921500" y="0"/>
                </a:lnTo>
                <a:lnTo>
                  <a:pt x="6953250" y="0"/>
                </a:lnTo>
                <a:lnTo>
                  <a:pt x="6985000" y="0"/>
                </a:lnTo>
                <a:lnTo>
                  <a:pt x="7004050" y="0"/>
                </a:lnTo>
                <a:lnTo>
                  <a:pt x="7035800" y="0"/>
                </a:lnTo>
                <a:lnTo>
                  <a:pt x="7054850" y="0"/>
                </a:lnTo>
                <a:lnTo>
                  <a:pt x="7086600" y="0"/>
                </a:lnTo>
                <a:lnTo>
                  <a:pt x="7105650" y="0"/>
                </a:lnTo>
                <a:lnTo>
                  <a:pt x="7137400" y="0"/>
                </a:lnTo>
                <a:lnTo>
                  <a:pt x="7156450" y="0"/>
                </a:lnTo>
                <a:lnTo>
                  <a:pt x="7188200" y="6350"/>
                </a:lnTo>
                <a:lnTo>
                  <a:pt x="7207250" y="6350"/>
                </a:lnTo>
                <a:lnTo>
                  <a:pt x="7226300" y="6350"/>
                </a:lnTo>
                <a:lnTo>
                  <a:pt x="7245350" y="6350"/>
                </a:lnTo>
                <a:lnTo>
                  <a:pt x="7264400" y="6350"/>
                </a:lnTo>
                <a:lnTo>
                  <a:pt x="7283450" y="6350"/>
                </a:lnTo>
                <a:lnTo>
                  <a:pt x="7296150" y="12700"/>
                </a:lnTo>
                <a:lnTo>
                  <a:pt x="7315200" y="12700"/>
                </a:lnTo>
                <a:lnTo>
                  <a:pt x="7334250" y="12700"/>
                </a:lnTo>
                <a:lnTo>
                  <a:pt x="7353300" y="12700"/>
                </a:lnTo>
                <a:lnTo>
                  <a:pt x="7385050" y="12700"/>
                </a:lnTo>
                <a:lnTo>
                  <a:pt x="7404100" y="19050"/>
                </a:lnTo>
                <a:lnTo>
                  <a:pt x="7435850" y="19050"/>
                </a:lnTo>
                <a:lnTo>
                  <a:pt x="7461250" y="19050"/>
                </a:lnTo>
                <a:lnTo>
                  <a:pt x="7493000" y="25400"/>
                </a:lnTo>
                <a:lnTo>
                  <a:pt x="7518400" y="25400"/>
                </a:lnTo>
                <a:lnTo>
                  <a:pt x="7550150" y="25400"/>
                </a:lnTo>
                <a:lnTo>
                  <a:pt x="755650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1" name="SMARTINK"/>
          <p:cNvSpPr/>
          <p:nvPr/>
        </p:nvSpPr>
        <p:spPr bwMode="auto">
          <a:xfrm>
            <a:off x="5702300" y="5111750"/>
            <a:ext cx="831851" cy="355601"/>
          </a:xfrm>
          <a:custGeom>
            <a:avLst/>
            <a:gdLst/>
            <a:ahLst/>
            <a:cxnLst/>
            <a:rect l="0" t="0" r="0" b="0"/>
            <a:pathLst>
              <a:path w="831851" h="355601">
                <a:moveTo>
                  <a:pt x="0" y="355600"/>
                </a:moveTo>
                <a:lnTo>
                  <a:pt x="25400" y="342900"/>
                </a:lnTo>
                <a:lnTo>
                  <a:pt x="57150" y="323850"/>
                </a:lnTo>
                <a:lnTo>
                  <a:pt x="76200" y="317500"/>
                </a:lnTo>
                <a:lnTo>
                  <a:pt x="95250" y="304800"/>
                </a:lnTo>
                <a:lnTo>
                  <a:pt x="120650" y="292100"/>
                </a:lnTo>
                <a:lnTo>
                  <a:pt x="146050" y="279400"/>
                </a:lnTo>
                <a:lnTo>
                  <a:pt x="171450" y="266700"/>
                </a:lnTo>
                <a:lnTo>
                  <a:pt x="203200" y="254000"/>
                </a:lnTo>
                <a:lnTo>
                  <a:pt x="234950" y="241300"/>
                </a:lnTo>
                <a:lnTo>
                  <a:pt x="273050" y="222250"/>
                </a:lnTo>
                <a:lnTo>
                  <a:pt x="311150" y="209550"/>
                </a:lnTo>
                <a:lnTo>
                  <a:pt x="349250" y="190500"/>
                </a:lnTo>
                <a:lnTo>
                  <a:pt x="387350" y="177800"/>
                </a:lnTo>
                <a:lnTo>
                  <a:pt x="431800" y="158750"/>
                </a:lnTo>
                <a:lnTo>
                  <a:pt x="469900" y="146050"/>
                </a:lnTo>
                <a:lnTo>
                  <a:pt x="514350" y="127000"/>
                </a:lnTo>
                <a:lnTo>
                  <a:pt x="552450" y="114300"/>
                </a:lnTo>
                <a:lnTo>
                  <a:pt x="584200" y="101600"/>
                </a:lnTo>
                <a:lnTo>
                  <a:pt x="622300" y="88900"/>
                </a:lnTo>
                <a:lnTo>
                  <a:pt x="654050" y="82550"/>
                </a:lnTo>
                <a:lnTo>
                  <a:pt x="679450" y="69850"/>
                </a:lnTo>
                <a:lnTo>
                  <a:pt x="711200" y="57150"/>
                </a:lnTo>
                <a:lnTo>
                  <a:pt x="730250" y="50800"/>
                </a:lnTo>
                <a:lnTo>
                  <a:pt x="749300" y="44450"/>
                </a:lnTo>
                <a:lnTo>
                  <a:pt x="781050" y="25400"/>
                </a:lnTo>
                <a:lnTo>
                  <a:pt x="806450" y="12700"/>
                </a:lnTo>
                <a:lnTo>
                  <a:pt x="819150" y="0"/>
                </a:lnTo>
                <a:lnTo>
                  <a:pt x="8318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2" name="SMARTINK"/>
          <p:cNvSpPr/>
          <p:nvPr/>
        </p:nvSpPr>
        <p:spPr bwMode="auto">
          <a:xfrm>
            <a:off x="3702050" y="4591050"/>
            <a:ext cx="914401" cy="425451"/>
          </a:xfrm>
          <a:custGeom>
            <a:avLst/>
            <a:gdLst/>
            <a:ahLst/>
            <a:cxnLst/>
            <a:rect l="0" t="0" r="0" b="0"/>
            <a:pathLst>
              <a:path w="914401" h="425451">
                <a:moveTo>
                  <a:pt x="12700" y="425450"/>
                </a:moveTo>
                <a:lnTo>
                  <a:pt x="0" y="419100"/>
                </a:lnTo>
                <a:lnTo>
                  <a:pt x="12700" y="406400"/>
                </a:lnTo>
                <a:lnTo>
                  <a:pt x="44450" y="387350"/>
                </a:lnTo>
                <a:lnTo>
                  <a:pt x="63500" y="374650"/>
                </a:lnTo>
                <a:lnTo>
                  <a:pt x="82550" y="368300"/>
                </a:lnTo>
                <a:lnTo>
                  <a:pt x="107950" y="355600"/>
                </a:lnTo>
                <a:lnTo>
                  <a:pt x="139700" y="342900"/>
                </a:lnTo>
                <a:lnTo>
                  <a:pt x="171450" y="323850"/>
                </a:lnTo>
                <a:lnTo>
                  <a:pt x="203200" y="311150"/>
                </a:lnTo>
                <a:lnTo>
                  <a:pt x="241300" y="292100"/>
                </a:lnTo>
                <a:lnTo>
                  <a:pt x="279400" y="273050"/>
                </a:lnTo>
                <a:lnTo>
                  <a:pt x="323850" y="254000"/>
                </a:lnTo>
                <a:lnTo>
                  <a:pt x="368300" y="234950"/>
                </a:lnTo>
                <a:lnTo>
                  <a:pt x="412750" y="215900"/>
                </a:lnTo>
                <a:lnTo>
                  <a:pt x="457200" y="190500"/>
                </a:lnTo>
                <a:lnTo>
                  <a:pt x="508000" y="171450"/>
                </a:lnTo>
                <a:lnTo>
                  <a:pt x="552450" y="152400"/>
                </a:lnTo>
                <a:lnTo>
                  <a:pt x="596900" y="133350"/>
                </a:lnTo>
                <a:lnTo>
                  <a:pt x="641350" y="114300"/>
                </a:lnTo>
                <a:lnTo>
                  <a:pt x="679450" y="95250"/>
                </a:lnTo>
                <a:lnTo>
                  <a:pt x="717550" y="76200"/>
                </a:lnTo>
                <a:lnTo>
                  <a:pt x="755650" y="63500"/>
                </a:lnTo>
                <a:lnTo>
                  <a:pt x="793750" y="50800"/>
                </a:lnTo>
                <a:lnTo>
                  <a:pt x="819150" y="38100"/>
                </a:lnTo>
                <a:lnTo>
                  <a:pt x="844550" y="31750"/>
                </a:lnTo>
                <a:lnTo>
                  <a:pt x="863600" y="19050"/>
                </a:lnTo>
                <a:lnTo>
                  <a:pt x="895350" y="6350"/>
                </a:lnTo>
                <a:lnTo>
                  <a:pt x="908050" y="0"/>
                </a:lnTo>
                <a:lnTo>
                  <a:pt x="914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3" name="SMARTINK"/>
          <p:cNvSpPr/>
          <p:nvPr/>
        </p:nvSpPr>
        <p:spPr bwMode="auto">
          <a:xfrm>
            <a:off x="6731000" y="4857750"/>
            <a:ext cx="241301" cy="400051"/>
          </a:xfrm>
          <a:custGeom>
            <a:avLst/>
            <a:gdLst/>
            <a:ahLst/>
            <a:cxnLst/>
            <a:rect l="0" t="0" r="0" b="0"/>
            <a:pathLst>
              <a:path w="241301" h="400051">
                <a:moveTo>
                  <a:pt x="241300" y="0"/>
                </a:moveTo>
                <a:lnTo>
                  <a:pt x="222250" y="25400"/>
                </a:lnTo>
                <a:lnTo>
                  <a:pt x="209550" y="50800"/>
                </a:lnTo>
                <a:lnTo>
                  <a:pt x="203200" y="69850"/>
                </a:lnTo>
                <a:lnTo>
                  <a:pt x="190500" y="82550"/>
                </a:lnTo>
                <a:lnTo>
                  <a:pt x="184150" y="101600"/>
                </a:lnTo>
                <a:lnTo>
                  <a:pt x="171450" y="120650"/>
                </a:lnTo>
                <a:lnTo>
                  <a:pt x="158750" y="146050"/>
                </a:lnTo>
                <a:lnTo>
                  <a:pt x="146050" y="165100"/>
                </a:lnTo>
                <a:lnTo>
                  <a:pt x="133350" y="190500"/>
                </a:lnTo>
                <a:lnTo>
                  <a:pt x="120650" y="209550"/>
                </a:lnTo>
                <a:lnTo>
                  <a:pt x="107950" y="234950"/>
                </a:lnTo>
                <a:lnTo>
                  <a:pt x="95250" y="254000"/>
                </a:lnTo>
                <a:lnTo>
                  <a:pt x="82550" y="273050"/>
                </a:lnTo>
                <a:lnTo>
                  <a:pt x="69850" y="292100"/>
                </a:lnTo>
                <a:lnTo>
                  <a:pt x="57150" y="311150"/>
                </a:lnTo>
                <a:lnTo>
                  <a:pt x="31750" y="342900"/>
                </a:lnTo>
                <a:lnTo>
                  <a:pt x="12700" y="368300"/>
                </a:lnTo>
                <a:lnTo>
                  <a:pt x="0" y="393700"/>
                </a:lnTo>
                <a:lnTo>
                  <a:pt x="12700" y="400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4" name="SMARTINK"/>
          <p:cNvSpPr/>
          <p:nvPr/>
        </p:nvSpPr>
        <p:spPr bwMode="auto">
          <a:xfrm>
            <a:off x="6762750" y="4908550"/>
            <a:ext cx="209551" cy="381001"/>
          </a:xfrm>
          <a:custGeom>
            <a:avLst/>
            <a:gdLst/>
            <a:ahLst/>
            <a:cxnLst/>
            <a:rect l="0" t="0" r="0" b="0"/>
            <a:pathLst>
              <a:path w="209551" h="381001">
                <a:moveTo>
                  <a:pt x="0" y="0"/>
                </a:moveTo>
                <a:lnTo>
                  <a:pt x="12700" y="19050"/>
                </a:lnTo>
                <a:lnTo>
                  <a:pt x="31750" y="44450"/>
                </a:lnTo>
                <a:lnTo>
                  <a:pt x="38100" y="63500"/>
                </a:lnTo>
                <a:lnTo>
                  <a:pt x="50800" y="88900"/>
                </a:lnTo>
                <a:lnTo>
                  <a:pt x="63500" y="107950"/>
                </a:lnTo>
                <a:lnTo>
                  <a:pt x="76200" y="133350"/>
                </a:lnTo>
                <a:lnTo>
                  <a:pt x="88900" y="158750"/>
                </a:lnTo>
                <a:lnTo>
                  <a:pt x="101600" y="177800"/>
                </a:lnTo>
                <a:lnTo>
                  <a:pt x="107950" y="203200"/>
                </a:lnTo>
                <a:lnTo>
                  <a:pt x="120650" y="222250"/>
                </a:lnTo>
                <a:lnTo>
                  <a:pt x="127000" y="241300"/>
                </a:lnTo>
                <a:lnTo>
                  <a:pt x="139700" y="260350"/>
                </a:lnTo>
                <a:lnTo>
                  <a:pt x="152400" y="279400"/>
                </a:lnTo>
                <a:lnTo>
                  <a:pt x="171450" y="311150"/>
                </a:lnTo>
                <a:lnTo>
                  <a:pt x="184150" y="336550"/>
                </a:lnTo>
                <a:lnTo>
                  <a:pt x="196850" y="361950"/>
                </a:lnTo>
                <a:lnTo>
                  <a:pt x="209550" y="381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5" name="SMARTINK"/>
          <p:cNvSpPr/>
          <p:nvPr/>
        </p:nvSpPr>
        <p:spPr bwMode="auto">
          <a:xfrm>
            <a:off x="7016750" y="5041900"/>
            <a:ext cx="1339851" cy="44451"/>
          </a:xfrm>
          <a:custGeom>
            <a:avLst/>
            <a:gdLst/>
            <a:ahLst/>
            <a:cxnLst/>
            <a:rect l="0" t="0" r="0" b="0"/>
            <a:pathLst>
              <a:path w="1339851" h="44451">
                <a:moveTo>
                  <a:pt x="0" y="31750"/>
                </a:moveTo>
                <a:lnTo>
                  <a:pt x="19050" y="31750"/>
                </a:lnTo>
                <a:lnTo>
                  <a:pt x="44450" y="31750"/>
                </a:lnTo>
                <a:lnTo>
                  <a:pt x="76200" y="38100"/>
                </a:lnTo>
                <a:lnTo>
                  <a:pt x="107950" y="38100"/>
                </a:lnTo>
                <a:lnTo>
                  <a:pt x="133350" y="38100"/>
                </a:lnTo>
                <a:lnTo>
                  <a:pt x="165100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34950" y="38100"/>
                </a:lnTo>
                <a:lnTo>
                  <a:pt x="260350" y="38100"/>
                </a:lnTo>
                <a:lnTo>
                  <a:pt x="285750" y="44450"/>
                </a:lnTo>
                <a:lnTo>
                  <a:pt x="317500" y="44450"/>
                </a:lnTo>
                <a:lnTo>
                  <a:pt x="342900" y="44450"/>
                </a:lnTo>
                <a:lnTo>
                  <a:pt x="361950" y="44450"/>
                </a:lnTo>
                <a:lnTo>
                  <a:pt x="387350" y="44450"/>
                </a:lnTo>
                <a:lnTo>
                  <a:pt x="419100" y="44450"/>
                </a:lnTo>
                <a:lnTo>
                  <a:pt x="438150" y="44450"/>
                </a:lnTo>
                <a:lnTo>
                  <a:pt x="463550" y="44450"/>
                </a:lnTo>
                <a:lnTo>
                  <a:pt x="482600" y="44450"/>
                </a:lnTo>
                <a:lnTo>
                  <a:pt x="514350" y="44450"/>
                </a:lnTo>
                <a:lnTo>
                  <a:pt x="539750" y="44450"/>
                </a:lnTo>
                <a:lnTo>
                  <a:pt x="571500" y="44450"/>
                </a:lnTo>
                <a:lnTo>
                  <a:pt x="596900" y="44450"/>
                </a:lnTo>
                <a:lnTo>
                  <a:pt x="622300" y="44450"/>
                </a:lnTo>
                <a:lnTo>
                  <a:pt x="647700" y="44450"/>
                </a:lnTo>
                <a:lnTo>
                  <a:pt x="673100" y="38100"/>
                </a:lnTo>
                <a:lnTo>
                  <a:pt x="704850" y="38100"/>
                </a:lnTo>
                <a:lnTo>
                  <a:pt x="730250" y="31750"/>
                </a:lnTo>
                <a:lnTo>
                  <a:pt x="755650" y="31750"/>
                </a:lnTo>
                <a:lnTo>
                  <a:pt x="787400" y="25400"/>
                </a:lnTo>
                <a:lnTo>
                  <a:pt x="819150" y="25400"/>
                </a:lnTo>
                <a:lnTo>
                  <a:pt x="850900" y="19050"/>
                </a:lnTo>
                <a:lnTo>
                  <a:pt x="876300" y="19050"/>
                </a:lnTo>
                <a:lnTo>
                  <a:pt x="895350" y="19050"/>
                </a:lnTo>
                <a:lnTo>
                  <a:pt x="927100" y="19050"/>
                </a:lnTo>
                <a:lnTo>
                  <a:pt x="952500" y="19050"/>
                </a:lnTo>
                <a:lnTo>
                  <a:pt x="977900" y="12700"/>
                </a:lnTo>
                <a:lnTo>
                  <a:pt x="1003300" y="12700"/>
                </a:lnTo>
                <a:lnTo>
                  <a:pt x="1028700" y="12700"/>
                </a:lnTo>
                <a:lnTo>
                  <a:pt x="1060450" y="12700"/>
                </a:lnTo>
                <a:lnTo>
                  <a:pt x="1085850" y="12700"/>
                </a:lnTo>
                <a:lnTo>
                  <a:pt x="1111250" y="12700"/>
                </a:lnTo>
                <a:lnTo>
                  <a:pt x="1143000" y="6350"/>
                </a:lnTo>
                <a:lnTo>
                  <a:pt x="1168400" y="6350"/>
                </a:lnTo>
                <a:lnTo>
                  <a:pt x="1193800" y="6350"/>
                </a:lnTo>
                <a:lnTo>
                  <a:pt x="1212850" y="0"/>
                </a:lnTo>
                <a:lnTo>
                  <a:pt x="1244600" y="0"/>
                </a:lnTo>
                <a:lnTo>
                  <a:pt x="1270000" y="0"/>
                </a:lnTo>
                <a:lnTo>
                  <a:pt x="1295400" y="0"/>
                </a:lnTo>
                <a:lnTo>
                  <a:pt x="1327150" y="0"/>
                </a:lnTo>
                <a:lnTo>
                  <a:pt x="133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6" name="SMARTINK"/>
          <p:cNvSpPr/>
          <p:nvPr/>
        </p:nvSpPr>
        <p:spPr bwMode="auto">
          <a:xfrm>
            <a:off x="7696200" y="5187950"/>
            <a:ext cx="158751" cy="82551"/>
          </a:xfrm>
          <a:custGeom>
            <a:avLst/>
            <a:gdLst/>
            <a:ahLst/>
            <a:cxnLst/>
            <a:rect l="0" t="0" r="0" b="0"/>
            <a:pathLst>
              <a:path w="158751" h="8255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9050" y="76200"/>
                </a:lnTo>
                <a:lnTo>
                  <a:pt x="38100" y="57150"/>
                </a:lnTo>
                <a:lnTo>
                  <a:pt x="50800" y="63500"/>
                </a:lnTo>
                <a:lnTo>
                  <a:pt x="63500" y="69850"/>
                </a:lnTo>
                <a:lnTo>
                  <a:pt x="76200" y="50800"/>
                </a:lnTo>
                <a:lnTo>
                  <a:pt x="88900" y="44450"/>
                </a:lnTo>
                <a:lnTo>
                  <a:pt x="114300" y="57150"/>
                </a:lnTo>
                <a:lnTo>
                  <a:pt x="133350" y="76200"/>
                </a:lnTo>
                <a:lnTo>
                  <a:pt x="1587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7" name="SMARTINK"/>
          <p:cNvSpPr/>
          <p:nvPr/>
        </p:nvSpPr>
        <p:spPr bwMode="auto">
          <a:xfrm>
            <a:off x="7886700" y="5207000"/>
            <a:ext cx="38101" cy="88901"/>
          </a:xfrm>
          <a:custGeom>
            <a:avLst/>
            <a:gdLst/>
            <a:ahLst/>
            <a:cxnLst/>
            <a:rect l="0" t="0" r="0" b="0"/>
            <a:pathLst>
              <a:path w="38101" h="88901">
                <a:moveTo>
                  <a:pt x="31750" y="12700"/>
                </a:moveTo>
                <a:lnTo>
                  <a:pt x="19050" y="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8900"/>
                </a:lnTo>
                <a:lnTo>
                  <a:pt x="31750" y="82550"/>
                </a:lnTo>
                <a:lnTo>
                  <a:pt x="38100" y="63500"/>
                </a:lnTo>
                <a:lnTo>
                  <a:pt x="25400" y="31750"/>
                </a:lnTo>
                <a:lnTo>
                  <a:pt x="1270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8" name="SMARTINK"/>
          <p:cNvSpPr/>
          <p:nvPr/>
        </p:nvSpPr>
        <p:spPr bwMode="auto">
          <a:xfrm>
            <a:off x="7969250" y="5124450"/>
            <a:ext cx="69851" cy="177801"/>
          </a:xfrm>
          <a:custGeom>
            <a:avLst/>
            <a:gdLst/>
            <a:ahLst/>
            <a:cxnLst/>
            <a:rect l="0" t="0" r="0" b="0"/>
            <a:pathLst>
              <a:path w="69851" h="17780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6350" y="107950"/>
                </a:lnTo>
                <a:lnTo>
                  <a:pt x="12700" y="139700"/>
                </a:lnTo>
                <a:lnTo>
                  <a:pt x="19050" y="158750"/>
                </a:lnTo>
                <a:lnTo>
                  <a:pt x="31750" y="171450"/>
                </a:lnTo>
                <a:lnTo>
                  <a:pt x="698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49" name="SMARTINK"/>
          <p:cNvSpPr/>
          <p:nvPr/>
        </p:nvSpPr>
        <p:spPr bwMode="auto">
          <a:xfrm>
            <a:off x="8147050" y="510540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38100" y="44450"/>
                </a:moveTo>
                <a:lnTo>
                  <a:pt x="31750" y="63500"/>
                </a:lnTo>
                <a:lnTo>
                  <a:pt x="31750" y="95250"/>
                </a:lnTo>
                <a:lnTo>
                  <a:pt x="25400" y="127000"/>
                </a:lnTo>
                <a:lnTo>
                  <a:pt x="19050" y="152400"/>
                </a:lnTo>
                <a:lnTo>
                  <a:pt x="12700" y="127000"/>
                </a:lnTo>
                <a:lnTo>
                  <a:pt x="12700" y="107950"/>
                </a:lnTo>
                <a:lnTo>
                  <a:pt x="12700" y="82550"/>
                </a:lnTo>
                <a:lnTo>
                  <a:pt x="6350" y="57150"/>
                </a:lnTo>
                <a:lnTo>
                  <a:pt x="0" y="25400"/>
                </a:lnTo>
                <a:lnTo>
                  <a:pt x="25400" y="57150"/>
                </a:lnTo>
                <a:lnTo>
                  <a:pt x="38100" y="82550"/>
                </a:lnTo>
                <a:lnTo>
                  <a:pt x="57150" y="11430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01600" y="107950"/>
                </a:lnTo>
                <a:lnTo>
                  <a:pt x="101600" y="82550"/>
                </a:lnTo>
                <a:lnTo>
                  <a:pt x="101600" y="57150"/>
                </a:lnTo>
                <a:lnTo>
                  <a:pt x="101600" y="31750"/>
                </a:lnTo>
                <a:lnTo>
                  <a:pt x="101600" y="635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0" name="SMARTINK"/>
          <p:cNvSpPr/>
          <p:nvPr/>
        </p:nvSpPr>
        <p:spPr bwMode="auto">
          <a:xfrm>
            <a:off x="8299450" y="5226050"/>
            <a:ext cx="120651" cy="127001"/>
          </a:xfrm>
          <a:custGeom>
            <a:avLst/>
            <a:gdLst/>
            <a:ahLst/>
            <a:cxnLst/>
            <a:rect l="0" t="0" r="0" b="0"/>
            <a:pathLst>
              <a:path w="120651" h="12700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50800" y="38100"/>
                </a:lnTo>
                <a:lnTo>
                  <a:pt x="31750" y="69850"/>
                </a:lnTo>
                <a:lnTo>
                  <a:pt x="12700" y="95250"/>
                </a:lnTo>
                <a:lnTo>
                  <a:pt x="6350" y="107950"/>
                </a:lnTo>
                <a:lnTo>
                  <a:pt x="12700" y="127000"/>
                </a:lnTo>
                <a:lnTo>
                  <a:pt x="50800" y="127000"/>
                </a:lnTo>
                <a:lnTo>
                  <a:pt x="76200" y="127000"/>
                </a:lnTo>
                <a:lnTo>
                  <a:pt x="107950" y="127000"/>
                </a:lnTo>
                <a:lnTo>
                  <a:pt x="1206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1" name="SMARTINK"/>
          <p:cNvSpPr/>
          <p:nvPr/>
        </p:nvSpPr>
        <p:spPr bwMode="auto">
          <a:xfrm>
            <a:off x="7759700" y="478790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57150" y="6350"/>
                </a:moveTo>
                <a:lnTo>
                  <a:pt x="44450" y="0"/>
                </a:lnTo>
                <a:lnTo>
                  <a:pt x="19050" y="6350"/>
                </a:lnTo>
                <a:lnTo>
                  <a:pt x="0" y="25400"/>
                </a:lnTo>
                <a:lnTo>
                  <a:pt x="0" y="5715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95250"/>
                </a:lnTo>
                <a:lnTo>
                  <a:pt x="57150" y="82550"/>
                </a:lnTo>
                <a:lnTo>
                  <a:pt x="76200" y="44450"/>
                </a:lnTo>
                <a:lnTo>
                  <a:pt x="88900" y="50800"/>
                </a:lnTo>
                <a:lnTo>
                  <a:pt x="101600" y="76200"/>
                </a:lnTo>
                <a:lnTo>
                  <a:pt x="107950" y="101600"/>
                </a:lnTo>
                <a:lnTo>
                  <a:pt x="107950" y="120650"/>
                </a:lnTo>
                <a:lnTo>
                  <a:pt x="107950" y="152400"/>
                </a:lnTo>
                <a:lnTo>
                  <a:pt x="101600" y="165100"/>
                </a:lnTo>
                <a:lnTo>
                  <a:pt x="88900" y="177800"/>
                </a:lnTo>
                <a:lnTo>
                  <a:pt x="76200" y="184150"/>
                </a:lnTo>
                <a:lnTo>
                  <a:pt x="57150" y="184150"/>
                </a:lnTo>
                <a:lnTo>
                  <a:pt x="44450" y="177800"/>
                </a:lnTo>
                <a:lnTo>
                  <a:pt x="25400" y="158750"/>
                </a:lnTo>
                <a:lnTo>
                  <a:pt x="19050" y="139700"/>
                </a:lnTo>
                <a:lnTo>
                  <a:pt x="25400" y="120650"/>
                </a:lnTo>
                <a:lnTo>
                  <a:pt x="57150" y="107950"/>
                </a:lnTo>
                <a:lnTo>
                  <a:pt x="698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2" name="SMARTINK"/>
          <p:cNvSpPr/>
          <p:nvPr/>
        </p:nvSpPr>
        <p:spPr bwMode="auto">
          <a:xfrm>
            <a:off x="8001000" y="4705350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19050" y="44450"/>
                </a:moveTo>
                <a:lnTo>
                  <a:pt x="12700" y="31750"/>
                </a:lnTo>
                <a:lnTo>
                  <a:pt x="12700" y="6350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6350" y="146050"/>
                </a:lnTo>
                <a:lnTo>
                  <a:pt x="0" y="114300"/>
                </a:lnTo>
                <a:lnTo>
                  <a:pt x="0" y="82550"/>
                </a:lnTo>
                <a:lnTo>
                  <a:pt x="0" y="57150"/>
                </a:lnTo>
                <a:lnTo>
                  <a:pt x="12700" y="76200"/>
                </a:lnTo>
                <a:lnTo>
                  <a:pt x="25400" y="95250"/>
                </a:lnTo>
                <a:lnTo>
                  <a:pt x="38100" y="120650"/>
                </a:lnTo>
                <a:lnTo>
                  <a:pt x="63500" y="152400"/>
                </a:lnTo>
                <a:lnTo>
                  <a:pt x="82550" y="171450"/>
                </a:lnTo>
                <a:lnTo>
                  <a:pt x="95250" y="165100"/>
                </a:lnTo>
                <a:lnTo>
                  <a:pt x="95250" y="139700"/>
                </a:lnTo>
                <a:lnTo>
                  <a:pt x="95250" y="120650"/>
                </a:lnTo>
                <a:lnTo>
                  <a:pt x="95250" y="95250"/>
                </a:lnTo>
                <a:lnTo>
                  <a:pt x="95250" y="63500"/>
                </a:lnTo>
                <a:lnTo>
                  <a:pt x="95250" y="38100"/>
                </a:lnTo>
                <a:lnTo>
                  <a:pt x="95250" y="1270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3" name="SMARTINK"/>
          <p:cNvSpPr/>
          <p:nvPr/>
        </p:nvSpPr>
        <p:spPr bwMode="auto">
          <a:xfrm>
            <a:off x="8159750" y="4838700"/>
            <a:ext cx="165101" cy="133351"/>
          </a:xfrm>
          <a:custGeom>
            <a:avLst/>
            <a:gdLst/>
            <a:ahLst/>
            <a:cxnLst/>
            <a:rect l="0" t="0" r="0" b="0"/>
            <a:pathLst>
              <a:path w="165101" h="1333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57150" y="12700"/>
                </a:lnTo>
                <a:lnTo>
                  <a:pt x="63500" y="31750"/>
                </a:lnTo>
                <a:lnTo>
                  <a:pt x="50800" y="57150"/>
                </a:lnTo>
                <a:lnTo>
                  <a:pt x="31750" y="82550"/>
                </a:lnTo>
                <a:lnTo>
                  <a:pt x="19050" y="9525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3500" y="120650"/>
                </a:lnTo>
                <a:lnTo>
                  <a:pt x="88900" y="120650"/>
                </a:lnTo>
                <a:lnTo>
                  <a:pt x="107950" y="120650"/>
                </a:lnTo>
                <a:lnTo>
                  <a:pt x="127000" y="120650"/>
                </a:lnTo>
                <a:lnTo>
                  <a:pt x="158750" y="127000"/>
                </a:lnTo>
                <a:lnTo>
                  <a:pt x="1651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4" name="SMARTINK"/>
          <p:cNvSpPr/>
          <p:nvPr/>
        </p:nvSpPr>
        <p:spPr bwMode="auto">
          <a:xfrm>
            <a:off x="7416800" y="5162550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5" name="SMARTINK"/>
          <p:cNvSpPr/>
          <p:nvPr/>
        </p:nvSpPr>
        <p:spPr bwMode="auto">
          <a:xfrm>
            <a:off x="7277100" y="478790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57150" y="0"/>
                </a:lnTo>
                <a:lnTo>
                  <a:pt x="76200" y="0"/>
                </a:lnTo>
                <a:lnTo>
                  <a:pt x="88900" y="12700"/>
                </a:lnTo>
                <a:lnTo>
                  <a:pt x="95250" y="25400"/>
                </a:lnTo>
                <a:lnTo>
                  <a:pt x="95250" y="57150"/>
                </a:lnTo>
                <a:lnTo>
                  <a:pt x="76200" y="88900"/>
                </a:lnTo>
                <a:lnTo>
                  <a:pt x="57150" y="120650"/>
                </a:lnTo>
                <a:lnTo>
                  <a:pt x="38100" y="146050"/>
                </a:lnTo>
                <a:lnTo>
                  <a:pt x="19050" y="165100"/>
                </a:lnTo>
                <a:lnTo>
                  <a:pt x="25400" y="177800"/>
                </a:lnTo>
                <a:lnTo>
                  <a:pt x="38100" y="184150"/>
                </a:lnTo>
                <a:lnTo>
                  <a:pt x="69850" y="177800"/>
                </a:lnTo>
                <a:lnTo>
                  <a:pt x="95250" y="165100"/>
                </a:lnTo>
                <a:lnTo>
                  <a:pt x="1143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6" name="SMARTINK"/>
          <p:cNvSpPr/>
          <p:nvPr/>
        </p:nvSpPr>
        <p:spPr bwMode="auto">
          <a:xfrm>
            <a:off x="7467600" y="4768850"/>
            <a:ext cx="101601" cy="184151"/>
          </a:xfrm>
          <a:custGeom>
            <a:avLst/>
            <a:gdLst/>
            <a:ahLst/>
            <a:cxnLst/>
            <a:rect l="0" t="0" r="0" b="0"/>
            <a:pathLst>
              <a:path w="101601" h="184151">
                <a:moveTo>
                  <a:pt x="69850" y="31750"/>
                </a:moveTo>
                <a:lnTo>
                  <a:pt x="63500" y="12700"/>
                </a:lnTo>
                <a:lnTo>
                  <a:pt x="5715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6350" y="38100"/>
                </a:lnTo>
                <a:lnTo>
                  <a:pt x="12700" y="57150"/>
                </a:lnTo>
                <a:lnTo>
                  <a:pt x="19050" y="69850"/>
                </a:lnTo>
                <a:lnTo>
                  <a:pt x="44450" y="95250"/>
                </a:lnTo>
                <a:lnTo>
                  <a:pt x="69850" y="120650"/>
                </a:lnTo>
                <a:lnTo>
                  <a:pt x="82550" y="133350"/>
                </a:lnTo>
                <a:lnTo>
                  <a:pt x="88900" y="158750"/>
                </a:lnTo>
                <a:lnTo>
                  <a:pt x="69850" y="177800"/>
                </a:lnTo>
                <a:lnTo>
                  <a:pt x="50800" y="184150"/>
                </a:lnTo>
                <a:lnTo>
                  <a:pt x="25400" y="184150"/>
                </a:lnTo>
                <a:lnTo>
                  <a:pt x="0" y="177800"/>
                </a:lnTo>
                <a:lnTo>
                  <a:pt x="6350" y="146050"/>
                </a:lnTo>
                <a:lnTo>
                  <a:pt x="25400" y="120650"/>
                </a:lnTo>
                <a:lnTo>
                  <a:pt x="57150" y="95250"/>
                </a:lnTo>
                <a:lnTo>
                  <a:pt x="82550" y="69850"/>
                </a:lnTo>
                <a:lnTo>
                  <a:pt x="101600" y="50800"/>
                </a:lnTo>
                <a:lnTo>
                  <a:pt x="101600" y="31750"/>
                </a:lnTo>
                <a:lnTo>
                  <a:pt x="889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7" name="SMARTINK"/>
          <p:cNvSpPr/>
          <p:nvPr/>
        </p:nvSpPr>
        <p:spPr bwMode="auto">
          <a:xfrm>
            <a:off x="7696200" y="5092700"/>
            <a:ext cx="844551" cy="355601"/>
          </a:xfrm>
          <a:custGeom>
            <a:avLst/>
            <a:gdLst/>
            <a:ahLst/>
            <a:cxnLst/>
            <a:rect l="0" t="0" r="0" b="0"/>
            <a:pathLst>
              <a:path w="844551" h="355601">
                <a:moveTo>
                  <a:pt x="6350" y="355600"/>
                </a:moveTo>
                <a:lnTo>
                  <a:pt x="0" y="342900"/>
                </a:lnTo>
                <a:lnTo>
                  <a:pt x="19050" y="323850"/>
                </a:lnTo>
                <a:lnTo>
                  <a:pt x="31750" y="317500"/>
                </a:lnTo>
                <a:lnTo>
                  <a:pt x="50800" y="304800"/>
                </a:lnTo>
                <a:lnTo>
                  <a:pt x="69850" y="292100"/>
                </a:lnTo>
                <a:lnTo>
                  <a:pt x="95250" y="279400"/>
                </a:lnTo>
                <a:lnTo>
                  <a:pt x="120650" y="260350"/>
                </a:lnTo>
                <a:lnTo>
                  <a:pt x="152400" y="247650"/>
                </a:lnTo>
                <a:lnTo>
                  <a:pt x="184150" y="234950"/>
                </a:lnTo>
                <a:lnTo>
                  <a:pt x="222250" y="215900"/>
                </a:lnTo>
                <a:lnTo>
                  <a:pt x="260350" y="196850"/>
                </a:lnTo>
                <a:lnTo>
                  <a:pt x="298450" y="177800"/>
                </a:lnTo>
                <a:lnTo>
                  <a:pt x="336550" y="158750"/>
                </a:lnTo>
                <a:lnTo>
                  <a:pt x="381000" y="146050"/>
                </a:lnTo>
                <a:lnTo>
                  <a:pt x="425450" y="127000"/>
                </a:lnTo>
                <a:lnTo>
                  <a:pt x="469900" y="107950"/>
                </a:lnTo>
                <a:lnTo>
                  <a:pt x="514350" y="95250"/>
                </a:lnTo>
                <a:lnTo>
                  <a:pt x="558800" y="82550"/>
                </a:lnTo>
                <a:lnTo>
                  <a:pt x="603250" y="69850"/>
                </a:lnTo>
                <a:lnTo>
                  <a:pt x="641350" y="57150"/>
                </a:lnTo>
                <a:lnTo>
                  <a:pt x="679450" y="50800"/>
                </a:lnTo>
                <a:lnTo>
                  <a:pt x="717550" y="38100"/>
                </a:lnTo>
                <a:lnTo>
                  <a:pt x="742950" y="31750"/>
                </a:lnTo>
                <a:lnTo>
                  <a:pt x="774700" y="19050"/>
                </a:lnTo>
                <a:lnTo>
                  <a:pt x="793750" y="12700"/>
                </a:lnTo>
                <a:lnTo>
                  <a:pt x="812800" y="6350"/>
                </a:lnTo>
                <a:lnTo>
                  <a:pt x="838200" y="0"/>
                </a:lnTo>
                <a:lnTo>
                  <a:pt x="844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8" name="SMARTINK"/>
          <p:cNvSpPr/>
          <p:nvPr/>
        </p:nvSpPr>
        <p:spPr bwMode="auto">
          <a:xfrm>
            <a:off x="5727700" y="4718050"/>
            <a:ext cx="889001" cy="323851"/>
          </a:xfrm>
          <a:custGeom>
            <a:avLst/>
            <a:gdLst/>
            <a:ahLst/>
            <a:cxnLst/>
            <a:rect l="0" t="0" r="0" b="0"/>
            <a:pathLst>
              <a:path w="889001" h="323851">
                <a:moveTo>
                  <a:pt x="31750" y="317500"/>
                </a:moveTo>
                <a:lnTo>
                  <a:pt x="0" y="323850"/>
                </a:lnTo>
                <a:lnTo>
                  <a:pt x="19050" y="311150"/>
                </a:lnTo>
                <a:lnTo>
                  <a:pt x="38100" y="298450"/>
                </a:lnTo>
                <a:lnTo>
                  <a:pt x="63500" y="285750"/>
                </a:lnTo>
                <a:lnTo>
                  <a:pt x="88900" y="273050"/>
                </a:lnTo>
                <a:lnTo>
                  <a:pt x="120650" y="260350"/>
                </a:lnTo>
                <a:lnTo>
                  <a:pt x="158750" y="241300"/>
                </a:lnTo>
                <a:lnTo>
                  <a:pt x="196850" y="228600"/>
                </a:lnTo>
                <a:lnTo>
                  <a:pt x="241300" y="209550"/>
                </a:lnTo>
                <a:lnTo>
                  <a:pt x="292100" y="190500"/>
                </a:lnTo>
                <a:lnTo>
                  <a:pt x="342900" y="171450"/>
                </a:lnTo>
                <a:lnTo>
                  <a:pt x="400050" y="152400"/>
                </a:lnTo>
                <a:lnTo>
                  <a:pt x="457200" y="139700"/>
                </a:lnTo>
                <a:lnTo>
                  <a:pt x="514350" y="120650"/>
                </a:lnTo>
                <a:lnTo>
                  <a:pt x="565150" y="101600"/>
                </a:lnTo>
                <a:lnTo>
                  <a:pt x="622300" y="88900"/>
                </a:lnTo>
                <a:lnTo>
                  <a:pt x="673100" y="69850"/>
                </a:lnTo>
                <a:lnTo>
                  <a:pt x="723900" y="57150"/>
                </a:lnTo>
                <a:lnTo>
                  <a:pt x="768350" y="38100"/>
                </a:lnTo>
                <a:lnTo>
                  <a:pt x="806450" y="25400"/>
                </a:lnTo>
                <a:lnTo>
                  <a:pt x="844550" y="19050"/>
                </a:lnTo>
                <a:lnTo>
                  <a:pt x="869950" y="6350"/>
                </a:lnTo>
                <a:lnTo>
                  <a:pt x="889000" y="0"/>
                </a:lnTo>
                <a:lnTo>
                  <a:pt x="8890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59" name="SMARTINK"/>
          <p:cNvSpPr/>
          <p:nvPr/>
        </p:nvSpPr>
        <p:spPr bwMode="auto">
          <a:xfrm>
            <a:off x="5048250" y="5740400"/>
            <a:ext cx="203201" cy="12701"/>
          </a:xfrm>
          <a:custGeom>
            <a:avLst/>
            <a:gdLst/>
            <a:ahLst/>
            <a:cxnLst/>
            <a:rect l="0" t="0" r="0" b="0"/>
            <a:pathLst>
              <a:path w="203201" h="12701">
                <a:moveTo>
                  <a:pt x="0" y="0"/>
                </a:moveTo>
                <a:lnTo>
                  <a:pt x="19050" y="6350"/>
                </a:lnTo>
                <a:lnTo>
                  <a:pt x="44450" y="12700"/>
                </a:lnTo>
                <a:lnTo>
                  <a:pt x="63500" y="1270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3350" y="6350"/>
                </a:lnTo>
                <a:lnTo>
                  <a:pt x="158750" y="6350"/>
                </a:lnTo>
                <a:lnTo>
                  <a:pt x="184150" y="6350"/>
                </a:lnTo>
                <a:lnTo>
                  <a:pt x="203200" y="0"/>
                </a:lnTo>
                <a:lnTo>
                  <a:pt x="190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0" name="SMARTINK"/>
          <p:cNvSpPr/>
          <p:nvPr/>
        </p:nvSpPr>
        <p:spPr bwMode="auto">
          <a:xfrm>
            <a:off x="5073650" y="585470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0"/>
                </a:moveTo>
                <a:lnTo>
                  <a:pt x="3175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8750" y="635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1" name="SMARTINK"/>
          <p:cNvSpPr/>
          <p:nvPr/>
        </p:nvSpPr>
        <p:spPr bwMode="auto">
          <a:xfrm>
            <a:off x="6705600" y="561975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88900" y="76200"/>
                </a:moveTo>
                <a:lnTo>
                  <a:pt x="95250" y="57150"/>
                </a:lnTo>
                <a:lnTo>
                  <a:pt x="120650" y="31750"/>
                </a:lnTo>
                <a:lnTo>
                  <a:pt x="127000" y="19050"/>
                </a:lnTo>
                <a:lnTo>
                  <a:pt x="120650" y="6350"/>
                </a:lnTo>
                <a:lnTo>
                  <a:pt x="107950" y="0"/>
                </a:lnTo>
                <a:lnTo>
                  <a:pt x="82550" y="0"/>
                </a:lnTo>
                <a:lnTo>
                  <a:pt x="57150" y="6350"/>
                </a:lnTo>
                <a:lnTo>
                  <a:pt x="25400" y="25400"/>
                </a:lnTo>
                <a:lnTo>
                  <a:pt x="6350" y="4445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82550"/>
                </a:lnTo>
                <a:lnTo>
                  <a:pt x="50800" y="82550"/>
                </a:lnTo>
                <a:lnTo>
                  <a:pt x="69850" y="76200"/>
                </a:lnTo>
                <a:lnTo>
                  <a:pt x="82550" y="63500"/>
                </a:lnTo>
                <a:lnTo>
                  <a:pt x="101600" y="31750"/>
                </a:lnTo>
                <a:lnTo>
                  <a:pt x="114300" y="57150"/>
                </a:lnTo>
                <a:lnTo>
                  <a:pt x="127000" y="82550"/>
                </a:lnTo>
                <a:lnTo>
                  <a:pt x="133350" y="107950"/>
                </a:lnTo>
                <a:lnTo>
                  <a:pt x="133350" y="139700"/>
                </a:lnTo>
                <a:lnTo>
                  <a:pt x="127000" y="165100"/>
                </a:lnTo>
                <a:lnTo>
                  <a:pt x="120650" y="190500"/>
                </a:lnTo>
                <a:lnTo>
                  <a:pt x="114300" y="215900"/>
                </a:lnTo>
                <a:lnTo>
                  <a:pt x="101600" y="228600"/>
                </a:lnTo>
                <a:lnTo>
                  <a:pt x="69850" y="222250"/>
                </a:lnTo>
                <a:lnTo>
                  <a:pt x="57150" y="196850"/>
                </a:lnTo>
                <a:lnTo>
                  <a:pt x="57150" y="171450"/>
                </a:lnTo>
                <a:lnTo>
                  <a:pt x="63500" y="152400"/>
                </a:lnTo>
                <a:lnTo>
                  <a:pt x="82550" y="127000"/>
                </a:lnTo>
                <a:lnTo>
                  <a:pt x="114300" y="107950"/>
                </a:lnTo>
                <a:lnTo>
                  <a:pt x="1270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2" name="SMARTINK"/>
          <p:cNvSpPr/>
          <p:nvPr/>
        </p:nvSpPr>
        <p:spPr bwMode="auto">
          <a:xfrm>
            <a:off x="7143750" y="5543550"/>
            <a:ext cx="184151" cy="177801"/>
          </a:xfrm>
          <a:custGeom>
            <a:avLst/>
            <a:gdLst/>
            <a:ahLst/>
            <a:cxnLst/>
            <a:rect l="0" t="0" r="0" b="0"/>
            <a:pathLst>
              <a:path w="184151" h="177801">
                <a:moveTo>
                  <a:pt x="12700" y="6350"/>
                </a:moveTo>
                <a:lnTo>
                  <a:pt x="12700" y="3175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9050" y="133350"/>
                </a:lnTo>
                <a:lnTo>
                  <a:pt x="19050" y="158750"/>
                </a:lnTo>
                <a:lnTo>
                  <a:pt x="19050" y="177800"/>
                </a:lnTo>
                <a:lnTo>
                  <a:pt x="19050" y="133350"/>
                </a:lnTo>
                <a:lnTo>
                  <a:pt x="12700" y="101600"/>
                </a:lnTo>
                <a:lnTo>
                  <a:pt x="6350" y="76200"/>
                </a:lnTo>
                <a:lnTo>
                  <a:pt x="0" y="44450"/>
                </a:lnTo>
                <a:lnTo>
                  <a:pt x="6350" y="31750"/>
                </a:lnTo>
                <a:lnTo>
                  <a:pt x="25400" y="38100"/>
                </a:lnTo>
                <a:lnTo>
                  <a:pt x="50800" y="69850"/>
                </a:lnTo>
                <a:lnTo>
                  <a:pt x="69850" y="95250"/>
                </a:lnTo>
                <a:lnTo>
                  <a:pt x="88900" y="114300"/>
                </a:lnTo>
                <a:lnTo>
                  <a:pt x="120650" y="146050"/>
                </a:lnTo>
                <a:lnTo>
                  <a:pt x="146050" y="165100"/>
                </a:lnTo>
                <a:lnTo>
                  <a:pt x="158750" y="171450"/>
                </a:lnTo>
                <a:lnTo>
                  <a:pt x="171450" y="165100"/>
                </a:lnTo>
                <a:lnTo>
                  <a:pt x="171450" y="139700"/>
                </a:lnTo>
                <a:lnTo>
                  <a:pt x="171450" y="120650"/>
                </a:lnTo>
                <a:lnTo>
                  <a:pt x="171450" y="95250"/>
                </a:lnTo>
                <a:lnTo>
                  <a:pt x="171450" y="69850"/>
                </a:lnTo>
                <a:lnTo>
                  <a:pt x="171450" y="44450"/>
                </a:lnTo>
                <a:lnTo>
                  <a:pt x="171450" y="19050"/>
                </a:lnTo>
                <a:lnTo>
                  <a:pt x="177800" y="63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3" name="SMARTINK"/>
          <p:cNvSpPr/>
          <p:nvPr/>
        </p:nvSpPr>
        <p:spPr bwMode="auto">
          <a:xfrm>
            <a:off x="7397750" y="5689600"/>
            <a:ext cx="139701" cy="133351"/>
          </a:xfrm>
          <a:custGeom>
            <a:avLst/>
            <a:gdLst/>
            <a:ahLst/>
            <a:cxnLst/>
            <a:rect l="0" t="0" r="0" b="0"/>
            <a:pathLst>
              <a:path w="139701" h="133351">
                <a:moveTo>
                  <a:pt x="0" y="6350"/>
                </a:moveTo>
                <a:lnTo>
                  <a:pt x="12700" y="0"/>
                </a:lnTo>
                <a:lnTo>
                  <a:pt x="31750" y="6350"/>
                </a:lnTo>
                <a:lnTo>
                  <a:pt x="44450" y="19050"/>
                </a:lnTo>
                <a:lnTo>
                  <a:pt x="50800" y="31750"/>
                </a:lnTo>
                <a:lnTo>
                  <a:pt x="50800" y="57150"/>
                </a:lnTo>
                <a:lnTo>
                  <a:pt x="38100" y="82550"/>
                </a:lnTo>
                <a:lnTo>
                  <a:pt x="12700" y="114300"/>
                </a:lnTo>
                <a:lnTo>
                  <a:pt x="19050" y="133350"/>
                </a:lnTo>
                <a:lnTo>
                  <a:pt x="44450" y="133350"/>
                </a:lnTo>
                <a:lnTo>
                  <a:pt x="69850" y="133350"/>
                </a:lnTo>
                <a:lnTo>
                  <a:pt x="101600" y="133350"/>
                </a:lnTo>
                <a:lnTo>
                  <a:pt x="133350" y="133350"/>
                </a:lnTo>
                <a:lnTo>
                  <a:pt x="139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4" name="SMARTINK"/>
          <p:cNvSpPr/>
          <p:nvPr/>
        </p:nvSpPr>
        <p:spPr bwMode="auto">
          <a:xfrm>
            <a:off x="5486400" y="5588000"/>
            <a:ext cx="25401" cy="222251"/>
          </a:xfrm>
          <a:custGeom>
            <a:avLst/>
            <a:gdLst/>
            <a:ahLst/>
            <a:cxnLst/>
            <a:rect l="0" t="0" r="0" b="0"/>
            <a:pathLst>
              <a:path w="25401" h="2222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9050" y="177800"/>
                </a:lnTo>
                <a:lnTo>
                  <a:pt x="19050" y="203200"/>
                </a:lnTo>
                <a:lnTo>
                  <a:pt x="254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5" name="SMARTINK"/>
          <p:cNvSpPr/>
          <p:nvPr/>
        </p:nvSpPr>
        <p:spPr bwMode="auto">
          <a:xfrm>
            <a:off x="5594350" y="57531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6" name="SMARTINK"/>
          <p:cNvSpPr/>
          <p:nvPr/>
        </p:nvSpPr>
        <p:spPr bwMode="auto">
          <a:xfrm>
            <a:off x="5664200" y="5607050"/>
            <a:ext cx="76201" cy="165101"/>
          </a:xfrm>
          <a:custGeom>
            <a:avLst/>
            <a:gdLst/>
            <a:ahLst/>
            <a:cxnLst/>
            <a:rect l="0" t="0" r="0" b="0"/>
            <a:pathLst>
              <a:path w="76201" h="165101">
                <a:moveTo>
                  <a:pt x="57150" y="12700"/>
                </a:moveTo>
                <a:lnTo>
                  <a:pt x="5080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12700" y="63500"/>
                </a:lnTo>
                <a:lnTo>
                  <a:pt x="31750" y="88900"/>
                </a:lnTo>
                <a:lnTo>
                  <a:pt x="57150" y="114300"/>
                </a:lnTo>
                <a:lnTo>
                  <a:pt x="69850" y="139700"/>
                </a:lnTo>
                <a:lnTo>
                  <a:pt x="76200" y="152400"/>
                </a:lnTo>
                <a:lnTo>
                  <a:pt x="63500" y="165100"/>
                </a:lnTo>
                <a:lnTo>
                  <a:pt x="38100" y="158750"/>
                </a:lnTo>
                <a:lnTo>
                  <a:pt x="31750" y="139700"/>
                </a:lnTo>
                <a:lnTo>
                  <a:pt x="38100" y="114300"/>
                </a:lnTo>
                <a:lnTo>
                  <a:pt x="44450" y="88900"/>
                </a:lnTo>
                <a:lnTo>
                  <a:pt x="57150" y="63500"/>
                </a:lnTo>
                <a:lnTo>
                  <a:pt x="69850" y="44450"/>
                </a:lnTo>
                <a:lnTo>
                  <a:pt x="63500" y="190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967" name="SMARTINK"/>
          <p:cNvSpPr/>
          <p:nvPr/>
        </p:nvSpPr>
        <p:spPr bwMode="auto">
          <a:xfrm>
            <a:off x="5822950" y="561975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0" y="6350"/>
                </a:moveTo>
                <a:lnTo>
                  <a:pt x="25400" y="0"/>
                </a:lnTo>
                <a:lnTo>
                  <a:pt x="38100" y="6350"/>
                </a:lnTo>
                <a:lnTo>
                  <a:pt x="50800" y="25400"/>
                </a:lnTo>
                <a:lnTo>
                  <a:pt x="50800" y="57150"/>
                </a:lnTo>
                <a:lnTo>
                  <a:pt x="38100" y="82550"/>
                </a:lnTo>
                <a:lnTo>
                  <a:pt x="19050" y="114300"/>
                </a:lnTo>
                <a:lnTo>
                  <a:pt x="6350" y="127000"/>
                </a:lnTo>
                <a:lnTo>
                  <a:pt x="12700" y="146050"/>
                </a:lnTo>
                <a:lnTo>
                  <a:pt x="44450" y="139700"/>
                </a:lnTo>
                <a:lnTo>
                  <a:pt x="762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8" name="SMARTINK"/>
          <p:cNvSpPr/>
          <p:nvPr/>
        </p:nvSpPr>
        <p:spPr bwMode="auto">
          <a:xfrm>
            <a:off x="6013450" y="5607050"/>
            <a:ext cx="120651" cy="165101"/>
          </a:xfrm>
          <a:custGeom>
            <a:avLst/>
            <a:gdLst/>
            <a:ahLst/>
            <a:cxnLst/>
            <a:rect l="0" t="0" r="0" b="0"/>
            <a:pathLst>
              <a:path w="120651" h="165101">
                <a:moveTo>
                  <a:pt x="120650" y="0"/>
                </a:moveTo>
                <a:lnTo>
                  <a:pt x="95250" y="25400"/>
                </a:lnTo>
                <a:lnTo>
                  <a:pt x="76200" y="44450"/>
                </a:lnTo>
                <a:lnTo>
                  <a:pt x="57150" y="63500"/>
                </a:lnTo>
                <a:lnTo>
                  <a:pt x="44450" y="88900"/>
                </a:lnTo>
                <a:lnTo>
                  <a:pt x="25400" y="120650"/>
                </a:lnTo>
                <a:lnTo>
                  <a:pt x="6350" y="1460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69" name="SMARTINK"/>
          <p:cNvSpPr/>
          <p:nvPr/>
        </p:nvSpPr>
        <p:spPr bwMode="auto">
          <a:xfrm>
            <a:off x="6000750" y="5613400"/>
            <a:ext cx="120651" cy="139701"/>
          </a:xfrm>
          <a:custGeom>
            <a:avLst/>
            <a:gdLst/>
            <a:ahLst/>
            <a:cxnLst/>
            <a:rect l="0" t="0" r="0" b="0"/>
            <a:pathLst>
              <a:path w="120651" h="139701">
                <a:moveTo>
                  <a:pt x="0" y="0"/>
                </a:moveTo>
                <a:lnTo>
                  <a:pt x="12700" y="6350"/>
                </a:lnTo>
                <a:lnTo>
                  <a:pt x="38100" y="38100"/>
                </a:lnTo>
                <a:lnTo>
                  <a:pt x="57150" y="63500"/>
                </a:lnTo>
                <a:lnTo>
                  <a:pt x="76200" y="95250"/>
                </a:lnTo>
                <a:lnTo>
                  <a:pt x="95250" y="127000"/>
                </a:lnTo>
                <a:lnTo>
                  <a:pt x="1206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0" name="SMARTINK"/>
          <p:cNvSpPr/>
          <p:nvPr/>
        </p:nvSpPr>
        <p:spPr bwMode="auto">
          <a:xfrm>
            <a:off x="6210300" y="5619750"/>
            <a:ext cx="12701" cy="139701"/>
          </a:xfrm>
          <a:custGeom>
            <a:avLst/>
            <a:gdLst/>
            <a:ahLst/>
            <a:cxnLst/>
            <a:rect l="0" t="0" r="0" b="0"/>
            <a:pathLst>
              <a:path w="12701" h="139701">
                <a:moveTo>
                  <a:pt x="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1" name="SMARTINK"/>
          <p:cNvSpPr/>
          <p:nvPr/>
        </p:nvSpPr>
        <p:spPr bwMode="auto">
          <a:xfrm>
            <a:off x="6267450" y="5638800"/>
            <a:ext cx="57151" cy="101601"/>
          </a:xfrm>
          <a:custGeom>
            <a:avLst/>
            <a:gdLst/>
            <a:ahLst/>
            <a:cxnLst/>
            <a:rect l="0" t="0" r="0" b="0"/>
            <a:pathLst>
              <a:path w="57151" h="101601">
                <a:moveTo>
                  <a:pt x="25400" y="0"/>
                </a:moveTo>
                <a:lnTo>
                  <a:pt x="635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88900"/>
                </a:lnTo>
                <a:lnTo>
                  <a:pt x="25400" y="101600"/>
                </a:lnTo>
                <a:lnTo>
                  <a:pt x="44450" y="95250"/>
                </a:lnTo>
                <a:lnTo>
                  <a:pt x="57150" y="82550"/>
                </a:lnTo>
                <a:lnTo>
                  <a:pt x="50800" y="38100"/>
                </a:lnTo>
                <a:lnTo>
                  <a:pt x="44450" y="190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2" name="SMARTINK"/>
          <p:cNvSpPr/>
          <p:nvPr/>
        </p:nvSpPr>
        <p:spPr bwMode="auto">
          <a:xfrm>
            <a:off x="6362700" y="551815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0" y="6350"/>
                </a:moveTo>
                <a:lnTo>
                  <a:pt x="31750" y="0"/>
                </a:lnTo>
                <a:lnTo>
                  <a:pt x="44450" y="6350"/>
                </a:lnTo>
                <a:lnTo>
                  <a:pt x="57150" y="25400"/>
                </a:lnTo>
                <a:lnTo>
                  <a:pt x="44450" y="57150"/>
                </a:lnTo>
                <a:lnTo>
                  <a:pt x="19050" y="82550"/>
                </a:lnTo>
                <a:lnTo>
                  <a:pt x="31750" y="88900"/>
                </a:lnTo>
                <a:lnTo>
                  <a:pt x="63500" y="88900"/>
                </a:lnTo>
                <a:lnTo>
                  <a:pt x="82550" y="8890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3" name="SMARTINK"/>
          <p:cNvSpPr/>
          <p:nvPr/>
        </p:nvSpPr>
        <p:spPr bwMode="auto">
          <a:xfrm>
            <a:off x="5334000" y="5518150"/>
            <a:ext cx="50801" cy="565151"/>
          </a:xfrm>
          <a:custGeom>
            <a:avLst/>
            <a:gdLst/>
            <a:ahLst/>
            <a:cxnLst/>
            <a:rect l="0" t="0" r="0" b="0"/>
            <a:pathLst>
              <a:path w="50801" h="565151">
                <a:moveTo>
                  <a:pt x="0" y="0"/>
                </a:moveTo>
                <a:lnTo>
                  <a:pt x="19050" y="19050"/>
                </a:lnTo>
                <a:lnTo>
                  <a:pt x="25400" y="50800"/>
                </a:lnTo>
                <a:lnTo>
                  <a:pt x="31750" y="69850"/>
                </a:lnTo>
                <a:lnTo>
                  <a:pt x="31750" y="88900"/>
                </a:lnTo>
                <a:lnTo>
                  <a:pt x="38100" y="107950"/>
                </a:lnTo>
                <a:lnTo>
                  <a:pt x="38100" y="133350"/>
                </a:lnTo>
                <a:lnTo>
                  <a:pt x="38100" y="158750"/>
                </a:lnTo>
                <a:lnTo>
                  <a:pt x="44450" y="184150"/>
                </a:lnTo>
                <a:lnTo>
                  <a:pt x="44450" y="209550"/>
                </a:lnTo>
                <a:lnTo>
                  <a:pt x="44450" y="234950"/>
                </a:lnTo>
                <a:lnTo>
                  <a:pt x="44450" y="260350"/>
                </a:lnTo>
                <a:lnTo>
                  <a:pt x="44450" y="292100"/>
                </a:lnTo>
                <a:lnTo>
                  <a:pt x="50800" y="317500"/>
                </a:lnTo>
                <a:lnTo>
                  <a:pt x="50800" y="342900"/>
                </a:lnTo>
                <a:lnTo>
                  <a:pt x="50800" y="368300"/>
                </a:lnTo>
                <a:lnTo>
                  <a:pt x="50800" y="393700"/>
                </a:lnTo>
                <a:lnTo>
                  <a:pt x="50800" y="419100"/>
                </a:lnTo>
                <a:lnTo>
                  <a:pt x="50800" y="438150"/>
                </a:lnTo>
                <a:lnTo>
                  <a:pt x="50800" y="463550"/>
                </a:lnTo>
                <a:lnTo>
                  <a:pt x="50800" y="482600"/>
                </a:lnTo>
                <a:lnTo>
                  <a:pt x="44450" y="501650"/>
                </a:lnTo>
                <a:lnTo>
                  <a:pt x="44450" y="527050"/>
                </a:lnTo>
                <a:lnTo>
                  <a:pt x="44450" y="552450"/>
                </a:lnTo>
                <a:lnTo>
                  <a:pt x="50800" y="565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4" name="SMARTINK"/>
          <p:cNvSpPr/>
          <p:nvPr/>
        </p:nvSpPr>
        <p:spPr bwMode="auto">
          <a:xfrm>
            <a:off x="5334000" y="5429250"/>
            <a:ext cx="2425701" cy="590551"/>
          </a:xfrm>
          <a:custGeom>
            <a:avLst/>
            <a:gdLst/>
            <a:ahLst/>
            <a:cxnLst/>
            <a:rect l="0" t="0" r="0" b="0"/>
            <a:pathLst>
              <a:path w="2425701" h="590551">
                <a:moveTo>
                  <a:pt x="0" y="63500"/>
                </a:moveTo>
                <a:lnTo>
                  <a:pt x="19050" y="63500"/>
                </a:lnTo>
                <a:lnTo>
                  <a:pt x="50800" y="63500"/>
                </a:lnTo>
                <a:lnTo>
                  <a:pt x="76200" y="63500"/>
                </a:lnTo>
                <a:lnTo>
                  <a:pt x="101600" y="63500"/>
                </a:lnTo>
                <a:lnTo>
                  <a:pt x="120650" y="63500"/>
                </a:lnTo>
                <a:lnTo>
                  <a:pt x="152400" y="63500"/>
                </a:lnTo>
                <a:lnTo>
                  <a:pt x="171450" y="63500"/>
                </a:lnTo>
                <a:lnTo>
                  <a:pt x="190500" y="63500"/>
                </a:lnTo>
                <a:lnTo>
                  <a:pt x="209550" y="63500"/>
                </a:lnTo>
                <a:lnTo>
                  <a:pt x="234950" y="63500"/>
                </a:lnTo>
                <a:lnTo>
                  <a:pt x="254000" y="57150"/>
                </a:lnTo>
                <a:lnTo>
                  <a:pt x="279400" y="57150"/>
                </a:lnTo>
                <a:lnTo>
                  <a:pt x="304800" y="57150"/>
                </a:lnTo>
                <a:lnTo>
                  <a:pt x="330200" y="57150"/>
                </a:lnTo>
                <a:lnTo>
                  <a:pt x="349250" y="57150"/>
                </a:lnTo>
                <a:lnTo>
                  <a:pt x="374650" y="57150"/>
                </a:lnTo>
                <a:lnTo>
                  <a:pt x="400050" y="50800"/>
                </a:lnTo>
                <a:lnTo>
                  <a:pt x="419100" y="50800"/>
                </a:lnTo>
                <a:lnTo>
                  <a:pt x="444500" y="44450"/>
                </a:lnTo>
                <a:lnTo>
                  <a:pt x="469900" y="44450"/>
                </a:lnTo>
                <a:lnTo>
                  <a:pt x="488950" y="44450"/>
                </a:lnTo>
                <a:lnTo>
                  <a:pt x="514350" y="44450"/>
                </a:lnTo>
                <a:lnTo>
                  <a:pt x="539750" y="44450"/>
                </a:lnTo>
                <a:lnTo>
                  <a:pt x="558800" y="38100"/>
                </a:lnTo>
                <a:lnTo>
                  <a:pt x="584200" y="38100"/>
                </a:lnTo>
                <a:lnTo>
                  <a:pt x="603250" y="38100"/>
                </a:lnTo>
                <a:lnTo>
                  <a:pt x="628650" y="31750"/>
                </a:lnTo>
                <a:lnTo>
                  <a:pt x="654050" y="31750"/>
                </a:lnTo>
                <a:lnTo>
                  <a:pt x="679450" y="31750"/>
                </a:lnTo>
                <a:lnTo>
                  <a:pt x="698500" y="31750"/>
                </a:lnTo>
                <a:lnTo>
                  <a:pt x="723900" y="31750"/>
                </a:lnTo>
                <a:lnTo>
                  <a:pt x="742950" y="31750"/>
                </a:lnTo>
                <a:lnTo>
                  <a:pt x="768350" y="31750"/>
                </a:lnTo>
                <a:lnTo>
                  <a:pt x="793750" y="31750"/>
                </a:lnTo>
                <a:lnTo>
                  <a:pt x="819150" y="25400"/>
                </a:lnTo>
                <a:lnTo>
                  <a:pt x="844550" y="25400"/>
                </a:lnTo>
                <a:lnTo>
                  <a:pt x="863600" y="25400"/>
                </a:lnTo>
                <a:lnTo>
                  <a:pt x="889000" y="25400"/>
                </a:lnTo>
                <a:lnTo>
                  <a:pt x="914400" y="19050"/>
                </a:lnTo>
                <a:lnTo>
                  <a:pt x="939800" y="19050"/>
                </a:lnTo>
                <a:lnTo>
                  <a:pt x="965200" y="19050"/>
                </a:lnTo>
                <a:lnTo>
                  <a:pt x="984250" y="12700"/>
                </a:lnTo>
                <a:lnTo>
                  <a:pt x="1009650" y="12700"/>
                </a:lnTo>
                <a:lnTo>
                  <a:pt x="1035050" y="12700"/>
                </a:lnTo>
                <a:lnTo>
                  <a:pt x="1054100" y="12700"/>
                </a:lnTo>
                <a:lnTo>
                  <a:pt x="1079500" y="12700"/>
                </a:lnTo>
                <a:lnTo>
                  <a:pt x="1104900" y="12700"/>
                </a:lnTo>
                <a:lnTo>
                  <a:pt x="1123950" y="6350"/>
                </a:lnTo>
                <a:lnTo>
                  <a:pt x="1149350" y="6350"/>
                </a:lnTo>
                <a:lnTo>
                  <a:pt x="1168400" y="6350"/>
                </a:lnTo>
                <a:lnTo>
                  <a:pt x="1193800" y="6350"/>
                </a:lnTo>
                <a:lnTo>
                  <a:pt x="1219200" y="6350"/>
                </a:lnTo>
                <a:lnTo>
                  <a:pt x="1244600" y="0"/>
                </a:lnTo>
                <a:lnTo>
                  <a:pt x="1263650" y="0"/>
                </a:lnTo>
                <a:lnTo>
                  <a:pt x="1289050" y="0"/>
                </a:lnTo>
                <a:lnTo>
                  <a:pt x="1314450" y="0"/>
                </a:lnTo>
                <a:lnTo>
                  <a:pt x="1333500" y="0"/>
                </a:lnTo>
                <a:lnTo>
                  <a:pt x="1358900" y="0"/>
                </a:lnTo>
                <a:lnTo>
                  <a:pt x="1377950" y="0"/>
                </a:lnTo>
                <a:lnTo>
                  <a:pt x="1403350" y="0"/>
                </a:lnTo>
                <a:lnTo>
                  <a:pt x="1422400" y="0"/>
                </a:lnTo>
                <a:lnTo>
                  <a:pt x="1447800" y="0"/>
                </a:lnTo>
                <a:lnTo>
                  <a:pt x="1466850" y="0"/>
                </a:lnTo>
                <a:lnTo>
                  <a:pt x="1492250" y="0"/>
                </a:lnTo>
                <a:lnTo>
                  <a:pt x="1511300" y="0"/>
                </a:lnTo>
                <a:lnTo>
                  <a:pt x="1536700" y="0"/>
                </a:lnTo>
                <a:lnTo>
                  <a:pt x="1562100" y="0"/>
                </a:lnTo>
                <a:lnTo>
                  <a:pt x="1587500" y="0"/>
                </a:lnTo>
                <a:lnTo>
                  <a:pt x="1606550" y="0"/>
                </a:lnTo>
                <a:lnTo>
                  <a:pt x="1631950" y="0"/>
                </a:lnTo>
                <a:lnTo>
                  <a:pt x="1657350" y="6350"/>
                </a:lnTo>
                <a:lnTo>
                  <a:pt x="1676400" y="6350"/>
                </a:lnTo>
                <a:lnTo>
                  <a:pt x="1701800" y="6350"/>
                </a:lnTo>
                <a:lnTo>
                  <a:pt x="1727200" y="6350"/>
                </a:lnTo>
                <a:lnTo>
                  <a:pt x="1746250" y="6350"/>
                </a:lnTo>
                <a:lnTo>
                  <a:pt x="1771650" y="6350"/>
                </a:lnTo>
                <a:lnTo>
                  <a:pt x="1797050" y="12700"/>
                </a:lnTo>
                <a:lnTo>
                  <a:pt x="1816100" y="12700"/>
                </a:lnTo>
                <a:lnTo>
                  <a:pt x="1841500" y="12700"/>
                </a:lnTo>
                <a:lnTo>
                  <a:pt x="1866900" y="12700"/>
                </a:lnTo>
                <a:lnTo>
                  <a:pt x="1885950" y="19050"/>
                </a:lnTo>
                <a:lnTo>
                  <a:pt x="1911350" y="19050"/>
                </a:lnTo>
                <a:lnTo>
                  <a:pt x="1930400" y="19050"/>
                </a:lnTo>
                <a:lnTo>
                  <a:pt x="1949450" y="25400"/>
                </a:lnTo>
                <a:lnTo>
                  <a:pt x="1974850" y="25400"/>
                </a:lnTo>
                <a:lnTo>
                  <a:pt x="1993900" y="25400"/>
                </a:lnTo>
                <a:lnTo>
                  <a:pt x="2012950" y="31750"/>
                </a:lnTo>
                <a:lnTo>
                  <a:pt x="2032000" y="31750"/>
                </a:lnTo>
                <a:lnTo>
                  <a:pt x="2051050" y="31750"/>
                </a:lnTo>
                <a:lnTo>
                  <a:pt x="2076450" y="31750"/>
                </a:lnTo>
                <a:lnTo>
                  <a:pt x="2095500" y="31750"/>
                </a:lnTo>
                <a:lnTo>
                  <a:pt x="2114550" y="31750"/>
                </a:lnTo>
                <a:lnTo>
                  <a:pt x="2133600" y="38100"/>
                </a:lnTo>
                <a:lnTo>
                  <a:pt x="2152650" y="38100"/>
                </a:lnTo>
                <a:lnTo>
                  <a:pt x="2171700" y="38100"/>
                </a:lnTo>
                <a:lnTo>
                  <a:pt x="2190750" y="38100"/>
                </a:lnTo>
                <a:lnTo>
                  <a:pt x="2235200" y="44450"/>
                </a:lnTo>
                <a:lnTo>
                  <a:pt x="2266950" y="44450"/>
                </a:lnTo>
                <a:lnTo>
                  <a:pt x="2292350" y="44450"/>
                </a:lnTo>
                <a:lnTo>
                  <a:pt x="2317750" y="44450"/>
                </a:lnTo>
                <a:lnTo>
                  <a:pt x="2349500" y="44450"/>
                </a:lnTo>
                <a:lnTo>
                  <a:pt x="2374900" y="44450"/>
                </a:lnTo>
                <a:lnTo>
                  <a:pt x="2400300" y="44450"/>
                </a:lnTo>
                <a:lnTo>
                  <a:pt x="2419350" y="44450"/>
                </a:lnTo>
                <a:lnTo>
                  <a:pt x="2425700" y="76200"/>
                </a:lnTo>
                <a:lnTo>
                  <a:pt x="2425700" y="101600"/>
                </a:lnTo>
                <a:lnTo>
                  <a:pt x="2425700" y="127000"/>
                </a:lnTo>
                <a:lnTo>
                  <a:pt x="2419350" y="158750"/>
                </a:lnTo>
                <a:lnTo>
                  <a:pt x="2419350" y="184150"/>
                </a:lnTo>
                <a:lnTo>
                  <a:pt x="2413000" y="209550"/>
                </a:lnTo>
                <a:lnTo>
                  <a:pt x="2413000" y="234950"/>
                </a:lnTo>
                <a:lnTo>
                  <a:pt x="2406650" y="260350"/>
                </a:lnTo>
                <a:lnTo>
                  <a:pt x="2400300" y="285750"/>
                </a:lnTo>
                <a:lnTo>
                  <a:pt x="2400300" y="311150"/>
                </a:lnTo>
                <a:lnTo>
                  <a:pt x="2400300" y="336550"/>
                </a:lnTo>
                <a:lnTo>
                  <a:pt x="2393950" y="355600"/>
                </a:lnTo>
                <a:lnTo>
                  <a:pt x="2393950" y="387350"/>
                </a:lnTo>
                <a:lnTo>
                  <a:pt x="2393950" y="412750"/>
                </a:lnTo>
                <a:lnTo>
                  <a:pt x="2393950" y="444500"/>
                </a:lnTo>
                <a:lnTo>
                  <a:pt x="2387600" y="476250"/>
                </a:lnTo>
                <a:lnTo>
                  <a:pt x="2381250" y="488950"/>
                </a:lnTo>
                <a:lnTo>
                  <a:pt x="2343150" y="495300"/>
                </a:lnTo>
                <a:lnTo>
                  <a:pt x="2317750" y="495300"/>
                </a:lnTo>
                <a:lnTo>
                  <a:pt x="2292350" y="495300"/>
                </a:lnTo>
                <a:lnTo>
                  <a:pt x="2266950" y="501650"/>
                </a:lnTo>
                <a:lnTo>
                  <a:pt x="2247900" y="501650"/>
                </a:lnTo>
                <a:lnTo>
                  <a:pt x="2216150" y="501650"/>
                </a:lnTo>
                <a:lnTo>
                  <a:pt x="2197100" y="501650"/>
                </a:lnTo>
                <a:lnTo>
                  <a:pt x="2178050" y="501650"/>
                </a:lnTo>
                <a:lnTo>
                  <a:pt x="2152650" y="508000"/>
                </a:lnTo>
                <a:lnTo>
                  <a:pt x="2133600" y="508000"/>
                </a:lnTo>
                <a:lnTo>
                  <a:pt x="2108200" y="508000"/>
                </a:lnTo>
                <a:lnTo>
                  <a:pt x="2089150" y="508000"/>
                </a:lnTo>
                <a:lnTo>
                  <a:pt x="2063750" y="508000"/>
                </a:lnTo>
                <a:lnTo>
                  <a:pt x="2038350" y="508000"/>
                </a:lnTo>
                <a:lnTo>
                  <a:pt x="2006600" y="514350"/>
                </a:lnTo>
                <a:lnTo>
                  <a:pt x="1981200" y="514350"/>
                </a:lnTo>
                <a:lnTo>
                  <a:pt x="1949450" y="514350"/>
                </a:lnTo>
                <a:lnTo>
                  <a:pt x="1917700" y="514350"/>
                </a:lnTo>
                <a:lnTo>
                  <a:pt x="1892300" y="514350"/>
                </a:lnTo>
                <a:lnTo>
                  <a:pt x="1860550" y="514350"/>
                </a:lnTo>
                <a:lnTo>
                  <a:pt x="1828800" y="520700"/>
                </a:lnTo>
                <a:lnTo>
                  <a:pt x="1797050" y="520700"/>
                </a:lnTo>
                <a:lnTo>
                  <a:pt x="1758950" y="520700"/>
                </a:lnTo>
                <a:lnTo>
                  <a:pt x="1727200" y="520700"/>
                </a:lnTo>
                <a:lnTo>
                  <a:pt x="1695450" y="520700"/>
                </a:lnTo>
                <a:lnTo>
                  <a:pt x="1657350" y="520700"/>
                </a:lnTo>
                <a:lnTo>
                  <a:pt x="1625600" y="520700"/>
                </a:lnTo>
                <a:lnTo>
                  <a:pt x="1593850" y="520700"/>
                </a:lnTo>
                <a:lnTo>
                  <a:pt x="1562100" y="520700"/>
                </a:lnTo>
                <a:lnTo>
                  <a:pt x="1530350" y="527050"/>
                </a:lnTo>
                <a:lnTo>
                  <a:pt x="1492250" y="527050"/>
                </a:lnTo>
                <a:lnTo>
                  <a:pt x="1460500" y="527050"/>
                </a:lnTo>
                <a:lnTo>
                  <a:pt x="1428750" y="527050"/>
                </a:lnTo>
                <a:lnTo>
                  <a:pt x="1390650" y="533400"/>
                </a:lnTo>
                <a:lnTo>
                  <a:pt x="1358900" y="533400"/>
                </a:lnTo>
                <a:lnTo>
                  <a:pt x="1327150" y="533400"/>
                </a:lnTo>
                <a:lnTo>
                  <a:pt x="1295400" y="533400"/>
                </a:lnTo>
                <a:lnTo>
                  <a:pt x="1263650" y="533400"/>
                </a:lnTo>
                <a:lnTo>
                  <a:pt x="1231900" y="533400"/>
                </a:lnTo>
                <a:lnTo>
                  <a:pt x="1200150" y="539750"/>
                </a:lnTo>
                <a:lnTo>
                  <a:pt x="1168400" y="539750"/>
                </a:lnTo>
                <a:lnTo>
                  <a:pt x="1136650" y="539750"/>
                </a:lnTo>
                <a:lnTo>
                  <a:pt x="1104900" y="539750"/>
                </a:lnTo>
                <a:lnTo>
                  <a:pt x="1073150" y="539750"/>
                </a:lnTo>
                <a:lnTo>
                  <a:pt x="1041400" y="539750"/>
                </a:lnTo>
                <a:lnTo>
                  <a:pt x="1016000" y="539750"/>
                </a:lnTo>
                <a:lnTo>
                  <a:pt x="984250" y="539750"/>
                </a:lnTo>
                <a:lnTo>
                  <a:pt x="958850" y="546100"/>
                </a:lnTo>
                <a:lnTo>
                  <a:pt x="933450" y="546100"/>
                </a:lnTo>
                <a:lnTo>
                  <a:pt x="901700" y="546100"/>
                </a:lnTo>
                <a:lnTo>
                  <a:pt x="876300" y="546100"/>
                </a:lnTo>
                <a:lnTo>
                  <a:pt x="850900" y="546100"/>
                </a:lnTo>
                <a:lnTo>
                  <a:pt x="819150" y="546100"/>
                </a:lnTo>
                <a:lnTo>
                  <a:pt x="793750" y="546100"/>
                </a:lnTo>
                <a:lnTo>
                  <a:pt x="768350" y="546100"/>
                </a:lnTo>
                <a:lnTo>
                  <a:pt x="742950" y="546100"/>
                </a:lnTo>
                <a:lnTo>
                  <a:pt x="717550" y="546100"/>
                </a:lnTo>
                <a:lnTo>
                  <a:pt x="698500" y="546100"/>
                </a:lnTo>
                <a:lnTo>
                  <a:pt x="673100" y="546100"/>
                </a:lnTo>
                <a:lnTo>
                  <a:pt x="647700" y="552450"/>
                </a:lnTo>
                <a:lnTo>
                  <a:pt x="628650" y="552450"/>
                </a:lnTo>
                <a:lnTo>
                  <a:pt x="603250" y="552450"/>
                </a:lnTo>
                <a:lnTo>
                  <a:pt x="577850" y="552450"/>
                </a:lnTo>
                <a:lnTo>
                  <a:pt x="558800" y="552450"/>
                </a:lnTo>
                <a:lnTo>
                  <a:pt x="533400" y="552450"/>
                </a:lnTo>
                <a:lnTo>
                  <a:pt x="508000" y="552450"/>
                </a:lnTo>
                <a:lnTo>
                  <a:pt x="488950" y="552450"/>
                </a:lnTo>
                <a:lnTo>
                  <a:pt x="463550" y="552450"/>
                </a:lnTo>
                <a:lnTo>
                  <a:pt x="444500" y="558800"/>
                </a:lnTo>
                <a:lnTo>
                  <a:pt x="425450" y="558800"/>
                </a:lnTo>
                <a:lnTo>
                  <a:pt x="406400" y="558800"/>
                </a:lnTo>
                <a:lnTo>
                  <a:pt x="387350" y="558800"/>
                </a:lnTo>
                <a:lnTo>
                  <a:pt x="374650" y="565150"/>
                </a:lnTo>
                <a:lnTo>
                  <a:pt x="355600" y="565150"/>
                </a:lnTo>
                <a:lnTo>
                  <a:pt x="323850" y="565150"/>
                </a:lnTo>
                <a:lnTo>
                  <a:pt x="298450" y="565150"/>
                </a:lnTo>
                <a:lnTo>
                  <a:pt x="273050" y="565150"/>
                </a:lnTo>
                <a:lnTo>
                  <a:pt x="247650" y="571500"/>
                </a:lnTo>
                <a:lnTo>
                  <a:pt x="215900" y="571500"/>
                </a:lnTo>
                <a:lnTo>
                  <a:pt x="190500" y="577850"/>
                </a:lnTo>
                <a:lnTo>
                  <a:pt x="165100" y="577850"/>
                </a:lnTo>
                <a:lnTo>
                  <a:pt x="139700" y="584200"/>
                </a:lnTo>
                <a:lnTo>
                  <a:pt x="120650" y="584200"/>
                </a:lnTo>
                <a:lnTo>
                  <a:pt x="95250" y="584200"/>
                </a:lnTo>
                <a:lnTo>
                  <a:pt x="63500" y="584200"/>
                </a:lnTo>
                <a:lnTo>
                  <a:pt x="50800" y="590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7" name="SMARTINK"/>
          <p:cNvSpPr/>
          <p:nvPr/>
        </p:nvSpPr>
        <p:spPr bwMode="auto">
          <a:xfrm>
            <a:off x="5600700" y="577215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8" name="SMARTINK"/>
          <p:cNvSpPr/>
          <p:nvPr/>
        </p:nvSpPr>
        <p:spPr bwMode="auto">
          <a:xfrm>
            <a:off x="1117600" y="5683250"/>
            <a:ext cx="12701" cy="241301"/>
          </a:xfrm>
          <a:custGeom>
            <a:avLst/>
            <a:gdLst/>
            <a:ahLst/>
            <a:cxnLst/>
            <a:rect l="0" t="0" r="0" b="0"/>
            <a:pathLst>
              <a:path w="12701" h="241301">
                <a:moveTo>
                  <a:pt x="12700" y="12700"/>
                </a:moveTo>
                <a:lnTo>
                  <a:pt x="635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0" y="234950"/>
                </a:lnTo>
                <a:lnTo>
                  <a:pt x="1270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79" name="SMARTINK"/>
          <p:cNvSpPr/>
          <p:nvPr/>
        </p:nvSpPr>
        <p:spPr bwMode="auto">
          <a:xfrm>
            <a:off x="1136650" y="5702300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6350" y="31750"/>
                </a:moveTo>
                <a:lnTo>
                  <a:pt x="0" y="19050"/>
                </a:lnTo>
                <a:lnTo>
                  <a:pt x="25400" y="50800"/>
                </a:lnTo>
                <a:lnTo>
                  <a:pt x="38100" y="82550"/>
                </a:lnTo>
                <a:lnTo>
                  <a:pt x="57150" y="114300"/>
                </a:lnTo>
                <a:lnTo>
                  <a:pt x="76200" y="133350"/>
                </a:lnTo>
                <a:lnTo>
                  <a:pt x="88900" y="146050"/>
                </a:lnTo>
                <a:lnTo>
                  <a:pt x="95250" y="120650"/>
                </a:lnTo>
                <a:lnTo>
                  <a:pt x="95250" y="101600"/>
                </a:lnTo>
                <a:lnTo>
                  <a:pt x="95250" y="76200"/>
                </a:lnTo>
                <a:lnTo>
                  <a:pt x="95250" y="50800"/>
                </a:lnTo>
                <a:lnTo>
                  <a:pt x="95250" y="25400"/>
                </a:lnTo>
                <a:lnTo>
                  <a:pt x="95250" y="6350"/>
                </a:lnTo>
                <a:lnTo>
                  <a:pt x="1079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0" name="SMARTINK"/>
          <p:cNvSpPr/>
          <p:nvPr/>
        </p:nvSpPr>
        <p:spPr bwMode="auto">
          <a:xfrm>
            <a:off x="1314450" y="5822950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6350" y="6350"/>
                </a:moveTo>
                <a:lnTo>
                  <a:pt x="2540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57150" y="25400"/>
                </a:lnTo>
                <a:lnTo>
                  <a:pt x="57150" y="44450"/>
                </a:lnTo>
                <a:lnTo>
                  <a:pt x="38100" y="63500"/>
                </a:lnTo>
                <a:lnTo>
                  <a:pt x="6350" y="95250"/>
                </a:lnTo>
                <a:lnTo>
                  <a:pt x="0" y="107950"/>
                </a:lnTo>
                <a:lnTo>
                  <a:pt x="25400" y="101600"/>
                </a:lnTo>
                <a:lnTo>
                  <a:pt x="50800" y="88900"/>
                </a:lnTo>
                <a:lnTo>
                  <a:pt x="82550" y="82550"/>
                </a:lnTo>
                <a:lnTo>
                  <a:pt x="889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1" name="SMARTINK"/>
          <p:cNvSpPr/>
          <p:nvPr/>
        </p:nvSpPr>
        <p:spPr bwMode="auto">
          <a:xfrm>
            <a:off x="1536700" y="569595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460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2" name="SMARTINK"/>
          <p:cNvSpPr/>
          <p:nvPr/>
        </p:nvSpPr>
        <p:spPr bwMode="auto">
          <a:xfrm>
            <a:off x="1625600" y="567690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240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3" name="SMARTINK"/>
          <p:cNvSpPr/>
          <p:nvPr/>
        </p:nvSpPr>
        <p:spPr bwMode="auto">
          <a:xfrm>
            <a:off x="1524000" y="5778500"/>
            <a:ext cx="120651" cy="19051"/>
          </a:xfrm>
          <a:custGeom>
            <a:avLst/>
            <a:gdLst/>
            <a:ahLst/>
            <a:cxnLst/>
            <a:rect l="0" t="0" r="0" b="0"/>
            <a:pathLst>
              <a:path w="120651" h="19051">
                <a:moveTo>
                  <a:pt x="0" y="19050"/>
                </a:moveTo>
                <a:lnTo>
                  <a:pt x="19050" y="1270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4" name="SMARTINK"/>
          <p:cNvSpPr/>
          <p:nvPr/>
        </p:nvSpPr>
        <p:spPr bwMode="auto">
          <a:xfrm>
            <a:off x="1682750" y="5765800"/>
            <a:ext cx="101601" cy="190501"/>
          </a:xfrm>
          <a:custGeom>
            <a:avLst/>
            <a:gdLst/>
            <a:ahLst/>
            <a:cxnLst/>
            <a:rect l="0" t="0" r="0" b="0"/>
            <a:pathLst>
              <a:path w="101601" h="190501">
                <a:moveTo>
                  <a:pt x="57150" y="0"/>
                </a:moveTo>
                <a:lnTo>
                  <a:pt x="44450" y="6350"/>
                </a:lnTo>
                <a:lnTo>
                  <a:pt x="19050" y="44450"/>
                </a:lnTo>
                <a:lnTo>
                  <a:pt x="0" y="69850"/>
                </a:lnTo>
                <a:lnTo>
                  <a:pt x="19050" y="82550"/>
                </a:lnTo>
                <a:lnTo>
                  <a:pt x="38100" y="82550"/>
                </a:lnTo>
                <a:lnTo>
                  <a:pt x="69850" y="82550"/>
                </a:lnTo>
                <a:lnTo>
                  <a:pt x="82550" y="76200"/>
                </a:lnTo>
                <a:lnTo>
                  <a:pt x="101600" y="57150"/>
                </a:lnTo>
                <a:lnTo>
                  <a:pt x="88900" y="82550"/>
                </a:lnTo>
                <a:lnTo>
                  <a:pt x="82550" y="107950"/>
                </a:lnTo>
                <a:lnTo>
                  <a:pt x="82550" y="133350"/>
                </a:lnTo>
                <a:lnTo>
                  <a:pt x="76200" y="158750"/>
                </a:lnTo>
                <a:lnTo>
                  <a:pt x="76200" y="190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5" name="SMARTINK"/>
          <p:cNvSpPr/>
          <p:nvPr/>
        </p:nvSpPr>
        <p:spPr bwMode="auto">
          <a:xfrm>
            <a:off x="1930400" y="5746750"/>
            <a:ext cx="241301" cy="6351"/>
          </a:xfrm>
          <a:custGeom>
            <a:avLst/>
            <a:gdLst/>
            <a:ahLst/>
            <a:cxnLst/>
            <a:rect l="0" t="0" r="0" b="0"/>
            <a:pathLst>
              <a:path w="241301" h="6351">
                <a:moveTo>
                  <a:pt x="0" y="6350"/>
                </a:moveTo>
                <a:lnTo>
                  <a:pt x="3810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07950" y="6350"/>
                </a:lnTo>
                <a:lnTo>
                  <a:pt x="127000" y="6350"/>
                </a:lnTo>
                <a:lnTo>
                  <a:pt x="14605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15900" y="6350"/>
                </a:lnTo>
                <a:lnTo>
                  <a:pt x="241300" y="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6" name="SMARTINK"/>
          <p:cNvSpPr/>
          <p:nvPr/>
        </p:nvSpPr>
        <p:spPr bwMode="auto">
          <a:xfrm>
            <a:off x="2108200" y="5657850"/>
            <a:ext cx="152401" cy="196851"/>
          </a:xfrm>
          <a:custGeom>
            <a:avLst/>
            <a:gdLst/>
            <a:ahLst/>
            <a:cxnLst/>
            <a:rect l="0" t="0" r="0" b="0"/>
            <a:pathLst>
              <a:path w="152401" h="196851">
                <a:moveTo>
                  <a:pt x="0" y="0"/>
                </a:moveTo>
                <a:lnTo>
                  <a:pt x="25400" y="0"/>
                </a:lnTo>
                <a:lnTo>
                  <a:pt x="50800" y="635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25400"/>
                </a:lnTo>
                <a:lnTo>
                  <a:pt x="139700" y="31750"/>
                </a:lnTo>
                <a:lnTo>
                  <a:pt x="152400" y="50800"/>
                </a:lnTo>
                <a:lnTo>
                  <a:pt x="152400" y="69850"/>
                </a:lnTo>
                <a:lnTo>
                  <a:pt x="127000" y="107950"/>
                </a:lnTo>
                <a:lnTo>
                  <a:pt x="101600" y="139700"/>
                </a:lnTo>
                <a:lnTo>
                  <a:pt x="69850" y="165100"/>
                </a:lnTo>
                <a:lnTo>
                  <a:pt x="38100" y="190500"/>
                </a:lnTo>
                <a:lnTo>
                  <a:pt x="3175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7" name="SMARTINK"/>
          <p:cNvSpPr/>
          <p:nvPr/>
        </p:nvSpPr>
        <p:spPr bwMode="auto">
          <a:xfrm>
            <a:off x="2419350" y="5613400"/>
            <a:ext cx="63501" cy="190501"/>
          </a:xfrm>
          <a:custGeom>
            <a:avLst/>
            <a:gdLst/>
            <a:ahLst/>
            <a:cxnLst/>
            <a:rect l="0" t="0" r="0" b="0"/>
            <a:pathLst>
              <a:path w="63501" h="1905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9700"/>
                </a:lnTo>
                <a:lnTo>
                  <a:pt x="6350" y="171450"/>
                </a:lnTo>
                <a:lnTo>
                  <a:pt x="31750" y="190500"/>
                </a:lnTo>
                <a:lnTo>
                  <a:pt x="63500" y="190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8" name="SMARTINK"/>
          <p:cNvSpPr/>
          <p:nvPr/>
        </p:nvSpPr>
        <p:spPr bwMode="auto">
          <a:xfrm>
            <a:off x="2540000" y="5708650"/>
            <a:ext cx="12701" cy="88901"/>
          </a:xfrm>
          <a:custGeom>
            <a:avLst/>
            <a:gdLst/>
            <a:ahLst/>
            <a:cxnLst/>
            <a:rect l="0" t="0" r="0" b="0"/>
            <a:pathLst>
              <a:path w="12701" h="88901">
                <a:moveTo>
                  <a:pt x="1270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89" name="SMARTINK"/>
          <p:cNvSpPr/>
          <p:nvPr/>
        </p:nvSpPr>
        <p:spPr bwMode="auto">
          <a:xfrm>
            <a:off x="2508250" y="56324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0" name="SMARTINK"/>
          <p:cNvSpPr/>
          <p:nvPr/>
        </p:nvSpPr>
        <p:spPr bwMode="auto">
          <a:xfrm>
            <a:off x="2616200" y="5676900"/>
            <a:ext cx="165101" cy="101601"/>
          </a:xfrm>
          <a:custGeom>
            <a:avLst/>
            <a:gdLst/>
            <a:ahLst/>
            <a:cxnLst/>
            <a:rect l="0" t="0" r="0" b="0"/>
            <a:pathLst>
              <a:path w="165101" h="10160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12700" y="82550"/>
                </a:lnTo>
                <a:lnTo>
                  <a:pt x="12700" y="101600"/>
                </a:lnTo>
                <a:lnTo>
                  <a:pt x="19050" y="88900"/>
                </a:lnTo>
                <a:lnTo>
                  <a:pt x="38100" y="57150"/>
                </a:lnTo>
                <a:lnTo>
                  <a:pt x="50800" y="50800"/>
                </a:lnTo>
                <a:lnTo>
                  <a:pt x="63500" y="63500"/>
                </a:lnTo>
                <a:lnTo>
                  <a:pt x="63500" y="88900"/>
                </a:lnTo>
                <a:lnTo>
                  <a:pt x="82550" y="57150"/>
                </a:lnTo>
                <a:lnTo>
                  <a:pt x="95250" y="44450"/>
                </a:lnTo>
                <a:lnTo>
                  <a:pt x="114300" y="44450"/>
                </a:lnTo>
                <a:lnTo>
                  <a:pt x="133350" y="50800"/>
                </a:lnTo>
                <a:lnTo>
                  <a:pt x="146050" y="63500"/>
                </a:lnTo>
                <a:lnTo>
                  <a:pt x="158750" y="95250"/>
                </a:lnTo>
                <a:lnTo>
                  <a:pt x="16510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1" name="SMARTINK"/>
          <p:cNvSpPr/>
          <p:nvPr/>
        </p:nvSpPr>
        <p:spPr bwMode="auto">
          <a:xfrm>
            <a:off x="2832100" y="577850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0"/>
                </a:moveTo>
                <a:lnTo>
                  <a:pt x="1270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2" name="SMARTINK"/>
          <p:cNvSpPr/>
          <p:nvPr/>
        </p:nvSpPr>
        <p:spPr bwMode="auto">
          <a:xfrm>
            <a:off x="2978150" y="566420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0" y="0"/>
                </a:moveTo>
                <a:lnTo>
                  <a:pt x="19050" y="19050"/>
                </a:lnTo>
                <a:lnTo>
                  <a:pt x="31750" y="50800"/>
                </a:lnTo>
                <a:lnTo>
                  <a:pt x="31750" y="76200"/>
                </a:lnTo>
                <a:lnTo>
                  <a:pt x="31750" y="95250"/>
                </a:lnTo>
                <a:lnTo>
                  <a:pt x="31750" y="69850"/>
                </a:lnTo>
                <a:lnTo>
                  <a:pt x="44450" y="44450"/>
                </a:lnTo>
                <a:lnTo>
                  <a:pt x="63500" y="25400"/>
                </a:lnTo>
                <a:lnTo>
                  <a:pt x="76200" y="12700"/>
                </a:lnTo>
                <a:lnTo>
                  <a:pt x="88900" y="635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3" name="SMARTINK"/>
          <p:cNvSpPr/>
          <p:nvPr/>
        </p:nvSpPr>
        <p:spPr bwMode="auto">
          <a:xfrm>
            <a:off x="3098800" y="5689600"/>
            <a:ext cx="139701" cy="76201"/>
          </a:xfrm>
          <a:custGeom>
            <a:avLst/>
            <a:gdLst/>
            <a:ahLst/>
            <a:cxnLst/>
            <a:rect l="0" t="0" r="0" b="0"/>
            <a:pathLst>
              <a:path w="139701" h="76201">
                <a:moveTo>
                  <a:pt x="12700" y="69850"/>
                </a:moveTo>
                <a:lnTo>
                  <a:pt x="38100" y="50800"/>
                </a:lnTo>
                <a:lnTo>
                  <a:pt x="57150" y="31750"/>
                </a:lnTo>
                <a:lnTo>
                  <a:pt x="63500" y="19050"/>
                </a:lnTo>
                <a:lnTo>
                  <a:pt x="57150" y="0"/>
                </a:lnTo>
                <a:lnTo>
                  <a:pt x="38100" y="0"/>
                </a:ln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3500"/>
                </a:lnTo>
                <a:lnTo>
                  <a:pt x="25400" y="76200"/>
                </a:lnTo>
                <a:lnTo>
                  <a:pt x="69850" y="76200"/>
                </a:lnTo>
                <a:lnTo>
                  <a:pt x="95250" y="69850"/>
                </a:lnTo>
                <a:lnTo>
                  <a:pt x="127000" y="63500"/>
                </a:lnTo>
                <a:lnTo>
                  <a:pt x="139700" y="63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4" name="SMARTINK"/>
          <p:cNvSpPr/>
          <p:nvPr/>
        </p:nvSpPr>
        <p:spPr bwMode="auto">
          <a:xfrm>
            <a:off x="3225800" y="5695950"/>
            <a:ext cx="107951" cy="50801"/>
          </a:xfrm>
          <a:custGeom>
            <a:avLst/>
            <a:gdLst/>
            <a:ahLst/>
            <a:cxnLst/>
            <a:rect l="0" t="0" r="0" b="0"/>
            <a:pathLst>
              <a:path w="107951" h="50801">
                <a:moveTo>
                  <a:pt x="63500" y="6350"/>
                </a:moveTo>
                <a:lnTo>
                  <a:pt x="5080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0" y="38100"/>
                </a:lnTo>
                <a:lnTo>
                  <a:pt x="12700" y="50800"/>
                </a:lnTo>
                <a:lnTo>
                  <a:pt x="25400" y="44450"/>
                </a:lnTo>
                <a:lnTo>
                  <a:pt x="38100" y="25400"/>
                </a:lnTo>
                <a:lnTo>
                  <a:pt x="57150" y="38100"/>
                </a:lnTo>
                <a:lnTo>
                  <a:pt x="69850" y="44450"/>
                </a:lnTo>
                <a:lnTo>
                  <a:pt x="107950" y="44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5" name="SMARTINK"/>
          <p:cNvSpPr/>
          <p:nvPr/>
        </p:nvSpPr>
        <p:spPr bwMode="auto">
          <a:xfrm>
            <a:off x="3378200" y="5670550"/>
            <a:ext cx="69851" cy="82551"/>
          </a:xfrm>
          <a:custGeom>
            <a:avLst/>
            <a:gdLst/>
            <a:ahLst/>
            <a:cxnLst/>
            <a:rect l="0" t="0" r="0" b="0"/>
            <a:pathLst>
              <a:path w="69851" h="82551">
                <a:moveTo>
                  <a:pt x="44450" y="31750"/>
                </a:moveTo>
                <a:lnTo>
                  <a:pt x="50800" y="12700"/>
                </a:lnTo>
                <a:lnTo>
                  <a:pt x="44450" y="0"/>
                </a:lnTo>
                <a:lnTo>
                  <a:pt x="25400" y="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76200"/>
                </a:lnTo>
                <a:lnTo>
                  <a:pt x="25400" y="82550"/>
                </a:lnTo>
                <a:lnTo>
                  <a:pt x="44450" y="76200"/>
                </a:lnTo>
                <a:lnTo>
                  <a:pt x="6985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6" name="SMARTINK"/>
          <p:cNvSpPr/>
          <p:nvPr/>
        </p:nvSpPr>
        <p:spPr bwMode="auto">
          <a:xfrm>
            <a:off x="3486150" y="5556250"/>
            <a:ext cx="44451" cy="196851"/>
          </a:xfrm>
          <a:custGeom>
            <a:avLst/>
            <a:gdLst/>
            <a:ahLst/>
            <a:cxnLst/>
            <a:rect l="0" t="0" r="0" b="0"/>
            <a:pathLst>
              <a:path w="44451" h="196851">
                <a:moveTo>
                  <a:pt x="0" y="0"/>
                </a:moveTo>
                <a:lnTo>
                  <a:pt x="6350" y="3810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12700" y="152400"/>
                </a:lnTo>
                <a:lnTo>
                  <a:pt x="19050" y="184150"/>
                </a:lnTo>
                <a:lnTo>
                  <a:pt x="4445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7" name="SMARTINK"/>
          <p:cNvSpPr/>
          <p:nvPr/>
        </p:nvSpPr>
        <p:spPr bwMode="auto">
          <a:xfrm>
            <a:off x="3397250" y="5613400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25400"/>
                </a:moveTo>
                <a:lnTo>
                  <a:pt x="12700" y="12700"/>
                </a:lnTo>
                <a:lnTo>
                  <a:pt x="38100" y="6350"/>
                </a:lnTo>
                <a:lnTo>
                  <a:pt x="63500" y="6350"/>
                </a:lnTo>
                <a:lnTo>
                  <a:pt x="88900" y="0"/>
                </a:lnTo>
                <a:lnTo>
                  <a:pt x="1206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8" name="SMARTINK"/>
          <p:cNvSpPr/>
          <p:nvPr/>
        </p:nvSpPr>
        <p:spPr bwMode="auto">
          <a:xfrm>
            <a:off x="3613150" y="5594350"/>
            <a:ext cx="349251" cy="146051"/>
          </a:xfrm>
          <a:custGeom>
            <a:avLst/>
            <a:gdLst/>
            <a:ahLst/>
            <a:cxnLst/>
            <a:rect l="0" t="0" r="0" b="0"/>
            <a:pathLst>
              <a:path w="349251" h="146051">
                <a:moveTo>
                  <a:pt x="50800" y="69850"/>
                </a:moveTo>
                <a:lnTo>
                  <a:pt x="44450" y="57150"/>
                </a:lnTo>
                <a:lnTo>
                  <a:pt x="1905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12700" y="120650"/>
                </a:lnTo>
                <a:lnTo>
                  <a:pt x="31750" y="120650"/>
                </a:lnTo>
                <a:lnTo>
                  <a:pt x="44450" y="101600"/>
                </a:lnTo>
                <a:lnTo>
                  <a:pt x="50800" y="88900"/>
                </a:lnTo>
                <a:lnTo>
                  <a:pt x="63500" y="114300"/>
                </a:lnTo>
                <a:lnTo>
                  <a:pt x="82550" y="127000"/>
                </a:lnTo>
                <a:lnTo>
                  <a:pt x="101600" y="120650"/>
                </a:lnTo>
                <a:lnTo>
                  <a:pt x="114300" y="114300"/>
                </a:lnTo>
                <a:lnTo>
                  <a:pt x="120650" y="101600"/>
                </a:lnTo>
                <a:lnTo>
                  <a:pt x="139700" y="101600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71450" y="114300"/>
                </a:lnTo>
                <a:lnTo>
                  <a:pt x="184150" y="107950"/>
                </a:lnTo>
                <a:lnTo>
                  <a:pt x="215900" y="127000"/>
                </a:lnTo>
                <a:lnTo>
                  <a:pt x="241300" y="139700"/>
                </a:lnTo>
                <a:lnTo>
                  <a:pt x="266700" y="133350"/>
                </a:lnTo>
                <a:lnTo>
                  <a:pt x="279400" y="127000"/>
                </a:lnTo>
                <a:lnTo>
                  <a:pt x="304800" y="95250"/>
                </a:lnTo>
                <a:lnTo>
                  <a:pt x="317500" y="69850"/>
                </a:lnTo>
                <a:lnTo>
                  <a:pt x="330200" y="38100"/>
                </a:lnTo>
                <a:lnTo>
                  <a:pt x="323850" y="12700"/>
                </a:lnTo>
                <a:lnTo>
                  <a:pt x="317500" y="0"/>
                </a:lnTo>
                <a:lnTo>
                  <a:pt x="304800" y="19050"/>
                </a:lnTo>
                <a:lnTo>
                  <a:pt x="304800" y="50800"/>
                </a:lnTo>
                <a:lnTo>
                  <a:pt x="304800" y="82550"/>
                </a:lnTo>
                <a:lnTo>
                  <a:pt x="311150" y="95250"/>
                </a:lnTo>
                <a:lnTo>
                  <a:pt x="336550" y="127000"/>
                </a:lnTo>
                <a:lnTo>
                  <a:pt x="3492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99" name="SMARTINK"/>
          <p:cNvSpPr/>
          <p:nvPr/>
        </p:nvSpPr>
        <p:spPr bwMode="auto">
          <a:xfrm>
            <a:off x="3822700" y="5670550"/>
            <a:ext cx="209551" cy="6351"/>
          </a:xfrm>
          <a:custGeom>
            <a:avLst/>
            <a:gdLst/>
            <a:ahLst/>
            <a:cxnLst/>
            <a:rect l="0" t="0" r="0" b="0"/>
            <a:pathLst>
              <a:path w="209551" h="6351">
                <a:moveTo>
                  <a:pt x="0" y="0"/>
                </a:moveTo>
                <a:lnTo>
                  <a:pt x="44450" y="0"/>
                </a:lnTo>
                <a:lnTo>
                  <a:pt x="6350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46050" y="6350"/>
                </a:lnTo>
                <a:lnTo>
                  <a:pt x="177800" y="6350"/>
                </a:lnTo>
                <a:lnTo>
                  <a:pt x="2095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0" name="SMARTINK"/>
          <p:cNvSpPr/>
          <p:nvPr/>
        </p:nvSpPr>
        <p:spPr bwMode="auto">
          <a:xfrm>
            <a:off x="1498600" y="6038850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0" y="0"/>
                </a:moveTo>
                <a:lnTo>
                  <a:pt x="6350" y="19050"/>
                </a:lnTo>
                <a:lnTo>
                  <a:pt x="12700" y="50800"/>
                </a:lnTo>
                <a:lnTo>
                  <a:pt x="19050" y="762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19050" y="16510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1" name="SMARTINK"/>
          <p:cNvSpPr/>
          <p:nvPr/>
        </p:nvSpPr>
        <p:spPr bwMode="auto">
          <a:xfrm>
            <a:off x="1619250" y="61341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12700"/>
                </a:moveTo>
                <a:lnTo>
                  <a:pt x="635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2" name="SMARTINK"/>
          <p:cNvSpPr/>
          <p:nvPr/>
        </p:nvSpPr>
        <p:spPr bwMode="auto">
          <a:xfrm>
            <a:off x="1714500" y="6032500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0" y="38100"/>
                </a:moveTo>
                <a:lnTo>
                  <a:pt x="0" y="19050"/>
                </a:lnTo>
                <a:lnTo>
                  <a:pt x="19050" y="6350"/>
                </a:lnTo>
                <a:lnTo>
                  <a:pt x="31750" y="0"/>
                </a:lnTo>
                <a:lnTo>
                  <a:pt x="5715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101600" y="31750"/>
                </a:lnTo>
                <a:lnTo>
                  <a:pt x="88900" y="63500"/>
                </a:lnTo>
                <a:lnTo>
                  <a:pt x="69850" y="82550"/>
                </a:lnTo>
                <a:lnTo>
                  <a:pt x="95250" y="101600"/>
                </a:lnTo>
                <a:lnTo>
                  <a:pt x="107950" y="114300"/>
                </a:lnTo>
                <a:lnTo>
                  <a:pt x="114300" y="127000"/>
                </a:lnTo>
                <a:lnTo>
                  <a:pt x="120650" y="139700"/>
                </a:lnTo>
                <a:lnTo>
                  <a:pt x="114300" y="158750"/>
                </a:lnTo>
                <a:lnTo>
                  <a:pt x="95250" y="184150"/>
                </a:lnTo>
                <a:lnTo>
                  <a:pt x="82550" y="190500"/>
                </a:lnTo>
                <a:lnTo>
                  <a:pt x="63500" y="196850"/>
                </a:lnTo>
                <a:lnTo>
                  <a:pt x="5080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3" name="SMARTINK"/>
          <p:cNvSpPr/>
          <p:nvPr/>
        </p:nvSpPr>
        <p:spPr bwMode="auto">
          <a:xfrm>
            <a:off x="1911350" y="604520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4" name="SMARTINK"/>
          <p:cNvSpPr/>
          <p:nvPr/>
        </p:nvSpPr>
        <p:spPr bwMode="auto">
          <a:xfrm>
            <a:off x="2082800" y="5994400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95250" y="0"/>
                </a:moveTo>
                <a:lnTo>
                  <a:pt x="82550" y="38100"/>
                </a:lnTo>
                <a:lnTo>
                  <a:pt x="76200" y="57150"/>
                </a:lnTo>
                <a:lnTo>
                  <a:pt x="63500" y="82550"/>
                </a:lnTo>
                <a:lnTo>
                  <a:pt x="50800" y="107950"/>
                </a:lnTo>
                <a:lnTo>
                  <a:pt x="38100" y="127000"/>
                </a:lnTo>
                <a:lnTo>
                  <a:pt x="25400" y="158750"/>
                </a:lnTo>
                <a:lnTo>
                  <a:pt x="6350" y="1905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5" name="SMARTINK"/>
          <p:cNvSpPr/>
          <p:nvPr/>
        </p:nvSpPr>
        <p:spPr bwMode="auto">
          <a:xfrm>
            <a:off x="2032000" y="6032500"/>
            <a:ext cx="158751" cy="152401"/>
          </a:xfrm>
          <a:custGeom>
            <a:avLst/>
            <a:gdLst/>
            <a:ahLst/>
            <a:cxnLst/>
            <a:rect l="0" t="0" r="0" b="0"/>
            <a:pathLst>
              <a:path w="158751" h="152401">
                <a:moveTo>
                  <a:pt x="0" y="0"/>
                </a:moveTo>
                <a:lnTo>
                  <a:pt x="25400" y="25400"/>
                </a:lnTo>
                <a:lnTo>
                  <a:pt x="50800" y="44450"/>
                </a:lnTo>
                <a:lnTo>
                  <a:pt x="69850" y="69850"/>
                </a:lnTo>
                <a:lnTo>
                  <a:pt x="101600" y="95250"/>
                </a:lnTo>
                <a:lnTo>
                  <a:pt x="133350" y="120650"/>
                </a:lnTo>
                <a:lnTo>
                  <a:pt x="15875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6" name="SMARTINK"/>
          <p:cNvSpPr/>
          <p:nvPr/>
        </p:nvSpPr>
        <p:spPr bwMode="auto">
          <a:xfrm>
            <a:off x="2292350" y="603250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7" name="SMARTINK"/>
          <p:cNvSpPr/>
          <p:nvPr/>
        </p:nvSpPr>
        <p:spPr bwMode="auto">
          <a:xfrm>
            <a:off x="2355850" y="604520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44450" y="0"/>
                </a:moveTo>
                <a:lnTo>
                  <a:pt x="2540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0" y="95250"/>
                </a:lnTo>
                <a:lnTo>
                  <a:pt x="12700" y="127000"/>
                </a:lnTo>
                <a:lnTo>
                  <a:pt x="38100" y="127000"/>
                </a:lnTo>
                <a:lnTo>
                  <a:pt x="50800" y="120650"/>
                </a:lnTo>
                <a:lnTo>
                  <a:pt x="63500" y="107950"/>
                </a:lnTo>
                <a:lnTo>
                  <a:pt x="69850" y="88900"/>
                </a:lnTo>
                <a:lnTo>
                  <a:pt x="63500" y="63500"/>
                </a:lnTo>
                <a:lnTo>
                  <a:pt x="63500" y="44450"/>
                </a:lnTo>
                <a:lnTo>
                  <a:pt x="38100" y="190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8" name="SMARTINK"/>
          <p:cNvSpPr/>
          <p:nvPr/>
        </p:nvSpPr>
        <p:spPr bwMode="auto">
          <a:xfrm>
            <a:off x="2444750" y="5924550"/>
            <a:ext cx="139701" cy="107951"/>
          </a:xfrm>
          <a:custGeom>
            <a:avLst/>
            <a:gdLst/>
            <a:ahLst/>
            <a:cxnLst/>
            <a:rect l="0" t="0" r="0" b="0"/>
            <a:pathLst>
              <a:path w="139701" h="107951">
                <a:moveTo>
                  <a:pt x="0" y="0"/>
                </a:moveTo>
                <a:lnTo>
                  <a:pt x="3175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63500" y="31750"/>
                </a:lnTo>
                <a:lnTo>
                  <a:pt x="69850" y="50800"/>
                </a:lnTo>
                <a:lnTo>
                  <a:pt x="63500" y="69850"/>
                </a:lnTo>
                <a:lnTo>
                  <a:pt x="44450" y="88900"/>
                </a:lnTo>
                <a:lnTo>
                  <a:pt x="38100" y="101600"/>
                </a:lnTo>
                <a:lnTo>
                  <a:pt x="57150" y="107950"/>
                </a:lnTo>
                <a:lnTo>
                  <a:pt x="82550" y="107950"/>
                </a:lnTo>
                <a:lnTo>
                  <a:pt x="107950" y="101600"/>
                </a:lnTo>
                <a:lnTo>
                  <a:pt x="13970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09" name="SMARTINK"/>
          <p:cNvSpPr/>
          <p:nvPr/>
        </p:nvSpPr>
        <p:spPr bwMode="auto">
          <a:xfrm>
            <a:off x="2774950" y="6045200"/>
            <a:ext cx="120651" cy="228601"/>
          </a:xfrm>
          <a:custGeom>
            <a:avLst/>
            <a:gdLst/>
            <a:ahLst/>
            <a:cxnLst/>
            <a:rect l="0" t="0" r="0" b="0"/>
            <a:pathLst>
              <a:path w="120651" h="228601">
                <a:moveTo>
                  <a:pt x="101600" y="31750"/>
                </a:moveTo>
                <a:lnTo>
                  <a:pt x="101600" y="12700"/>
                </a:lnTo>
                <a:lnTo>
                  <a:pt x="88900" y="6350"/>
                </a:lnTo>
                <a:lnTo>
                  <a:pt x="76200" y="0"/>
                </a:lnTo>
                <a:lnTo>
                  <a:pt x="444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19050" y="69850"/>
                </a:lnTo>
                <a:lnTo>
                  <a:pt x="50800" y="76200"/>
                </a:lnTo>
                <a:lnTo>
                  <a:pt x="76200" y="76200"/>
                </a:lnTo>
                <a:lnTo>
                  <a:pt x="88900" y="69850"/>
                </a:lnTo>
                <a:lnTo>
                  <a:pt x="101600" y="44450"/>
                </a:lnTo>
                <a:lnTo>
                  <a:pt x="101600" y="25400"/>
                </a:lnTo>
                <a:lnTo>
                  <a:pt x="107950" y="63500"/>
                </a:lnTo>
                <a:lnTo>
                  <a:pt x="107950" y="88900"/>
                </a:lnTo>
                <a:lnTo>
                  <a:pt x="114300" y="120650"/>
                </a:lnTo>
                <a:lnTo>
                  <a:pt x="120650" y="146050"/>
                </a:lnTo>
                <a:lnTo>
                  <a:pt x="120650" y="171450"/>
                </a:lnTo>
                <a:lnTo>
                  <a:pt x="114300" y="190500"/>
                </a:lnTo>
                <a:lnTo>
                  <a:pt x="95250" y="215900"/>
                </a:lnTo>
                <a:lnTo>
                  <a:pt x="82550" y="228600"/>
                </a:lnTo>
                <a:lnTo>
                  <a:pt x="57150" y="215900"/>
                </a:lnTo>
                <a:lnTo>
                  <a:pt x="44450" y="184150"/>
                </a:lnTo>
                <a:lnTo>
                  <a:pt x="38100" y="171450"/>
                </a:lnTo>
                <a:lnTo>
                  <a:pt x="44450" y="139700"/>
                </a:lnTo>
                <a:lnTo>
                  <a:pt x="50800" y="127000"/>
                </a:lnTo>
                <a:lnTo>
                  <a:pt x="82550" y="101600"/>
                </a:lnTo>
                <a:lnTo>
                  <a:pt x="8890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0" name="SMARTINK"/>
          <p:cNvSpPr/>
          <p:nvPr/>
        </p:nvSpPr>
        <p:spPr bwMode="auto">
          <a:xfrm>
            <a:off x="3238500" y="601980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57150" y="25400"/>
                </a:moveTo>
                <a:lnTo>
                  <a:pt x="44450" y="12700"/>
                </a:lnTo>
                <a:lnTo>
                  <a:pt x="12700" y="44450"/>
                </a:lnTo>
                <a:lnTo>
                  <a:pt x="635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12700" y="107950"/>
                </a:lnTo>
                <a:lnTo>
                  <a:pt x="25400" y="114300"/>
                </a:lnTo>
                <a:lnTo>
                  <a:pt x="44450" y="114300"/>
                </a:lnTo>
                <a:lnTo>
                  <a:pt x="57150" y="107950"/>
                </a:lnTo>
                <a:lnTo>
                  <a:pt x="69850" y="88900"/>
                </a:lnTo>
                <a:lnTo>
                  <a:pt x="76200" y="76200"/>
                </a:lnTo>
                <a:lnTo>
                  <a:pt x="69850" y="50800"/>
                </a:lnTo>
                <a:lnTo>
                  <a:pt x="63500" y="25400"/>
                </a:lnTo>
                <a:lnTo>
                  <a:pt x="57150" y="127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1" name="SMARTINK"/>
          <p:cNvSpPr/>
          <p:nvPr/>
        </p:nvSpPr>
        <p:spPr bwMode="auto">
          <a:xfrm>
            <a:off x="3416300" y="5905500"/>
            <a:ext cx="63501" cy="241301"/>
          </a:xfrm>
          <a:custGeom>
            <a:avLst/>
            <a:gdLst/>
            <a:ahLst/>
            <a:cxnLst/>
            <a:rect l="0" t="0" r="0" b="0"/>
            <a:pathLst>
              <a:path w="63501" h="241301">
                <a:moveTo>
                  <a:pt x="63500" y="50800"/>
                </a:move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2700" y="6350"/>
                </a:lnTo>
                <a:lnTo>
                  <a:pt x="0" y="38100"/>
                </a:lnTo>
                <a:lnTo>
                  <a:pt x="0" y="6350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46050"/>
                </a:lnTo>
                <a:lnTo>
                  <a:pt x="12700" y="177800"/>
                </a:lnTo>
                <a:lnTo>
                  <a:pt x="19050" y="203200"/>
                </a:lnTo>
                <a:lnTo>
                  <a:pt x="19050" y="222250"/>
                </a:lnTo>
                <a:lnTo>
                  <a:pt x="12700" y="234950"/>
                </a:lnTo>
                <a:lnTo>
                  <a:pt x="635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2" name="SMARTINK"/>
          <p:cNvSpPr/>
          <p:nvPr/>
        </p:nvSpPr>
        <p:spPr bwMode="auto">
          <a:xfrm>
            <a:off x="3352800" y="6019800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3" name="SMARTINK"/>
          <p:cNvSpPr/>
          <p:nvPr/>
        </p:nvSpPr>
        <p:spPr bwMode="auto">
          <a:xfrm>
            <a:off x="3733800" y="5930900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25400" y="44450"/>
                </a:moveTo>
                <a:lnTo>
                  <a:pt x="12700" y="317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2700" y="196850"/>
                </a:lnTo>
                <a:lnTo>
                  <a:pt x="12700" y="171450"/>
                </a:lnTo>
                <a:lnTo>
                  <a:pt x="12700" y="152400"/>
                </a:lnTo>
                <a:lnTo>
                  <a:pt x="6350" y="120650"/>
                </a:lnTo>
                <a:lnTo>
                  <a:pt x="6350" y="88900"/>
                </a:lnTo>
                <a:lnTo>
                  <a:pt x="0" y="57150"/>
                </a:lnTo>
                <a:lnTo>
                  <a:pt x="0" y="31750"/>
                </a:lnTo>
                <a:lnTo>
                  <a:pt x="6350" y="19050"/>
                </a:lnTo>
                <a:lnTo>
                  <a:pt x="25400" y="38100"/>
                </a:lnTo>
                <a:lnTo>
                  <a:pt x="44450" y="57150"/>
                </a:lnTo>
                <a:lnTo>
                  <a:pt x="57150" y="82550"/>
                </a:lnTo>
                <a:lnTo>
                  <a:pt x="76200" y="107950"/>
                </a:lnTo>
                <a:lnTo>
                  <a:pt x="95250" y="139700"/>
                </a:lnTo>
                <a:lnTo>
                  <a:pt x="107950" y="158750"/>
                </a:lnTo>
                <a:lnTo>
                  <a:pt x="127000" y="152400"/>
                </a:lnTo>
                <a:lnTo>
                  <a:pt x="127000" y="120650"/>
                </a:lnTo>
                <a:lnTo>
                  <a:pt x="120650" y="95250"/>
                </a:lnTo>
                <a:lnTo>
                  <a:pt x="120650" y="69850"/>
                </a:lnTo>
                <a:lnTo>
                  <a:pt x="120650" y="38100"/>
                </a:lnTo>
                <a:lnTo>
                  <a:pt x="114300" y="1905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4" name="SMARTINK"/>
          <p:cNvSpPr/>
          <p:nvPr/>
        </p:nvSpPr>
        <p:spPr bwMode="auto">
          <a:xfrm>
            <a:off x="3911600" y="6064250"/>
            <a:ext cx="171451" cy="114301"/>
          </a:xfrm>
          <a:custGeom>
            <a:avLst/>
            <a:gdLst/>
            <a:ahLst/>
            <a:cxnLst/>
            <a:rect l="0" t="0" r="0" b="0"/>
            <a:pathLst>
              <a:path w="171451" h="11430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9850" y="6350"/>
                </a:lnTo>
                <a:lnTo>
                  <a:pt x="82550" y="25400"/>
                </a:lnTo>
                <a:lnTo>
                  <a:pt x="82550" y="44450"/>
                </a:lnTo>
                <a:lnTo>
                  <a:pt x="63500" y="76200"/>
                </a:lnTo>
                <a:lnTo>
                  <a:pt x="31750" y="101600"/>
                </a:lnTo>
                <a:lnTo>
                  <a:pt x="25400" y="114300"/>
                </a:lnTo>
                <a:lnTo>
                  <a:pt x="63500" y="114300"/>
                </a:lnTo>
                <a:lnTo>
                  <a:pt x="88900" y="107950"/>
                </a:lnTo>
                <a:lnTo>
                  <a:pt x="120650" y="107950"/>
                </a:lnTo>
                <a:lnTo>
                  <a:pt x="146050" y="107950"/>
                </a:lnTo>
                <a:lnTo>
                  <a:pt x="17145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5" name="SMARTINK"/>
          <p:cNvSpPr/>
          <p:nvPr/>
        </p:nvSpPr>
        <p:spPr bwMode="auto">
          <a:xfrm>
            <a:off x="920750" y="5613400"/>
            <a:ext cx="50801" cy="787401"/>
          </a:xfrm>
          <a:custGeom>
            <a:avLst/>
            <a:gdLst/>
            <a:ahLst/>
            <a:cxnLst/>
            <a:rect l="0" t="0" r="0" b="0"/>
            <a:pathLst>
              <a:path w="50801" h="787401">
                <a:moveTo>
                  <a:pt x="0" y="31750"/>
                </a:moveTo>
                <a:lnTo>
                  <a:pt x="0" y="12700"/>
                </a:lnTo>
                <a:lnTo>
                  <a:pt x="6350" y="0"/>
                </a:lnTo>
                <a:lnTo>
                  <a:pt x="12700" y="25400"/>
                </a:lnTo>
                <a:lnTo>
                  <a:pt x="12700" y="5715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19050" y="165100"/>
                </a:lnTo>
                <a:lnTo>
                  <a:pt x="19050" y="196850"/>
                </a:lnTo>
                <a:lnTo>
                  <a:pt x="19050" y="228600"/>
                </a:lnTo>
                <a:lnTo>
                  <a:pt x="25400" y="266700"/>
                </a:lnTo>
                <a:lnTo>
                  <a:pt x="25400" y="298450"/>
                </a:lnTo>
                <a:lnTo>
                  <a:pt x="25400" y="336550"/>
                </a:lnTo>
                <a:lnTo>
                  <a:pt x="25400" y="368300"/>
                </a:lnTo>
                <a:lnTo>
                  <a:pt x="25400" y="406400"/>
                </a:lnTo>
                <a:lnTo>
                  <a:pt x="25400" y="438150"/>
                </a:lnTo>
                <a:lnTo>
                  <a:pt x="25400" y="469900"/>
                </a:lnTo>
                <a:lnTo>
                  <a:pt x="25400" y="501650"/>
                </a:lnTo>
                <a:lnTo>
                  <a:pt x="31750" y="527050"/>
                </a:lnTo>
                <a:lnTo>
                  <a:pt x="31750" y="558800"/>
                </a:lnTo>
                <a:lnTo>
                  <a:pt x="31750" y="584200"/>
                </a:lnTo>
                <a:lnTo>
                  <a:pt x="31750" y="609600"/>
                </a:lnTo>
                <a:lnTo>
                  <a:pt x="38100" y="635000"/>
                </a:lnTo>
                <a:lnTo>
                  <a:pt x="38100" y="654050"/>
                </a:lnTo>
                <a:lnTo>
                  <a:pt x="38100" y="673100"/>
                </a:lnTo>
                <a:lnTo>
                  <a:pt x="44450" y="692150"/>
                </a:lnTo>
                <a:lnTo>
                  <a:pt x="44450" y="723900"/>
                </a:lnTo>
                <a:lnTo>
                  <a:pt x="44450" y="749300"/>
                </a:lnTo>
                <a:lnTo>
                  <a:pt x="44450" y="781050"/>
                </a:lnTo>
                <a:lnTo>
                  <a:pt x="50800" y="787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016" name="SMARTINK"/>
          <p:cNvSpPr/>
          <p:nvPr/>
        </p:nvSpPr>
        <p:spPr bwMode="auto">
          <a:xfrm>
            <a:off x="908050" y="5524500"/>
            <a:ext cx="3714751" cy="914401"/>
          </a:xfrm>
          <a:custGeom>
            <a:avLst/>
            <a:gdLst/>
            <a:ahLst/>
            <a:cxnLst/>
            <a:rect l="0" t="0" r="0" b="0"/>
            <a:pathLst>
              <a:path w="3714751" h="914401">
                <a:moveTo>
                  <a:pt x="0" y="69850"/>
                </a:moveTo>
                <a:lnTo>
                  <a:pt x="12700" y="57150"/>
                </a:lnTo>
                <a:lnTo>
                  <a:pt x="25400" y="50800"/>
                </a:lnTo>
                <a:lnTo>
                  <a:pt x="57150" y="44450"/>
                </a:lnTo>
                <a:lnTo>
                  <a:pt x="88900" y="44450"/>
                </a:lnTo>
                <a:lnTo>
                  <a:pt x="114300" y="44450"/>
                </a:lnTo>
                <a:lnTo>
                  <a:pt x="139700" y="44450"/>
                </a:lnTo>
                <a:lnTo>
                  <a:pt x="165100" y="38100"/>
                </a:lnTo>
                <a:lnTo>
                  <a:pt x="184150" y="38100"/>
                </a:lnTo>
                <a:lnTo>
                  <a:pt x="215900" y="38100"/>
                </a:lnTo>
                <a:lnTo>
                  <a:pt x="234950" y="38100"/>
                </a:lnTo>
                <a:lnTo>
                  <a:pt x="254000" y="38100"/>
                </a:lnTo>
                <a:lnTo>
                  <a:pt x="273050" y="38100"/>
                </a:lnTo>
                <a:lnTo>
                  <a:pt x="298450" y="38100"/>
                </a:lnTo>
                <a:lnTo>
                  <a:pt x="317500" y="38100"/>
                </a:lnTo>
                <a:lnTo>
                  <a:pt x="336550" y="38100"/>
                </a:lnTo>
                <a:lnTo>
                  <a:pt x="361950" y="38100"/>
                </a:lnTo>
                <a:lnTo>
                  <a:pt x="387350" y="38100"/>
                </a:lnTo>
                <a:lnTo>
                  <a:pt x="412750" y="38100"/>
                </a:lnTo>
                <a:lnTo>
                  <a:pt x="438150" y="38100"/>
                </a:lnTo>
                <a:lnTo>
                  <a:pt x="463550" y="38100"/>
                </a:lnTo>
                <a:lnTo>
                  <a:pt x="488950" y="38100"/>
                </a:lnTo>
                <a:lnTo>
                  <a:pt x="514350" y="38100"/>
                </a:lnTo>
                <a:lnTo>
                  <a:pt x="539750" y="38100"/>
                </a:lnTo>
                <a:lnTo>
                  <a:pt x="565150" y="38100"/>
                </a:lnTo>
                <a:lnTo>
                  <a:pt x="590550" y="38100"/>
                </a:lnTo>
                <a:lnTo>
                  <a:pt x="615950" y="38100"/>
                </a:lnTo>
                <a:lnTo>
                  <a:pt x="641350" y="38100"/>
                </a:lnTo>
                <a:lnTo>
                  <a:pt x="666750" y="38100"/>
                </a:lnTo>
                <a:lnTo>
                  <a:pt x="692150" y="38100"/>
                </a:lnTo>
                <a:lnTo>
                  <a:pt x="717550" y="38100"/>
                </a:lnTo>
                <a:lnTo>
                  <a:pt x="742950" y="38100"/>
                </a:lnTo>
                <a:lnTo>
                  <a:pt x="768350" y="38100"/>
                </a:lnTo>
                <a:lnTo>
                  <a:pt x="793750" y="44450"/>
                </a:lnTo>
                <a:lnTo>
                  <a:pt x="819150" y="44450"/>
                </a:lnTo>
                <a:lnTo>
                  <a:pt x="844550" y="44450"/>
                </a:lnTo>
                <a:lnTo>
                  <a:pt x="869950" y="38100"/>
                </a:lnTo>
                <a:lnTo>
                  <a:pt x="895350" y="38100"/>
                </a:lnTo>
                <a:lnTo>
                  <a:pt x="920750" y="38100"/>
                </a:lnTo>
                <a:lnTo>
                  <a:pt x="946150" y="38100"/>
                </a:lnTo>
                <a:lnTo>
                  <a:pt x="965200" y="38100"/>
                </a:lnTo>
                <a:lnTo>
                  <a:pt x="990600" y="38100"/>
                </a:lnTo>
                <a:lnTo>
                  <a:pt x="1016000" y="31750"/>
                </a:lnTo>
                <a:lnTo>
                  <a:pt x="1035050" y="31750"/>
                </a:lnTo>
                <a:lnTo>
                  <a:pt x="1060450" y="31750"/>
                </a:lnTo>
                <a:lnTo>
                  <a:pt x="1085850" y="31750"/>
                </a:lnTo>
                <a:lnTo>
                  <a:pt x="1104900" y="31750"/>
                </a:lnTo>
                <a:lnTo>
                  <a:pt x="1123950" y="31750"/>
                </a:lnTo>
                <a:lnTo>
                  <a:pt x="1143000" y="25400"/>
                </a:lnTo>
                <a:lnTo>
                  <a:pt x="1168400" y="25400"/>
                </a:lnTo>
                <a:lnTo>
                  <a:pt x="1187450" y="25400"/>
                </a:lnTo>
                <a:lnTo>
                  <a:pt x="1206500" y="25400"/>
                </a:lnTo>
                <a:lnTo>
                  <a:pt x="1231900" y="25400"/>
                </a:lnTo>
                <a:lnTo>
                  <a:pt x="1250950" y="25400"/>
                </a:lnTo>
                <a:lnTo>
                  <a:pt x="1276350" y="19050"/>
                </a:lnTo>
                <a:lnTo>
                  <a:pt x="1295400" y="19050"/>
                </a:lnTo>
                <a:lnTo>
                  <a:pt x="1320800" y="19050"/>
                </a:lnTo>
                <a:lnTo>
                  <a:pt x="1339850" y="19050"/>
                </a:lnTo>
                <a:lnTo>
                  <a:pt x="1358900" y="19050"/>
                </a:lnTo>
                <a:lnTo>
                  <a:pt x="1384300" y="19050"/>
                </a:lnTo>
                <a:lnTo>
                  <a:pt x="1403350" y="12700"/>
                </a:lnTo>
                <a:lnTo>
                  <a:pt x="1422400" y="12700"/>
                </a:lnTo>
                <a:lnTo>
                  <a:pt x="1447800" y="12700"/>
                </a:lnTo>
                <a:lnTo>
                  <a:pt x="1466850" y="12700"/>
                </a:lnTo>
                <a:lnTo>
                  <a:pt x="1485900" y="12700"/>
                </a:lnTo>
                <a:lnTo>
                  <a:pt x="1504950" y="12700"/>
                </a:lnTo>
                <a:lnTo>
                  <a:pt x="1524000" y="12700"/>
                </a:lnTo>
                <a:lnTo>
                  <a:pt x="1543050" y="12700"/>
                </a:lnTo>
                <a:lnTo>
                  <a:pt x="1562100" y="12700"/>
                </a:lnTo>
                <a:lnTo>
                  <a:pt x="1581150" y="6350"/>
                </a:lnTo>
                <a:lnTo>
                  <a:pt x="1600200" y="6350"/>
                </a:lnTo>
                <a:lnTo>
                  <a:pt x="1619250" y="6350"/>
                </a:lnTo>
                <a:lnTo>
                  <a:pt x="1638300" y="6350"/>
                </a:lnTo>
                <a:lnTo>
                  <a:pt x="1657350" y="6350"/>
                </a:lnTo>
                <a:lnTo>
                  <a:pt x="1676400" y="6350"/>
                </a:lnTo>
                <a:lnTo>
                  <a:pt x="1695450" y="6350"/>
                </a:lnTo>
                <a:lnTo>
                  <a:pt x="1727200" y="6350"/>
                </a:lnTo>
                <a:lnTo>
                  <a:pt x="1758950" y="6350"/>
                </a:lnTo>
                <a:lnTo>
                  <a:pt x="1778000" y="6350"/>
                </a:lnTo>
                <a:lnTo>
                  <a:pt x="1797050" y="6350"/>
                </a:lnTo>
                <a:lnTo>
                  <a:pt x="1828800" y="6350"/>
                </a:lnTo>
                <a:lnTo>
                  <a:pt x="1847850" y="6350"/>
                </a:lnTo>
                <a:lnTo>
                  <a:pt x="1879600" y="6350"/>
                </a:lnTo>
                <a:lnTo>
                  <a:pt x="1898650" y="6350"/>
                </a:lnTo>
                <a:lnTo>
                  <a:pt x="1930400" y="6350"/>
                </a:lnTo>
                <a:lnTo>
                  <a:pt x="1949450" y="6350"/>
                </a:lnTo>
                <a:lnTo>
                  <a:pt x="1981200" y="6350"/>
                </a:lnTo>
                <a:lnTo>
                  <a:pt x="2000250" y="6350"/>
                </a:lnTo>
                <a:lnTo>
                  <a:pt x="2032000" y="6350"/>
                </a:lnTo>
                <a:lnTo>
                  <a:pt x="2051050" y="6350"/>
                </a:lnTo>
                <a:lnTo>
                  <a:pt x="2082800" y="6350"/>
                </a:lnTo>
                <a:lnTo>
                  <a:pt x="2101850" y="12700"/>
                </a:lnTo>
                <a:lnTo>
                  <a:pt x="2120900" y="12700"/>
                </a:lnTo>
                <a:lnTo>
                  <a:pt x="2139950" y="12700"/>
                </a:lnTo>
                <a:lnTo>
                  <a:pt x="2159000" y="12700"/>
                </a:lnTo>
                <a:lnTo>
                  <a:pt x="2178050" y="12700"/>
                </a:lnTo>
                <a:lnTo>
                  <a:pt x="2197100" y="12700"/>
                </a:lnTo>
                <a:lnTo>
                  <a:pt x="2209800" y="19050"/>
                </a:lnTo>
                <a:lnTo>
                  <a:pt x="2228850" y="19050"/>
                </a:lnTo>
                <a:lnTo>
                  <a:pt x="2260600" y="19050"/>
                </a:lnTo>
                <a:lnTo>
                  <a:pt x="2279650" y="19050"/>
                </a:lnTo>
                <a:lnTo>
                  <a:pt x="2298700" y="19050"/>
                </a:lnTo>
                <a:lnTo>
                  <a:pt x="2317750" y="25400"/>
                </a:lnTo>
                <a:lnTo>
                  <a:pt x="2349500" y="25400"/>
                </a:lnTo>
                <a:lnTo>
                  <a:pt x="2368550" y="25400"/>
                </a:lnTo>
                <a:lnTo>
                  <a:pt x="2400300" y="25400"/>
                </a:lnTo>
                <a:lnTo>
                  <a:pt x="2419350" y="31750"/>
                </a:lnTo>
                <a:lnTo>
                  <a:pt x="2451100" y="31750"/>
                </a:lnTo>
                <a:lnTo>
                  <a:pt x="2470150" y="31750"/>
                </a:lnTo>
                <a:lnTo>
                  <a:pt x="2501900" y="31750"/>
                </a:lnTo>
                <a:lnTo>
                  <a:pt x="2520950" y="31750"/>
                </a:lnTo>
                <a:lnTo>
                  <a:pt x="2552700" y="31750"/>
                </a:lnTo>
                <a:lnTo>
                  <a:pt x="2584450" y="31750"/>
                </a:lnTo>
                <a:lnTo>
                  <a:pt x="2616200" y="31750"/>
                </a:lnTo>
                <a:lnTo>
                  <a:pt x="2635250" y="31750"/>
                </a:lnTo>
                <a:lnTo>
                  <a:pt x="2667000" y="31750"/>
                </a:lnTo>
                <a:lnTo>
                  <a:pt x="2698750" y="31750"/>
                </a:lnTo>
                <a:lnTo>
                  <a:pt x="2724150" y="31750"/>
                </a:lnTo>
                <a:lnTo>
                  <a:pt x="2755900" y="31750"/>
                </a:lnTo>
                <a:lnTo>
                  <a:pt x="2787650" y="31750"/>
                </a:lnTo>
                <a:lnTo>
                  <a:pt x="2819400" y="31750"/>
                </a:lnTo>
                <a:lnTo>
                  <a:pt x="2851150" y="31750"/>
                </a:lnTo>
                <a:lnTo>
                  <a:pt x="2870200" y="31750"/>
                </a:lnTo>
                <a:lnTo>
                  <a:pt x="2901950" y="25400"/>
                </a:lnTo>
                <a:lnTo>
                  <a:pt x="2921000" y="25400"/>
                </a:lnTo>
                <a:lnTo>
                  <a:pt x="2952750" y="25400"/>
                </a:lnTo>
                <a:lnTo>
                  <a:pt x="2971800" y="25400"/>
                </a:lnTo>
                <a:lnTo>
                  <a:pt x="3003550" y="25400"/>
                </a:lnTo>
                <a:lnTo>
                  <a:pt x="3022600" y="25400"/>
                </a:lnTo>
                <a:lnTo>
                  <a:pt x="3054350" y="25400"/>
                </a:lnTo>
                <a:lnTo>
                  <a:pt x="3073400" y="25400"/>
                </a:lnTo>
                <a:lnTo>
                  <a:pt x="3105150" y="19050"/>
                </a:lnTo>
                <a:lnTo>
                  <a:pt x="3124200" y="19050"/>
                </a:lnTo>
                <a:lnTo>
                  <a:pt x="3155950" y="19050"/>
                </a:lnTo>
                <a:lnTo>
                  <a:pt x="3187700" y="19050"/>
                </a:lnTo>
                <a:lnTo>
                  <a:pt x="3219450" y="19050"/>
                </a:lnTo>
                <a:lnTo>
                  <a:pt x="3251200" y="19050"/>
                </a:lnTo>
                <a:lnTo>
                  <a:pt x="3270250" y="19050"/>
                </a:lnTo>
                <a:lnTo>
                  <a:pt x="3302000" y="12700"/>
                </a:lnTo>
                <a:lnTo>
                  <a:pt x="3333750" y="12700"/>
                </a:lnTo>
                <a:lnTo>
                  <a:pt x="3359150" y="12700"/>
                </a:lnTo>
                <a:lnTo>
                  <a:pt x="3384550" y="12700"/>
                </a:lnTo>
                <a:lnTo>
                  <a:pt x="3416300" y="12700"/>
                </a:lnTo>
                <a:lnTo>
                  <a:pt x="3441700" y="6350"/>
                </a:lnTo>
                <a:lnTo>
                  <a:pt x="3467100" y="6350"/>
                </a:lnTo>
                <a:lnTo>
                  <a:pt x="3492500" y="6350"/>
                </a:lnTo>
                <a:lnTo>
                  <a:pt x="3517900" y="6350"/>
                </a:lnTo>
                <a:lnTo>
                  <a:pt x="3536950" y="0"/>
                </a:lnTo>
                <a:lnTo>
                  <a:pt x="3556000" y="6350"/>
                </a:lnTo>
                <a:lnTo>
                  <a:pt x="3562350" y="25400"/>
                </a:lnTo>
                <a:lnTo>
                  <a:pt x="3562350" y="50800"/>
                </a:lnTo>
                <a:lnTo>
                  <a:pt x="3568700" y="82550"/>
                </a:lnTo>
                <a:lnTo>
                  <a:pt x="3568700" y="101600"/>
                </a:lnTo>
                <a:lnTo>
                  <a:pt x="3568700" y="127000"/>
                </a:lnTo>
                <a:lnTo>
                  <a:pt x="3575050" y="152400"/>
                </a:lnTo>
                <a:lnTo>
                  <a:pt x="3575050" y="177800"/>
                </a:lnTo>
                <a:lnTo>
                  <a:pt x="3581400" y="209550"/>
                </a:lnTo>
                <a:lnTo>
                  <a:pt x="3587750" y="241300"/>
                </a:lnTo>
                <a:lnTo>
                  <a:pt x="3594100" y="273050"/>
                </a:lnTo>
                <a:lnTo>
                  <a:pt x="3594100" y="292100"/>
                </a:lnTo>
                <a:lnTo>
                  <a:pt x="3600450" y="304800"/>
                </a:lnTo>
                <a:lnTo>
                  <a:pt x="3600450" y="323850"/>
                </a:lnTo>
                <a:lnTo>
                  <a:pt x="3600450" y="342900"/>
                </a:lnTo>
                <a:lnTo>
                  <a:pt x="3606800" y="355600"/>
                </a:lnTo>
                <a:lnTo>
                  <a:pt x="3606800" y="374650"/>
                </a:lnTo>
                <a:lnTo>
                  <a:pt x="3613150" y="393700"/>
                </a:lnTo>
                <a:lnTo>
                  <a:pt x="3619500" y="425450"/>
                </a:lnTo>
                <a:lnTo>
                  <a:pt x="3625850" y="444500"/>
                </a:lnTo>
                <a:lnTo>
                  <a:pt x="3632200" y="476250"/>
                </a:lnTo>
                <a:lnTo>
                  <a:pt x="3632200" y="495300"/>
                </a:lnTo>
                <a:lnTo>
                  <a:pt x="3638550" y="508000"/>
                </a:lnTo>
                <a:lnTo>
                  <a:pt x="3638550" y="527050"/>
                </a:lnTo>
                <a:lnTo>
                  <a:pt x="3651250" y="558800"/>
                </a:lnTo>
                <a:lnTo>
                  <a:pt x="3657600" y="584200"/>
                </a:lnTo>
                <a:lnTo>
                  <a:pt x="3663950" y="615950"/>
                </a:lnTo>
                <a:lnTo>
                  <a:pt x="3670300" y="647700"/>
                </a:lnTo>
                <a:lnTo>
                  <a:pt x="3676650" y="673100"/>
                </a:lnTo>
                <a:lnTo>
                  <a:pt x="3683000" y="698500"/>
                </a:lnTo>
                <a:lnTo>
                  <a:pt x="3689350" y="723900"/>
                </a:lnTo>
                <a:lnTo>
                  <a:pt x="3695700" y="749300"/>
                </a:lnTo>
                <a:lnTo>
                  <a:pt x="3702050" y="781050"/>
                </a:lnTo>
                <a:lnTo>
                  <a:pt x="3708400" y="806450"/>
                </a:lnTo>
                <a:lnTo>
                  <a:pt x="3714750" y="831850"/>
                </a:lnTo>
                <a:lnTo>
                  <a:pt x="3714750" y="850900"/>
                </a:lnTo>
                <a:lnTo>
                  <a:pt x="3708400" y="863600"/>
                </a:lnTo>
                <a:lnTo>
                  <a:pt x="3683000" y="869950"/>
                </a:lnTo>
                <a:lnTo>
                  <a:pt x="3663950" y="869950"/>
                </a:lnTo>
                <a:lnTo>
                  <a:pt x="3638550" y="863600"/>
                </a:lnTo>
                <a:lnTo>
                  <a:pt x="3613150" y="863600"/>
                </a:lnTo>
                <a:lnTo>
                  <a:pt x="3587750" y="863600"/>
                </a:lnTo>
                <a:lnTo>
                  <a:pt x="3556000" y="857250"/>
                </a:lnTo>
                <a:lnTo>
                  <a:pt x="3536950" y="857250"/>
                </a:lnTo>
                <a:lnTo>
                  <a:pt x="3517900" y="857250"/>
                </a:lnTo>
                <a:lnTo>
                  <a:pt x="3498850" y="857250"/>
                </a:lnTo>
                <a:lnTo>
                  <a:pt x="3473450" y="850900"/>
                </a:lnTo>
                <a:lnTo>
                  <a:pt x="3454400" y="850900"/>
                </a:lnTo>
                <a:lnTo>
                  <a:pt x="3429000" y="850900"/>
                </a:lnTo>
                <a:lnTo>
                  <a:pt x="3409950" y="850900"/>
                </a:lnTo>
                <a:lnTo>
                  <a:pt x="3384550" y="850900"/>
                </a:lnTo>
                <a:lnTo>
                  <a:pt x="3359150" y="850900"/>
                </a:lnTo>
                <a:lnTo>
                  <a:pt x="3333750" y="850900"/>
                </a:lnTo>
                <a:lnTo>
                  <a:pt x="3302000" y="850900"/>
                </a:lnTo>
                <a:lnTo>
                  <a:pt x="3276600" y="850900"/>
                </a:lnTo>
                <a:lnTo>
                  <a:pt x="3251200" y="850900"/>
                </a:lnTo>
                <a:lnTo>
                  <a:pt x="3219450" y="850900"/>
                </a:lnTo>
                <a:lnTo>
                  <a:pt x="3194050" y="850900"/>
                </a:lnTo>
                <a:lnTo>
                  <a:pt x="3162300" y="850900"/>
                </a:lnTo>
                <a:lnTo>
                  <a:pt x="3130550" y="850900"/>
                </a:lnTo>
                <a:lnTo>
                  <a:pt x="3105150" y="850900"/>
                </a:lnTo>
                <a:lnTo>
                  <a:pt x="3073400" y="850900"/>
                </a:lnTo>
                <a:lnTo>
                  <a:pt x="3041650" y="850900"/>
                </a:lnTo>
                <a:lnTo>
                  <a:pt x="3009900" y="850900"/>
                </a:lnTo>
                <a:lnTo>
                  <a:pt x="2978150" y="850900"/>
                </a:lnTo>
                <a:lnTo>
                  <a:pt x="2946400" y="850900"/>
                </a:lnTo>
                <a:lnTo>
                  <a:pt x="2914650" y="850900"/>
                </a:lnTo>
                <a:lnTo>
                  <a:pt x="2882900" y="850900"/>
                </a:lnTo>
                <a:lnTo>
                  <a:pt x="2851150" y="850900"/>
                </a:lnTo>
                <a:lnTo>
                  <a:pt x="2819400" y="850900"/>
                </a:lnTo>
                <a:lnTo>
                  <a:pt x="2787650" y="850900"/>
                </a:lnTo>
                <a:lnTo>
                  <a:pt x="2755900" y="850900"/>
                </a:lnTo>
                <a:lnTo>
                  <a:pt x="2724150" y="850900"/>
                </a:lnTo>
                <a:lnTo>
                  <a:pt x="2692400" y="850900"/>
                </a:lnTo>
                <a:lnTo>
                  <a:pt x="2660650" y="850900"/>
                </a:lnTo>
                <a:lnTo>
                  <a:pt x="2628900" y="850900"/>
                </a:lnTo>
                <a:lnTo>
                  <a:pt x="2597150" y="850900"/>
                </a:lnTo>
                <a:lnTo>
                  <a:pt x="2559050" y="850900"/>
                </a:lnTo>
                <a:lnTo>
                  <a:pt x="2527300" y="850900"/>
                </a:lnTo>
                <a:lnTo>
                  <a:pt x="2495550" y="850900"/>
                </a:lnTo>
                <a:lnTo>
                  <a:pt x="2463800" y="850900"/>
                </a:lnTo>
                <a:lnTo>
                  <a:pt x="2432050" y="850900"/>
                </a:lnTo>
                <a:lnTo>
                  <a:pt x="2400300" y="850900"/>
                </a:lnTo>
                <a:lnTo>
                  <a:pt x="2362200" y="850900"/>
                </a:lnTo>
                <a:lnTo>
                  <a:pt x="2330450" y="850900"/>
                </a:lnTo>
                <a:lnTo>
                  <a:pt x="2298700" y="850900"/>
                </a:lnTo>
                <a:lnTo>
                  <a:pt x="2266950" y="850900"/>
                </a:lnTo>
                <a:lnTo>
                  <a:pt x="2235200" y="850900"/>
                </a:lnTo>
                <a:lnTo>
                  <a:pt x="2197100" y="850900"/>
                </a:lnTo>
                <a:lnTo>
                  <a:pt x="2165350" y="850900"/>
                </a:lnTo>
                <a:lnTo>
                  <a:pt x="2133600" y="850900"/>
                </a:lnTo>
                <a:lnTo>
                  <a:pt x="2101850" y="850900"/>
                </a:lnTo>
                <a:lnTo>
                  <a:pt x="2063750" y="850900"/>
                </a:lnTo>
                <a:lnTo>
                  <a:pt x="2032000" y="850900"/>
                </a:lnTo>
                <a:lnTo>
                  <a:pt x="2000250" y="857250"/>
                </a:lnTo>
                <a:lnTo>
                  <a:pt x="1968500" y="857250"/>
                </a:lnTo>
                <a:lnTo>
                  <a:pt x="1936750" y="857250"/>
                </a:lnTo>
                <a:lnTo>
                  <a:pt x="1905000" y="857250"/>
                </a:lnTo>
                <a:lnTo>
                  <a:pt x="1873250" y="863600"/>
                </a:lnTo>
                <a:lnTo>
                  <a:pt x="1841500" y="863600"/>
                </a:lnTo>
                <a:lnTo>
                  <a:pt x="1809750" y="863600"/>
                </a:lnTo>
                <a:lnTo>
                  <a:pt x="1778000" y="863600"/>
                </a:lnTo>
                <a:lnTo>
                  <a:pt x="1746250" y="863600"/>
                </a:lnTo>
                <a:lnTo>
                  <a:pt x="1720850" y="863600"/>
                </a:lnTo>
                <a:lnTo>
                  <a:pt x="1689100" y="869950"/>
                </a:lnTo>
                <a:lnTo>
                  <a:pt x="1657350" y="869950"/>
                </a:lnTo>
                <a:lnTo>
                  <a:pt x="1625600" y="869950"/>
                </a:lnTo>
                <a:lnTo>
                  <a:pt x="1600200" y="876300"/>
                </a:lnTo>
                <a:lnTo>
                  <a:pt x="1568450" y="876300"/>
                </a:lnTo>
                <a:lnTo>
                  <a:pt x="1536700" y="876300"/>
                </a:lnTo>
                <a:lnTo>
                  <a:pt x="1511300" y="882650"/>
                </a:lnTo>
                <a:lnTo>
                  <a:pt x="1479550" y="882650"/>
                </a:lnTo>
                <a:lnTo>
                  <a:pt x="1447800" y="882650"/>
                </a:lnTo>
                <a:lnTo>
                  <a:pt x="1422400" y="889000"/>
                </a:lnTo>
                <a:lnTo>
                  <a:pt x="1397000" y="889000"/>
                </a:lnTo>
                <a:lnTo>
                  <a:pt x="1371600" y="889000"/>
                </a:lnTo>
                <a:lnTo>
                  <a:pt x="1339850" y="889000"/>
                </a:lnTo>
                <a:lnTo>
                  <a:pt x="1314450" y="889000"/>
                </a:lnTo>
                <a:lnTo>
                  <a:pt x="1289050" y="889000"/>
                </a:lnTo>
                <a:lnTo>
                  <a:pt x="1257300" y="895350"/>
                </a:lnTo>
                <a:lnTo>
                  <a:pt x="1231900" y="895350"/>
                </a:lnTo>
                <a:lnTo>
                  <a:pt x="1206500" y="895350"/>
                </a:lnTo>
                <a:lnTo>
                  <a:pt x="1174750" y="901700"/>
                </a:lnTo>
                <a:lnTo>
                  <a:pt x="1149350" y="901700"/>
                </a:lnTo>
                <a:lnTo>
                  <a:pt x="1117600" y="901700"/>
                </a:lnTo>
                <a:lnTo>
                  <a:pt x="1092200" y="908050"/>
                </a:lnTo>
                <a:lnTo>
                  <a:pt x="1060450" y="908050"/>
                </a:lnTo>
                <a:lnTo>
                  <a:pt x="1035050" y="908050"/>
                </a:lnTo>
                <a:lnTo>
                  <a:pt x="1009650" y="908050"/>
                </a:lnTo>
                <a:lnTo>
                  <a:pt x="977900" y="908050"/>
                </a:lnTo>
                <a:lnTo>
                  <a:pt x="952500" y="908050"/>
                </a:lnTo>
                <a:lnTo>
                  <a:pt x="927100" y="914400"/>
                </a:lnTo>
                <a:lnTo>
                  <a:pt x="901700" y="914400"/>
                </a:lnTo>
                <a:lnTo>
                  <a:pt x="876300" y="914400"/>
                </a:lnTo>
                <a:lnTo>
                  <a:pt x="857250" y="914400"/>
                </a:lnTo>
                <a:lnTo>
                  <a:pt x="831850" y="914400"/>
                </a:lnTo>
                <a:lnTo>
                  <a:pt x="806450" y="914400"/>
                </a:lnTo>
                <a:lnTo>
                  <a:pt x="787400" y="914400"/>
                </a:lnTo>
                <a:lnTo>
                  <a:pt x="762000" y="914400"/>
                </a:lnTo>
                <a:lnTo>
                  <a:pt x="742950" y="914400"/>
                </a:lnTo>
                <a:lnTo>
                  <a:pt x="723900" y="914400"/>
                </a:lnTo>
                <a:lnTo>
                  <a:pt x="698500" y="914400"/>
                </a:lnTo>
                <a:lnTo>
                  <a:pt x="679450" y="914400"/>
                </a:lnTo>
                <a:lnTo>
                  <a:pt x="660400" y="914400"/>
                </a:lnTo>
                <a:lnTo>
                  <a:pt x="641350" y="914400"/>
                </a:lnTo>
                <a:lnTo>
                  <a:pt x="622300" y="914400"/>
                </a:lnTo>
                <a:lnTo>
                  <a:pt x="603250" y="914400"/>
                </a:lnTo>
                <a:lnTo>
                  <a:pt x="584200" y="914400"/>
                </a:lnTo>
                <a:lnTo>
                  <a:pt x="565150" y="914400"/>
                </a:lnTo>
                <a:lnTo>
                  <a:pt x="546100" y="914400"/>
                </a:lnTo>
                <a:lnTo>
                  <a:pt x="527050" y="914400"/>
                </a:lnTo>
                <a:lnTo>
                  <a:pt x="508000" y="914400"/>
                </a:lnTo>
                <a:lnTo>
                  <a:pt x="488950" y="914400"/>
                </a:lnTo>
                <a:lnTo>
                  <a:pt x="469900" y="914400"/>
                </a:lnTo>
                <a:lnTo>
                  <a:pt x="450850" y="914400"/>
                </a:lnTo>
                <a:lnTo>
                  <a:pt x="419100" y="914400"/>
                </a:lnTo>
                <a:lnTo>
                  <a:pt x="393700" y="914400"/>
                </a:lnTo>
                <a:lnTo>
                  <a:pt x="361950" y="908050"/>
                </a:lnTo>
                <a:lnTo>
                  <a:pt x="342900" y="908050"/>
                </a:lnTo>
                <a:lnTo>
                  <a:pt x="311150" y="908050"/>
                </a:lnTo>
                <a:lnTo>
                  <a:pt x="285750" y="908050"/>
                </a:lnTo>
                <a:lnTo>
                  <a:pt x="260350" y="908050"/>
                </a:lnTo>
                <a:lnTo>
                  <a:pt x="234950" y="901700"/>
                </a:lnTo>
                <a:lnTo>
                  <a:pt x="209550" y="895350"/>
                </a:lnTo>
                <a:lnTo>
                  <a:pt x="184150" y="895350"/>
                </a:lnTo>
                <a:lnTo>
                  <a:pt x="152400" y="889000"/>
                </a:lnTo>
                <a:lnTo>
                  <a:pt x="127000" y="876300"/>
                </a:lnTo>
                <a:lnTo>
                  <a:pt x="95250" y="869950"/>
                </a:lnTo>
                <a:lnTo>
                  <a:pt x="82550" y="863600"/>
                </a:lnTo>
                <a:lnTo>
                  <a:pt x="57150" y="863600"/>
                </a:lnTo>
                <a:lnTo>
                  <a:pt x="38100" y="863600"/>
                </a:lnTo>
                <a:lnTo>
                  <a:pt x="19050" y="869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110674" y="2036020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4752" grpId="0" animBg="1"/>
      <p:bldP spid="74753" grpId="0" animBg="1"/>
      <p:bldP spid="74757" grpId="0" animBg="1"/>
      <p:bldP spid="74759" grpId="0" animBg="1"/>
      <p:bldP spid="74760" grpId="0" animBg="1"/>
      <p:bldP spid="74763" grpId="0" animBg="1"/>
      <p:bldP spid="74764" grpId="0" animBg="1"/>
      <p:bldP spid="74765" grpId="0" animBg="1"/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74787" grpId="0" animBg="1"/>
      <p:bldP spid="74788" grpId="0" animBg="1"/>
      <p:bldP spid="74789" grpId="0" animBg="1"/>
      <p:bldP spid="74790" grpId="0" animBg="1"/>
      <p:bldP spid="74792" grpId="0" animBg="1"/>
      <p:bldP spid="74793" grpId="0" animBg="1"/>
      <p:bldP spid="74794" grpId="0" animBg="1"/>
      <p:bldP spid="74795" grpId="0" animBg="1"/>
      <p:bldP spid="74796" grpId="0" animBg="1"/>
      <p:bldP spid="74797" grpId="0" animBg="1"/>
      <p:bldP spid="74798" grpId="0" animBg="1"/>
      <p:bldP spid="74799" grpId="0" animBg="1"/>
      <p:bldP spid="74800" grpId="0" animBg="1"/>
      <p:bldP spid="74801" grpId="0" animBg="1"/>
      <p:bldP spid="74802" grpId="0" animBg="1"/>
      <p:bldP spid="74803" grpId="0" animBg="1"/>
      <p:bldP spid="74804" grpId="0" animBg="1"/>
      <p:bldP spid="74805" grpId="0" animBg="1"/>
      <p:bldP spid="74806" grpId="0" animBg="1"/>
      <p:bldP spid="74807" grpId="0" animBg="1"/>
      <p:bldP spid="74808" grpId="0" animBg="1"/>
      <p:bldP spid="74809" grpId="0" animBg="1"/>
      <p:bldP spid="74810" grpId="0" animBg="1"/>
      <p:bldP spid="74811" grpId="0" animBg="1"/>
      <p:bldP spid="74812" grpId="0" animBg="1"/>
      <p:bldP spid="74813" grpId="0" animBg="1"/>
      <p:bldP spid="74814" grpId="0" animBg="1"/>
      <p:bldP spid="74815" grpId="0" animBg="1"/>
      <p:bldP spid="74816" grpId="0" animBg="1"/>
      <p:bldP spid="74817" grpId="0" animBg="1"/>
      <p:bldP spid="74818" grpId="0" animBg="1"/>
      <p:bldP spid="74819" grpId="0" animBg="1"/>
      <p:bldP spid="74820" grpId="0" animBg="1"/>
      <p:bldP spid="74821" grpId="0" animBg="1"/>
      <p:bldP spid="74822" grpId="0" animBg="1"/>
      <p:bldP spid="74823" grpId="0" animBg="1"/>
      <p:bldP spid="74824" grpId="0" animBg="1"/>
      <p:bldP spid="74825" grpId="0" animBg="1"/>
      <p:bldP spid="74826" grpId="0" animBg="1"/>
      <p:bldP spid="74827" grpId="0" animBg="1"/>
      <p:bldP spid="74828" grpId="0" animBg="1"/>
      <p:bldP spid="74829" grpId="0" animBg="1"/>
      <p:bldP spid="74830" grpId="0" animBg="1"/>
      <p:bldP spid="74831" grpId="0" animBg="1"/>
      <p:bldP spid="74832" grpId="0" animBg="1"/>
      <p:bldP spid="74833" grpId="0" animBg="1"/>
      <p:bldP spid="74834" grpId="0" animBg="1"/>
      <p:bldP spid="74835" grpId="0" animBg="1"/>
      <p:bldP spid="74836" grpId="0" animBg="1"/>
      <p:bldP spid="74837" grpId="0" animBg="1"/>
      <p:bldP spid="74838" grpId="0" animBg="1"/>
      <p:bldP spid="74839" grpId="0" animBg="1"/>
      <p:bldP spid="74840" grpId="0" animBg="1"/>
      <p:bldP spid="74841" grpId="0" animBg="1"/>
      <p:bldP spid="74842" grpId="0" animBg="1"/>
      <p:bldP spid="74843" grpId="0" animBg="1"/>
      <p:bldP spid="74844" grpId="0" animBg="1"/>
      <p:bldP spid="74845" grpId="0" animBg="1"/>
      <p:bldP spid="74846" grpId="0" animBg="1"/>
      <p:bldP spid="74847" grpId="0" animBg="1"/>
      <p:bldP spid="74848" grpId="0" animBg="1"/>
      <p:bldP spid="74849" grpId="0" animBg="1"/>
      <p:bldP spid="74850" grpId="0" animBg="1"/>
      <p:bldP spid="74851" grpId="0" animBg="1"/>
      <p:bldP spid="74852" grpId="0" animBg="1"/>
      <p:bldP spid="74853" grpId="0" animBg="1"/>
      <p:bldP spid="74854" grpId="0" animBg="1"/>
      <p:bldP spid="74855" grpId="0" animBg="1"/>
      <p:bldP spid="74856" grpId="0" animBg="1"/>
      <p:bldP spid="74857" grpId="0" animBg="1"/>
      <p:bldP spid="74858" grpId="0" animBg="1"/>
      <p:bldP spid="74859" grpId="0" animBg="1"/>
      <p:bldP spid="74860" grpId="0" animBg="1"/>
      <p:bldP spid="74861" grpId="0" animBg="1"/>
      <p:bldP spid="74862" grpId="0" animBg="1"/>
      <p:bldP spid="74863" grpId="0" animBg="1"/>
      <p:bldP spid="74867" grpId="0" animBg="1"/>
      <p:bldP spid="74868" grpId="0" animBg="1"/>
      <p:bldP spid="74869" grpId="0" animBg="1"/>
      <p:bldP spid="74870" grpId="0" animBg="1"/>
      <p:bldP spid="74871" grpId="0" animBg="1"/>
      <p:bldP spid="74872" grpId="0" animBg="1"/>
      <p:bldP spid="74873" grpId="0" animBg="1"/>
      <p:bldP spid="74874" grpId="0" animBg="1"/>
      <p:bldP spid="74875" grpId="0" animBg="1"/>
      <p:bldP spid="74876" grpId="0" animBg="1"/>
      <p:bldP spid="74877" grpId="0" animBg="1"/>
      <p:bldP spid="74878" grpId="0" animBg="1"/>
      <p:bldP spid="74879" grpId="0" animBg="1"/>
      <p:bldP spid="74880" grpId="0" animBg="1"/>
      <p:bldP spid="74881" grpId="0" animBg="1"/>
      <p:bldP spid="74882" grpId="0" animBg="1"/>
      <p:bldP spid="74883" grpId="0" animBg="1"/>
      <p:bldP spid="74884" grpId="0" animBg="1"/>
      <p:bldP spid="74885" grpId="0" animBg="1"/>
      <p:bldP spid="74886" grpId="0" animBg="1"/>
      <p:bldP spid="74887" grpId="0" animBg="1"/>
      <p:bldP spid="74888" grpId="0" animBg="1"/>
      <p:bldP spid="74889" grpId="0" animBg="1"/>
      <p:bldP spid="74890" grpId="0" animBg="1"/>
      <p:bldP spid="74891" grpId="0" animBg="1"/>
      <p:bldP spid="74892" grpId="0" animBg="1"/>
      <p:bldP spid="74893" grpId="0" animBg="1"/>
      <p:bldP spid="74894" grpId="0" animBg="1"/>
      <p:bldP spid="74895" grpId="0" animBg="1"/>
      <p:bldP spid="74896" grpId="0" animBg="1"/>
      <p:bldP spid="74897" grpId="0" animBg="1"/>
      <p:bldP spid="74898" grpId="0" animBg="1"/>
      <p:bldP spid="74899" grpId="0" animBg="1"/>
      <p:bldP spid="74900" grpId="0" animBg="1"/>
      <p:bldP spid="74901" grpId="0" animBg="1"/>
      <p:bldP spid="74902" grpId="0" animBg="1"/>
      <p:bldP spid="74903" grpId="0" animBg="1"/>
      <p:bldP spid="74904" grpId="0" animBg="1"/>
      <p:bldP spid="74905" grpId="0" animBg="1"/>
      <p:bldP spid="74906" grpId="0" animBg="1"/>
      <p:bldP spid="74907" grpId="0" animBg="1"/>
      <p:bldP spid="74908" grpId="0" animBg="1"/>
      <p:bldP spid="74909" grpId="0" animBg="1"/>
      <p:bldP spid="74910" grpId="0" animBg="1"/>
      <p:bldP spid="74911" grpId="0" animBg="1"/>
      <p:bldP spid="74912" grpId="0" animBg="1"/>
      <p:bldP spid="74913" grpId="0" animBg="1"/>
      <p:bldP spid="74914" grpId="0" animBg="1"/>
      <p:bldP spid="74915" grpId="0" animBg="1"/>
      <p:bldP spid="74916" grpId="0" animBg="1"/>
      <p:bldP spid="74917" grpId="0" animBg="1"/>
      <p:bldP spid="74918" grpId="0" animBg="1"/>
      <p:bldP spid="74919" grpId="0" animBg="1"/>
      <p:bldP spid="74920" grpId="0" animBg="1"/>
      <p:bldP spid="74921" grpId="0" animBg="1"/>
      <p:bldP spid="74922" grpId="0" animBg="1"/>
      <p:bldP spid="74923" grpId="0" animBg="1"/>
      <p:bldP spid="74924" grpId="0" animBg="1"/>
      <p:bldP spid="74925" grpId="0" animBg="1"/>
      <p:bldP spid="74926" grpId="0" animBg="1"/>
      <p:bldP spid="74927" grpId="0" animBg="1"/>
      <p:bldP spid="74928" grpId="0" animBg="1"/>
      <p:bldP spid="74929" grpId="0" animBg="1"/>
      <p:bldP spid="74930" grpId="0" animBg="1"/>
      <p:bldP spid="74931" grpId="0" animBg="1"/>
      <p:bldP spid="74932" grpId="0" animBg="1"/>
      <p:bldP spid="74933" grpId="0" animBg="1"/>
      <p:bldP spid="74934" grpId="0" animBg="1"/>
      <p:bldP spid="74935" grpId="0" animBg="1"/>
      <p:bldP spid="74936" grpId="0" animBg="1"/>
      <p:bldP spid="74937" grpId="0" animBg="1"/>
      <p:bldP spid="74938" grpId="0" animBg="1"/>
      <p:bldP spid="74939" grpId="0" animBg="1"/>
      <p:bldP spid="74940" grpId="0" animBg="1"/>
      <p:bldP spid="74941" grpId="0" animBg="1"/>
      <p:bldP spid="74942" grpId="0" animBg="1"/>
      <p:bldP spid="74943" grpId="0" animBg="1"/>
      <p:bldP spid="74944" grpId="0" animBg="1"/>
      <p:bldP spid="74945" grpId="0" animBg="1"/>
      <p:bldP spid="74946" grpId="0" animBg="1"/>
      <p:bldP spid="74947" grpId="0" animBg="1"/>
      <p:bldP spid="74948" grpId="0" animBg="1"/>
      <p:bldP spid="74949" grpId="0" animBg="1"/>
      <p:bldP spid="74950" grpId="0" animBg="1"/>
      <p:bldP spid="74951" grpId="0" animBg="1"/>
      <p:bldP spid="74952" grpId="0" animBg="1"/>
      <p:bldP spid="74953" grpId="0" animBg="1"/>
      <p:bldP spid="74954" grpId="0" animBg="1"/>
      <p:bldP spid="74955" grpId="0" animBg="1"/>
      <p:bldP spid="74956" grpId="0" animBg="1"/>
      <p:bldP spid="74957" grpId="0" animBg="1"/>
      <p:bldP spid="74958" grpId="0" animBg="1"/>
      <p:bldP spid="74959" grpId="0" animBg="1"/>
      <p:bldP spid="74960" grpId="0" animBg="1"/>
      <p:bldP spid="74961" grpId="0" animBg="1"/>
      <p:bldP spid="74962" grpId="0" animBg="1"/>
      <p:bldP spid="74963" grpId="0" animBg="1"/>
      <p:bldP spid="74964" grpId="0" animBg="1"/>
      <p:bldP spid="74965" grpId="0" animBg="1"/>
      <p:bldP spid="74966" grpId="0" animBg="1"/>
      <p:bldP spid="74967" grpId="0" animBg="1"/>
      <p:bldP spid="74968" grpId="0" animBg="1"/>
      <p:bldP spid="74969" grpId="0" animBg="1"/>
      <p:bldP spid="74970" grpId="0" animBg="1"/>
      <p:bldP spid="74971" grpId="0" animBg="1"/>
      <p:bldP spid="74972" grpId="0" animBg="1"/>
      <p:bldP spid="74973" grpId="0" animBg="1"/>
      <p:bldP spid="74974" grpId="0" animBg="1"/>
      <p:bldP spid="74977" grpId="0" animBg="1"/>
      <p:bldP spid="74978" grpId="0" animBg="1"/>
      <p:bldP spid="74979" grpId="0" animBg="1"/>
      <p:bldP spid="74980" grpId="0" animBg="1"/>
      <p:bldP spid="74981" grpId="0" animBg="1"/>
      <p:bldP spid="74982" grpId="0" animBg="1"/>
      <p:bldP spid="74983" grpId="0" animBg="1"/>
      <p:bldP spid="74984" grpId="0" animBg="1"/>
      <p:bldP spid="74985" grpId="0" animBg="1"/>
      <p:bldP spid="74986" grpId="0" animBg="1"/>
      <p:bldP spid="74987" grpId="0" animBg="1"/>
      <p:bldP spid="74988" grpId="0" animBg="1"/>
      <p:bldP spid="74989" grpId="0" animBg="1"/>
      <p:bldP spid="74990" grpId="0" animBg="1"/>
      <p:bldP spid="74991" grpId="0" animBg="1"/>
      <p:bldP spid="74992" grpId="0" animBg="1"/>
      <p:bldP spid="74993" grpId="0" animBg="1"/>
      <p:bldP spid="74994" grpId="0" animBg="1"/>
      <p:bldP spid="74995" grpId="0" animBg="1"/>
      <p:bldP spid="74996" grpId="0" animBg="1"/>
      <p:bldP spid="74997" grpId="0" animBg="1"/>
      <p:bldP spid="74998" grpId="0" animBg="1"/>
      <p:bldP spid="74999" grpId="0" animBg="1"/>
      <p:bldP spid="75000" grpId="0" animBg="1"/>
      <p:bldP spid="75001" grpId="0" animBg="1"/>
      <p:bldP spid="75002" grpId="0" animBg="1"/>
      <p:bldP spid="75003" grpId="0" animBg="1"/>
      <p:bldP spid="75004" grpId="0" animBg="1"/>
      <p:bldP spid="75005" grpId="0" animBg="1"/>
      <p:bldP spid="75006" grpId="0" animBg="1"/>
      <p:bldP spid="75007" grpId="0" animBg="1"/>
      <p:bldP spid="75008" grpId="0" animBg="1"/>
      <p:bldP spid="75009" grpId="0" animBg="1"/>
      <p:bldP spid="75010" grpId="0" animBg="1"/>
      <p:bldP spid="75011" grpId="0" animBg="1"/>
      <p:bldP spid="75012" grpId="0" animBg="1"/>
      <p:bldP spid="75013" grpId="0" animBg="1"/>
      <p:bldP spid="75014" grpId="0" animBg="1"/>
      <p:bldP spid="75015" grpId="0" animBg="1"/>
      <p:bldP spid="75016" grpId="0" animBg="1"/>
      <p:bldP spid="289" grpId="0" animBg="1"/>
      <p:bldP spid="289" grpId="1" animBg="1"/>
      <p:bldP spid="289" grpId="2" animBg="1"/>
      <p:bldP spid="289" grpId="3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Text Box 37"/>
          <p:cNvSpPr txBox="1">
            <a:spLocks noChangeArrowheads="1"/>
          </p:cNvSpPr>
          <p:nvPr/>
        </p:nvSpPr>
        <p:spPr bwMode="auto">
          <a:xfrm>
            <a:off x="115344" y="156924"/>
            <a:ext cx="88381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3.20 (continued)</a:t>
            </a:r>
          </a:p>
          <a:p>
            <a:pPr>
              <a:spcBef>
                <a:spcPts val="0"/>
              </a:spcBef>
            </a:pPr>
            <a:r>
              <a:rPr lang="en-US" altLang="en-US" sz="2000" b="1" dirty="0" smtClean="0"/>
              <a:t>(b)</a:t>
            </a:r>
            <a:r>
              <a:rPr lang="en-US" altLang="en-US" sz="2000" dirty="0" smtClean="0"/>
              <a:t> How </a:t>
            </a:r>
            <a:r>
              <a:rPr lang="en-US" altLang="en-US" sz="2000" dirty="0"/>
              <a:t>many grams of </a:t>
            </a:r>
            <a:r>
              <a:rPr lang="en-US" altLang="en-US" sz="2000" dirty="0" smtClean="0"/>
              <a:t>the excess reactant remain unreacted when the reaction is over?</a:t>
            </a:r>
            <a:endParaRPr lang="en-US" altLang="en-US" sz="2000" b="1" dirty="0"/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2143833" y="1255308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/>
              <a:t>2N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 (</a:t>
            </a:r>
            <a:r>
              <a:rPr lang="en-US" altLang="en-US" sz="2000" i="1" dirty="0"/>
              <a:t>l</a:t>
            </a:r>
            <a:r>
              <a:rPr lang="en-US" altLang="en-US" sz="2000" dirty="0"/>
              <a:t>) + N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O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 (</a:t>
            </a:r>
            <a:r>
              <a:rPr lang="en-US" altLang="en-US" sz="2000" i="1" dirty="0"/>
              <a:t>l</a:t>
            </a:r>
            <a:r>
              <a:rPr lang="en-US" altLang="en-US" sz="2000" dirty="0"/>
              <a:t>) </a:t>
            </a:r>
            <a:r>
              <a:rPr lang="en-US" altLang="en-US" sz="2000" dirty="0">
                <a:cs typeface="Arial" pitchFamily="34" charset="0"/>
              </a:rPr>
              <a:t>→ 3N</a:t>
            </a:r>
            <a:r>
              <a:rPr lang="en-US" altLang="en-US" sz="2000" baseline="-25000" dirty="0">
                <a:cs typeface="Arial" pitchFamily="34" charset="0"/>
              </a:rPr>
              <a:t>2</a:t>
            </a:r>
            <a:r>
              <a:rPr lang="en-US" altLang="en-US" sz="2000" dirty="0">
                <a:cs typeface="Arial" pitchFamily="34" charset="0"/>
              </a:rPr>
              <a:t> (</a:t>
            </a:r>
            <a:r>
              <a:rPr lang="en-US" altLang="en-US" sz="2000" i="1" dirty="0">
                <a:cs typeface="Arial" pitchFamily="34" charset="0"/>
              </a:rPr>
              <a:t>g</a:t>
            </a:r>
            <a:r>
              <a:rPr lang="en-US" altLang="en-US" sz="2000" dirty="0">
                <a:cs typeface="Arial" pitchFamily="34" charset="0"/>
              </a:rPr>
              <a:t>) + 4H</a:t>
            </a:r>
            <a:r>
              <a:rPr lang="en-US" altLang="en-US" sz="2000" baseline="-25000" dirty="0">
                <a:cs typeface="Arial" pitchFamily="34" charset="0"/>
              </a:rPr>
              <a:t>2</a:t>
            </a:r>
            <a:r>
              <a:rPr lang="en-US" altLang="en-US" sz="2000" dirty="0">
                <a:cs typeface="Arial" pitchFamily="34" charset="0"/>
              </a:rPr>
              <a:t>O (</a:t>
            </a:r>
            <a:r>
              <a:rPr lang="en-US" altLang="en-US" sz="2000" i="1" dirty="0">
                <a:cs typeface="Arial" pitchFamily="34" charset="0"/>
              </a:rPr>
              <a:t>g</a:t>
            </a:r>
            <a:r>
              <a:rPr lang="en-US" altLang="en-US" sz="2000" dirty="0">
                <a:cs typeface="Arial" pitchFamily="34" charset="0"/>
              </a:rPr>
              <a:t>)</a:t>
            </a:r>
          </a:p>
        </p:txBody>
      </p:sp>
      <p:sp>
        <p:nvSpPr>
          <p:cNvPr id="7" name="SMARTINK"/>
          <p:cNvSpPr/>
          <p:nvPr/>
        </p:nvSpPr>
        <p:spPr bwMode="auto">
          <a:xfrm>
            <a:off x="415398" y="2957882"/>
            <a:ext cx="25401" cy="273051"/>
          </a:xfrm>
          <a:custGeom>
            <a:avLst/>
            <a:gdLst/>
            <a:ahLst/>
            <a:cxnLst/>
            <a:rect l="0" t="0" r="0" b="0"/>
            <a:pathLst>
              <a:path w="25401" h="273051">
                <a:moveTo>
                  <a:pt x="0" y="0"/>
                </a:moveTo>
                <a:lnTo>
                  <a:pt x="6350" y="12700"/>
                </a:lnTo>
                <a:lnTo>
                  <a:pt x="12700" y="31750"/>
                </a:lnTo>
                <a:lnTo>
                  <a:pt x="12700" y="63500"/>
                </a:lnTo>
                <a:lnTo>
                  <a:pt x="12700" y="95250"/>
                </a:lnTo>
                <a:lnTo>
                  <a:pt x="12700" y="12700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2700" y="196850"/>
                </a:lnTo>
                <a:lnTo>
                  <a:pt x="12700" y="215900"/>
                </a:lnTo>
                <a:lnTo>
                  <a:pt x="12700" y="247650"/>
                </a:lnTo>
                <a:lnTo>
                  <a:pt x="19050" y="260350"/>
                </a:lnTo>
                <a:lnTo>
                  <a:pt x="254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561448" y="2938832"/>
            <a:ext cx="139701" cy="215901"/>
          </a:xfrm>
          <a:custGeom>
            <a:avLst/>
            <a:gdLst/>
            <a:ahLst/>
            <a:cxnLst/>
            <a:rect l="0" t="0" r="0" b="0"/>
            <a:pathLst>
              <a:path w="139701" h="215901">
                <a:moveTo>
                  <a:pt x="31750" y="69850"/>
                </a:moveTo>
                <a:lnTo>
                  <a:pt x="1905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90500"/>
                </a:lnTo>
                <a:lnTo>
                  <a:pt x="31750" y="203200"/>
                </a:lnTo>
                <a:lnTo>
                  <a:pt x="50800" y="215900"/>
                </a:lnTo>
                <a:lnTo>
                  <a:pt x="69850" y="209550"/>
                </a:lnTo>
                <a:lnTo>
                  <a:pt x="95250" y="196850"/>
                </a:lnTo>
                <a:lnTo>
                  <a:pt x="114300" y="165100"/>
                </a:lnTo>
                <a:lnTo>
                  <a:pt x="127000" y="139700"/>
                </a:lnTo>
                <a:lnTo>
                  <a:pt x="133350" y="114300"/>
                </a:lnTo>
                <a:lnTo>
                  <a:pt x="139700" y="82550"/>
                </a:lnTo>
                <a:lnTo>
                  <a:pt x="133350" y="57150"/>
                </a:lnTo>
                <a:lnTo>
                  <a:pt x="120650" y="25400"/>
                </a:lnTo>
                <a:lnTo>
                  <a:pt x="88900" y="6350"/>
                </a:lnTo>
                <a:lnTo>
                  <a:pt x="69850" y="0"/>
                </a:lnTo>
                <a:lnTo>
                  <a:pt x="44450" y="12700"/>
                </a:lnTo>
                <a:lnTo>
                  <a:pt x="31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510648" y="314838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764648" y="2964232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5080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33350"/>
                </a:lnTo>
                <a:lnTo>
                  <a:pt x="19050" y="152400"/>
                </a:lnTo>
                <a:lnTo>
                  <a:pt x="38100" y="158750"/>
                </a:lnTo>
                <a:lnTo>
                  <a:pt x="57150" y="152400"/>
                </a:lnTo>
                <a:lnTo>
                  <a:pt x="69850" y="133350"/>
                </a:lnTo>
                <a:lnTo>
                  <a:pt x="76200" y="114300"/>
                </a:lnTo>
                <a:lnTo>
                  <a:pt x="76200" y="88900"/>
                </a:lnTo>
                <a:lnTo>
                  <a:pt x="69850" y="63500"/>
                </a:lnTo>
                <a:lnTo>
                  <a:pt x="63500" y="3810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961498" y="2957882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139700" y="12700"/>
                </a:moveTo>
                <a:lnTo>
                  <a:pt x="133350" y="0"/>
                </a:lnTo>
                <a:lnTo>
                  <a:pt x="107950" y="25400"/>
                </a:lnTo>
                <a:lnTo>
                  <a:pt x="88900" y="50800"/>
                </a:lnTo>
                <a:lnTo>
                  <a:pt x="63500" y="82550"/>
                </a:lnTo>
                <a:lnTo>
                  <a:pt x="44450" y="107950"/>
                </a:lnTo>
                <a:lnTo>
                  <a:pt x="31750" y="133350"/>
                </a:lnTo>
                <a:lnTo>
                  <a:pt x="19050" y="158750"/>
                </a:lnTo>
                <a:lnTo>
                  <a:pt x="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961498" y="2945182"/>
            <a:ext cx="101601" cy="190501"/>
          </a:xfrm>
          <a:custGeom>
            <a:avLst/>
            <a:gdLst/>
            <a:ahLst/>
            <a:cxnLst/>
            <a:rect l="0" t="0" r="0" b="0"/>
            <a:pathLst>
              <a:path w="101601" h="190501">
                <a:moveTo>
                  <a:pt x="0" y="0"/>
                </a:moveTo>
                <a:lnTo>
                  <a:pt x="12700" y="25400"/>
                </a:lnTo>
                <a:lnTo>
                  <a:pt x="25400" y="50800"/>
                </a:lnTo>
                <a:lnTo>
                  <a:pt x="38100" y="76200"/>
                </a:lnTo>
                <a:lnTo>
                  <a:pt x="50800" y="101600"/>
                </a:lnTo>
                <a:lnTo>
                  <a:pt x="63500" y="127000"/>
                </a:lnTo>
                <a:lnTo>
                  <a:pt x="76200" y="158750"/>
                </a:lnTo>
                <a:lnTo>
                  <a:pt x="1016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1196448" y="2976932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1266298" y="2976932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50800" y="12700"/>
                </a:moveTo>
                <a:lnTo>
                  <a:pt x="44450" y="0"/>
                </a:lnTo>
                <a:lnTo>
                  <a:pt x="1905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9050" y="152400"/>
                </a:lnTo>
                <a:lnTo>
                  <a:pt x="31750" y="158750"/>
                </a:lnTo>
                <a:lnTo>
                  <a:pt x="57150" y="158750"/>
                </a:lnTo>
                <a:lnTo>
                  <a:pt x="82550" y="139700"/>
                </a:lnTo>
                <a:lnTo>
                  <a:pt x="88900" y="127000"/>
                </a:lnTo>
                <a:lnTo>
                  <a:pt x="101600" y="107950"/>
                </a:lnTo>
                <a:lnTo>
                  <a:pt x="107950" y="82550"/>
                </a:lnTo>
                <a:lnTo>
                  <a:pt x="107950" y="57150"/>
                </a:lnTo>
                <a:lnTo>
                  <a:pt x="95250" y="38100"/>
                </a:lnTo>
                <a:lnTo>
                  <a:pt x="825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1336148" y="2773732"/>
            <a:ext cx="146051" cy="114301"/>
          </a:xfrm>
          <a:custGeom>
            <a:avLst/>
            <a:gdLst/>
            <a:ahLst/>
            <a:cxnLst/>
            <a:rect l="0" t="0" r="0" b="0"/>
            <a:pathLst>
              <a:path w="146051" h="114301">
                <a:moveTo>
                  <a:pt x="0" y="25400"/>
                </a:moveTo>
                <a:lnTo>
                  <a:pt x="25400" y="635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88900" y="25400"/>
                </a:lnTo>
                <a:lnTo>
                  <a:pt x="82550" y="38100"/>
                </a:lnTo>
                <a:lnTo>
                  <a:pt x="69850" y="69850"/>
                </a:lnTo>
                <a:lnTo>
                  <a:pt x="44450" y="101600"/>
                </a:lnTo>
                <a:lnTo>
                  <a:pt x="31750" y="114300"/>
                </a:lnTo>
                <a:lnTo>
                  <a:pt x="63500" y="114300"/>
                </a:lnTo>
                <a:lnTo>
                  <a:pt x="82550" y="107950"/>
                </a:lnTo>
                <a:lnTo>
                  <a:pt x="107950" y="101600"/>
                </a:lnTo>
                <a:lnTo>
                  <a:pt x="133350" y="101600"/>
                </a:lnTo>
                <a:lnTo>
                  <a:pt x="1460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1520298" y="2976932"/>
            <a:ext cx="114301" cy="285751"/>
          </a:xfrm>
          <a:custGeom>
            <a:avLst/>
            <a:gdLst/>
            <a:ahLst/>
            <a:cxnLst/>
            <a:rect l="0" t="0" r="0" b="0"/>
            <a:pathLst>
              <a:path w="114301" h="285751">
                <a:moveTo>
                  <a:pt x="114300" y="44450"/>
                </a:moveTo>
                <a:lnTo>
                  <a:pt x="88900" y="12700"/>
                </a:lnTo>
                <a:lnTo>
                  <a:pt x="69850" y="0"/>
                </a:lnTo>
                <a:lnTo>
                  <a:pt x="50800" y="6350"/>
                </a:lnTo>
                <a:lnTo>
                  <a:pt x="31750" y="31750"/>
                </a:lnTo>
                <a:lnTo>
                  <a:pt x="25400" y="50800"/>
                </a:lnTo>
                <a:lnTo>
                  <a:pt x="31750" y="63500"/>
                </a:lnTo>
                <a:lnTo>
                  <a:pt x="38100" y="88900"/>
                </a:lnTo>
                <a:lnTo>
                  <a:pt x="57150" y="95250"/>
                </a:lnTo>
                <a:lnTo>
                  <a:pt x="76200" y="82550"/>
                </a:lnTo>
                <a:lnTo>
                  <a:pt x="82550" y="69850"/>
                </a:lnTo>
                <a:lnTo>
                  <a:pt x="88900" y="88900"/>
                </a:lnTo>
                <a:lnTo>
                  <a:pt x="95250" y="114300"/>
                </a:lnTo>
                <a:lnTo>
                  <a:pt x="95250" y="139700"/>
                </a:lnTo>
                <a:lnTo>
                  <a:pt x="95250" y="171450"/>
                </a:lnTo>
                <a:lnTo>
                  <a:pt x="88900" y="203200"/>
                </a:lnTo>
                <a:lnTo>
                  <a:pt x="88900" y="234950"/>
                </a:lnTo>
                <a:lnTo>
                  <a:pt x="76200" y="254000"/>
                </a:lnTo>
                <a:lnTo>
                  <a:pt x="63500" y="273050"/>
                </a:lnTo>
                <a:lnTo>
                  <a:pt x="50800" y="279400"/>
                </a:lnTo>
                <a:lnTo>
                  <a:pt x="38100" y="285750"/>
                </a:lnTo>
                <a:lnTo>
                  <a:pt x="19050" y="279400"/>
                </a:lnTo>
                <a:lnTo>
                  <a:pt x="6350" y="266700"/>
                </a:lnTo>
                <a:lnTo>
                  <a:pt x="0" y="247650"/>
                </a:lnTo>
                <a:lnTo>
                  <a:pt x="0" y="222250"/>
                </a:lnTo>
                <a:lnTo>
                  <a:pt x="0" y="190500"/>
                </a:lnTo>
                <a:lnTo>
                  <a:pt x="6350" y="165100"/>
                </a:lnTo>
                <a:lnTo>
                  <a:pt x="25400" y="152400"/>
                </a:lnTo>
                <a:lnTo>
                  <a:pt x="508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1869548" y="2799132"/>
            <a:ext cx="12701" cy="273051"/>
          </a:xfrm>
          <a:custGeom>
            <a:avLst/>
            <a:gdLst/>
            <a:ahLst/>
            <a:cxnLst/>
            <a:rect l="0" t="0" r="0" b="0"/>
            <a:pathLst>
              <a:path w="12701" h="2730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6350" y="146050"/>
                </a:lnTo>
                <a:lnTo>
                  <a:pt x="6350" y="165100"/>
                </a:lnTo>
                <a:lnTo>
                  <a:pt x="0" y="196850"/>
                </a:lnTo>
                <a:lnTo>
                  <a:pt x="0" y="222250"/>
                </a:lnTo>
                <a:lnTo>
                  <a:pt x="0" y="247650"/>
                </a:lnTo>
                <a:lnTo>
                  <a:pt x="6350" y="266700"/>
                </a:lnTo>
                <a:lnTo>
                  <a:pt x="127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1875898" y="2818182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0" y="25400"/>
                </a:moveTo>
                <a:lnTo>
                  <a:pt x="12700" y="50800"/>
                </a:lnTo>
                <a:lnTo>
                  <a:pt x="25400" y="76200"/>
                </a:lnTo>
                <a:lnTo>
                  <a:pt x="38100" y="101600"/>
                </a:lnTo>
                <a:lnTo>
                  <a:pt x="57150" y="133350"/>
                </a:lnTo>
                <a:lnTo>
                  <a:pt x="69850" y="158750"/>
                </a:lnTo>
                <a:lnTo>
                  <a:pt x="88900" y="190500"/>
                </a:lnTo>
                <a:lnTo>
                  <a:pt x="95250" y="203200"/>
                </a:lnTo>
                <a:lnTo>
                  <a:pt x="114300" y="203200"/>
                </a:lnTo>
                <a:lnTo>
                  <a:pt x="120650" y="190500"/>
                </a:lnTo>
                <a:lnTo>
                  <a:pt x="120650" y="165100"/>
                </a:lnTo>
                <a:lnTo>
                  <a:pt x="120650" y="133350"/>
                </a:lnTo>
                <a:lnTo>
                  <a:pt x="127000" y="120650"/>
                </a:lnTo>
                <a:lnTo>
                  <a:pt x="127000" y="101600"/>
                </a:lnTo>
                <a:lnTo>
                  <a:pt x="127000" y="82550"/>
                </a:lnTo>
                <a:lnTo>
                  <a:pt x="127000" y="50800"/>
                </a:lnTo>
                <a:lnTo>
                  <a:pt x="127000" y="31750"/>
                </a:lnTo>
                <a:lnTo>
                  <a:pt x="133350" y="1270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2060048" y="3027732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38100" y="12700"/>
                </a:lnTo>
                <a:lnTo>
                  <a:pt x="38100" y="31750"/>
                </a:lnTo>
                <a:lnTo>
                  <a:pt x="31750" y="57150"/>
                </a:lnTo>
                <a:lnTo>
                  <a:pt x="1905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38100" y="127000"/>
                </a:lnTo>
                <a:lnTo>
                  <a:pt x="63500" y="120650"/>
                </a:lnTo>
                <a:lnTo>
                  <a:pt x="95250" y="120650"/>
                </a:lnTo>
                <a:lnTo>
                  <a:pt x="1270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2225148" y="2811832"/>
            <a:ext cx="31751" cy="247651"/>
          </a:xfrm>
          <a:custGeom>
            <a:avLst/>
            <a:gdLst/>
            <a:ahLst/>
            <a:cxnLst/>
            <a:rect l="0" t="0" r="0" b="0"/>
            <a:pathLst>
              <a:path w="31751" h="24765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8900"/>
                </a:lnTo>
                <a:lnTo>
                  <a:pt x="12700" y="107950"/>
                </a:lnTo>
                <a:lnTo>
                  <a:pt x="12700" y="152400"/>
                </a:lnTo>
                <a:lnTo>
                  <a:pt x="12700" y="184150"/>
                </a:lnTo>
                <a:lnTo>
                  <a:pt x="12700" y="215900"/>
                </a:lnTo>
                <a:lnTo>
                  <a:pt x="19050" y="234950"/>
                </a:lnTo>
                <a:lnTo>
                  <a:pt x="317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2352148" y="2824532"/>
            <a:ext cx="6351" cy="234951"/>
          </a:xfrm>
          <a:custGeom>
            <a:avLst/>
            <a:gdLst/>
            <a:ahLst/>
            <a:cxnLst/>
            <a:rect l="0" t="0" r="0" b="0"/>
            <a:pathLst>
              <a:path w="6351" h="2349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6350" y="215900"/>
                </a:lnTo>
                <a:lnTo>
                  <a:pt x="6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2193398" y="2970582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12700" y="19050"/>
                </a:moveTo>
                <a:lnTo>
                  <a:pt x="0" y="12700"/>
                </a:lnTo>
                <a:lnTo>
                  <a:pt x="38100" y="6350"/>
                </a:lnTo>
                <a:lnTo>
                  <a:pt x="5715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65100" y="6350"/>
                </a:lnTo>
                <a:lnTo>
                  <a:pt x="171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2402948" y="2983282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44450" y="0"/>
                </a:moveTo>
                <a:lnTo>
                  <a:pt x="31750" y="25400"/>
                </a:lnTo>
                <a:lnTo>
                  <a:pt x="190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12700" y="107950"/>
                </a:lnTo>
                <a:lnTo>
                  <a:pt x="50800" y="101600"/>
                </a:lnTo>
                <a:lnTo>
                  <a:pt x="69850" y="95250"/>
                </a:lnTo>
                <a:lnTo>
                  <a:pt x="88900" y="762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107950"/>
                </a:lnTo>
                <a:lnTo>
                  <a:pt x="88900" y="133350"/>
                </a:lnTo>
                <a:lnTo>
                  <a:pt x="82550" y="158750"/>
                </a:lnTo>
                <a:lnTo>
                  <a:pt x="76200" y="184150"/>
                </a:lnTo>
                <a:lnTo>
                  <a:pt x="76200" y="203200"/>
                </a:lnTo>
                <a:lnTo>
                  <a:pt x="698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2809348" y="2868982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228600" y="12700"/>
                </a:moveTo>
                <a:lnTo>
                  <a:pt x="222250" y="0"/>
                </a:lnTo>
                <a:lnTo>
                  <a:pt x="203200" y="19050"/>
                </a:lnTo>
                <a:lnTo>
                  <a:pt x="177800" y="50800"/>
                </a:lnTo>
                <a:lnTo>
                  <a:pt x="158750" y="76200"/>
                </a:lnTo>
                <a:lnTo>
                  <a:pt x="133350" y="107950"/>
                </a:lnTo>
                <a:lnTo>
                  <a:pt x="120650" y="120650"/>
                </a:lnTo>
                <a:lnTo>
                  <a:pt x="107950" y="139700"/>
                </a:lnTo>
                <a:lnTo>
                  <a:pt x="95250" y="158750"/>
                </a:lnTo>
                <a:lnTo>
                  <a:pt x="82550" y="171450"/>
                </a:lnTo>
                <a:lnTo>
                  <a:pt x="63500" y="203200"/>
                </a:lnTo>
                <a:lnTo>
                  <a:pt x="44450" y="228600"/>
                </a:lnTo>
                <a:lnTo>
                  <a:pt x="12700" y="260350"/>
                </a:lnTo>
                <a:lnTo>
                  <a:pt x="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2783948" y="2926132"/>
            <a:ext cx="222251" cy="234951"/>
          </a:xfrm>
          <a:custGeom>
            <a:avLst/>
            <a:gdLst/>
            <a:ahLst/>
            <a:cxnLst/>
            <a:rect l="0" t="0" r="0" b="0"/>
            <a:pathLst>
              <a:path w="222251" h="234951">
                <a:moveTo>
                  <a:pt x="6350" y="12700"/>
                </a:moveTo>
                <a:lnTo>
                  <a:pt x="0" y="0"/>
                </a:lnTo>
                <a:lnTo>
                  <a:pt x="19050" y="6350"/>
                </a:lnTo>
                <a:lnTo>
                  <a:pt x="44450" y="38100"/>
                </a:lnTo>
                <a:lnTo>
                  <a:pt x="63500" y="63500"/>
                </a:lnTo>
                <a:lnTo>
                  <a:pt x="88900" y="88900"/>
                </a:lnTo>
                <a:lnTo>
                  <a:pt x="114300" y="120650"/>
                </a:lnTo>
                <a:lnTo>
                  <a:pt x="133350" y="146050"/>
                </a:lnTo>
                <a:lnTo>
                  <a:pt x="152400" y="171450"/>
                </a:lnTo>
                <a:lnTo>
                  <a:pt x="177800" y="196850"/>
                </a:lnTo>
                <a:lnTo>
                  <a:pt x="209550" y="222250"/>
                </a:lnTo>
                <a:lnTo>
                  <a:pt x="215900" y="234950"/>
                </a:lnTo>
                <a:lnTo>
                  <a:pt x="2222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095098" y="2926132"/>
            <a:ext cx="1555751" cy="114301"/>
          </a:xfrm>
          <a:custGeom>
            <a:avLst/>
            <a:gdLst/>
            <a:ahLst/>
            <a:cxnLst/>
            <a:rect l="0" t="0" r="0" b="0"/>
            <a:pathLst>
              <a:path w="1555751" h="114301">
                <a:moveTo>
                  <a:pt x="0" y="114300"/>
                </a:moveTo>
                <a:lnTo>
                  <a:pt x="6350" y="101600"/>
                </a:lnTo>
                <a:lnTo>
                  <a:pt x="31750" y="101600"/>
                </a:lnTo>
                <a:lnTo>
                  <a:pt x="57150" y="101600"/>
                </a:lnTo>
                <a:lnTo>
                  <a:pt x="88900" y="101600"/>
                </a:lnTo>
                <a:lnTo>
                  <a:pt x="101600" y="95250"/>
                </a:lnTo>
                <a:lnTo>
                  <a:pt x="120650" y="95250"/>
                </a:lnTo>
                <a:lnTo>
                  <a:pt x="139700" y="95250"/>
                </a:lnTo>
                <a:lnTo>
                  <a:pt x="165100" y="95250"/>
                </a:lnTo>
                <a:lnTo>
                  <a:pt x="190500" y="88900"/>
                </a:lnTo>
                <a:lnTo>
                  <a:pt x="215900" y="88900"/>
                </a:lnTo>
                <a:lnTo>
                  <a:pt x="241300" y="88900"/>
                </a:lnTo>
                <a:lnTo>
                  <a:pt x="273050" y="82550"/>
                </a:lnTo>
                <a:lnTo>
                  <a:pt x="304800" y="82550"/>
                </a:lnTo>
                <a:lnTo>
                  <a:pt x="342900" y="82550"/>
                </a:lnTo>
                <a:lnTo>
                  <a:pt x="374650" y="76200"/>
                </a:lnTo>
                <a:lnTo>
                  <a:pt x="406400" y="76200"/>
                </a:lnTo>
                <a:lnTo>
                  <a:pt x="444500" y="76200"/>
                </a:lnTo>
                <a:lnTo>
                  <a:pt x="482600" y="69850"/>
                </a:lnTo>
                <a:lnTo>
                  <a:pt x="514350" y="69850"/>
                </a:lnTo>
                <a:lnTo>
                  <a:pt x="552450" y="69850"/>
                </a:lnTo>
                <a:lnTo>
                  <a:pt x="590550" y="63500"/>
                </a:lnTo>
                <a:lnTo>
                  <a:pt x="622300" y="63500"/>
                </a:lnTo>
                <a:lnTo>
                  <a:pt x="660400" y="63500"/>
                </a:lnTo>
                <a:lnTo>
                  <a:pt x="698500" y="57150"/>
                </a:lnTo>
                <a:lnTo>
                  <a:pt x="730250" y="57150"/>
                </a:lnTo>
                <a:lnTo>
                  <a:pt x="768350" y="57150"/>
                </a:lnTo>
                <a:lnTo>
                  <a:pt x="806450" y="50800"/>
                </a:lnTo>
                <a:lnTo>
                  <a:pt x="838200" y="50800"/>
                </a:lnTo>
                <a:lnTo>
                  <a:pt x="876300" y="50800"/>
                </a:lnTo>
                <a:lnTo>
                  <a:pt x="914400" y="50800"/>
                </a:lnTo>
                <a:lnTo>
                  <a:pt x="952500" y="44450"/>
                </a:lnTo>
                <a:lnTo>
                  <a:pt x="990600" y="44450"/>
                </a:lnTo>
                <a:lnTo>
                  <a:pt x="1028700" y="44450"/>
                </a:lnTo>
                <a:lnTo>
                  <a:pt x="1066800" y="38100"/>
                </a:lnTo>
                <a:lnTo>
                  <a:pt x="1098550" y="38100"/>
                </a:lnTo>
                <a:lnTo>
                  <a:pt x="1136650" y="38100"/>
                </a:lnTo>
                <a:lnTo>
                  <a:pt x="1168400" y="31750"/>
                </a:lnTo>
                <a:lnTo>
                  <a:pt x="1200150" y="31750"/>
                </a:lnTo>
                <a:lnTo>
                  <a:pt x="1231900" y="31750"/>
                </a:lnTo>
                <a:lnTo>
                  <a:pt x="1263650" y="25400"/>
                </a:lnTo>
                <a:lnTo>
                  <a:pt x="1295400" y="25400"/>
                </a:lnTo>
                <a:lnTo>
                  <a:pt x="1327150" y="25400"/>
                </a:lnTo>
                <a:lnTo>
                  <a:pt x="1352550" y="19050"/>
                </a:lnTo>
                <a:lnTo>
                  <a:pt x="1377950" y="19050"/>
                </a:lnTo>
                <a:lnTo>
                  <a:pt x="1403350" y="19050"/>
                </a:lnTo>
                <a:lnTo>
                  <a:pt x="1428750" y="12700"/>
                </a:lnTo>
                <a:lnTo>
                  <a:pt x="1447800" y="12700"/>
                </a:lnTo>
                <a:lnTo>
                  <a:pt x="1466850" y="12700"/>
                </a:lnTo>
                <a:lnTo>
                  <a:pt x="1498600" y="12700"/>
                </a:lnTo>
                <a:lnTo>
                  <a:pt x="1524000" y="6350"/>
                </a:lnTo>
                <a:lnTo>
                  <a:pt x="1555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818998" y="2805482"/>
            <a:ext cx="139701" cy="63501"/>
          </a:xfrm>
          <a:custGeom>
            <a:avLst/>
            <a:gdLst/>
            <a:ahLst/>
            <a:cxnLst/>
            <a:rect l="0" t="0" r="0" b="0"/>
            <a:pathLst>
              <a:path w="139701" h="63501">
                <a:moveTo>
                  <a:pt x="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3500"/>
                </a:lnTo>
                <a:lnTo>
                  <a:pt x="19050" y="50800"/>
                </a:lnTo>
                <a:lnTo>
                  <a:pt x="25400" y="38100"/>
                </a:lnTo>
                <a:lnTo>
                  <a:pt x="38100" y="31750"/>
                </a:lnTo>
                <a:lnTo>
                  <a:pt x="57150" y="57150"/>
                </a:lnTo>
                <a:lnTo>
                  <a:pt x="69850" y="50800"/>
                </a:lnTo>
                <a:lnTo>
                  <a:pt x="82550" y="38100"/>
                </a:lnTo>
                <a:lnTo>
                  <a:pt x="88900" y="25400"/>
                </a:lnTo>
                <a:lnTo>
                  <a:pt x="127000" y="44450"/>
                </a:lnTo>
                <a:lnTo>
                  <a:pt x="1397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3990448" y="2818182"/>
            <a:ext cx="25401" cy="57151"/>
          </a:xfrm>
          <a:custGeom>
            <a:avLst/>
            <a:gdLst/>
            <a:ahLst/>
            <a:cxnLst/>
            <a:rect l="0" t="0" r="0" b="0"/>
            <a:pathLst>
              <a:path w="25401" h="57151">
                <a:moveTo>
                  <a:pt x="25400" y="6350"/>
                </a:moveTo>
                <a:lnTo>
                  <a:pt x="12700" y="0"/>
                </a:lnTo>
                <a:lnTo>
                  <a:pt x="0" y="635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57150"/>
                </a:lnTo>
                <a:lnTo>
                  <a:pt x="25400" y="44450"/>
                </a:lnTo>
                <a:lnTo>
                  <a:pt x="25400" y="2540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4098398" y="2735632"/>
            <a:ext cx="44451" cy="152401"/>
          </a:xfrm>
          <a:custGeom>
            <a:avLst/>
            <a:gdLst/>
            <a:ahLst/>
            <a:cxnLst/>
            <a:rect l="0" t="0" r="0" b="0"/>
            <a:pathLst>
              <a:path w="44451" h="15240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7950"/>
                </a:lnTo>
                <a:lnTo>
                  <a:pt x="12700" y="133350"/>
                </a:lnTo>
                <a:lnTo>
                  <a:pt x="19050" y="146050"/>
                </a:lnTo>
                <a:lnTo>
                  <a:pt x="444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4269848" y="2722932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0" y="25400"/>
                </a:moveTo>
                <a:lnTo>
                  <a:pt x="0" y="6350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82550"/>
                </a:lnTo>
                <a:lnTo>
                  <a:pt x="0" y="57150"/>
                </a:lnTo>
                <a:lnTo>
                  <a:pt x="0" y="38100"/>
                </a:lnTo>
                <a:lnTo>
                  <a:pt x="19050" y="44450"/>
                </a:lnTo>
                <a:lnTo>
                  <a:pt x="44450" y="76200"/>
                </a:lnTo>
                <a:lnTo>
                  <a:pt x="57150" y="95250"/>
                </a:lnTo>
                <a:lnTo>
                  <a:pt x="69850" y="69850"/>
                </a:lnTo>
                <a:lnTo>
                  <a:pt x="69850" y="38100"/>
                </a:lnTo>
                <a:lnTo>
                  <a:pt x="6985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2" name="SMARTINK"/>
          <p:cNvSpPr/>
          <p:nvPr/>
        </p:nvSpPr>
        <p:spPr bwMode="auto">
          <a:xfrm>
            <a:off x="4396848" y="2818182"/>
            <a:ext cx="63501" cy="69851"/>
          </a:xfrm>
          <a:custGeom>
            <a:avLst/>
            <a:gdLst/>
            <a:ahLst/>
            <a:cxnLst/>
            <a:rect l="0" t="0" r="0" b="0"/>
            <a:pathLst>
              <a:path w="63501" h="6985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25400" y="25400"/>
                </a:lnTo>
                <a:lnTo>
                  <a:pt x="12700" y="57150"/>
                </a:lnTo>
                <a:lnTo>
                  <a:pt x="25400" y="69850"/>
                </a:lnTo>
                <a:lnTo>
                  <a:pt x="57150" y="69850"/>
                </a:lnTo>
                <a:lnTo>
                  <a:pt x="635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3" name="SMARTINK"/>
          <p:cNvSpPr/>
          <p:nvPr/>
        </p:nvSpPr>
        <p:spPr bwMode="auto">
          <a:xfrm>
            <a:off x="4530198" y="2741982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6" name="SMARTINK"/>
          <p:cNvSpPr/>
          <p:nvPr/>
        </p:nvSpPr>
        <p:spPr bwMode="auto">
          <a:xfrm>
            <a:off x="4600048" y="2722932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7" name="SMARTINK"/>
          <p:cNvSpPr/>
          <p:nvPr/>
        </p:nvSpPr>
        <p:spPr bwMode="auto">
          <a:xfrm>
            <a:off x="4536548" y="2805482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59" name="SMARTINK"/>
          <p:cNvSpPr/>
          <p:nvPr/>
        </p:nvSpPr>
        <p:spPr bwMode="auto">
          <a:xfrm>
            <a:off x="4644498" y="2792782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38100" y="0"/>
                </a:move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3500"/>
                </a:lnTo>
                <a:lnTo>
                  <a:pt x="25400" y="57150"/>
                </a:lnTo>
                <a:lnTo>
                  <a:pt x="38100" y="50800"/>
                </a:lnTo>
                <a:lnTo>
                  <a:pt x="50800" y="31750"/>
                </a:lnTo>
                <a:lnTo>
                  <a:pt x="63500" y="44450"/>
                </a:lnTo>
                <a:lnTo>
                  <a:pt x="63500" y="69850"/>
                </a:lnTo>
                <a:lnTo>
                  <a:pt x="63500" y="101600"/>
                </a:lnTo>
                <a:lnTo>
                  <a:pt x="635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0" name="SMARTINK"/>
          <p:cNvSpPr/>
          <p:nvPr/>
        </p:nvSpPr>
        <p:spPr bwMode="auto">
          <a:xfrm>
            <a:off x="4536548" y="2938832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190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35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46050" y="12700"/>
                </a:lnTo>
                <a:lnTo>
                  <a:pt x="171450" y="12700"/>
                </a:lnTo>
                <a:lnTo>
                  <a:pt x="190500" y="6350"/>
                </a:lnTo>
                <a:lnTo>
                  <a:pt x="215900" y="6350"/>
                </a:lnTo>
                <a:lnTo>
                  <a:pt x="234950" y="6350"/>
                </a:lnTo>
                <a:lnTo>
                  <a:pt x="254000" y="6350"/>
                </a:lnTo>
                <a:lnTo>
                  <a:pt x="273050" y="0"/>
                </a:lnTo>
                <a:lnTo>
                  <a:pt x="298450" y="0"/>
                </a:lnTo>
                <a:lnTo>
                  <a:pt x="330200" y="0"/>
                </a:lnTo>
                <a:lnTo>
                  <a:pt x="342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1" name="SMARTINK"/>
          <p:cNvSpPr/>
          <p:nvPr/>
        </p:nvSpPr>
        <p:spPr bwMode="auto">
          <a:xfrm>
            <a:off x="4619098" y="2799132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19050" y="0"/>
                </a:moveTo>
                <a:lnTo>
                  <a:pt x="6350" y="31750"/>
                </a:lnTo>
                <a:lnTo>
                  <a:pt x="0" y="63500"/>
                </a:lnTo>
                <a:lnTo>
                  <a:pt x="19050" y="69850"/>
                </a:lnTo>
                <a:lnTo>
                  <a:pt x="44450" y="63500"/>
                </a:lnTo>
                <a:lnTo>
                  <a:pt x="57150" y="50800"/>
                </a:lnTo>
                <a:lnTo>
                  <a:pt x="69850" y="76200"/>
                </a:lnTo>
                <a:lnTo>
                  <a:pt x="76200" y="101600"/>
                </a:lnTo>
                <a:lnTo>
                  <a:pt x="825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2" name="SMARTINK"/>
          <p:cNvSpPr/>
          <p:nvPr/>
        </p:nvSpPr>
        <p:spPr bwMode="auto">
          <a:xfrm>
            <a:off x="3850748" y="3110282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76200" y="38100"/>
                </a:moveTo>
                <a:lnTo>
                  <a:pt x="63500" y="25400"/>
                </a:ln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88900"/>
                </a:lnTo>
                <a:lnTo>
                  <a:pt x="50800" y="88900"/>
                </a:lnTo>
                <a:lnTo>
                  <a:pt x="63500" y="76200"/>
                </a:lnTo>
                <a:lnTo>
                  <a:pt x="69850" y="63500"/>
                </a:lnTo>
                <a:lnTo>
                  <a:pt x="88900" y="69850"/>
                </a:lnTo>
                <a:lnTo>
                  <a:pt x="101600" y="101600"/>
                </a:lnTo>
                <a:lnTo>
                  <a:pt x="101600" y="133350"/>
                </a:lnTo>
                <a:lnTo>
                  <a:pt x="101600" y="152400"/>
                </a:lnTo>
                <a:lnTo>
                  <a:pt x="101600" y="171450"/>
                </a:lnTo>
                <a:lnTo>
                  <a:pt x="88900" y="184150"/>
                </a:lnTo>
                <a:lnTo>
                  <a:pt x="76200" y="190500"/>
                </a:lnTo>
                <a:lnTo>
                  <a:pt x="63500" y="196850"/>
                </a:lnTo>
                <a:lnTo>
                  <a:pt x="50800" y="184150"/>
                </a:lnTo>
                <a:lnTo>
                  <a:pt x="50800" y="158750"/>
                </a:lnTo>
                <a:lnTo>
                  <a:pt x="57150" y="133350"/>
                </a:lnTo>
                <a:lnTo>
                  <a:pt x="69850" y="120650"/>
                </a:lnTo>
                <a:lnTo>
                  <a:pt x="101600" y="107950"/>
                </a:lnTo>
                <a:lnTo>
                  <a:pt x="1079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3" name="SMARTINK"/>
          <p:cNvSpPr/>
          <p:nvPr/>
        </p:nvSpPr>
        <p:spPr bwMode="auto">
          <a:xfrm>
            <a:off x="4161898" y="3027732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25400" y="50800"/>
                </a:moveTo>
                <a:lnTo>
                  <a:pt x="6350" y="6985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46050"/>
                </a:lnTo>
                <a:lnTo>
                  <a:pt x="12700" y="120650"/>
                </a:lnTo>
                <a:lnTo>
                  <a:pt x="6350" y="101600"/>
                </a:lnTo>
                <a:lnTo>
                  <a:pt x="0" y="76200"/>
                </a:lnTo>
                <a:lnTo>
                  <a:pt x="0" y="57150"/>
                </a:lnTo>
                <a:lnTo>
                  <a:pt x="25400" y="76200"/>
                </a:lnTo>
                <a:lnTo>
                  <a:pt x="44450" y="107950"/>
                </a:lnTo>
                <a:lnTo>
                  <a:pt x="63500" y="139700"/>
                </a:lnTo>
                <a:lnTo>
                  <a:pt x="76200" y="152400"/>
                </a:lnTo>
                <a:lnTo>
                  <a:pt x="88900" y="146050"/>
                </a:lnTo>
                <a:lnTo>
                  <a:pt x="88900" y="120650"/>
                </a:lnTo>
                <a:lnTo>
                  <a:pt x="88900" y="101600"/>
                </a:lnTo>
                <a:lnTo>
                  <a:pt x="88900" y="76200"/>
                </a:lnTo>
                <a:lnTo>
                  <a:pt x="88900" y="44450"/>
                </a:lnTo>
                <a:lnTo>
                  <a:pt x="88900" y="1905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4" name="SMARTINK"/>
          <p:cNvSpPr/>
          <p:nvPr/>
        </p:nvSpPr>
        <p:spPr bwMode="auto">
          <a:xfrm>
            <a:off x="4314298" y="3173782"/>
            <a:ext cx="114301" cy="69851"/>
          </a:xfrm>
          <a:custGeom>
            <a:avLst/>
            <a:gdLst/>
            <a:ahLst/>
            <a:cxnLst/>
            <a:rect l="0" t="0" r="0" b="0"/>
            <a:pathLst>
              <a:path w="114301" h="69851">
                <a:moveTo>
                  <a:pt x="0" y="6350"/>
                </a:moveTo>
                <a:lnTo>
                  <a:pt x="12700" y="0"/>
                </a:lnTo>
                <a:lnTo>
                  <a:pt x="25400" y="6350"/>
                </a:lnTo>
                <a:lnTo>
                  <a:pt x="25400" y="31750"/>
                </a:lnTo>
                <a:lnTo>
                  <a:pt x="19050" y="44450"/>
                </a:lnTo>
                <a:lnTo>
                  <a:pt x="0" y="69850"/>
                </a:lnTo>
                <a:lnTo>
                  <a:pt x="31750" y="69850"/>
                </a:lnTo>
                <a:lnTo>
                  <a:pt x="57150" y="63500"/>
                </a:lnTo>
                <a:lnTo>
                  <a:pt x="88900" y="50800"/>
                </a:lnTo>
                <a:lnTo>
                  <a:pt x="1143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5" name="SMARTINK"/>
          <p:cNvSpPr/>
          <p:nvPr/>
        </p:nvSpPr>
        <p:spPr bwMode="auto">
          <a:xfrm>
            <a:off x="4498448" y="3053132"/>
            <a:ext cx="25401" cy="171451"/>
          </a:xfrm>
          <a:custGeom>
            <a:avLst/>
            <a:gdLst/>
            <a:ahLst/>
            <a:cxnLst/>
            <a:rect l="0" t="0" r="0" b="0"/>
            <a:pathLst>
              <a:path w="25401" h="17145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7000"/>
                </a:lnTo>
                <a:lnTo>
                  <a:pt x="19050" y="15240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6" name="SMARTINK"/>
          <p:cNvSpPr/>
          <p:nvPr/>
        </p:nvSpPr>
        <p:spPr bwMode="auto">
          <a:xfrm>
            <a:off x="4600048" y="3040432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7" name="SMARTINK"/>
          <p:cNvSpPr/>
          <p:nvPr/>
        </p:nvSpPr>
        <p:spPr bwMode="auto">
          <a:xfrm>
            <a:off x="4517498" y="3148382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63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8" name="SMARTINK"/>
          <p:cNvSpPr/>
          <p:nvPr/>
        </p:nvSpPr>
        <p:spPr bwMode="auto">
          <a:xfrm>
            <a:off x="4625448" y="3135682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57150" y="0"/>
                </a:moveTo>
                <a:lnTo>
                  <a:pt x="31750" y="25400"/>
                </a:lnTo>
                <a:lnTo>
                  <a:pt x="1270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38100" y="82550"/>
                </a:lnTo>
                <a:lnTo>
                  <a:pt x="57150" y="76200"/>
                </a:lnTo>
                <a:lnTo>
                  <a:pt x="76200" y="69850"/>
                </a:lnTo>
                <a:lnTo>
                  <a:pt x="82550" y="50800"/>
                </a:lnTo>
                <a:lnTo>
                  <a:pt x="88900" y="25400"/>
                </a:lnTo>
                <a:lnTo>
                  <a:pt x="88900" y="44450"/>
                </a:lnTo>
                <a:lnTo>
                  <a:pt x="88900" y="69850"/>
                </a:lnTo>
                <a:lnTo>
                  <a:pt x="82550" y="95250"/>
                </a:lnTo>
                <a:lnTo>
                  <a:pt x="82550" y="127000"/>
                </a:lnTo>
                <a:lnTo>
                  <a:pt x="762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69" name="SMARTINK"/>
          <p:cNvSpPr/>
          <p:nvPr/>
        </p:nvSpPr>
        <p:spPr bwMode="auto">
          <a:xfrm>
            <a:off x="3501498" y="2722932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12700"/>
                </a:moveTo>
                <a:lnTo>
                  <a:pt x="6350" y="0"/>
                </a:lnTo>
                <a:lnTo>
                  <a:pt x="6350" y="254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0" name="SMARTINK"/>
          <p:cNvSpPr/>
          <p:nvPr/>
        </p:nvSpPr>
        <p:spPr bwMode="auto">
          <a:xfrm>
            <a:off x="3310998" y="3122982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0" y="44450"/>
                </a:moveTo>
                <a:lnTo>
                  <a:pt x="6350" y="25400"/>
                </a:lnTo>
                <a:lnTo>
                  <a:pt x="19050" y="12700"/>
                </a:lnTo>
                <a:lnTo>
                  <a:pt x="44450" y="0"/>
                </a:lnTo>
                <a:lnTo>
                  <a:pt x="63500" y="0"/>
                </a:lnTo>
                <a:lnTo>
                  <a:pt x="82550" y="6350"/>
                </a:lnTo>
                <a:lnTo>
                  <a:pt x="95250" y="12700"/>
                </a:lnTo>
                <a:lnTo>
                  <a:pt x="101600" y="25400"/>
                </a:lnTo>
                <a:lnTo>
                  <a:pt x="101600" y="44450"/>
                </a:lnTo>
                <a:lnTo>
                  <a:pt x="88900" y="69850"/>
                </a:lnTo>
                <a:lnTo>
                  <a:pt x="69850" y="101600"/>
                </a:lnTo>
                <a:lnTo>
                  <a:pt x="63500" y="114300"/>
                </a:lnTo>
                <a:lnTo>
                  <a:pt x="95250" y="114300"/>
                </a:lnTo>
                <a:lnTo>
                  <a:pt x="107950" y="120650"/>
                </a:lnTo>
                <a:lnTo>
                  <a:pt x="127000" y="133350"/>
                </a:lnTo>
                <a:lnTo>
                  <a:pt x="127000" y="152400"/>
                </a:lnTo>
                <a:lnTo>
                  <a:pt x="120650" y="171450"/>
                </a:lnTo>
                <a:lnTo>
                  <a:pt x="95250" y="190500"/>
                </a:lnTo>
                <a:lnTo>
                  <a:pt x="82550" y="196850"/>
                </a:lnTo>
                <a:lnTo>
                  <a:pt x="698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1" name="SMARTINK"/>
          <p:cNvSpPr/>
          <p:nvPr/>
        </p:nvSpPr>
        <p:spPr bwMode="auto">
          <a:xfrm>
            <a:off x="3545948" y="3129332"/>
            <a:ext cx="146051" cy="165101"/>
          </a:xfrm>
          <a:custGeom>
            <a:avLst/>
            <a:gdLst/>
            <a:ahLst/>
            <a:cxnLst/>
            <a:rect l="0" t="0" r="0" b="0"/>
            <a:pathLst>
              <a:path w="146051" h="165101">
                <a:moveTo>
                  <a:pt x="0" y="25400"/>
                </a:moveTo>
                <a:lnTo>
                  <a:pt x="12700" y="6350"/>
                </a:lnTo>
                <a:lnTo>
                  <a:pt x="31750" y="0"/>
                </a:lnTo>
                <a:lnTo>
                  <a:pt x="50800" y="12700"/>
                </a:lnTo>
                <a:lnTo>
                  <a:pt x="63500" y="25400"/>
                </a:lnTo>
                <a:lnTo>
                  <a:pt x="69850" y="44450"/>
                </a:lnTo>
                <a:lnTo>
                  <a:pt x="63500" y="76200"/>
                </a:lnTo>
                <a:lnTo>
                  <a:pt x="50800" y="95250"/>
                </a:lnTo>
                <a:lnTo>
                  <a:pt x="25400" y="127000"/>
                </a:lnTo>
                <a:lnTo>
                  <a:pt x="6350" y="146050"/>
                </a:lnTo>
                <a:lnTo>
                  <a:pt x="19050" y="165100"/>
                </a:lnTo>
                <a:lnTo>
                  <a:pt x="44450" y="165100"/>
                </a:lnTo>
                <a:lnTo>
                  <a:pt x="69850" y="158750"/>
                </a:lnTo>
                <a:lnTo>
                  <a:pt x="88900" y="152400"/>
                </a:lnTo>
                <a:lnTo>
                  <a:pt x="120650" y="152400"/>
                </a:lnTo>
                <a:lnTo>
                  <a:pt x="146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2" name="SMARTINK"/>
          <p:cNvSpPr/>
          <p:nvPr/>
        </p:nvSpPr>
        <p:spPr bwMode="auto">
          <a:xfrm>
            <a:off x="3857098" y="3015032"/>
            <a:ext cx="965201" cy="323851"/>
          </a:xfrm>
          <a:custGeom>
            <a:avLst/>
            <a:gdLst/>
            <a:ahLst/>
            <a:cxnLst/>
            <a:rect l="0" t="0" r="0" b="0"/>
            <a:pathLst>
              <a:path w="965201" h="323851">
                <a:moveTo>
                  <a:pt x="31750" y="311150"/>
                </a:moveTo>
                <a:lnTo>
                  <a:pt x="0" y="323850"/>
                </a:lnTo>
                <a:lnTo>
                  <a:pt x="19050" y="317500"/>
                </a:lnTo>
                <a:lnTo>
                  <a:pt x="31750" y="311150"/>
                </a:lnTo>
                <a:lnTo>
                  <a:pt x="50800" y="298450"/>
                </a:lnTo>
                <a:lnTo>
                  <a:pt x="76200" y="292100"/>
                </a:lnTo>
                <a:lnTo>
                  <a:pt x="101600" y="279400"/>
                </a:lnTo>
                <a:lnTo>
                  <a:pt x="133350" y="266700"/>
                </a:lnTo>
                <a:lnTo>
                  <a:pt x="171450" y="247650"/>
                </a:lnTo>
                <a:lnTo>
                  <a:pt x="209550" y="234950"/>
                </a:lnTo>
                <a:lnTo>
                  <a:pt x="254000" y="215900"/>
                </a:lnTo>
                <a:lnTo>
                  <a:pt x="304800" y="203200"/>
                </a:lnTo>
                <a:lnTo>
                  <a:pt x="355600" y="184150"/>
                </a:lnTo>
                <a:lnTo>
                  <a:pt x="412750" y="171450"/>
                </a:lnTo>
                <a:lnTo>
                  <a:pt x="463550" y="152400"/>
                </a:lnTo>
                <a:lnTo>
                  <a:pt x="520700" y="139700"/>
                </a:lnTo>
                <a:lnTo>
                  <a:pt x="577850" y="127000"/>
                </a:lnTo>
                <a:lnTo>
                  <a:pt x="628650" y="107950"/>
                </a:lnTo>
                <a:lnTo>
                  <a:pt x="679450" y="95250"/>
                </a:lnTo>
                <a:lnTo>
                  <a:pt x="730250" y="82550"/>
                </a:lnTo>
                <a:lnTo>
                  <a:pt x="774700" y="69850"/>
                </a:lnTo>
                <a:lnTo>
                  <a:pt x="812800" y="57150"/>
                </a:lnTo>
                <a:lnTo>
                  <a:pt x="850900" y="44450"/>
                </a:lnTo>
                <a:lnTo>
                  <a:pt x="882650" y="38100"/>
                </a:lnTo>
                <a:lnTo>
                  <a:pt x="908050" y="25400"/>
                </a:lnTo>
                <a:lnTo>
                  <a:pt x="933450" y="19050"/>
                </a:lnTo>
                <a:lnTo>
                  <a:pt x="958850" y="12700"/>
                </a:lnTo>
                <a:lnTo>
                  <a:pt x="9652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3" name="SMARTINK"/>
          <p:cNvSpPr/>
          <p:nvPr/>
        </p:nvSpPr>
        <p:spPr bwMode="auto">
          <a:xfrm>
            <a:off x="1361548" y="2748332"/>
            <a:ext cx="1092201" cy="501651"/>
          </a:xfrm>
          <a:custGeom>
            <a:avLst/>
            <a:gdLst/>
            <a:ahLst/>
            <a:cxnLst/>
            <a:rect l="0" t="0" r="0" b="0"/>
            <a:pathLst>
              <a:path w="1092201" h="501651">
                <a:moveTo>
                  <a:pt x="12700" y="495300"/>
                </a:moveTo>
                <a:lnTo>
                  <a:pt x="0" y="501650"/>
                </a:lnTo>
                <a:lnTo>
                  <a:pt x="25400" y="495300"/>
                </a:lnTo>
                <a:lnTo>
                  <a:pt x="44450" y="488950"/>
                </a:lnTo>
                <a:lnTo>
                  <a:pt x="63500" y="482600"/>
                </a:lnTo>
                <a:lnTo>
                  <a:pt x="82550" y="476250"/>
                </a:lnTo>
                <a:lnTo>
                  <a:pt x="107950" y="457200"/>
                </a:lnTo>
                <a:lnTo>
                  <a:pt x="139700" y="444500"/>
                </a:lnTo>
                <a:lnTo>
                  <a:pt x="177800" y="425450"/>
                </a:lnTo>
                <a:lnTo>
                  <a:pt x="215900" y="406400"/>
                </a:lnTo>
                <a:lnTo>
                  <a:pt x="266700" y="381000"/>
                </a:lnTo>
                <a:lnTo>
                  <a:pt x="323850" y="355600"/>
                </a:lnTo>
                <a:lnTo>
                  <a:pt x="381000" y="330200"/>
                </a:lnTo>
                <a:lnTo>
                  <a:pt x="444500" y="304800"/>
                </a:lnTo>
                <a:lnTo>
                  <a:pt x="508000" y="273050"/>
                </a:lnTo>
                <a:lnTo>
                  <a:pt x="565150" y="247650"/>
                </a:lnTo>
                <a:lnTo>
                  <a:pt x="628650" y="222250"/>
                </a:lnTo>
                <a:lnTo>
                  <a:pt x="692150" y="196850"/>
                </a:lnTo>
                <a:lnTo>
                  <a:pt x="749300" y="171450"/>
                </a:lnTo>
                <a:lnTo>
                  <a:pt x="800100" y="146050"/>
                </a:lnTo>
                <a:lnTo>
                  <a:pt x="850900" y="127000"/>
                </a:lnTo>
                <a:lnTo>
                  <a:pt x="895350" y="101600"/>
                </a:lnTo>
                <a:lnTo>
                  <a:pt x="939800" y="82550"/>
                </a:lnTo>
                <a:lnTo>
                  <a:pt x="977900" y="63500"/>
                </a:lnTo>
                <a:lnTo>
                  <a:pt x="1003300" y="50800"/>
                </a:lnTo>
                <a:lnTo>
                  <a:pt x="1028700" y="38100"/>
                </a:lnTo>
                <a:lnTo>
                  <a:pt x="1054100" y="25400"/>
                </a:lnTo>
                <a:lnTo>
                  <a:pt x="1079500" y="6350"/>
                </a:lnTo>
                <a:lnTo>
                  <a:pt x="1092200" y="0"/>
                </a:lnTo>
                <a:lnTo>
                  <a:pt x="1060450" y="12700"/>
                </a:lnTo>
                <a:lnTo>
                  <a:pt x="10604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4" name="SMARTINK"/>
          <p:cNvSpPr/>
          <p:nvPr/>
        </p:nvSpPr>
        <p:spPr bwMode="auto">
          <a:xfrm>
            <a:off x="5152498" y="2761032"/>
            <a:ext cx="292101" cy="387351"/>
          </a:xfrm>
          <a:custGeom>
            <a:avLst/>
            <a:gdLst/>
            <a:ahLst/>
            <a:cxnLst/>
            <a:rect l="0" t="0" r="0" b="0"/>
            <a:pathLst>
              <a:path w="292101" h="387351">
                <a:moveTo>
                  <a:pt x="292100" y="25400"/>
                </a:moveTo>
                <a:lnTo>
                  <a:pt x="292100" y="0"/>
                </a:lnTo>
                <a:lnTo>
                  <a:pt x="266700" y="0"/>
                </a:lnTo>
                <a:lnTo>
                  <a:pt x="247650" y="19050"/>
                </a:lnTo>
                <a:lnTo>
                  <a:pt x="228600" y="50800"/>
                </a:lnTo>
                <a:lnTo>
                  <a:pt x="215900" y="69850"/>
                </a:lnTo>
                <a:lnTo>
                  <a:pt x="203200" y="88900"/>
                </a:lnTo>
                <a:lnTo>
                  <a:pt x="190500" y="114300"/>
                </a:lnTo>
                <a:lnTo>
                  <a:pt x="177800" y="133350"/>
                </a:lnTo>
                <a:lnTo>
                  <a:pt x="158750" y="158750"/>
                </a:lnTo>
                <a:lnTo>
                  <a:pt x="139700" y="184150"/>
                </a:lnTo>
                <a:lnTo>
                  <a:pt x="127000" y="209550"/>
                </a:lnTo>
                <a:lnTo>
                  <a:pt x="107950" y="234950"/>
                </a:lnTo>
                <a:lnTo>
                  <a:pt x="88900" y="260350"/>
                </a:lnTo>
                <a:lnTo>
                  <a:pt x="76200" y="279400"/>
                </a:lnTo>
                <a:lnTo>
                  <a:pt x="63500" y="298450"/>
                </a:lnTo>
                <a:lnTo>
                  <a:pt x="50800" y="317500"/>
                </a:lnTo>
                <a:lnTo>
                  <a:pt x="31750" y="349250"/>
                </a:lnTo>
                <a:lnTo>
                  <a:pt x="6350" y="381000"/>
                </a:lnTo>
                <a:lnTo>
                  <a:pt x="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5" name="SMARTINK"/>
          <p:cNvSpPr/>
          <p:nvPr/>
        </p:nvSpPr>
        <p:spPr bwMode="auto">
          <a:xfrm>
            <a:off x="5184248" y="2792782"/>
            <a:ext cx="203201" cy="412751"/>
          </a:xfrm>
          <a:custGeom>
            <a:avLst/>
            <a:gdLst/>
            <a:ahLst/>
            <a:cxnLst/>
            <a:rect l="0" t="0" r="0" b="0"/>
            <a:pathLst>
              <a:path w="203201" h="412751">
                <a:moveTo>
                  <a:pt x="12700" y="12700"/>
                </a:moveTo>
                <a:lnTo>
                  <a:pt x="0" y="0"/>
                </a:lnTo>
                <a:lnTo>
                  <a:pt x="0" y="31750"/>
                </a:lnTo>
                <a:lnTo>
                  <a:pt x="12700" y="63500"/>
                </a:lnTo>
                <a:lnTo>
                  <a:pt x="19050" y="76200"/>
                </a:lnTo>
                <a:lnTo>
                  <a:pt x="31750" y="95250"/>
                </a:lnTo>
                <a:lnTo>
                  <a:pt x="44450" y="120650"/>
                </a:lnTo>
                <a:lnTo>
                  <a:pt x="57150" y="139700"/>
                </a:lnTo>
                <a:lnTo>
                  <a:pt x="69850" y="165100"/>
                </a:lnTo>
                <a:lnTo>
                  <a:pt x="82550" y="190500"/>
                </a:lnTo>
                <a:lnTo>
                  <a:pt x="95250" y="209550"/>
                </a:lnTo>
                <a:lnTo>
                  <a:pt x="107950" y="234950"/>
                </a:lnTo>
                <a:lnTo>
                  <a:pt x="120650" y="254000"/>
                </a:lnTo>
                <a:lnTo>
                  <a:pt x="133350" y="273050"/>
                </a:lnTo>
                <a:lnTo>
                  <a:pt x="146050" y="292100"/>
                </a:lnTo>
                <a:lnTo>
                  <a:pt x="152400" y="311150"/>
                </a:lnTo>
                <a:lnTo>
                  <a:pt x="171450" y="342900"/>
                </a:lnTo>
                <a:lnTo>
                  <a:pt x="184150" y="368300"/>
                </a:lnTo>
                <a:lnTo>
                  <a:pt x="196850" y="393700"/>
                </a:lnTo>
                <a:lnTo>
                  <a:pt x="203200" y="412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6" name="SMARTINK"/>
          <p:cNvSpPr/>
          <p:nvPr/>
        </p:nvSpPr>
        <p:spPr bwMode="auto">
          <a:xfrm>
            <a:off x="5558898" y="2964232"/>
            <a:ext cx="1581151" cy="12701"/>
          </a:xfrm>
          <a:custGeom>
            <a:avLst/>
            <a:gdLst/>
            <a:ahLst/>
            <a:cxnLst/>
            <a:rect l="0" t="0" r="0" b="0"/>
            <a:pathLst>
              <a:path w="1581151" h="12701">
                <a:moveTo>
                  <a:pt x="0" y="12700"/>
                </a:moveTo>
                <a:lnTo>
                  <a:pt x="127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203200" y="6350"/>
                </a:lnTo>
                <a:lnTo>
                  <a:pt x="234950" y="6350"/>
                </a:lnTo>
                <a:lnTo>
                  <a:pt x="266700" y="6350"/>
                </a:lnTo>
                <a:lnTo>
                  <a:pt x="285750" y="6350"/>
                </a:lnTo>
                <a:lnTo>
                  <a:pt x="317500" y="6350"/>
                </a:lnTo>
                <a:lnTo>
                  <a:pt x="336550" y="6350"/>
                </a:lnTo>
                <a:lnTo>
                  <a:pt x="355600" y="6350"/>
                </a:lnTo>
                <a:lnTo>
                  <a:pt x="381000" y="6350"/>
                </a:lnTo>
                <a:lnTo>
                  <a:pt x="400050" y="6350"/>
                </a:lnTo>
                <a:lnTo>
                  <a:pt x="425450" y="6350"/>
                </a:lnTo>
                <a:lnTo>
                  <a:pt x="444500" y="6350"/>
                </a:lnTo>
                <a:lnTo>
                  <a:pt x="469900" y="6350"/>
                </a:lnTo>
                <a:lnTo>
                  <a:pt x="495300" y="6350"/>
                </a:lnTo>
                <a:lnTo>
                  <a:pt x="520700" y="12700"/>
                </a:lnTo>
                <a:lnTo>
                  <a:pt x="546100" y="12700"/>
                </a:lnTo>
                <a:lnTo>
                  <a:pt x="577850" y="12700"/>
                </a:lnTo>
                <a:lnTo>
                  <a:pt x="603250" y="12700"/>
                </a:lnTo>
                <a:lnTo>
                  <a:pt x="628650" y="12700"/>
                </a:lnTo>
                <a:lnTo>
                  <a:pt x="660400" y="12700"/>
                </a:lnTo>
                <a:lnTo>
                  <a:pt x="685800" y="12700"/>
                </a:lnTo>
                <a:lnTo>
                  <a:pt x="711200" y="6350"/>
                </a:lnTo>
                <a:lnTo>
                  <a:pt x="742950" y="6350"/>
                </a:lnTo>
                <a:lnTo>
                  <a:pt x="768350" y="6350"/>
                </a:lnTo>
                <a:lnTo>
                  <a:pt x="793750" y="6350"/>
                </a:lnTo>
                <a:lnTo>
                  <a:pt x="825500" y="6350"/>
                </a:lnTo>
                <a:lnTo>
                  <a:pt x="850900" y="6350"/>
                </a:lnTo>
                <a:lnTo>
                  <a:pt x="882650" y="6350"/>
                </a:lnTo>
                <a:lnTo>
                  <a:pt x="914400" y="6350"/>
                </a:lnTo>
                <a:lnTo>
                  <a:pt x="946150" y="6350"/>
                </a:lnTo>
                <a:lnTo>
                  <a:pt x="977900" y="6350"/>
                </a:lnTo>
                <a:lnTo>
                  <a:pt x="1009650" y="6350"/>
                </a:lnTo>
                <a:lnTo>
                  <a:pt x="1041400" y="6350"/>
                </a:lnTo>
                <a:lnTo>
                  <a:pt x="1066800" y="0"/>
                </a:lnTo>
                <a:lnTo>
                  <a:pt x="1098550" y="0"/>
                </a:lnTo>
                <a:lnTo>
                  <a:pt x="1130300" y="0"/>
                </a:lnTo>
                <a:lnTo>
                  <a:pt x="1162050" y="0"/>
                </a:lnTo>
                <a:lnTo>
                  <a:pt x="1187450" y="0"/>
                </a:lnTo>
                <a:lnTo>
                  <a:pt x="1219200" y="0"/>
                </a:lnTo>
                <a:lnTo>
                  <a:pt x="1250950" y="0"/>
                </a:lnTo>
                <a:lnTo>
                  <a:pt x="1276350" y="0"/>
                </a:lnTo>
                <a:lnTo>
                  <a:pt x="1308100" y="0"/>
                </a:lnTo>
                <a:lnTo>
                  <a:pt x="1339850" y="6350"/>
                </a:lnTo>
                <a:lnTo>
                  <a:pt x="1365250" y="6350"/>
                </a:lnTo>
                <a:lnTo>
                  <a:pt x="1390650" y="6350"/>
                </a:lnTo>
                <a:lnTo>
                  <a:pt x="1416050" y="6350"/>
                </a:lnTo>
                <a:lnTo>
                  <a:pt x="1441450" y="12700"/>
                </a:lnTo>
                <a:lnTo>
                  <a:pt x="1460500" y="12700"/>
                </a:lnTo>
                <a:lnTo>
                  <a:pt x="1479550" y="12700"/>
                </a:lnTo>
                <a:lnTo>
                  <a:pt x="1498600" y="12700"/>
                </a:lnTo>
                <a:lnTo>
                  <a:pt x="1530350" y="12700"/>
                </a:lnTo>
                <a:lnTo>
                  <a:pt x="1555750" y="12700"/>
                </a:lnTo>
                <a:lnTo>
                  <a:pt x="1581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7" name="SMARTINK"/>
          <p:cNvSpPr/>
          <p:nvPr/>
        </p:nvSpPr>
        <p:spPr bwMode="auto">
          <a:xfrm>
            <a:off x="6289148" y="3135682"/>
            <a:ext cx="158751" cy="69851"/>
          </a:xfrm>
          <a:custGeom>
            <a:avLst/>
            <a:gdLst/>
            <a:ahLst/>
            <a:cxnLst/>
            <a:rect l="0" t="0" r="0" b="0"/>
            <a:pathLst>
              <a:path w="158751" h="6985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69850"/>
                </a:lnTo>
                <a:lnTo>
                  <a:pt x="31750" y="44450"/>
                </a:lnTo>
                <a:lnTo>
                  <a:pt x="38100" y="31750"/>
                </a:lnTo>
                <a:lnTo>
                  <a:pt x="57150" y="38100"/>
                </a:lnTo>
                <a:lnTo>
                  <a:pt x="69850" y="57150"/>
                </a:lnTo>
                <a:lnTo>
                  <a:pt x="82550" y="38100"/>
                </a:lnTo>
                <a:lnTo>
                  <a:pt x="95250" y="31750"/>
                </a:lnTo>
                <a:lnTo>
                  <a:pt x="133350" y="50800"/>
                </a:lnTo>
                <a:lnTo>
                  <a:pt x="1587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8" name="SMARTINK"/>
          <p:cNvSpPr/>
          <p:nvPr/>
        </p:nvSpPr>
        <p:spPr bwMode="auto">
          <a:xfrm>
            <a:off x="6473298" y="3154732"/>
            <a:ext cx="44451" cy="69851"/>
          </a:xfrm>
          <a:custGeom>
            <a:avLst/>
            <a:gdLst/>
            <a:ahLst/>
            <a:cxnLst/>
            <a:rect l="0" t="0" r="0" b="0"/>
            <a:pathLst>
              <a:path w="44451" h="69851">
                <a:moveTo>
                  <a:pt x="31750" y="12700"/>
                </a:moveTo>
                <a:lnTo>
                  <a:pt x="1270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19050" y="69850"/>
                </a:lnTo>
                <a:lnTo>
                  <a:pt x="38100" y="63500"/>
                </a:lnTo>
                <a:lnTo>
                  <a:pt x="44450" y="50800"/>
                </a:lnTo>
                <a:lnTo>
                  <a:pt x="44450" y="31750"/>
                </a:lnTo>
                <a:lnTo>
                  <a:pt x="31750" y="19050"/>
                </a:lnTo>
                <a:lnTo>
                  <a:pt x="1905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79" name="SMARTINK"/>
          <p:cNvSpPr/>
          <p:nvPr/>
        </p:nvSpPr>
        <p:spPr bwMode="auto">
          <a:xfrm>
            <a:off x="6581248" y="3027732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12700" y="6350"/>
                </a:lnTo>
                <a:lnTo>
                  <a:pt x="12700" y="3175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71450"/>
                </a:lnTo>
                <a:lnTo>
                  <a:pt x="19050" y="190500"/>
                </a:lnTo>
                <a:lnTo>
                  <a:pt x="31750" y="203200"/>
                </a:lnTo>
                <a:lnTo>
                  <a:pt x="508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0" name="SMARTINK"/>
          <p:cNvSpPr/>
          <p:nvPr/>
        </p:nvSpPr>
        <p:spPr bwMode="auto">
          <a:xfrm>
            <a:off x="6739998" y="3046782"/>
            <a:ext cx="120651" cy="120651"/>
          </a:xfrm>
          <a:custGeom>
            <a:avLst/>
            <a:gdLst/>
            <a:ahLst/>
            <a:cxnLst/>
            <a:rect l="0" t="0" r="0" b="0"/>
            <a:pathLst>
              <a:path w="120651" h="120651">
                <a:moveTo>
                  <a:pt x="0" y="12700"/>
                </a:moveTo>
                <a:lnTo>
                  <a:pt x="6350" y="38100"/>
                </a:lnTo>
                <a:lnTo>
                  <a:pt x="6350" y="69850"/>
                </a:lnTo>
                <a:lnTo>
                  <a:pt x="6350" y="88900"/>
                </a:lnTo>
                <a:lnTo>
                  <a:pt x="12700" y="120650"/>
                </a:lnTo>
                <a:lnTo>
                  <a:pt x="12700" y="88900"/>
                </a:lnTo>
                <a:lnTo>
                  <a:pt x="12700" y="63500"/>
                </a:lnTo>
                <a:lnTo>
                  <a:pt x="12700" y="38100"/>
                </a:lnTo>
                <a:lnTo>
                  <a:pt x="12700" y="19050"/>
                </a:lnTo>
                <a:lnTo>
                  <a:pt x="38100" y="38100"/>
                </a:lnTo>
                <a:lnTo>
                  <a:pt x="57150" y="63500"/>
                </a:lnTo>
                <a:lnTo>
                  <a:pt x="76200" y="95250"/>
                </a:lnTo>
                <a:lnTo>
                  <a:pt x="101600" y="120650"/>
                </a:lnTo>
                <a:lnTo>
                  <a:pt x="114300" y="107950"/>
                </a:lnTo>
                <a:lnTo>
                  <a:pt x="114300" y="76200"/>
                </a:lnTo>
                <a:lnTo>
                  <a:pt x="114300" y="50800"/>
                </a:lnTo>
                <a:lnTo>
                  <a:pt x="114300" y="3175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1" name="SMARTINK"/>
          <p:cNvSpPr/>
          <p:nvPr/>
        </p:nvSpPr>
        <p:spPr bwMode="auto">
          <a:xfrm>
            <a:off x="6879698" y="3173782"/>
            <a:ext cx="69851" cy="101601"/>
          </a:xfrm>
          <a:custGeom>
            <a:avLst/>
            <a:gdLst/>
            <a:ahLst/>
            <a:cxnLst/>
            <a:rect l="0" t="0" r="0" b="0"/>
            <a:pathLst>
              <a:path w="69851" h="10160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6350"/>
                </a:lnTo>
                <a:lnTo>
                  <a:pt x="38100" y="25400"/>
                </a:lnTo>
                <a:lnTo>
                  <a:pt x="31750" y="44450"/>
                </a:lnTo>
                <a:lnTo>
                  <a:pt x="12700" y="76200"/>
                </a:lnTo>
                <a:lnTo>
                  <a:pt x="0" y="88900"/>
                </a:lnTo>
                <a:lnTo>
                  <a:pt x="6350" y="101600"/>
                </a:lnTo>
                <a:lnTo>
                  <a:pt x="44450" y="101600"/>
                </a:lnTo>
                <a:lnTo>
                  <a:pt x="698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2" name="SMARTINK"/>
          <p:cNvSpPr/>
          <p:nvPr/>
        </p:nvSpPr>
        <p:spPr bwMode="auto">
          <a:xfrm>
            <a:off x="6993998" y="3053132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3" name="SMARTINK"/>
          <p:cNvSpPr/>
          <p:nvPr/>
        </p:nvSpPr>
        <p:spPr bwMode="auto">
          <a:xfrm>
            <a:off x="7070198" y="3040432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38100"/>
                </a:lnTo>
                <a:lnTo>
                  <a:pt x="6350" y="69850"/>
                </a:lnTo>
                <a:lnTo>
                  <a:pt x="12700" y="101600"/>
                </a:lnTo>
                <a:lnTo>
                  <a:pt x="12700" y="127000"/>
                </a:lnTo>
                <a:lnTo>
                  <a:pt x="635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4" name="SMARTINK"/>
          <p:cNvSpPr/>
          <p:nvPr/>
        </p:nvSpPr>
        <p:spPr bwMode="auto">
          <a:xfrm>
            <a:off x="7006698" y="3161082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12700"/>
                </a:moveTo>
                <a:lnTo>
                  <a:pt x="12700" y="0"/>
                </a:lnTo>
                <a:lnTo>
                  <a:pt x="4445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5" name="SMARTINK"/>
          <p:cNvSpPr/>
          <p:nvPr/>
        </p:nvSpPr>
        <p:spPr bwMode="auto">
          <a:xfrm>
            <a:off x="7127348" y="3161082"/>
            <a:ext cx="69851" cy="158751"/>
          </a:xfrm>
          <a:custGeom>
            <a:avLst/>
            <a:gdLst/>
            <a:ahLst/>
            <a:cxnLst/>
            <a:rect l="0" t="0" r="0" b="0"/>
            <a:pathLst>
              <a:path w="69851" h="158751">
                <a:moveTo>
                  <a:pt x="190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76200"/>
                </a:lnTo>
                <a:lnTo>
                  <a:pt x="38100" y="69850"/>
                </a:lnTo>
                <a:lnTo>
                  <a:pt x="50800" y="63500"/>
                </a:lnTo>
                <a:lnTo>
                  <a:pt x="63500" y="44450"/>
                </a:lnTo>
                <a:lnTo>
                  <a:pt x="69850" y="25400"/>
                </a:lnTo>
                <a:lnTo>
                  <a:pt x="69850" y="63500"/>
                </a:lnTo>
                <a:lnTo>
                  <a:pt x="69850" y="88900"/>
                </a:lnTo>
                <a:lnTo>
                  <a:pt x="69850" y="114300"/>
                </a:lnTo>
                <a:lnTo>
                  <a:pt x="63500" y="139700"/>
                </a:lnTo>
                <a:lnTo>
                  <a:pt x="571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6" name="SMARTINK"/>
          <p:cNvSpPr/>
          <p:nvPr/>
        </p:nvSpPr>
        <p:spPr bwMode="auto">
          <a:xfrm>
            <a:off x="6346298" y="2761032"/>
            <a:ext cx="203201" cy="82551"/>
          </a:xfrm>
          <a:custGeom>
            <a:avLst/>
            <a:gdLst/>
            <a:ahLst/>
            <a:cxnLst/>
            <a:rect l="0" t="0" r="0" b="0"/>
            <a:pathLst>
              <a:path w="203201" h="82551">
                <a:moveTo>
                  <a:pt x="0" y="0"/>
                </a:moveTo>
                <a:lnTo>
                  <a:pt x="1270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25400" y="82550"/>
                </a:lnTo>
                <a:lnTo>
                  <a:pt x="31750" y="63500"/>
                </a:lnTo>
                <a:lnTo>
                  <a:pt x="38100" y="31750"/>
                </a:lnTo>
                <a:lnTo>
                  <a:pt x="63500" y="44450"/>
                </a:lnTo>
                <a:lnTo>
                  <a:pt x="76200" y="57150"/>
                </a:lnTo>
                <a:lnTo>
                  <a:pt x="88900" y="50800"/>
                </a:lnTo>
                <a:lnTo>
                  <a:pt x="95250" y="38100"/>
                </a:lnTo>
                <a:lnTo>
                  <a:pt x="133350" y="44450"/>
                </a:lnTo>
                <a:lnTo>
                  <a:pt x="146050" y="50800"/>
                </a:lnTo>
                <a:lnTo>
                  <a:pt x="177800" y="44450"/>
                </a:lnTo>
                <a:lnTo>
                  <a:pt x="196850" y="38100"/>
                </a:lnTo>
                <a:lnTo>
                  <a:pt x="190500" y="25400"/>
                </a:lnTo>
                <a:lnTo>
                  <a:pt x="184150" y="44450"/>
                </a:lnTo>
                <a:lnTo>
                  <a:pt x="190500" y="63500"/>
                </a:lnTo>
                <a:lnTo>
                  <a:pt x="203200" y="69850"/>
                </a:lnTo>
                <a:lnTo>
                  <a:pt x="203200" y="50800"/>
                </a:lnTo>
                <a:lnTo>
                  <a:pt x="1841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7" name="SMARTINK"/>
          <p:cNvSpPr/>
          <p:nvPr/>
        </p:nvSpPr>
        <p:spPr bwMode="auto">
          <a:xfrm>
            <a:off x="6606648" y="2684832"/>
            <a:ext cx="38101" cy="158751"/>
          </a:xfrm>
          <a:custGeom>
            <a:avLst/>
            <a:gdLst/>
            <a:ahLst/>
            <a:cxnLst/>
            <a:rect l="0" t="0" r="0" b="0"/>
            <a:pathLst>
              <a:path w="38101" h="15875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0" y="114300"/>
                </a:lnTo>
                <a:lnTo>
                  <a:pt x="12700" y="133350"/>
                </a:lnTo>
                <a:lnTo>
                  <a:pt x="25400" y="146050"/>
                </a:lnTo>
                <a:lnTo>
                  <a:pt x="381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8" name="SMARTINK"/>
          <p:cNvSpPr/>
          <p:nvPr/>
        </p:nvSpPr>
        <p:spPr bwMode="auto">
          <a:xfrm>
            <a:off x="6784448" y="2672132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9050" y="19050"/>
                </a:moveTo>
                <a:lnTo>
                  <a:pt x="6350" y="254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14300"/>
                </a:lnTo>
                <a:lnTo>
                  <a:pt x="6350" y="88900"/>
                </a:lnTo>
                <a:lnTo>
                  <a:pt x="6350" y="57150"/>
                </a:lnTo>
                <a:lnTo>
                  <a:pt x="0" y="31750"/>
                </a:lnTo>
                <a:lnTo>
                  <a:pt x="0" y="12700"/>
                </a:lnTo>
                <a:lnTo>
                  <a:pt x="6350" y="0"/>
                </a:lnTo>
                <a:lnTo>
                  <a:pt x="25400" y="44450"/>
                </a:lnTo>
                <a:lnTo>
                  <a:pt x="38100" y="69850"/>
                </a:lnTo>
                <a:lnTo>
                  <a:pt x="50800" y="95250"/>
                </a:lnTo>
                <a:lnTo>
                  <a:pt x="69850" y="127000"/>
                </a:lnTo>
                <a:lnTo>
                  <a:pt x="76200" y="139700"/>
                </a:lnTo>
                <a:lnTo>
                  <a:pt x="82550" y="107950"/>
                </a:lnTo>
                <a:lnTo>
                  <a:pt x="82550" y="82550"/>
                </a:lnTo>
                <a:lnTo>
                  <a:pt x="82550" y="57150"/>
                </a:lnTo>
                <a:lnTo>
                  <a:pt x="82550" y="31750"/>
                </a:lnTo>
                <a:lnTo>
                  <a:pt x="88900" y="12700"/>
                </a:lnTo>
                <a:lnTo>
                  <a:pt x="1079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89" name="SMARTINK"/>
          <p:cNvSpPr/>
          <p:nvPr/>
        </p:nvSpPr>
        <p:spPr bwMode="auto">
          <a:xfrm>
            <a:off x="6905098" y="2805482"/>
            <a:ext cx="82551" cy="95251"/>
          </a:xfrm>
          <a:custGeom>
            <a:avLst/>
            <a:gdLst/>
            <a:ahLst/>
            <a:cxnLst/>
            <a:rect l="0" t="0" r="0" b="0"/>
            <a:pathLst>
              <a:path w="82551" h="95251">
                <a:moveTo>
                  <a:pt x="6350" y="25400"/>
                </a:moveTo>
                <a:lnTo>
                  <a:pt x="19050" y="6350"/>
                </a:lnTo>
                <a:lnTo>
                  <a:pt x="38100" y="0"/>
                </a:lnTo>
                <a:lnTo>
                  <a:pt x="44450" y="12700"/>
                </a:lnTo>
                <a:lnTo>
                  <a:pt x="44450" y="31750"/>
                </a:lnTo>
                <a:lnTo>
                  <a:pt x="31750" y="50800"/>
                </a:lnTo>
                <a:lnTo>
                  <a:pt x="12700" y="76200"/>
                </a:lnTo>
                <a:lnTo>
                  <a:pt x="0" y="95250"/>
                </a:lnTo>
                <a:lnTo>
                  <a:pt x="38100" y="88900"/>
                </a:lnTo>
                <a:lnTo>
                  <a:pt x="63500" y="82550"/>
                </a:lnTo>
                <a:lnTo>
                  <a:pt x="825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0" name="SMARTINK"/>
          <p:cNvSpPr/>
          <p:nvPr/>
        </p:nvSpPr>
        <p:spPr bwMode="auto">
          <a:xfrm>
            <a:off x="7038448" y="2684832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63500" y="38100"/>
                </a:moveTo>
                <a:lnTo>
                  <a:pt x="57150" y="25400"/>
                </a:lnTo>
                <a:lnTo>
                  <a:pt x="38100" y="31750"/>
                </a:lnTo>
                <a:lnTo>
                  <a:pt x="19050" y="5080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50800" y="158750"/>
                </a:lnTo>
                <a:lnTo>
                  <a:pt x="76200" y="127000"/>
                </a:lnTo>
                <a:lnTo>
                  <a:pt x="82550" y="101600"/>
                </a:lnTo>
                <a:lnTo>
                  <a:pt x="88900" y="76200"/>
                </a:lnTo>
                <a:lnTo>
                  <a:pt x="88900" y="50800"/>
                </a:lnTo>
                <a:lnTo>
                  <a:pt x="88900" y="25400"/>
                </a:lnTo>
                <a:lnTo>
                  <a:pt x="82550" y="1270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1" name="SMARTINK"/>
          <p:cNvSpPr/>
          <p:nvPr/>
        </p:nvSpPr>
        <p:spPr bwMode="auto">
          <a:xfrm>
            <a:off x="7146398" y="2818182"/>
            <a:ext cx="63501" cy="114301"/>
          </a:xfrm>
          <a:custGeom>
            <a:avLst/>
            <a:gdLst/>
            <a:ahLst/>
            <a:cxnLst/>
            <a:rect l="0" t="0" r="0" b="0"/>
            <a:pathLst>
              <a:path w="63501" h="114301">
                <a:moveTo>
                  <a:pt x="25400" y="0"/>
                </a:moveTo>
                <a:lnTo>
                  <a:pt x="1270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31750" y="50800"/>
                </a:lnTo>
                <a:lnTo>
                  <a:pt x="57150" y="19050"/>
                </a:lnTo>
                <a:lnTo>
                  <a:pt x="63500" y="38100"/>
                </a:lnTo>
                <a:lnTo>
                  <a:pt x="57150" y="63500"/>
                </a:lnTo>
                <a:lnTo>
                  <a:pt x="50800" y="95250"/>
                </a:lnTo>
                <a:lnTo>
                  <a:pt x="508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2" name="SMARTINK"/>
          <p:cNvSpPr/>
          <p:nvPr/>
        </p:nvSpPr>
        <p:spPr bwMode="auto">
          <a:xfrm>
            <a:off x="7019398" y="2970582"/>
            <a:ext cx="330201" cy="12701"/>
          </a:xfrm>
          <a:custGeom>
            <a:avLst/>
            <a:gdLst/>
            <a:ahLst/>
            <a:cxnLst/>
            <a:rect l="0" t="0" r="0" b="0"/>
            <a:pathLst>
              <a:path w="3302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196850" y="12700"/>
                </a:lnTo>
                <a:lnTo>
                  <a:pt x="215900" y="12700"/>
                </a:lnTo>
                <a:lnTo>
                  <a:pt x="234950" y="6350"/>
                </a:lnTo>
                <a:lnTo>
                  <a:pt x="254000" y="6350"/>
                </a:lnTo>
                <a:lnTo>
                  <a:pt x="279400" y="0"/>
                </a:lnTo>
                <a:lnTo>
                  <a:pt x="304800" y="0"/>
                </a:lnTo>
                <a:lnTo>
                  <a:pt x="330200" y="0"/>
                </a:lnTo>
                <a:lnTo>
                  <a:pt x="330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3" name="SMARTINK"/>
          <p:cNvSpPr/>
          <p:nvPr/>
        </p:nvSpPr>
        <p:spPr bwMode="auto">
          <a:xfrm>
            <a:off x="5895448" y="3046782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19050" y="25400"/>
                </a:moveTo>
                <a:lnTo>
                  <a:pt x="0" y="19050"/>
                </a:lnTo>
                <a:lnTo>
                  <a:pt x="12700" y="0"/>
                </a:lnTo>
                <a:lnTo>
                  <a:pt x="31750" y="0"/>
                </a:lnTo>
                <a:lnTo>
                  <a:pt x="5080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76200" y="44450"/>
                </a:lnTo>
                <a:lnTo>
                  <a:pt x="69850" y="69850"/>
                </a:lnTo>
                <a:lnTo>
                  <a:pt x="50800" y="101600"/>
                </a:lnTo>
                <a:lnTo>
                  <a:pt x="31750" y="127000"/>
                </a:lnTo>
                <a:lnTo>
                  <a:pt x="6350" y="152400"/>
                </a:lnTo>
                <a:lnTo>
                  <a:pt x="0" y="165100"/>
                </a:lnTo>
                <a:lnTo>
                  <a:pt x="12700" y="177800"/>
                </a:lnTo>
                <a:lnTo>
                  <a:pt x="44450" y="177800"/>
                </a:lnTo>
                <a:lnTo>
                  <a:pt x="69850" y="171450"/>
                </a:lnTo>
                <a:lnTo>
                  <a:pt x="101600" y="171450"/>
                </a:lnTo>
                <a:lnTo>
                  <a:pt x="127000" y="171450"/>
                </a:lnTo>
                <a:lnTo>
                  <a:pt x="139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4" name="SMARTINK"/>
          <p:cNvSpPr/>
          <p:nvPr/>
        </p:nvSpPr>
        <p:spPr bwMode="auto">
          <a:xfrm>
            <a:off x="5952598" y="2684832"/>
            <a:ext cx="25401" cy="158751"/>
          </a:xfrm>
          <a:custGeom>
            <a:avLst/>
            <a:gdLst/>
            <a:ahLst/>
            <a:cxnLst/>
            <a:rect l="0" t="0" r="0" b="0"/>
            <a:pathLst>
              <a:path w="25401" h="15875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12700" y="82550"/>
                </a:lnTo>
                <a:lnTo>
                  <a:pt x="12700" y="107950"/>
                </a:lnTo>
                <a:lnTo>
                  <a:pt x="19050" y="13970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5" name="SMARTINK"/>
          <p:cNvSpPr/>
          <p:nvPr/>
        </p:nvSpPr>
        <p:spPr bwMode="auto">
          <a:xfrm>
            <a:off x="6416148" y="3008682"/>
            <a:ext cx="958851" cy="342901"/>
          </a:xfrm>
          <a:custGeom>
            <a:avLst/>
            <a:gdLst/>
            <a:ahLst/>
            <a:cxnLst/>
            <a:rect l="0" t="0" r="0" b="0"/>
            <a:pathLst>
              <a:path w="958851" h="342901">
                <a:moveTo>
                  <a:pt x="19050" y="342900"/>
                </a:moveTo>
                <a:lnTo>
                  <a:pt x="0" y="342900"/>
                </a:lnTo>
                <a:lnTo>
                  <a:pt x="31750" y="317500"/>
                </a:lnTo>
                <a:lnTo>
                  <a:pt x="44450" y="304800"/>
                </a:lnTo>
                <a:lnTo>
                  <a:pt x="69850" y="298450"/>
                </a:lnTo>
                <a:lnTo>
                  <a:pt x="88900" y="285750"/>
                </a:lnTo>
                <a:lnTo>
                  <a:pt x="120650" y="273050"/>
                </a:lnTo>
                <a:lnTo>
                  <a:pt x="146050" y="260350"/>
                </a:lnTo>
                <a:lnTo>
                  <a:pt x="177800" y="247650"/>
                </a:lnTo>
                <a:lnTo>
                  <a:pt x="215900" y="228600"/>
                </a:lnTo>
                <a:lnTo>
                  <a:pt x="260350" y="215900"/>
                </a:lnTo>
                <a:lnTo>
                  <a:pt x="298450" y="203200"/>
                </a:lnTo>
                <a:lnTo>
                  <a:pt x="342900" y="184150"/>
                </a:lnTo>
                <a:lnTo>
                  <a:pt x="393700" y="171450"/>
                </a:lnTo>
                <a:lnTo>
                  <a:pt x="438150" y="152400"/>
                </a:lnTo>
                <a:lnTo>
                  <a:pt x="488950" y="139700"/>
                </a:lnTo>
                <a:lnTo>
                  <a:pt x="539750" y="127000"/>
                </a:lnTo>
                <a:lnTo>
                  <a:pt x="590550" y="107950"/>
                </a:lnTo>
                <a:lnTo>
                  <a:pt x="635000" y="95250"/>
                </a:lnTo>
                <a:lnTo>
                  <a:pt x="685800" y="82550"/>
                </a:lnTo>
                <a:lnTo>
                  <a:pt x="730250" y="69850"/>
                </a:lnTo>
                <a:lnTo>
                  <a:pt x="768350" y="63500"/>
                </a:lnTo>
                <a:lnTo>
                  <a:pt x="806450" y="50800"/>
                </a:lnTo>
                <a:lnTo>
                  <a:pt x="844550" y="38100"/>
                </a:lnTo>
                <a:lnTo>
                  <a:pt x="876300" y="31750"/>
                </a:lnTo>
                <a:lnTo>
                  <a:pt x="901700" y="25400"/>
                </a:lnTo>
                <a:lnTo>
                  <a:pt x="920750" y="19050"/>
                </a:lnTo>
                <a:lnTo>
                  <a:pt x="946150" y="6350"/>
                </a:lnTo>
                <a:lnTo>
                  <a:pt x="958850" y="0"/>
                </a:lnTo>
                <a:lnTo>
                  <a:pt x="9525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6" name="SMARTINK"/>
          <p:cNvSpPr/>
          <p:nvPr/>
        </p:nvSpPr>
        <p:spPr bwMode="auto">
          <a:xfrm>
            <a:off x="3882498" y="2640382"/>
            <a:ext cx="958851" cy="285751"/>
          </a:xfrm>
          <a:custGeom>
            <a:avLst/>
            <a:gdLst/>
            <a:ahLst/>
            <a:cxnLst/>
            <a:rect l="0" t="0" r="0" b="0"/>
            <a:pathLst>
              <a:path w="958851" h="285751">
                <a:moveTo>
                  <a:pt x="0" y="285750"/>
                </a:moveTo>
                <a:lnTo>
                  <a:pt x="19050" y="273050"/>
                </a:lnTo>
                <a:lnTo>
                  <a:pt x="50800" y="266700"/>
                </a:lnTo>
                <a:lnTo>
                  <a:pt x="69850" y="260350"/>
                </a:lnTo>
                <a:lnTo>
                  <a:pt x="88900" y="254000"/>
                </a:lnTo>
                <a:lnTo>
                  <a:pt x="114300" y="241300"/>
                </a:lnTo>
                <a:lnTo>
                  <a:pt x="146050" y="234950"/>
                </a:lnTo>
                <a:lnTo>
                  <a:pt x="177800" y="222250"/>
                </a:lnTo>
                <a:lnTo>
                  <a:pt x="209550" y="215900"/>
                </a:lnTo>
                <a:lnTo>
                  <a:pt x="254000" y="203200"/>
                </a:lnTo>
                <a:lnTo>
                  <a:pt x="298450" y="190500"/>
                </a:lnTo>
                <a:lnTo>
                  <a:pt x="342900" y="177800"/>
                </a:lnTo>
                <a:lnTo>
                  <a:pt x="393700" y="165100"/>
                </a:lnTo>
                <a:lnTo>
                  <a:pt x="438150" y="146050"/>
                </a:lnTo>
                <a:lnTo>
                  <a:pt x="488950" y="133350"/>
                </a:lnTo>
                <a:lnTo>
                  <a:pt x="539750" y="120650"/>
                </a:lnTo>
                <a:lnTo>
                  <a:pt x="590550" y="107950"/>
                </a:lnTo>
                <a:lnTo>
                  <a:pt x="641350" y="95250"/>
                </a:lnTo>
                <a:lnTo>
                  <a:pt x="692150" y="82550"/>
                </a:lnTo>
                <a:lnTo>
                  <a:pt x="736600" y="69850"/>
                </a:lnTo>
                <a:lnTo>
                  <a:pt x="781050" y="57150"/>
                </a:lnTo>
                <a:lnTo>
                  <a:pt x="819150" y="44450"/>
                </a:lnTo>
                <a:lnTo>
                  <a:pt x="857250" y="31750"/>
                </a:lnTo>
                <a:lnTo>
                  <a:pt x="889000" y="25400"/>
                </a:lnTo>
                <a:lnTo>
                  <a:pt x="908050" y="12700"/>
                </a:lnTo>
                <a:lnTo>
                  <a:pt x="927100" y="6350"/>
                </a:lnTo>
                <a:lnTo>
                  <a:pt x="952500" y="0"/>
                </a:lnTo>
                <a:lnTo>
                  <a:pt x="9588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7" name="SMARTINK"/>
          <p:cNvSpPr/>
          <p:nvPr/>
        </p:nvSpPr>
        <p:spPr bwMode="auto">
          <a:xfrm>
            <a:off x="7451198" y="2818182"/>
            <a:ext cx="228601" cy="361951"/>
          </a:xfrm>
          <a:custGeom>
            <a:avLst/>
            <a:gdLst/>
            <a:ahLst/>
            <a:cxnLst/>
            <a:rect l="0" t="0" r="0" b="0"/>
            <a:pathLst>
              <a:path w="228601" h="361951">
                <a:moveTo>
                  <a:pt x="228600" y="0"/>
                </a:moveTo>
                <a:lnTo>
                  <a:pt x="203200" y="25400"/>
                </a:lnTo>
                <a:lnTo>
                  <a:pt x="184150" y="44450"/>
                </a:lnTo>
                <a:lnTo>
                  <a:pt x="171450" y="76200"/>
                </a:lnTo>
                <a:lnTo>
                  <a:pt x="158750" y="95250"/>
                </a:lnTo>
                <a:lnTo>
                  <a:pt x="146050" y="114300"/>
                </a:lnTo>
                <a:lnTo>
                  <a:pt x="133350" y="133350"/>
                </a:lnTo>
                <a:lnTo>
                  <a:pt x="120650" y="158750"/>
                </a:lnTo>
                <a:lnTo>
                  <a:pt x="107950" y="177800"/>
                </a:lnTo>
                <a:lnTo>
                  <a:pt x="95250" y="196850"/>
                </a:lnTo>
                <a:lnTo>
                  <a:pt x="82550" y="222250"/>
                </a:lnTo>
                <a:lnTo>
                  <a:pt x="69850" y="241300"/>
                </a:lnTo>
                <a:lnTo>
                  <a:pt x="57150" y="260350"/>
                </a:lnTo>
                <a:lnTo>
                  <a:pt x="50800" y="273050"/>
                </a:lnTo>
                <a:lnTo>
                  <a:pt x="31750" y="304800"/>
                </a:lnTo>
                <a:lnTo>
                  <a:pt x="19050" y="330200"/>
                </a:lnTo>
                <a:lnTo>
                  <a:pt x="0" y="361950"/>
                </a:lnTo>
                <a:lnTo>
                  <a:pt x="25400" y="349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8" name="SMARTINK"/>
          <p:cNvSpPr/>
          <p:nvPr/>
        </p:nvSpPr>
        <p:spPr bwMode="auto">
          <a:xfrm>
            <a:off x="7451198" y="2805482"/>
            <a:ext cx="203201" cy="349251"/>
          </a:xfrm>
          <a:custGeom>
            <a:avLst/>
            <a:gdLst/>
            <a:ahLst/>
            <a:cxnLst/>
            <a:rect l="0" t="0" r="0" b="0"/>
            <a:pathLst>
              <a:path w="203201" h="349251">
                <a:moveTo>
                  <a:pt x="19050" y="25400"/>
                </a:moveTo>
                <a:lnTo>
                  <a:pt x="0" y="0"/>
                </a:lnTo>
                <a:lnTo>
                  <a:pt x="19050" y="31750"/>
                </a:lnTo>
                <a:lnTo>
                  <a:pt x="31750" y="57150"/>
                </a:lnTo>
                <a:lnTo>
                  <a:pt x="44450" y="76200"/>
                </a:lnTo>
                <a:lnTo>
                  <a:pt x="50800" y="88900"/>
                </a:lnTo>
                <a:lnTo>
                  <a:pt x="63500" y="107950"/>
                </a:lnTo>
                <a:lnTo>
                  <a:pt x="76200" y="127000"/>
                </a:lnTo>
                <a:lnTo>
                  <a:pt x="88900" y="146050"/>
                </a:lnTo>
                <a:lnTo>
                  <a:pt x="101600" y="165100"/>
                </a:lnTo>
                <a:lnTo>
                  <a:pt x="107950" y="184150"/>
                </a:lnTo>
                <a:lnTo>
                  <a:pt x="120650" y="203200"/>
                </a:lnTo>
                <a:lnTo>
                  <a:pt x="133350" y="222250"/>
                </a:lnTo>
                <a:lnTo>
                  <a:pt x="146050" y="241300"/>
                </a:lnTo>
                <a:lnTo>
                  <a:pt x="152400" y="254000"/>
                </a:lnTo>
                <a:lnTo>
                  <a:pt x="165100" y="285750"/>
                </a:lnTo>
                <a:lnTo>
                  <a:pt x="184150" y="317500"/>
                </a:lnTo>
                <a:lnTo>
                  <a:pt x="190500" y="342900"/>
                </a:lnTo>
                <a:lnTo>
                  <a:pt x="203200" y="349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799" name="SMARTINK"/>
          <p:cNvSpPr/>
          <p:nvPr/>
        </p:nvSpPr>
        <p:spPr bwMode="auto">
          <a:xfrm>
            <a:off x="7692498" y="3002332"/>
            <a:ext cx="927101" cy="12701"/>
          </a:xfrm>
          <a:custGeom>
            <a:avLst/>
            <a:gdLst/>
            <a:ahLst/>
            <a:cxnLst/>
            <a:rect l="0" t="0" r="0" b="0"/>
            <a:pathLst>
              <a:path w="927101" h="12701">
                <a:moveTo>
                  <a:pt x="0" y="1270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71450" y="6350"/>
                </a:lnTo>
                <a:lnTo>
                  <a:pt x="190500" y="6350"/>
                </a:lnTo>
                <a:lnTo>
                  <a:pt x="209550" y="6350"/>
                </a:lnTo>
                <a:lnTo>
                  <a:pt x="228600" y="6350"/>
                </a:lnTo>
                <a:lnTo>
                  <a:pt x="247650" y="6350"/>
                </a:lnTo>
                <a:lnTo>
                  <a:pt x="266700" y="6350"/>
                </a:lnTo>
                <a:lnTo>
                  <a:pt x="292100" y="6350"/>
                </a:lnTo>
                <a:lnTo>
                  <a:pt x="311150" y="6350"/>
                </a:lnTo>
                <a:lnTo>
                  <a:pt x="330200" y="6350"/>
                </a:lnTo>
                <a:lnTo>
                  <a:pt x="355600" y="6350"/>
                </a:lnTo>
                <a:lnTo>
                  <a:pt x="374650" y="6350"/>
                </a:lnTo>
                <a:lnTo>
                  <a:pt x="393700" y="12700"/>
                </a:lnTo>
                <a:lnTo>
                  <a:pt x="412750" y="12700"/>
                </a:lnTo>
                <a:lnTo>
                  <a:pt x="431800" y="12700"/>
                </a:lnTo>
                <a:lnTo>
                  <a:pt x="450850" y="12700"/>
                </a:lnTo>
                <a:lnTo>
                  <a:pt x="476250" y="12700"/>
                </a:lnTo>
                <a:lnTo>
                  <a:pt x="495300" y="12700"/>
                </a:lnTo>
                <a:lnTo>
                  <a:pt x="514350" y="12700"/>
                </a:lnTo>
                <a:lnTo>
                  <a:pt x="533400" y="12700"/>
                </a:lnTo>
                <a:lnTo>
                  <a:pt x="552450" y="12700"/>
                </a:lnTo>
                <a:lnTo>
                  <a:pt x="571500" y="12700"/>
                </a:lnTo>
                <a:lnTo>
                  <a:pt x="590550" y="12700"/>
                </a:lnTo>
                <a:lnTo>
                  <a:pt x="609600" y="12700"/>
                </a:lnTo>
                <a:lnTo>
                  <a:pt x="628650" y="12700"/>
                </a:lnTo>
                <a:lnTo>
                  <a:pt x="660400" y="12700"/>
                </a:lnTo>
                <a:lnTo>
                  <a:pt x="679450" y="6350"/>
                </a:lnTo>
                <a:lnTo>
                  <a:pt x="711200" y="6350"/>
                </a:lnTo>
                <a:lnTo>
                  <a:pt x="730250" y="6350"/>
                </a:lnTo>
                <a:lnTo>
                  <a:pt x="762000" y="6350"/>
                </a:lnTo>
                <a:lnTo>
                  <a:pt x="787400" y="0"/>
                </a:lnTo>
                <a:lnTo>
                  <a:pt x="812800" y="0"/>
                </a:lnTo>
                <a:lnTo>
                  <a:pt x="844550" y="0"/>
                </a:lnTo>
                <a:lnTo>
                  <a:pt x="863600" y="0"/>
                </a:lnTo>
                <a:lnTo>
                  <a:pt x="889000" y="0"/>
                </a:lnTo>
                <a:lnTo>
                  <a:pt x="920750" y="0"/>
                </a:lnTo>
                <a:lnTo>
                  <a:pt x="927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0" name="SMARTINK"/>
          <p:cNvSpPr/>
          <p:nvPr/>
        </p:nvSpPr>
        <p:spPr bwMode="auto">
          <a:xfrm>
            <a:off x="8168748" y="2754682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69850" y="31750"/>
                </a:moveTo>
                <a:lnTo>
                  <a:pt x="69850" y="6350"/>
                </a:lnTo>
                <a:lnTo>
                  <a:pt x="571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76200"/>
                </a:lnTo>
                <a:lnTo>
                  <a:pt x="31750" y="63500"/>
                </a:lnTo>
                <a:lnTo>
                  <a:pt x="44450" y="44450"/>
                </a:lnTo>
                <a:lnTo>
                  <a:pt x="63500" y="44450"/>
                </a:lnTo>
                <a:lnTo>
                  <a:pt x="76200" y="76200"/>
                </a:lnTo>
                <a:lnTo>
                  <a:pt x="76200" y="101600"/>
                </a:lnTo>
                <a:lnTo>
                  <a:pt x="76200" y="133350"/>
                </a:lnTo>
                <a:lnTo>
                  <a:pt x="69850" y="158750"/>
                </a:lnTo>
                <a:lnTo>
                  <a:pt x="57150" y="171450"/>
                </a:lnTo>
                <a:lnTo>
                  <a:pt x="38100" y="177800"/>
                </a:lnTo>
                <a:lnTo>
                  <a:pt x="12700" y="165100"/>
                </a:lnTo>
                <a:lnTo>
                  <a:pt x="12700" y="139700"/>
                </a:lnTo>
                <a:lnTo>
                  <a:pt x="19050" y="120650"/>
                </a:lnTo>
                <a:lnTo>
                  <a:pt x="25400" y="107950"/>
                </a:lnTo>
                <a:lnTo>
                  <a:pt x="38100" y="101600"/>
                </a:lnTo>
                <a:lnTo>
                  <a:pt x="50800" y="95250"/>
                </a:lnTo>
                <a:lnTo>
                  <a:pt x="762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1" name="SMARTINK"/>
          <p:cNvSpPr/>
          <p:nvPr/>
        </p:nvSpPr>
        <p:spPr bwMode="auto">
          <a:xfrm>
            <a:off x="8295748" y="2716582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19050" y="0"/>
                </a:moveTo>
                <a:lnTo>
                  <a:pt x="19050" y="38100"/>
                </a:lnTo>
                <a:lnTo>
                  <a:pt x="19050" y="63500"/>
                </a:lnTo>
                <a:lnTo>
                  <a:pt x="19050" y="95250"/>
                </a:lnTo>
                <a:lnTo>
                  <a:pt x="12700" y="120650"/>
                </a:lnTo>
                <a:lnTo>
                  <a:pt x="12700" y="95250"/>
                </a:lnTo>
                <a:lnTo>
                  <a:pt x="6350" y="69850"/>
                </a:lnTo>
                <a:lnTo>
                  <a:pt x="6350" y="44450"/>
                </a:lnTo>
                <a:lnTo>
                  <a:pt x="0" y="19050"/>
                </a:lnTo>
                <a:lnTo>
                  <a:pt x="0" y="0"/>
                </a:lnTo>
                <a:lnTo>
                  <a:pt x="19050" y="12700"/>
                </a:lnTo>
                <a:lnTo>
                  <a:pt x="31750" y="38100"/>
                </a:lnTo>
                <a:lnTo>
                  <a:pt x="50800" y="63500"/>
                </a:lnTo>
                <a:lnTo>
                  <a:pt x="69850" y="88900"/>
                </a:lnTo>
                <a:lnTo>
                  <a:pt x="82550" y="95250"/>
                </a:lnTo>
                <a:lnTo>
                  <a:pt x="95250" y="82550"/>
                </a:lnTo>
                <a:lnTo>
                  <a:pt x="95250" y="57150"/>
                </a:lnTo>
                <a:lnTo>
                  <a:pt x="95250" y="31750"/>
                </a:lnTo>
                <a:lnTo>
                  <a:pt x="9525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2" name="SMARTINK"/>
          <p:cNvSpPr/>
          <p:nvPr/>
        </p:nvSpPr>
        <p:spPr bwMode="auto">
          <a:xfrm>
            <a:off x="8416398" y="2818182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0" y="6350"/>
                </a:moveTo>
                <a:lnTo>
                  <a:pt x="12700" y="0"/>
                </a:lnTo>
                <a:lnTo>
                  <a:pt x="31750" y="0"/>
                </a:lnTo>
                <a:lnTo>
                  <a:pt x="38100" y="12700"/>
                </a:lnTo>
                <a:lnTo>
                  <a:pt x="31750" y="25400"/>
                </a:lnTo>
                <a:lnTo>
                  <a:pt x="12700" y="57150"/>
                </a:lnTo>
                <a:lnTo>
                  <a:pt x="0" y="76200"/>
                </a:lnTo>
                <a:lnTo>
                  <a:pt x="31750" y="82550"/>
                </a:lnTo>
                <a:lnTo>
                  <a:pt x="50800" y="8255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3" name="SMARTINK"/>
          <p:cNvSpPr/>
          <p:nvPr/>
        </p:nvSpPr>
        <p:spPr bwMode="auto">
          <a:xfrm>
            <a:off x="8505298" y="2697532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82550" y="38100"/>
                </a:moveTo>
                <a:lnTo>
                  <a:pt x="76200" y="19050"/>
                </a:lnTo>
                <a:lnTo>
                  <a:pt x="63500" y="12700"/>
                </a:lnTo>
                <a:lnTo>
                  <a:pt x="44450" y="19050"/>
                </a:lnTo>
                <a:lnTo>
                  <a:pt x="25400" y="4445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07950"/>
                </a:lnTo>
                <a:lnTo>
                  <a:pt x="12700" y="127000"/>
                </a:lnTo>
                <a:lnTo>
                  <a:pt x="31750" y="139700"/>
                </a:lnTo>
                <a:lnTo>
                  <a:pt x="50800" y="139700"/>
                </a:lnTo>
                <a:lnTo>
                  <a:pt x="76200" y="127000"/>
                </a:lnTo>
                <a:lnTo>
                  <a:pt x="82550" y="114300"/>
                </a:lnTo>
                <a:lnTo>
                  <a:pt x="101600" y="88900"/>
                </a:lnTo>
                <a:lnTo>
                  <a:pt x="107950" y="63500"/>
                </a:lnTo>
                <a:lnTo>
                  <a:pt x="107950" y="31750"/>
                </a:lnTo>
                <a:lnTo>
                  <a:pt x="101600" y="12700"/>
                </a:lnTo>
                <a:lnTo>
                  <a:pt x="88900" y="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4" name="SMARTINK"/>
          <p:cNvSpPr/>
          <p:nvPr/>
        </p:nvSpPr>
        <p:spPr bwMode="auto">
          <a:xfrm>
            <a:off x="8632298" y="2799132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1905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31750" y="76200"/>
                </a:lnTo>
                <a:lnTo>
                  <a:pt x="50800" y="57150"/>
                </a:lnTo>
                <a:lnTo>
                  <a:pt x="63500" y="44450"/>
                </a:lnTo>
                <a:lnTo>
                  <a:pt x="69850" y="82550"/>
                </a:lnTo>
                <a:lnTo>
                  <a:pt x="69850" y="107950"/>
                </a:lnTo>
                <a:lnTo>
                  <a:pt x="698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5" name="SMARTINK"/>
          <p:cNvSpPr/>
          <p:nvPr/>
        </p:nvSpPr>
        <p:spPr bwMode="auto">
          <a:xfrm>
            <a:off x="8530698" y="3021382"/>
            <a:ext cx="222251" cy="19051"/>
          </a:xfrm>
          <a:custGeom>
            <a:avLst/>
            <a:gdLst/>
            <a:ahLst/>
            <a:cxnLst/>
            <a:rect l="0" t="0" r="0" b="0"/>
            <a:pathLst>
              <a:path w="222251" h="19051">
                <a:moveTo>
                  <a:pt x="0" y="19050"/>
                </a:moveTo>
                <a:lnTo>
                  <a:pt x="6350" y="6350"/>
                </a:lnTo>
                <a:lnTo>
                  <a:pt x="31750" y="635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0"/>
                </a:lnTo>
                <a:lnTo>
                  <a:pt x="165100" y="0"/>
                </a:lnTo>
                <a:lnTo>
                  <a:pt x="196850" y="0"/>
                </a:lnTo>
                <a:lnTo>
                  <a:pt x="222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6" name="SMARTINK"/>
          <p:cNvSpPr/>
          <p:nvPr/>
        </p:nvSpPr>
        <p:spPr bwMode="auto">
          <a:xfrm>
            <a:off x="8187798" y="3161082"/>
            <a:ext cx="171451" cy="95251"/>
          </a:xfrm>
          <a:custGeom>
            <a:avLst/>
            <a:gdLst/>
            <a:ahLst/>
            <a:cxnLst/>
            <a:rect l="0" t="0" r="0" b="0"/>
            <a:pathLst>
              <a:path w="171451" h="952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6350" y="69850"/>
                </a:lnTo>
                <a:lnTo>
                  <a:pt x="12700" y="57150"/>
                </a:lnTo>
                <a:lnTo>
                  <a:pt x="31750" y="63500"/>
                </a:lnTo>
                <a:lnTo>
                  <a:pt x="44450" y="69850"/>
                </a:lnTo>
                <a:lnTo>
                  <a:pt x="57150" y="63500"/>
                </a:lnTo>
                <a:lnTo>
                  <a:pt x="88900" y="76200"/>
                </a:lnTo>
                <a:lnTo>
                  <a:pt x="114300" y="82550"/>
                </a:lnTo>
                <a:lnTo>
                  <a:pt x="133350" y="82550"/>
                </a:lnTo>
                <a:lnTo>
                  <a:pt x="146050" y="76200"/>
                </a:lnTo>
                <a:lnTo>
                  <a:pt x="152400" y="63500"/>
                </a:lnTo>
                <a:lnTo>
                  <a:pt x="139700" y="69850"/>
                </a:lnTo>
                <a:lnTo>
                  <a:pt x="146050" y="88900"/>
                </a:lnTo>
                <a:lnTo>
                  <a:pt x="158750" y="95250"/>
                </a:lnTo>
                <a:lnTo>
                  <a:pt x="165100" y="82550"/>
                </a:lnTo>
                <a:lnTo>
                  <a:pt x="171450" y="69850"/>
                </a:lnTo>
                <a:lnTo>
                  <a:pt x="165100" y="57150"/>
                </a:lnTo>
                <a:lnTo>
                  <a:pt x="1587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7" name="SMARTINK"/>
          <p:cNvSpPr/>
          <p:nvPr/>
        </p:nvSpPr>
        <p:spPr bwMode="auto">
          <a:xfrm>
            <a:off x="8397348" y="3122982"/>
            <a:ext cx="25401" cy="165101"/>
          </a:xfrm>
          <a:custGeom>
            <a:avLst/>
            <a:gdLst/>
            <a:ahLst/>
            <a:cxnLst/>
            <a:rect l="0" t="0" r="0" b="0"/>
            <a:pathLst>
              <a:path w="25401" h="1651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8" name="SMARTINK"/>
          <p:cNvSpPr/>
          <p:nvPr/>
        </p:nvSpPr>
        <p:spPr bwMode="auto">
          <a:xfrm>
            <a:off x="8498948" y="3122982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12700" y="19050"/>
                </a:moveTo>
                <a:lnTo>
                  <a:pt x="12700" y="381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01600"/>
                </a:lnTo>
                <a:lnTo>
                  <a:pt x="0" y="76200"/>
                </a:lnTo>
                <a:lnTo>
                  <a:pt x="0" y="50800"/>
                </a:lnTo>
                <a:lnTo>
                  <a:pt x="0" y="25400"/>
                </a:lnTo>
                <a:lnTo>
                  <a:pt x="0" y="6350"/>
                </a:lnTo>
                <a:lnTo>
                  <a:pt x="6350" y="31750"/>
                </a:lnTo>
                <a:lnTo>
                  <a:pt x="19050" y="63500"/>
                </a:lnTo>
                <a:lnTo>
                  <a:pt x="25400" y="95250"/>
                </a:lnTo>
                <a:lnTo>
                  <a:pt x="38100" y="101600"/>
                </a:lnTo>
                <a:lnTo>
                  <a:pt x="50800" y="69850"/>
                </a:lnTo>
                <a:lnTo>
                  <a:pt x="50800" y="50800"/>
                </a:lnTo>
                <a:lnTo>
                  <a:pt x="57150" y="190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09" name="SMARTINK"/>
          <p:cNvSpPr/>
          <p:nvPr/>
        </p:nvSpPr>
        <p:spPr bwMode="auto">
          <a:xfrm>
            <a:off x="8556098" y="3249982"/>
            <a:ext cx="69851" cy="76201"/>
          </a:xfrm>
          <a:custGeom>
            <a:avLst/>
            <a:gdLst/>
            <a:ahLst/>
            <a:cxnLst/>
            <a:rect l="0" t="0" r="0" b="0"/>
            <a:pathLst>
              <a:path w="69851" h="76201">
                <a:moveTo>
                  <a:pt x="12700" y="6350"/>
                </a:moveTo>
                <a:lnTo>
                  <a:pt x="25400" y="0"/>
                </a:lnTo>
                <a:lnTo>
                  <a:pt x="31750" y="19050"/>
                </a:lnTo>
                <a:lnTo>
                  <a:pt x="25400" y="38100"/>
                </a:lnTo>
                <a:lnTo>
                  <a:pt x="0" y="63500"/>
                </a:lnTo>
                <a:lnTo>
                  <a:pt x="6350" y="76200"/>
                </a:lnTo>
                <a:lnTo>
                  <a:pt x="38100" y="76200"/>
                </a:lnTo>
                <a:lnTo>
                  <a:pt x="698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0" name="SMARTINK"/>
          <p:cNvSpPr/>
          <p:nvPr/>
        </p:nvSpPr>
        <p:spPr bwMode="auto">
          <a:xfrm>
            <a:off x="8625948" y="3135682"/>
            <a:ext cx="57151" cy="107951"/>
          </a:xfrm>
          <a:custGeom>
            <a:avLst/>
            <a:gdLst/>
            <a:ahLst/>
            <a:cxnLst/>
            <a:rect l="0" t="0" r="0" b="0"/>
            <a:pathLst>
              <a:path w="57151" h="107951">
                <a:moveTo>
                  <a:pt x="50800" y="44450"/>
                </a:moveTo>
                <a:lnTo>
                  <a:pt x="38100" y="254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7950"/>
                </a:lnTo>
                <a:lnTo>
                  <a:pt x="31750" y="101600"/>
                </a:lnTo>
                <a:lnTo>
                  <a:pt x="44450" y="82550"/>
                </a:lnTo>
                <a:lnTo>
                  <a:pt x="57150" y="50800"/>
                </a:lnTo>
                <a:lnTo>
                  <a:pt x="57150" y="19050"/>
                </a:lnTo>
                <a:lnTo>
                  <a:pt x="50800" y="63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1" name="SMARTINK"/>
          <p:cNvSpPr/>
          <p:nvPr/>
        </p:nvSpPr>
        <p:spPr bwMode="auto">
          <a:xfrm>
            <a:off x="8689448" y="3237282"/>
            <a:ext cx="63501" cy="146051"/>
          </a:xfrm>
          <a:custGeom>
            <a:avLst/>
            <a:gdLst/>
            <a:ahLst/>
            <a:cxnLst/>
            <a:rect l="0" t="0" r="0" b="0"/>
            <a:pathLst>
              <a:path w="63501" h="146051">
                <a:moveTo>
                  <a:pt x="1905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25400" y="57150"/>
                </a:lnTo>
                <a:lnTo>
                  <a:pt x="57150" y="31750"/>
                </a:lnTo>
                <a:lnTo>
                  <a:pt x="63500" y="57150"/>
                </a:lnTo>
                <a:lnTo>
                  <a:pt x="57150" y="82550"/>
                </a:lnTo>
                <a:lnTo>
                  <a:pt x="50800" y="114300"/>
                </a:lnTo>
                <a:lnTo>
                  <a:pt x="508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2" name="SMARTINK"/>
          <p:cNvSpPr/>
          <p:nvPr/>
        </p:nvSpPr>
        <p:spPr bwMode="auto">
          <a:xfrm>
            <a:off x="8156048" y="3103932"/>
            <a:ext cx="622301" cy="292101"/>
          </a:xfrm>
          <a:custGeom>
            <a:avLst/>
            <a:gdLst/>
            <a:ahLst/>
            <a:cxnLst/>
            <a:rect l="0" t="0" r="0" b="0"/>
            <a:pathLst>
              <a:path w="622301" h="292101">
                <a:moveTo>
                  <a:pt x="0" y="292100"/>
                </a:moveTo>
                <a:lnTo>
                  <a:pt x="19050" y="273050"/>
                </a:lnTo>
                <a:lnTo>
                  <a:pt x="50800" y="260350"/>
                </a:lnTo>
                <a:lnTo>
                  <a:pt x="63500" y="247650"/>
                </a:lnTo>
                <a:lnTo>
                  <a:pt x="82550" y="241300"/>
                </a:lnTo>
                <a:lnTo>
                  <a:pt x="101600" y="228600"/>
                </a:lnTo>
                <a:lnTo>
                  <a:pt x="127000" y="215900"/>
                </a:lnTo>
                <a:lnTo>
                  <a:pt x="152400" y="203200"/>
                </a:lnTo>
                <a:lnTo>
                  <a:pt x="177800" y="190500"/>
                </a:lnTo>
                <a:lnTo>
                  <a:pt x="203200" y="184150"/>
                </a:lnTo>
                <a:lnTo>
                  <a:pt x="228600" y="171450"/>
                </a:lnTo>
                <a:lnTo>
                  <a:pt x="260350" y="158750"/>
                </a:lnTo>
                <a:lnTo>
                  <a:pt x="285750" y="146050"/>
                </a:lnTo>
                <a:lnTo>
                  <a:pt x="311150" y="133350"/>
                </a:lnTo>
                <a:lnTo>
                  <a:pt x="336550" y="120650"/>
                </a:lnTo>
                <a:lnTo>
                  <a:pt x="361950" y="114300"/>
                </a:lnTo>
                <a:lnTo>
                  <a:pt x="387350" y="101600"/>
                </a:lnTo>
                <a:lnTo>
                  <a:pt x="412750" y="95250"/>
                </a:lnTo>
                <a:lnTo>
                  <a:pt x="438150" y="82550"/>
                </a:lnTo>
                <a:lnTo>
                  <a:pt x="463550" y="69850"/>
                </a:lnTo>
                <a:lnTo>
                  <a:pt x="482600" y="63500"/>
                </a:lnTo>
                <a:lnTo>
                  <a:pt x="501650" y="50800"/>
                </a:lnTo>
                <a:lnTo>
                  <a:pt x="533400" y="38100"/>
                </a:lnTo>
                <a:lnTo>
                  <a:pt x="558800" y="25400"/>
                </a:lnTo>
                <a:lnTo>
                  <a:pt x="590550" y="12700"/>
                </a:lnTo>
                <a:lnTo>
                  <a:pt x="615950" y="0"/>
                </a:lnTo>
                <a:lnTo>
                  <a:pt x="6223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3" name="SMARTINK"/>
          <p:cNvSpPr/>
          <p:nvPr/>
        </p:nvSpPr>
        <p:spPr bwMode="auto">
          <a:xfrm>
            <a:off x="6435198" y="2627682"/>
            <a:ext cx="787401" cy="304801"/>
          </a:xfrm>
          <a:custGeom>
            <a:avLst/>
            <a:gdLst/>
            <a:ahLst/>
            <a:cxnLst/>
            <a:rect l="0" t="0" r="0" b="0"/>
            <a:pathLst>
              <a:path w="787401" h="304801">
                <a:moveTo>
                  <a:pt x="12700" y="304800"/>
                </a:moveTo>
                <a:lnTo>
                  <a:pt x="0" y="298450"/>
                </a:lnTo>
                <a:lnTo>
                  <a:pt x="19050" y="292100"/>
                </a:lnTo>
                <a:lnTo>
                  <a:pt x="50800" y="273050"/>
                </a:lnTo>
                <a:lnTo>
                  <a:pt x="76200" y="266700"/>
                </a:lnTo>
                <a:lnTo>
                  <a:pt x="95250" y="254000"/>
                </a:lnTo>
                <a:lnTo>
                  <a:pt x="127000" y="241300"/>
                </a:lnTo>
                <a:lnTo>
                  <a:pt x="158750" y="228600"/>
                </a:lnTo>
                <a:lnTo>
                  <a:pt x="190500" y="215900"/>
                </a:lnTo>
                <a:lnTo>
                  <a:pt x="228600" y="203200"/>
                </a:lnTo>
                <a:lnTo>
                  <a:pt x="266700" y="190500"/>
                </a:lnTo>
                <a:lnTo>
                  <a:pt x="304800" y="177800"/>
                </a:lnTo>
                <a:lnTo>
                  <a:pt x="342900" y="165100"/>
                </a:lnTo>
                <a:lnTo>
                  <a:pt x="387350" y="152400"/>
                </a:lnTo>
                <a:lnTo>
                  <a:pt x="431800" y="139700"/>
                </a:lnTo>
                <a:lnTo>
                  <a:pt x="469900" y="127000"/>
                </a:lnTo>
                <a:lnTo>
                  <a:pt x="514350" y="114300"/>
                </a:lnTo>
                <a:lnTo>
                  <a:pt x="552450" y="101600"/>
                </a:lnTo>
                <a:lnTo>
                  <a:pt x="590550" y="88900"/>
                </a:lnTo>
                <a:lnTo>
                  <a:pt x="622300" y="76200"/>
                </a:lnTo>
                <a:lnTo>
                  <a:pt x="654050" y="63500"/>
                </a:lnTo>
                <a:lnTo>
                  <a:pt x="685800" y="57150"/>
                </a:lnTo>
                <a:lnTo>
                  <a:pt x="704850" y="44450"/>
                </a:lnTo>
                <a:lnTo>
                  <a:pt x="730250" y="31750"/>
                </a:lnTo>
                <a:lnTo>
                  <a:pt x="762000" y="19050"/>
                </a:lnTo>
                <a:lnTo>
                  <a:pt x="781050" y="6350"/>
                </a:lnTo>
                <a:lnTo>
                  <a:pt x="787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4" name="SMARTINK"/>
          <p:cNvSpPr/>
          <p:nvPr/>
        </p:nvSpPr>
        <p:spPr bwMode="auto">
          <a:xfrm>
            <a:off x="7940148" y="3116632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12700" y="0"/>
                </a:moveTo>
                <a:lnTo>
                  <a:pt x="12700" y="19050"/>
                </a:lnTo>
                <a:lnTo>
                  <a:pt x="1270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5" name="SMARTINK"/>
          <p:cNvSpPr/>
          <p:nvPr/>
        </p:nvSpPr>
        <p:spPr bwMode="auto">
          <a:xfrm>
            <a:off x="7768698" y="2672132"/>
            <a:ext cx="88901" cy="190501"/>
          </a:xfrm>
          <a:custGeom>
            <a:avLst/>
            <a:gdLst/>
            <a:ahLst/>
            <a:cxnLst/>
            <a:rect l="0" t="0" r="0" b="0"/>
            <a:pathLst>
              <a:path w="88901" h="190501">
                <a:moveTo>
                  <a:pt x="88900" y="38100"/>
                </a:moveTo>
                <a:lnTo>
                  <a:pt x="82550" y="12700"/>
                </a:lnTo>
                <a:lnTo>
                  <a:pt x="76200" y="0"/>
                </a:lnTo>
                <a:lnTo>
                  <a:pt x="5715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82550"/>
                </a:lnTo>
                <a:lnTo>
                  <a:pt x="38100" y="76200"/>
                </a:lnTo>
                <a:lnTo>
                  <a:pt x="63500" y="57150"/>
                </a:lnTo>
                <a:lnTo>
                  <a:pt x="82550" y="31750"/>
                </a:lnTo>
                <a:lnTo>
                  <a:pt x="76200" y="44450"/>
                </a:lnTo>
                <a:lnTo>
                  <a:pt x="69850" y="69850"/>
                </a:lnTo>
                <a:lnTo>
                  <a:pt x="69850" y="101600"/>
                </a:lnTo>
                <a:lnTo>
                  <a:pt x="69850" y="127000"/>
                </a:lnTo>
                <a:lnTo>
                  <a:pt x="69850" y="146050"/>
                </a:lnTo>
                <a:lnTo>
                  <a:pt x="69850" y="171450"/>
                </a:lnTo>
                <a:lnTo>
                  <a:pt x="762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6" name="SMARTINK"/>
          <p:cNvSpPr/>
          <p:nvPr/>
        </p:nvSpPr>
        <p:spPr bwMode="auto">
          <a:xfrm>
            <a:off x="7914748" y="2691182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6350" y="19050"/>
                </a:moveTo>
                <a:lnTo>
                  <a:pt x="12700" y="0"/>
                </a:lnTo>
                <a:lnTo>
                  <a:pt x="31750" y="0"/>
                </a:lnTo>
                <a:lnTo>
                  <a:pt x="50800" y="19050"/>
                </a:lnTo>
                <a:lnTo>
                  <a:pt x="57150" y="31750"/>
                </a:lnTo>
                <a:lnTo>
                  <a:pt x="50800" y="63500"/>
                </a:lnTo>
                <a:lnTo>
                  <a:pt x="38100" y="95250"/>
                </a:lnTo>
                <a:lnTo>
                  <a:pt x="12700" y="127000"/>
                </a:lnTo>
                <a:lnTo>
                  <a:pt x="0" y="139700"/>
                </a:lnTo>
                <a:lnTo>
                  <a:pt x="12700" y="152400"/>
                </a:lnTo>
                <a:lnTo>
                  <a:pt x="38100" y="146050"/>
                </a:lnTo>
                <a:lnTo>
                  <a:pt x="69850" y="146050"/>
                </a:lnTo>
                <a:lnTo>
                  <a:pt x="762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7" name="SMARTINK"/>
          <p:cNvSpPr/>
          <p:nvPr/>
        </p:nvSpPr>
        <p:spPr bwMode="auto">
          <a:xfrm>
            <a:off x="4727048" y="3821482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90500" y="6350"/>
                </a:lnTo>
                <a:lnTo>
                  <a:pt x="215900" y="0"/>
                </a:lnTo>
                <a:lnTo>
                  <a:pt x="228600" y="6350"/>
                </a:lnTo>
                <a:lnTo>
                  <a:pt x="228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18" name="SMARTINK"/>
          <p:cNvSpPr/>
          <p:nvPr/>
        </p:nvSpPr>
        <p:spPr bwMode="auto">
          <a:xfrm>
            <a:off x="4771498" y="3948482"/>
            <a:ext cx="260351" cy="19051"/>
          </a:xfrm>
          <a:custGeom>
            <a:avLst/>
            <a:gdLst/>
            <a:ahLst/>
            <a:cxnLst/>
            <a:rect l="0" t="0" r="0" b="0"/>
            <a:pathLst>
              <a:path w="26035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69850" y="0"/>
                </a:lnTo>
                <a:lnTo>
                  <a:pt x="101600" y="0"/>
                </a:lnTo>
                <a:lnTo>
                  <a:pt x="120650" y="0"/>
                </a:lnTo>
                <a:lnTo>
                  <a:pt x="165100" y="0"/>
                </a:lnTo>
                <a:lnTo>
                  <a:pt x="1968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0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5" name="SMARTINK"/>
          <p:cNvSpPr/>
          <p:nvPr/>
        </p:nvSpPr>
        <p:spPr bwMode="auto">
          <a:xfrm>
            <a:off x="5298548" y="3700832"/>
            <a:ext cx="31751" cy="273051"/>
          </a:xfrm>
          <a:custGeom>
            <a:avLst/>
            <a:gdLst/>
            <a:ahLst/>
            <a:cxnLst/>
            <a:rect l="0" t="0" r="0" b="0"/>
            <a:pathLst>
              <a:path w="31751" h="27305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12700" y="171450"/>
                </a:lnTo>
                <a:lnTo>
                  <a:pt x="12700" y="196850"/>
                </a:lnTo>
                <a:lnTo>
                  <a:pt x="12700" y="222250"/>
                </a:lnTo>
                <a:lnTo>
                  <a:pt x="12700" y="247650"/>
                </a:lnTo>
                <a:lnTo>
                  <a:pt x="12700" y="266700"/>
                </a:lnTo>
                <a:lnTo>
                  <a:pt x="317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6" name="SMARTINK"/>
          <p:cNvSpPr/>
          <p:nvPr/>
        </p:nvSpPr>
        <p:spPr bwMode="auto">
          <a:xfrm>
            <a:off x="5431898" y="3853232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0" y="3175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7" name="SMARTINK"/>
          <p:cNvSpPr/>
          <p:nvPr/>
        </p:nvSpPr>
        <p:spPr bwMode="auto">
          <a:xfrm>
            <a:off x="5558898" y="3738932"/>
            <a:ext cx="101601" cy="196851"/>
          </a:xfrm>
          <a:custGeom>
            <a:avLst/>
            <a:gdLst/>
            <a:ahLst/>
            <a:cxnLst/>
            <a:rect l="0" t="0" r="0" b="0"/>
            <a:pathLst>
              <a:path w="101601" h="196851">
                <a:moveTo>
                  <a:pt x="63500" y="0"/>
                </a:moveTo>
                <a:lnTo>
                  <a:pt x="38100" y="12700"/>
                </a:lnTo>
                <a:lnTo>
                  <a:pt x="25400" y="381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27000"/>
                </a:lnTo>
                <a:lnTo>
                  <a:pt x="44450" y="120650"/>
                </a:lnTo>
                <a:lnTo>
                  <a:pt x="69850" y="114300"/>
                </a:lnTo>
                <a:lnTo>
                  <a:pt x="82550" y="107950"/>
                </a:lnTo>
                <a:lnTo>
                  <a:pt x="95250" y="95250"/>
                </a:lnTo>
                <a:lnTo>
                  <a:pt x="101600" y="82550"/>
                </a:lnTo>
                <a:lnTo>
                  <a:pt x="101600" y="50800"/>
                </a:lnTo>
                <a:lnTo>
                  <a:pt x="101600" y="95250"/>
                </a:lnTo>
                <a:lnTo>
                  <a:pt x="95250" y="127000"/>
                </a:lnTo>
                <a:lnTo>
                  <a:pt x="95250" y="152400"/>
                </a:lnTo>
                <a:lnTo>
                  <a:pt x="88900" y="165100"/>
                </a:lnTo>
                <a:lnTo>
                  <a:pt x="1016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8" name="SMARTINK"/>
          <p:cNvSpPr/>
          <p:nvPr/>
        </p:nvSpPr>
        <p:spPr bwMode="auto">
          <a:xfrm>
            <a:off x="5755748" y="3726232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0" y="19050"/>
                </a:moveTo>
                <a:lnTo>
                  <a:pt x="6350" y="6350"/>
                </a:lnTo>
                <a:lnTo>
                  <a:pt x="3175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63500" y="31750"/>
                </a:lnTo>
                <a:lnTo>
                  <a:pt x="69850" y="50800"/>
                </a:lnTo>
                <a:lnTo>
                  <a:pt x="63500" y="69850"/>
                </a:lnTo>
                <a:lnTo>
                  <a:pt x="44450" y="82550"/>
                </a:lnTo>
                <a:lnTo>
                  <a:pt x="50800" y="101600"/>
                </a:lnTo>
                <a:lnTo>
                  <a:pt x="63500" y="107950"/>
                </a:lnTo>
                <a:lnTo>
                  <a:pt x="88900" y="120650"/>
                </a:lnTo>
                <a:lnTo>
                  <a:pt x="101600" y="139700"/>
                </a:lnTo>
                <a:lnTo>
                  <a:pt x="101600" y="158750"/>
                </a:lnTo>
                <a:lnTo>
                  <a:pt x="69850" y="190500"/>
                </a:lnTo>
                <a:lnTo>
                  <a:pt x="44450" y="196850"/>
                </a:lnTo>
                <a:lnTo>
                  <a:pt x="1270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29" name="SMARTINK"/>
          <p:cNvSpPr/>
          <p:nvPr/>
        </p:nvSpPr>
        <p:spPr bwMode="auto">
          <a:xfrm>
            <a:off x="5971648" y="3757982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152400" y="12700"/>
                </a:moveTo>
                <a:lnTo>
                  <a:pt x="146050" y="0"/>
                </a:lnTo>
                <a:lnTo>
                  <a:pt x="120650" y="6350"/>
                </a:lnTo>
                <a:lnTo>
                  <a:pt x="107950" y="25400"/>
                </a:lnTo>
                <a:lnTo>
                  <a:pt x="88900" y="50800"/>
                </a:lnTo>
                <a:lnTo>
                  <a:pt x="69850" y="82550"/>
                </a:lnTo>
                <a:lnTo>
                  <a:pt x="50800" y="107950"/>
                </a:lnTo>
                <a:lnTo>
                  <a:pt x="31750" y="133350"/>
                </a:lnTo>
                <a:lnTo>
                  <a:pt x="12700" y="1651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0" name="SMARTINK"/>
          <p:cNvSpPr/>
          <p:nvPr/>
        </p:nvSpPr>
        <p:spPr bwMode="auto">
          <a:xfrm>
            <a:off x="5958948" y="3738932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0" y="0"/>
                </a:moveTo>
                <a:lnTo>
                  <a:pt x="6350" y="19050"/>
                </a:lnTo>
                <a:lnTo>
                  <a:pt x="25400" y="50800"/>
                </a:lnTo>
                <a:lnTo>
                  <a:pt x="38100" y="76200"/>
                </a:lnTo>
                <a:lnTo>
                  <a:pt x="50800" y="95250"/>
                </a:lnTo>
                <a:lnTo>
                  <a:pt x="69850" y="127000"/>
                </a:lnTo>
                <a:lnTo>
                  <a:pt x="95250" y="152400"/>
                </a:lnTo>
                <a:lnTo>
                  <a:pt x="1143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1" name="SMARTINK"/>
          <p:cNvSpPr/>
          <p:nvPr/>
        </p:nvSpPr>
        <p:spPr bwMode="auto">
          <a:xfrm>
            <a:off x="6181198" y="3751632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0"/>
                </a:moveTo>
                <a:lnTo>
                  <a:pt x="1270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2" name="SMARTINK"/>
          <p:cNvSpPr/>
          <p:nvPr/>
        </p:nvSpPr>
        <p:spPr bwMode="auto">
          <a:xfrm>
            <a:off x="6257398" y="3764332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69850" y="12700"/>
                </a:moveTo>
                <a:lnTo>
                  <a:pt x="57150" y="0"/>
                </a:lnTo>
                <a:lnTo>
                  <a:pt x="38100" y="12700"/>
                </a:lnTo>
                <a:lnTo>
                  <a:pt x="25400" y="317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2700" y="139700"/>
                </a:lnTo>
                <a:lnTo>
                  <a:pt x="25400" y="146050"/>
                </a:lnTo>
                <a:lnTo>
                  <a:pt x="50800" y="146050"/>
                </a:lnTo>
                <a:lnTo>
                  <a:pt x="76200" y="114300"/>
                </a:lnTo>
                <a:lnTo>
                  <a:pt x="82550" y="95250"/>
                </a:lnTo>
                <a:lnTo>
                  <a:pt x="88900" y="69850"/>
                </a:lnTo>
                <a:lnTo>
                  <a:pt x="95250" y="50800"/>
                </a:lnTo>
                <a:lnTo>
                  <a:pt x="88900" y="3175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3" name="SMARTINK"/>
          <p:cNvSpPr/>
          <p:nvPr/>
        </p:nvSpPr>
        <p:spPr bwMode="auto">
          <a:xfrm>
            <a:off x="6358998" y="3573832"/>
            <a:ext cx="196851" cy="101601"/>
          </a:xfrm>
          <a:custGeom>
            <a:avLst/>
            <a:gdLst/>
            <a:ahLst/>
            <a:cxnLst/>
            <a:rect l="0" t="0" r="0" b="0"/>
            <a:pathLst>
              <a:path w="196851" h="1016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12700"/>
                </a:lnTo>
                <a:lnTo>
                  <a:pt x="88900" y="31750"/>
                </a:lnTo>
                <a:lnTo>
                  <a:pt x="76200" y="50800"/>
                </a:lnTo>
                <a:lnTo>
                  <a:pt x="50800" y="76200"/>
                </a:lnTo>
                <a:lnTo>
                  <a:pt x="44450" y="88900"/>
                </a:lnTo>
                <a:lnTo>
                  <a:pt x="50800" y="101600"/>
                </a:lnTo>
                <a:lnTo>
                  <a:pt x="88900" y="101600"/>
                </a:lnTo>
                <a:lnTo>
                  <a:pt x="114300" y="101600"/>
                </a:lnTo>
                <a:lnTo>
                  <a:pt x="133350" y="95250"/>
                </a:lnTo>
                <a:lnTo>
                  <a:pt x="158750" y="95250"/>
                </a:lnTo>
                <a:lnTo>
                  <a:pt x="190500" y="95250"/>
                </a:lnTo>
                <a:lnTo>
                  <a:pt x="1968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4" name="SMARTINK"/>
          <p:cNvSpPr/>
          <p:nvPr/>
        </p:nvSpPr>
        <p:spPr bwMode="auto">
          <a:xfrm>
            <a:off x="6771748" y="3745282"/>
            <a:ext cx="133351" cy="292101"/>
          </a:xfrm>
          <a:custGeom>
            <a:avLst/>
            <a:gdLst/>
            <a:ahLst/>
            <a:cxnLst/>
            <a:rect l="0" t="0" r="0" b="0"/>
            <a:pathLst>
              <a:path w="133351" h="292101">
                <a:moveTo>
                  <a:pt x="133350" y="38100"/>
                </a:moveTo>
                <a:lnTo>
                  <a:pt x="120650" y="19050"/>
                </a:lnTo>
                <a:lnTo>
                  <a:pt x="107950" y="6350"/>
                </a:lnTo>
                <a:lnTo>
                  <a:pt x="95250" y="0"/>
                </a:lnTo>
                <a:lnTo>
                  <a:pt x="76200" y="0"/>
                </a:lnTo>
                <a:lnTo>
                  <a:pt x="44450" y="12700"/>
                </a:lnTo>
                <a:lnTo>
                  <a:pt x="12700" y="38100"/>
                </a:lnTo>
                <a:lnTo>
                  <a:pt x="0" y="57150"/>
                </a:lnTo>
                <a:lnTo>
                  <a:pt x="0" y="82550"/>
                </a:lnTo>
                <a:lnTo>
                  <a:pt x="19050" y="101600"/>
                </a:lnTo>
                <a:lnTo>
                  <a:pt x="31750" y="107950"/>
                </a:lnTo>
                <a:lnTo>
                  <a:pt x="50800" y="114300"/>
                </a:lnTo>
                <a:lnTo>
                  <a:pt x="69850" y="114300"/>
                </a:lnTo>
                <a:lnTo>
                  <a:pt x="88900" y="95250"/>
                </a:lnTo>
                <a:lnTo>
                  <a:pt x="95250" y="63500"/>
                </a:lnTo>
                <a:lnTo>
                  <a:pt x="107950" y="88900"/>
                </a:lnTo>
                <a:lnTo>
                  <a:pt x="120650" y="114300"/>
                </a:lnTo>
                <a:lnTo>
                  <a:pt x="127000" y="146050"/>
                </a:lnTo>
                <a:lnTo>
                  <a:pt x="127000" y="165100"/>
                </a:lnTo>
                <a:lnTo>
                  <a:pt x="127000" y="196850"/>
                </a:lnTo>
                <a:lnTo>
                  <a:pt x="127000" y="215900"/>
                </a:lnTo>
                <a:lnTo>
                  <a:pt x="114300" y="241300"/>
                </a:lnTo>
                <a:lnTo>
                  <a:pt x="101600" y="266700"/>
                </a:lnTo>
                <a:lnTo>
                  <a:pt x="82550" y="279400"/>
                </a:lnTo>
                <a:lnTo>
                  <a:pt x="57150" y="292100"/>
                </a:lnTo>
                <a:lnTo>
                  <a:pt x="44450" y="285750"/>
                </a:lnTo>
                <a:lnTo>
                  <a:pt x="31750" y="279400"/>
                </a:lnTo>
                <a:lnTo>
                  <a:pt x="25400" y="260350"/>
                </a:lnTo>
                <a:lnTo>
                  <a:pt x="19050" y="241300"/>
                </a:lnTo>
                <a:lnTo>
                  <a:pt x="19050" y="215900"/>
                </a:lnTo>
                <a:lnTo>
                  <a:pt x="25400" y="196850"/>
                </a:lnTo>
                <a:lnTo>
                  <a:pt x="44450" y="171450"/>
                </a:lnTo>
                <a:lnTo>
                  <a:pt x="635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5" name="SMARTINK"/>
          <p:cNvSpPr/>
          <p:nvPr/>
        </p:nvSpPr>
        <p:spPr bwMode="auto">
          <a:xfrm>
            <a:off x="7286098" y="3630982"/>
            <a:ext cx="184151" cy="190501"/>
          </a:xfrm>
          <a:custGeom>
            <a:avLst/>
            <a:gdLst/>
            <a:ahLst/>
            <a:cxnLst/>
            <a:rect l="0" t="0" r="0" b="0"/>
            <a:pathLst>
              <a:path w="184151" h="190501">
                <a:moveTo>
                  <a:pt x="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19050" y="158750"/>
                </a:lnTo>
                <a:lnTo>
                  <a:pt x="19050" y="190500"/>
                </a:lnTo>
                <a:lnTo>
                  <a:pt x="19050" y="165100"/>
                </a:lnTo>
                <a:lnTo>
                  <a:pt x="19050" y="139700"/>
                </a:lnTo>
                <a:lnTo>
                  <a:pt x="19050" y="107950"/>
                </a:lnTo>
                <a:lnTo>
                  <a:pt x="19050" y="76200"/>
                </a:lnTo>
                <a:lnTo>
                  <a:pt x="19050" y="44450"/>
                </a:lnTo>
                <a:lnTo>
                  <a:pt x="19050" y="19050"/>
                </a:lnTo>
                <a:lnTo>
                  <a:pt x="31750" y="12700"/>
                </a:lnTo>
                <a:lnTo>
                  <a:pt x="57150" y="38100"/>
                </a:lnTo>
                <a:lnTo>
                  <a:pt x="69850" y="63500"/>
                </a:lnTo>
                <a:lnTo>
                  <a:pt x="88900" y="88900"/>
                </a:lnTo>
                <a:lnTo>
                  <a:pt x="107950" y="120650"/>
                </a:lnTo>
                <a:lnTo>
                  <a:pt x="127000" y="146050"/>
                </a:lnTo>
                <a:lnTo>
                  <a:pt x="139700" y="152400"/>
                </a:lnTo>
                <a:lnTo>
                  <a:pt x="152400" y="158750"/>
                </a:lnTo>
                <a:lnTo>
                  <a:pt x="158750" y="146050"/>
                </a:lnTo>
                <a:lnTo>
                  <a:pt x="158750" y="120650"/>
                </a:lnTo>
                <a:lnTo>
                  <a:pt x="158750" y="88900"/>
                </a:lnTo>
                <a:lnTo>
                  <a:pt x="152400" y="57150"/>
                </a:lnTo>
                <a:lnTo>
                  <a:pt x="152400" y="31750"/>
                </a:lnTo>
                <a:lnTo>
                  <a:pt x="152400" y="12700"/>
                </a:lnTo>
                <a:lnTo>
                  <a:pt x="158750" y="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6" name="SMARTINK"/>
          <p:cNvSpPr/>
          <p:nvPr/>
        </p:nvSpPr>
        <p:spPr bwMode="auto">
          <a:xfrm>
            <a:off x="7527398" y="3802432"/>
            <a:ext cx="139701" cy="107951"/>
          </a:xfrm>
          <a:custGeom>
            <a:avLst/>
            <a:gdLst/>
            <a:ahLst/>
            <a:cxnLst/>
            <a:rect l="0" t="0" r="0" b="0"/>
            <a:pathLst>
              <a:path w="139701" h="107951">
                <a:moveTo>
                  <a:pt x="31750" y="0"/>
                </a:moveTo>
                <a:lnTo>
                  <a:pt x="63500" y="0"/>
                </a:lnTo>
                <a:lnTo>
                  <a:pt x="63500" y="19050"/>
                </a:lnTo>
                <a:lnTo>
                  <a:pt x="38100" y="57150"/>
                </a:lnTo>
                <a:lnTo>
                  <a:pt x="6350" y="82550"/>
                </a:lnTo>
                <a:lnTo>
                  <a:pt x="0" y="95250"/>
                </a:lnTo>
                <a:lnTo>
                  <a:pt x="25400" y="107950"/>
                </a:lnTo>
                <a:lnTo>
                  <a:pt x="57150" y="101600"/>
                </a:lnTo>
                <a:lnTo>
                  <a:pt x="82550" y="101600"/>
                </a:lnTo>
                <a:lnTo>
                  <a:pt x="114300" y="95250"/>
                </a:lnTo>
                <a:lnTo>
                  <a:pt x="1397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7" name="SMARTINK"/>
          <p:cNvSpPr/>
          <p:nvPr/>
        </p:nvSpPr>
        <p:spPr bwMode="auto">
          <a:xfrm>
            <a:off x="7743298" y="3586532"/>
            <a:ext cx="133351" cy="215901"/>
          </a:xfrm>
          <a:custGeom>
            <a:avLst/>
            <a:gdLst/>
            <a:ahLst/>
            <a:cxnLst/>
            <a:rect l="0" t="0" r="0" b="0"/>
            <a:pathLst>
              <a:path w="133351" h="215901">
                <a:moveTo>
                  <a:pt x="76200" y="88900"/>
                </a:moveTo>
                <a:lnTo>
                  <a:pt x="69850" y="63500"/>
                </a:lnTo>
                <a:lnTo>
                  <a:pt x="63500" y="38100"/>
                </a:lnTo>
                <a:lnTo>
                  <a:pt x="50800" y="25400"/>
                </a:lnTo>
                <a:lnTo>
                  <a:pt x="31750" y="25400"/>
                </a:lnTo>
                <a:lnTo>
                  <a:pt x="19050" y="44450"/>
                </a:lnTo>
                <a:lnTo>
                  <a:pt x="635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12700" y="171450"/>
                </a:lnTo>
                <a:lnTo>
                  <a:pt x="38100" y="203200"/>
                </a:lnTo>
                <a:lnTo>
                  <a:pt x="57150" y="209550"/>
                </a:lnTo>
                <a:lnTo>
                  <a:pt x="76200" y="215900"/>
                </a:lnTo>
                <a:lnTo>
                  <a:pt x="95250" y="209550"/>
                </a:lnTo>
                <a:lnTo>
                  <a:pt x="107950" y="196850"/>
                </a:lnTo>
                <a:lnTo>
                  <a:pt x="120650" y="177800"/>
                </a:lnTo>
                <a:lnTo>
                  <a:pt x="133350" y="146050"/>
                </a:lnTo>
                <a:lnTo>
                  <a:pt x="133350" y="114300"/>
                </a:lnTo>
                <a:lnTo>
                  <a:pt x="133350" y="82550"/>
                </a:lnTo>
                <a:lnTo>
                  <a:pt x="127000" y="57150"/>
                </a:lnTo>
                <a:lnTo>
                  <a:pt x="120650" y="31750"/>
                </a:lnTo>
                <a:lnTo>
                  <a:pt x="107950" y="1270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8" name="SMARTINK"/>
          <p:cNvSpPr/>
          <p:nvPr/>
        </p:nvSpPr>
        <p:spPr bwMode="auto">
          <a:xfrm>
            <a:off x="7902048" y="3751632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50800" y="0"/>
                </a:moveTo>
                <a:lnTo>
                  <a:pt x="19050" y="254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95250"/>
                </a:lnTo>
                <a:lnTo>
                  <a:pt x="57150" y="95250"/>
                </a:lnTo>
                <a:lnTo>
                  <a:pt x="76200" y="88900"/>
                </a:lnTo>
                <a:lnTo>
                  <a:pt x="95250" y="76200"/>
                </a:lnTo>
                <a:lnTo>
                  <a:pt x="107950" y="63500"/>
                </a:lnTo>
                <a:lnTo>
                  <a:pt x="114300" y="44450"/>
                </a:lnTo>
                <a:lnTo>
                  <a:pt x="114300" y="69850"/>
                </a:lnTo>
                <a:lnTo>
                  <a:pt x="107950" y="95250"/>
                </a:lnTo>
                <a:lnTo>
                  <a:pt x="101600" y="120650"/>
                </a:lnTo>
                <a:lnTo>
                  <a:pt x="101600" y="152400"/>
                </a:lnTo>
                <a:lnTo>
                  <a:pt x="95250" y="177800"/>
                </a:lnTo>
                <a:lnTo>
                  <a:pt x="88900" y="203200"/>
                </a:lnTo>
                <a:lnTo>
                  <a:pt x="88900" y="228600"/>
                </a:lnTo>
                <a:lnTo>
                  <a:pt x="95250" y="241300"/>
                </a:lnTo>
                <a:lnTo>
                  <a:pt x="1143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39" name="SMARTINK"/>
          <p:cNvSpPr/>
          <p:nvPr/>
        </p:nvSpPr>
        <p:spPr bwMode="auto">
          <a:xfrm>
            <a:off x="7902048" y="3764332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31750" y="0"/>
                </a:moveTo>
                <a:lnTo>
                  <a:pt x="19050" y="25400"/>
                </a:lnTo>
                <a:lnTo>
                  <a:pt x="12700" y="57150"/>
                </a:lnTo>
                <a:lnTo>
                  <a:pt x="0" y="76200"/>
                </a:lnTo>
                <a:lnTo>
                  <a:pt x="38100" y="82550"/>
                </a:lnTo>
                <a:lnTo>
                  <a:pt x="69850" y="82550"/>
                </a:lnTo>
                <a:lnTo>
                  <a:pt x="82550" y="76200"/>
                </a:lnTo>
                <a:lnTo>
                  <a:pt x="88900" y="63500"/>
                </a:lnTo>
                <a:lnTo>
                  <a:pt x="95250" y="95250"/>
                </a:lnTo>
                <a:lnTo>
                  <a:pt x="95250" y="120650"/>
                </a:lnTo>
                <a:lnTo>
                  <a:pt x="95250" y="152400"/>
                </a:lnTo>
                <a:lnTo>
                  <a:pt x="889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0" name="SMARTINK"/>
          <p:cNvSpPr/>
          <p:nvPr/>
        </p:nvSpPr>
        <p:spPr bwMode="auto">
          <a:xfrm>
            <a:off x="434448" y="4716832"/>
            <a:ext cx="12701" cy="374651"/>
          </a:xfrm>
          <a:custGeom>
            <a:avLst/>
            <a:gdLst/>
            <a:ahLst/>
            <a:cxnLst/>
            <a:rect l="0" t="0" r="0" b="0"/>
            <a:pathLst>
              <a:path w="12701" h="3746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0" y="18415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98450"/>
                </a:lnTo>
                <a:lnTo>
                  <a:pt x="0" y="330200"/>
                </a:lnTo>
                <a:lnTo>
                  <a:pt x="0" y="355600"/>
                </a:lnTo>
                <a:lnTo>
                  <a:pt x="1270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1" name="SMARTINK"/>
          <p:cNvSpPr/>
          <p:nvPr/>
        </p:nvSpPr>
        <p:spPr bwMode="auto">
          <a:xfrm>
            <a:off x="440798" y="4723182"/>
            <a:ext cx="260351" cy="50801"/>
          </a:xfrm>
          <a:custGeom>
            <a:avLst/>
            <a:gdLst/>
            <a:ahLst/>
            <a:cxnLst/>
            <a:rect l="0" t="0" r="0" b="0"/>
            <a:pathLst>
              <a:path w="260351" h="50801">
                <a:moveTo>
                  <a:pt x="6350" y="50800"/>
                </a:moveTo>
                <a:lnTo>
                  <a:pt x="0" y="38100"/>
                </a:lnTo>
                <a:lnTo>
                  <a:pt x="19050" y="25400"/>
                </a:lnTo>
                <a:lnTo>
                  <a:pt x="38100" y="25400"/>
                </a:lnTo>
                <a:lnTo>
                  <a:pt x="69850" y="19050"/>
                </a:lnTo>
                <a:lnTo>
                  <a:pt x="101600" y="12700"/>
                </a:lnTo>
                <a:lnTo>
                  <a:pt x="133350" y="6350"/>
                </a:lnTo>
                <a:lnTo>
                  <a:pt x="152400" y="6350"/>
                </a:lnTo>
                <a:lnTo>
                  <a:pt x="171450" y="0"/>
                </a:lnTo>
                <a:lnTo>
                  <a:pt x="196850" y="0"/>
                </a:lnTo>
                <a:lnTo>
                  <a:pt x="222250" y="0"/>
                </a:lnTo>
                <a:lnTo>
                  <a:pt x="254000" y="0"/>
                </a:lnTo>
                <a:lnTo>
                  <a:pt x="260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2" name="SMARTINK"/>
          <p:cNvSpPr/>
          <p:nvPr/>
        </p:nvSpPr>
        <p:spPr bwMode="auto">
          <a:xfrm>
            <a:off x="459848" y="4843832"/>
            <a:ext cx="177801" cy="38101"/>
          </a:xfrm>
          <a:custGeom>
            <a:avLst/>
            <a:gdLst/>
            <a:ahLst/>
            <a:cxnLst/>
            <a:rect l="0" t="0" r="0" b="0"/>
            <a:pathLst>
              <a:path w="177801" h="3810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76200" y="6350"/>
                </a:lnTo>
                <a:lnTo>
                  <a:pt x="107950" y="0"/>
                </a:lnTo>
                <a:lnTo>
                  <a:pt x="133350" y="0"/>
                </a:lnTo>
                <a:lnTo>
                  <a:pt x="152400" y="0"/>
                </a:lnTo>
                <a:lnTo>
                  <a:pt x="165100" y="6350"/>
                </a:lnTo>
                <a:lnTo>
                  <a:pt x="1778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3" name="SMARTINK"/>
          <p:cNvSpPr/>
          <p:nvPr/>
        </p:nvSpPr>
        <p:spPr bwMode="auto">
          <a:xfrm>
            <a:off x="447148" y="5015282"/>
            <a:ext cx="158751" cy="31751"/>
          </a:xfrm>
          <a:custGeom>
            <a:avLst/>
            <a:gdLst/>
            <a:ahLst/>
            <a:cxnLst/>
            <a:rect l="0" t="0" r="0" b="0"/>
            <a:pathLst>
              <a:path w="158751" h="31751">
                <a:moveTo>
                  <a:pt x="31750" y="6350"/>
                </a:moveTo>
                <a:lnTo>
                  <a:pt x="6350" y="19050"/>
                </a:lnTo>
                <a:lnTo>
                  <a:pt x="0" y="31750"/>
                </a:lnTo>
                <a:lnTo>
                  <a:pt x="31750" y="31750"/>
                </a:lnTo>
                <a:lnTo>
                  <a:pt x="63500" y="19050"/>
                </a:lnTo>
                <a:lnTo>
                  <a:pt x="88900" y="12700"/>
                </a:lnTo>
                <a:lnTo>
                  <a:pt x="114300" y="6350"/>
                </a:lnTo>
                <a:lnTo>
                  <a:pt x="1460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4" name="SMARTINK"/>
          <p:cNvSpPr/>
          <p:nvPr/>
        </p:nvSpPr>
        <p:spPr bwMode="auto">
          <a:xfrm>
            <a:off x="713848" y="4881932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114300" y="0"/>
                </a:moveTo>
                <a:lnTo>
                  <a:pt x="82550" y="19050"/>
                </a:lnTo>
                <a:lnTo>
                  <a:pt x="63500" y="38100"/>
                </a:lnTo>
                <a:lnTo>
                  <a:pt x="44450" y="63500"/>
                </a:lnTo>
                <a:lnTo>
                  <a:pt x="25400" y="88900"/>
                </a:lnTo>
                <a:lnTo>
                  <a:pt x="12700" y="114300"/>
                </a:lnTo>
                <a:lnTo>
                  <a:pt x="6350" y="146050"/>
                </a:lnTo>
                <a:lnTo>
                  <a:pt x="0" y="1651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5" name="SMARTINK"/>
          <p:cNvSpPr/>
          <p:nvPr/>
        </p:nvSpPr>
        <p:spPr bwMode="auto">
          <a:xfrm>
            <a:off x="732898" y="4888282"/>
            <a:ext cx="127001" cy="107951"/>
          </a:xfrm>
          <a:custGeom>
            <a:avLst/>
            <a:gdLst/>
            <a:ahLst/>
            <a:cxnLst/>
            <a:rect l="0" t="0" r="0" b="0"/>
            <a:pathLst>
              <a:path w="127001" h="107951">
                <a:moveTo>
                  <a:pt x="0" y="0"/>
                </a:moveTo>
                <a:lnTo>
                  <a:pt x="19050" y="19050"/>
                </a:lnTo>
                <a:lnTo>
                  <a:pt x="38100" y="50800"/>
                </a:lnTo>
                <a:lnTo>
                  <a:pt x="63500" y="76200"/>
                </a:lnTo>
                <a:lnTo>
                  <a:pt x="88900" y="88900"/>
                </a:lnTo>
                <a:lnTo>
                  <a:pt x="120650" y="101600"/>
                </a:lnTo>
                <a:lnTo>
                  <a:pt x="1270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6" name="SMARTINK"/>
          <p:cNvSpPr/>
          <p:nvPr/>
        </p:nvSpPr>
        <p:spPr bwMode="auto">
          <a:xfrm>
            <a:off x="910698" y="4875582"/>
            <a:ext cx="63501" cy="139701"/>
          </a:xfrm>
          <a:custGeom>
            <a:avLst/>
            <a:gdLst/>
            <a:ahLst/>
            <a:cxnLst/>
            <a:rect l="0" t="0" r="0" b="0"/>
            <a:pathLst>
              <a:path w="63501" h="139701">
                <a:moveTo>
                  <a:pt x="57150" y="25400"/>
                </a:moveTo>
                <a:lnTo>
                  <a:pt x="57150" y="0"/>
                </a:lnTo>
                <a:lnTo>
                  <a:pt x="44450" y="63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0650"/>
                </a:lnTo>
                <a:lnTo>
                  <a:pt x="50800" y="133350"/>
                </a:lnTo>
                <a:lnTo>
                  <a:pt x="635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7" name="SMARTINK"/>
          <p:cNvSpPr/>
          <p:nvPr/>
        </p:nvSpPr>
        <p:spPr bwMode="auto">
          <a:xfrm>
            <a:off x="1005948" y="4856532"/>
            <a:ext cx="260351" cy="152401"/>
          </a:xfrm>
          <a:custGeom>
            <a:avLst/>
            <a:gdLst/>
            <a:ahLst/>
            <a:cxnLst/>
            <a:rect l="0" t="0" r="0" b="0"/>
            <a:pathLst>
              <a:path w="260351" h="152401">
                <a:moveTo>
                  <a:pt x="0" y="146050"/>
                </a:moveTo>
                <a:lnTo>
                  <a:pt x="25400" y="127000"/>
                </a:lnTo>
                <a:lnTo>
                  <a:pt x="50800" y="114300"/>
                </a:lnTo>
                <a:lnTo>
                  <a:pt x="69850" y="101600"/>
                </a:lnTo>
                <a:lnTo>
                  <a:pt x="88900" y="82550"/>
                </a:lnTo>
                <a:lnTo>
                  <a:pt x="120650" y="50800"/>
                </a:lnTo>
                <a:lnTo>
                  <a:pt x="127000" y="38100"/>
                </a:lnTo>
                <a:lnTo>
                  <a:pt x="120650" y="25400"/>
                </a:lnTo>
                <a:lnTo>
                  <a:pt x="95250" y="31750"/>
                </a:lnTo>
                <a:lnTo>
                  <a:pt x="76200" y="57150"/>
                </a:lnTo>
                <a:lnTo>
                  <a:pt x="63500" y="82550"/>
                </a:lnTo>
                <a:lnTo>
                  <a:pt x="57150" y="95250"/>
                </a:lnTo>
                <a:lnTo>
                  <a:pt x="63500" y="107950"/>
                </a:lnTo>
                <a:lnTo>
                  <a:pt x="69850" y="120650"/>
                </a:lnTo>
                <a:lnTo>
                  <a:pt x="82550" y="127000"/>
                </a:lnTo>
                <a:lnTo>
                  <a:pt x="107950" y="127000"/>
                </a:lnTo>
                <a:lnTo>
                  <a:pt x="133350" y="120650"/>
                </a:lnTo>
                <a:lnTo>
                  <a:pt x="165100" y="107950"/>
                </a:lnTo>
                <a:lnTo>
                  <a:pt x="177800" y="95250"/>
                </a:lnTo>
                <a:lnTo>
                  <a:pt x="196850" y="88900"/>
                </a:lnTo>
                <a:lnTo>
                  <a:pt x="228600" y="63500"/>
                </a:lnTo>
                <a:lnTo>
                  <a:pt x="254000" y="38100"/>
                </a:lnTo>
                <a:lnTo>
                  <a:pt x="260350" y="19050"/>
                </a:lnTo>
                <a:lnTo>
                  <a:pt x="247650" y="6350"/>
                </a:lnTo>
                <a:lnTo>
                  <a:pt x="234950" y="0"/>
                </a:lnTo>
                <a:lnTo>
                  <a:pt x="215900" y="6350"/>
                </a:lnTo>
                <a:lnTo>
                  <a:pt x="196850" y="12700"/>
                </a:lnTo>
                <a:lnTo>
                  <a:pt x="190500" y="25400"/>
                </a:lnTo>
                <a:lnTo>
                  <a:pt x="196850" y="50800"/>
                </a:lnTo>
                <a:lnTo>
                  <a:pt x="222250" y="76200"/>
                </a:lnTo>
                <a:lnTo>
                  <a:pt x="241300" y="101600"/>
                </a:lnTo>
                <a:lnTo>
                  <a:pt x="254000" y="114300"/>
                </a:lnTo>
                <a:lnTo>
                  <a:pt x="247650" y="133350"/>
                </a:lnTo>
                <a:lnTo>
                  <a:pt x="234950" y="139700"/>
                </a:lnTo>
                <a:lnTo>
                  <a:pt x="203200" y="146050"/>
                </a:lnTo>
                <a:lnTo>
                  <a:pt x="2032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8" name="SMARTINK"/>
          <p:cNvSpPr/>
          <p:nvPr/>
        </p:nvSpPr>
        <p:spPr bwMode="auto">
          <a:xfrm>
            <a:off x="1304398" y="4862882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76200" y="31750"/>
                </a:moveTo>
                <a:lnTo>
                  <a:pt x="69850" y="12700"/>
                </a:lnTo>
                <a:lnTo>
                  <a:pt x="63500" y="0"/>
                </a:lnTo>
                <a:lnTo>
                  <a:pt x="38100" y="0"/>
                </a:lnTo>
                <a:lnTo>
                  <a:pt x="25400" y="6350"/>
                </a:lnTo>
                <a:lnTo>
                  <a:pt x="19050" y="19050"/>
                </a:lnTo>
                <a:lnTo>
                  <a:pt x="25400" y="31750"/>
                </a:lnTo>
                <a:lnTo>
                  <a:pt x="38100" y="63500"/>
                </a:lnTo>
                <a:lnTo>
                  <a:pt x="63500" y="95250"/>
                </a:lnTo>
                <a:lnTo>
                  <a:pt x="69850" y="107950"/>
                </a:lnTo>
                <a:lnTo>
                  <a:pt x="76200" y="120650"/>
                </a:lnTo>
                <a:lnTo>
                  <a:pt x="69850" y="133350"/>
                </a:lnTo>
                <a:lnTo>
                  <a:pt x="44450" y="146050"/>
                </a:lnTo>
                <a:lnTo>
                  <a:pt x="25400" y="1460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49" name="SMARTINK"/>
          <p:cNvSpPr/>
          <p:nvPr/>
        </p:nvSpPr>
        <p:spPr bwMode="auto">
          <a:xfrm>
            <a:off x="1672698" y="4627932"/>
            <a:ext cx="25401" cy="368301"/>
          </a:xfrm>
          <a:custGeom>
            <a:avLst/>
            <a:gdLst/>
            <a:ahLst/>
            <a:cxnLst/>
            <a:rect l="0" t="0" r="0" b="0"/>
            <a:pathLst>
              <a:path w="25401" h="368301">
                <a:moveTo>
                  <a:pt x="19050" y="6350"/>
                </a:moveTo>
                <a:lnTo>
                  <a:pt x="6350" y="0"/>
                </a:lnTo>
                <a:lnTo>
                  <a:pt x="6350" y="2540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2700" y="171450"/>
                </a:lnTo>
                <a:lnTo>
                  <a:pt x="12700" y="196850"/>
                </a:lnTo>
                <a:lnTo>
                  <a:pt x="6350" y="215900"/>
                </a:lnTo>
                <a:lnTo>
                  <a:pt x="6350" y="241300"/>
                </a:lnTo>
                <a:lnTo>
                  <a:pt x="6350" y="260350"/>
                </a:lnTo>
                <a:lnTo>
                  <a:pt x="0" y="279400"/>
                </a:lnTo>
                <a:lnTo>
                  <a:pt x="0" y="298450"/>
                </a:lnTo>
                <a:lnTo>
                  <a:pt x="0" y="330200"/>
                </a:lnTo>
                <a:lnTo>
                  <a:pt x="6350" y="355600"/>
                </a:lnTo>
                <a:lnTo>
                  <a:pt x="2540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0" name="SMARTINK"/>
          <p:cNvSpPr/>
          <p:nvPr/>
        </p:nvSpPr>
        <p:spPr bwMode="auto">
          <a:xfrm>
            <a:off x="1640948" y="4627932"/>
            <a:ext cx="203201" cy="298451"/>
          </a:xfrm>
          <a:custGeom>
            <a:avLst/>
            <a:gdLst/>
            <a:ahLst/>
            <a:cxnLst/>
            <a:rect l="0" t="0" r="0" b="0"/>
            <a:pathLst>
              <a:path w="203201" h="298451">
                <a:moveTo>
                  <a:pt x="0" y="88900"/>
                </a:moveTo>
                <a:lnTo>
                  <a:pt x="0" y="63500"/>
                </a:lnTo>
                <a:lnTo>
                  <a:pt x="6350" y="50800"/>
                </a:lnTo>
                <a:lnTo>
                  <a:pt x="44450" y="69850"/>
                </a:lnTo>
                <a:lnTo>
                  <a:pt x="63500" y="95250"/>
                </a:lnTo>
                <a:lnTo>
                  <a:pt x="76200" y="114300"/>
                </a:lnTo>
                <a:lnTo>
                  <a:pt x="82550" y="133350"/>
                </a:lnTo>
                <a:lnTo>
                  <a:pt x="95250" y="152400"/>
                </a:lnTo>
                <a:lnTo>
                  <a:pt x="101600" y="171450"/>
                </a:lnTo>
                <a:lnTo>
                  <a:pt x="114300" y="190500"/>
                </a:lnTo>
                <a:lnTo>
                  <a:pt x="120650" y="209550"/>
                </a:lnTo>
                <a:lnTo>
                  <a:pt x="133350" y="228600"/>
                </a:lnTo>
                <a:lnTo>
                  <a:pt x="146050" y="260350"/>
                </a:lnTo>
                <a:lnTo>
                  <a:pt x="158750" y="285750"/>
                </a:lnTo>
                <a:lnTo>
                  <a:pt x="165100" y="298450"/>
                </a:lnTo>
                <a:lnTo>
                  <a:pt x="177800" y="292100"/>
                </a:lnTo>
                <a:lnTo>
                  <a:pt x="184150" y="273050"/>
                </a:lnTo>
                <a:lnTo>
                  <a:pt x="184150" y="241300"/>
                </a:lnTo>
                <a:lnTo>
                  <a:pt x="184150" y="222250"/>
                </a:lnTo>
                <a:lnTo>
                  <a:pt x="184150" y="203200"/>
                </a:lnTo>
                <a:lnTo>
                  <a:pt x="190500" y="184150"/>
                </a:lnTo>
                <a:lnTo>
                  <a:pt x="190500" y="158750"/>
                </a:lnTo>
                <a:lnTo>
                  <a:pt x="190500" y="139700"/>
                </a:lnTo>
                <a:lnTo>
                  <a:pt x="190500" y="114300"/>
                </a:lnTo>
                <a:lnTo>
                  <a:pt x="190500" y="95250"/>
                </a:lnTo>
                <a:lnTo>
                  <a:pt x="190500" y="76200"/>
                </a:lnTo>
                <a:lnTo>
                  <a:pt x="196850" y="44450"/>
                </a:lnTo>
                <a:lnTo>
                  <a:pt x="196850" y="1270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1" name="SMARTINK"/>
          <p:cNvSpPr/>
          <p:nvPr/>
        </p:nvSpPr>
        <p:spPr bwMode="auto">
          <a:xfrm>
            <a:off x="1913998" y="4862882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0" y="31750"/>
                </a:moveTo>
                <a:lnTo>
                  <a:pt x="0" y="12700"/>
                </a:lnTo>
                <a:lnTo>
                  <a:pt x="31750" y="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19050"/>
                </a:lnTo>
                <a:lnTo>
                  <a:pt x="82550" y="44450"/>
                </a:lnTo>
                <a:lnTo>
                  <a:pt x="82550" y="69850"/>
                </a:lnTo>
                <a:lnTo>
                  <a:pt x="76200" y="82550"/>
                </a:lnTo>
                <a:lnTo>
                  <a:pt x="63500" y="101600"/>
                </a:lnTo>
                <a:lnTo>
                  <a:pt x="38100" y="127000"/>
                </a:lnTo>
                <a:lnTo>
                  <a:pt x="12700" y="158750"/>
                </a:lnTo>
                <a:lnTo>
                  <a:pt x="19050" y="171450"/>
                </a:lnTo>
                <a:lnTo>
                  <a:pt x="50800" y="165100"/>
                </a:lnTo>
                <a:lnTo>
                  <a:pt x="76200" y="158750"/>
                </a:lnTo>
                <a:lnTo>
                  <a:pt x="101600" y="158750"/>
                </a:lnTo>
                <a:lnTo>
                  <a:pt x="127000" y="152400"/>
                </a:lnTo>
                <a:lnTo>
                  <a:pt x="152400" y="146050"/>
                </a:lnTo>
                <a:lnTo>
                  <a:pt x="1714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2" name="SMARTINK"/>
          <p:cNvSpPr/>
          <p:nvPr/>
        </p:nvSpPr>
        <p:spPr bwMode="auto">
          <a:xfrm>
            <a:off x="2066398" y="4589832"/>
            <a:ext cx="215901" cy="304801"/>
          </a:xfrm>
          <a:custGeom>
            <a:avLst/>
            <a:gdLst/>
            <a:ahLst/>
            <a:cxnLst/>
            <a:rect l="0" t="0" r="0" b="0"/>
            <a:pathLst>
              <a:path w="215901" h="304801">
                <a:moveTo>
                  <a:pt x="101600" y="19050"/>
                </a:moveTo>
                <a:lnTo>
                  <a:pt x="88900" y="6350"/>
                </a:lnTo>
                <a:lnTo>
                  <a:pt x="76200" y="12700"/>
                </a:lnTo>
                <a:lnTo>
                  <a:pt x="44450" y="31750"/>
                </a:lnTo>
                <a:lnTo>
                  <a:pt x="25400" y="635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15900"/>
                </a:lnTo>
                <a:lnTo>
                  <a:pt x="6350" y="234950"/>
                </a:lnTo>
                <a:lnTo>
                  <a:pt x="19050" y="247650"/>
                </a:lnTo>
                <a:lnTo>
                  <a:pt x="38100" y="279400"/>
                </a:lnTo>
                <a:lnTo>
                  <a:pt x="57150" y="298450"/>
                </a:lnTo>
                <a:lnTo>
                  <a:pt x="88900" y="304800"/>
                </a:lnTo>
                <a:lnTo>
                  <a:pt x="120650" y="304800"/>
                </a:lnTo>
                <a:lnTo>
                  <a:pt x="152400" y="298450"/>
                </a:lnTo>
                <a:lnTo>
                  <a:pt x="177800" y="279400"/>
                </a:lnTo>
                <a:lnTo>
                  <a:pt x="196850" y="247650"/>
                </a:lnTo>
                <a:lnTo>
                  <a:pt x="203200" y="234950"/>
                </a:lnTo>
                <a:lnTo>
                  <a:pt x="209550" y="215900"/>
                </a:lnTo>
                <a:lnTo>
                  <a:pt x="209550" y="196850"/>
                </a:lnTo>
                <a:lnTo>
                  <a:pt x="215900" y="177800"/>
                </a:lnTo>
                <a:lnTo>
                  <a:pt x="215900" y="158750"/>
                </a:lnTo>
                <a:lnTo>
                  <a:pt x="209550" y="139700"/>
                </a:lnTo>
                <a:lnTo>
                  <a:pt x="203200" y="114300"/>
                </a:lnTo>
                <a:lnTo>
                  <a:pt x="196850" y="95250"/>
                </a:lnTo>
                <a:lnTo>
                  <a:pt x="190500" y="76200"/>
                </a:lnTo>
                <a:lnTo>
                  <a:pt x="171450" y="44450"/>
                </a:lnTo>
                <a:lnTo>
                  <a:pt x="146050" y="25400"/>
                </a:lnTo>
                <a:lnTo>
                  <a:pt x="120650" y="6350"/>
                </a:lnTo>
                <a:lnTo>
                  <a:pt x="9525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3" name="SMARTINK"/>
          <p:cNvSpPr/>
          <p:nvPr/>
        </p:nvSpPr>
        <p:spPr bwMode="auto">
          <a:xfrm>
            <a:off x="2288648" y="4818432"/>
            <a:ext cx="146051" cy="260351"/>
          </a:xfrm>
          <a:custGeom>
            <a:avLst/>
            <a:gdLst/>
            <a:ahLst/>
            <a:cxnLst/>
            <a:rect l="0" t="0" r="0" b="0"/>
            <a:pathLst>
              <a:path w="146051" h="260351">
                <a:moveTo>
                  <a:pt x="44450" y="12700"/>
                </a:moveTo>
                <a:lnTo>
                  <a:pt x="50800" y="0"/>
                </a:lnTo>
                <a:lnTo>
                  <a:pt x="44450" y="31750"/>
                </a:lnTo>
                <a:lnTo>
                  <a:pt x="25400" y="57150"/>
                </a:lnTo>
                <a:lnTo>
                  <a:pt x="6350" y="8890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3350"/>
                </a:lnTo>
                <a:lnTo>
                  <a:pt x="31750" y="139700"/>
                </a:lnTo>
                <a:lnTo>
                  <a:pt x="57150" y="139700"/>
                </a:lnTo>
                <a:lnTo>
                  <a:pt x="76200" y="133350"/>
                </a:lnTo>
                <a:lnTo>
                  <a:pt x="107950" y="120650"/>
                </a:lnTo>
                <a:lnTo>
                  <a:pt x="133350" y="101600"/>
                </a:lnTo>
                <a:lnTo>
                  <a:pt x="146050" y="82550"/>
                </a:lnTo>
                <a:lnTo>
                  <a:pt x="146050" y="107950"/>
                </a:lnTo>
                <a:lnTo>
                  <a:pt x="146050" y="127000"/>
                </a:lnTo>
                <a:lnTo>
                  <a:pt x="146050" y="152400"/>
                </a:lnTo>
                <a:lnTo>
                  <a:pt x="146050" y="171450"/>
                </a:lnTo>
                <a:lnTo>
                  <a:pt x="146050" y="196850"/>
                </a:lnTo>
                <a:lnTo>
                  <a:pt x="146050" y="222250"/>
                </a:lnTo>
                <a:lnTo>
                  <a:pt x="139700" y="254000"/>
                </a:lnTo>
                <a:lnTo>
                  <a:pt x="139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4" name="SMARTINK"/>
          <p:cNvSpPr/>
          <p:nvPr/>
        </p:nvSpPr>
        <p:spPr bwMode="auto">
          <a:xfrm>
            <a:off x="2701398" y="4545382"/>
            <a:ext cx="139701" cy="336551"/>
          </a:xfrm>
          <a:custGeom>
            <a:avLst/>
            <a:gdLst/>
            <a:ahLst/>
            <a:cxnLst/>
            <a:rect l="0" t="0" r="0" b="0"/>
            <a:pathLst>
              <a:path w="139701" h="336551">
                <a:moveTo>
                  <a:pt x="0" y="279400"/>
                </a:moveTo>
                <a:lnTo>
                  <a:pt x="25400" y="254000"/>
                </a:lnTo>
                <a:lnTo>
                  <a:pt x="44450" y="222250"/>
                </a:lnTo>
                <a:lnTo>
                  <a:pt x="63500" y="190500"/>
                </a:lnTo>
                <a:lnTo>
                  <a:pt x="69850" y="177800"/>
                </a:lnTo>
                <a:lnTo>
                  <a:pt x="82550" y="158750"/>
                </a:lnTo>
                <a:lnTo>
                  <a:pt x="88900" y="139700"/>
                </a:lnTo>
                <a:lnTo>
                  <a:pt x="95250" y="120650"/>
                </a:lnTo>
                <a:lnTo>
                  <a:pt x="95250" y="101600"/>
                </a:lnTo>
                <a:lnTo>
                  <a:pt x="101600" y="82550"/>
                </a:lnTo>
                <a:lnTo>
                  <a:pt x="101600" y="57150"/>
                </a:lnTo>
                <a:lnTo>
                  <a:pt x="101600" y="38100"/>
                </a:lnTo>
                <a:lnTo>
                  <a:pt x="95250" y="12700"/>
                </a:lnTo>
                <a:lnTo>
                  <a:pt x="88900" y="0"/>
                </a:lnTo>
                <a:lnTo>
                  <a:pt x="63500" y="19050"/>
                </a:lnTo>
                <a:lnTo>
                  <a:pt x="50800" y="50800"/>
                </a:lnTo>
                <a:lnTo>
                  <a:pt x="50800" y="69850"/>
                </a:lnTo>
                <a:lnTo>
                  <a:pt x="44450" y="88900"/>
                </a:lnTo>
                <a:lnTo>
                  <a:pt x="44450" y="107950"/>
                </a:lnTo>
                <a:lnTo>
                  <a:pt x="44450" y="127000"/>
                </a:lnTo>
                <a:lnTo>
                  <a:pt x="44450" y="146050"/>
                </a:lnTo>
                <a:lnTo>
                  <a:pt x="50800" y="165100"/>
                </a:lnTo>
                <a:lnTo>
                  <a:pt x="50800" y="190500"/>
                </a:lnTo>
                <a:lnTo>
                  <a:pt x="57150" y="209550"/>
                </a:lnTo>
                <a:lnTo>
                  <a:pt x="57150" y="228600"/>
                </a:lnTo>
                <a:lnTo>
                  <a:pt x="69850" y="260350"/>
                </a:lnTo>
                <a:lnTo>
                  <a:pt x="82550" y="285750"/>
                </a:lnTo>
                <a:lnTo>
                  <a:pt x="95250" y="304800"/>
                </a:lnTo>
                <a:lnTo>
                  <a:pt x="127000" y="330200"/>
                </a:lnTo>
                <a:lnTo>
                  <a:pt x="1397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5" name="SMARTINK"/>
          <p:cNvSpPr/>
          <p:nvPr/>
        </p:nvSpPr>
        <p:spPr bwMode="auto">
          <a:xfrm>
            <a:off x="2872848" y="4761282"/>
            <a:ext cx="127001" cy="82551"/>
          </a:xfrm>
          <a:custGeom>
            <a:avLst/>
            <a:gdLst/>
            <a:ahLst/>
            <a:cxnLst/>
            <a:rect l="0" t="0" r="0" b="0"/>
            <a:pathLst>
              <a:path w="127001" h="82551">
                <a:moveTo>
                  <a:pt x="0" y="69850"/>
                </a:moveTo>
                <a:lnTo>
                  <a:pt x="6350" y="57150"/>
                </a:lnTo>
                <a:lnTo>
                  <a:pt x="31750" y="44450"/>
                </a:lnTo>
                <a:lnTo>
                  <a:pt x="57150" y="12700"/>
                </a:lnTo>
                <a:lnTo>
                  <a:pt x="6350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25400" y="31750"/>
                </a:lnTo>
                <a:lnTo>
                  <a:pt x="31750" y="57150"/>
                </a:lnTo>
                <a:lnTo>
                  <a:pt x="44450" y="69850"/>
                </a:lnTo>
                <a:lnTo>
                  <a:pt x="63500" y="82550"/>
                </a:lnTo>
                <a:lnTo>
                  <a:pt x="88900" y="76200"/>
                </a:lnTo>
                <a:lnTo>
                  <a:pt x="114300" y="76200"/>
                </a:lnTo>
                <a:lnTo>
                  <a:pt x="1270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6" name="SMARTINK"/>
          <p:cNvSpPr/>
          <p:nvPr/>
        </p:nvSpPr>
        <p:spPr bwMode="auto">
          <a:xfrm>
            <a:off x="3050648" y="4539032"/>
            <a:ext cx="69851" cy="311151"/>
          </a:xfrm>
          <a:custGeom>
            <a:avLst/>
            <a:gdLst/>
            <a:ahLst/>
            <a:cxnLst/>
            <a:rect l="0" t="0" r="0" b="0"/>
            <a:pathLst>
              <a:path w="69851" h="311151">
                <a:moveTo>
                  <a:pt x="69850" y="19050"/>
                </a:moveTo>
                <a:lnTo>
                  <a:pt x="57150" y="635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12700" y="158750"/>
                </a:lnTo>
                <a:lnTo>
                  <a:pt x="12700" y="177800"/>
                </a:lnTo>
                <a:lnTo>
                  <a:pt x="12700" y="196850"/>
                </a:lnTo>
                <a:lnTo>
                  <a:pt x="19050" y="215900"/>
                </a:lnTo>
                <a:lnTo>
                  <a:pt x="19050" y="247650"/>
                </a:lnTo>
                <a:lnTo>
                  <a:pt x="12700" y="273050"/>
                </a:lnTo>
                <a:lnTo>
                  <a:pt x="0" y="304800"/>
                </a:lnTo>
                <a:lnTo>
                  <a:pt x="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7" name="SMARTINK"/>
          <p:cNvSpPr/>
          <p:nvPr/>
        </p:nvSpPr>
        <p:spPr bwMode="auto">
          <a:xfrm>
            <a:off x="2980798" y="4710482"/>
            <a:ext cx="114301" cy="38101"/>
          </a:xfrm>
          <a:custGeom>
            <a:avLst/>
            <a:gdLst/>
            <a:ahLst/>
            <a:cxnLst/>
            <a:rect l="0" t="0" r="0" b="0"/>
            <a:pathLst>
              <a:path w="114301" h="38101">
                <a:moveTo>
                  <a:pt x="0" y="38100"/>
                </a:moveTo>
                <a:lnTo>
                  <a:pt x="6350" y="25400"/>
                </a:lnTo>
                <a:lnTo>
                  <a:pt x="31750" y="19050"/>
                </a:lnTo>
                <a:lnTo>
                  <a:pt x="57150" y="12700"/>
                </a:lnTo>
                <a:lnTo>
                  <a:pt x="76200" y="635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8" name="SMARTINK"/>
          <p:cNvSpPr/>
          <p:nvPr/>
        </p:nvSpPr>
        <p:spPr bwMode="auto">
          <a:xfrm>
            <a:off x="3177648" y="4539032"/>
            <a:ext cx="38101" cy="323851"/>
          </a:xfrm>
          <a:custGeom>
            <a:avLst/>
            <a:gdLst/>
            <a:ahLst/>
            <a:cxnLst/>
            <a:rect l="0" t="0" r="0" b="0"/>
            <a:pathLst>
              <a:path w="38101" h="323851">
                <a:moveTo>
                  <a:pt x="19050" y="19050"/>
                </a:moveTo>
                <a:lnTo>
                  <a:pt x="19050" y="0"/>
                </a:lnTo>
                <a:lnTo>
                  <a:pt x="1270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6350" y="88900"/>
                </a:lnTo>
                <a:lnTo>
                  <a:pt x="6350" y="10795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0" y="234950"/>
                </a:lnTo>
                <a:lnTo>
                  <a:pt x="0" y="260350"/>
                </a:lnTo>
                <a:lnTo>
                  <a:pt x="0" y="285750"/>
                </a:lnTo>
                <a:lnTo>
                  <a:pt x="6350" y="304800"/>
                </a:lnTo>
                <a:lnTo>
                  <a:pt x="3810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59" name="SMARTINK"/>
          <p:cNvSpPr/>
          <p:nvPr/>
        </p:nvSpPr>
        <p:spPr bwMode="auto">
          <a:xfrm>
            <a:off x="3145898" y="4672382"/>
            <a:ext cx="177801" cy="38101"/>
          </a:xfrm>
          <a:custGeom>
            <a:avLst/>
            <a:gdLst/>
            <a:ahLst/>
            <a:cxnLst/>
            <a:rect l="0" t="0" r="0" b="0"/>
            <a:pathLst>
              <a:path w="177801" h="38101">
                <a:moveTo>
                  <a:pt x="19050" y="38100"/>
                </a:moveTo>
                <a:lnTo>
                  <a:pt x="0" y="25400"/>
                </a:lnTo>
                <a:lnTo>
                  <a:pt x="6350" y="6350"/>
                </a:lnTo>
                <a:lnTo>
                  <a:pt x="25400" y="6350"/>
                </a:lnTo>
                <a:lnTo>
                  <a:pt x="57150" y="6350"/>
                </a:lnTo>
                <a:lnTo>
                  <a:pt x="82550" y="0"/>
                </a:lnTo>
                <a:lnTo>
                  <a:pt x="101600" y="0"/>
                </a:lnTo>
                <a:lnTo>
                  <a:pt x="120650" y="0"/>
                </a:lnTo>
                <a:lnTo>
                  <a:pt x="15240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0" name="SMARTINK"/>
          <p:cNvSpPr/>
          <p:nvPr/>
        </p:nvSpPr>
        <p:spPr bwMode="auto">
          <a:xfrm>
            <a:off x="3596748" y="4532682"/>
            <a:ext cx="95251" cy="304801"/>
          </a:xfrm>
          <a:custGeom>
            <a:avLst/>
            <a:gdLst/>
            <a:ahLst/>
            <a:cxnLst/>
            <a:rect l="0" t="0" r="0" b="0"/>
            <a:pathLst>
              <a:path w="95251" h="304801">
                <a:moveTo>
                  <a:pt x="12700" y="6350"/>
                </a:moveTo>
                <a:lnTo>
                  <a:pt x="0" y="0"/>
                </a:lnTo>
                <a:lnTo>
                  <a:pt x="0" y="38100"/>
                </a:lnTo>
                <a:lnTo>
                  <a:pt x="0" y="698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700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2700" y="190500"/>
                </a:lnTo>
                <a:lnTo>
                  <a:pt x="12700" y="209550"/>
                </a:lnTo>
                <a:lnTo>
                  <a:pt x="12700" y="228600"/>
                </a:lnTo>
                <a:lnTo>
                  <a:pt x="12700" y="247650"/>
                </a:lnTo>
                <a:lnTo>
                  <a:pt x="6350" y="273050"/>
                </a:lnTo>
                <a:lnTo>
                  <a:pt x="6350" y="304800"/>
                </a:lnTo>
                <a:lnTo>
                  <a:pt x="0" y="285750"/>
                </a:lnTo>
                <a:lnTo>
                  <a:pt x="0" y="260350"/>
                </a:lnTo>
                <a:lnTo>
                  <a:pt x="6350" y="234950"/>
                </a:lnTo>
                <a:lnTo>
                  <a:pt x="12700" y="203200"/>
                </a:lnTo>
                <a:lnTo>
                  <a:pt x="19050" y="190500"/>
                </a:lnTo>
                <a:lnTo>
                  <a:pt x="44450" y="177800"/>
                </a:lnTo>
                <a:lnTo>
                  <a:pt x="63500" y="171450"/>
                </a:lnTo>
                <a:lnTo>
                  <a:pt x="82550" y="171450"/>
                </a:lnTo>
                <a:lnTo>
                  <a:pt x="95250" y="177800"/>
                </a:lnTo>
                <a:lnTo>
                  <a:pt x="95250" y="196850"/>
                </a:lnTo>
                <a:lnTo>
                  <a:pt x="88900" y="215900"/>
                </a:lnTo>
                <a:lnTo>
                  <a:pt x="69850" y="241300"/>
                </a:lnTo>
                <a:lnTo>
                  <a:pt x="44450" y="266700"/>
                </a:lnTo>
                <a:lnTo>
                  <a:pt x="254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1" name="SMARTINK"/>
          <p:cNvSpPr/>
          <p:nvPr/>
        </p:nvSpPr>
        <p:spPr bwMode="auto">
          <a:xfrm>
            <a:off x="3717398" y="4704132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76200"/>
                </a:moveTo>
                <a:lnTo>
                  <a:pt x="25400" y="57150"/>
                </a:lnTo>
                <a:lnTo>
                  <a:pt x="50800" y="38100"/>
                </a:lnTo>
                <a:lnTo>
                  <a:pt x="76200" y="12700"/>
                </a:lnTo>
                <a:lnTo>
                  <a:pt x="69850" y="0"/>
                </a:lnTo>
                <a:lnTo>
                  <a:pt x="50800" y="0"/>
                </a:lnTo>
                <a:lnTo>
                  <a:pt x="38100" y="12700"/>
                </a:lnTo>
                <a:lnTo>
                  <a:pt x="31750" y="25400"/>
                </a:lnTo>
                <a:lnTo>
                  <a:pt x="25400" y="44450"/>
                </a:lnTo>
                <a:lnTo>
                  <a:pt x="31750" y="63500"/>
                </a:lnTo>
                <a:lnTo>
                  <a:pt x="38100" y="76200"/>
                </a:lnTo>
                <a:lnTo>
                  <a:pt x="57150" y="88900"/>
                </a:lnTo>
                <a:lnTo>
                  <a:pt x="76200" y="95250"/>
                </a:lnTo>
                <a:lnTo>
                  <a:pt x="107950" y="95250"/>
                </a:lnTo>
                <a:lnTo>
                  <a:pt x="1270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2" name="SMARTINK"/>
          <p:cNvSpPr/>
          <p:nvPr/>
        </p:nvSpPr>
        <p:spPr bwMode="auto">
          <a:xfrm>
            <a:off x="3876148" y="4500932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38100" y="0"/>
                </a:moveTo>
                <a:lnTo>
                  <a:pt x="31750" y="19050"/>
                </a:lnTo>
                <a:lnTo>
                  <a:pt x="31750" y="44450"/>
                </a:lnTo>
                <a:lnTo>
                  <a:pt x="31750" y="63500"/>
                </a:lnTo>
                <a:lnTo>
                  <a:pt x="31750" y="82550"/>
                </a:lnTo>
                <a:lnTo>
                  <a:pt x="31750" y="101600"/>
                </a:lnTo>
                <a:lnTo>
                  <a:pt x="31750" y="120650"/>
                </a:lnTo>
                <a:lnTo>
                  <a:pt x="25400" y="139700"/>
                </a:lnTo>
                <a:lnTo>
                  <a:pt x="25400" y="165100"/>
                </a:lnTo>
                <a:lnTo>
                  <a:pt x="25400" y="184150"/>
                </a:lnTo>
                <a:lnTo>
                  <a:pt x="25400" y="203200"/>
                </a:lnTo>
                <a:lnTo>
                  <a:pt x="19050" y="222250"/>
                </a:lnTo>
                <a:lnTo>
                  <a:pt x="19050" y="241300"/>
                </a:lnTo>
                <a:lnTo>
                  <a:pt x="6350" y="273050"/>
                </a:lnTo>
                <a:lnTo>
                  <a:pt x="0" y="292100"/>
                </a:lnTo>
                <a:lnTo>
                  <a:pt x="6350" y="266700"/>
                </a:lnTo>
                <a:lnTo>
                  <a:pt x="12700" y="247650"/>
                </a:lnTo>
                <a:lnTo>
                  <a:pt x="25400" y="228600"/>
                </a:lnTo>
                <a:lnTo>
                  <a:pt x="38100" y="215900"/>
                </a:lnTo>
                <a:lnTo>
                  <a:pt x="57150" y="222250"/>
                </a:lnTo>
                <a:lnTo>
                  <a:pt x="76200" y="247650"/>
                </a:lnTo>
                <a:lnTo>
                  <a:pt x="95250" y="273050"/>
                </a:lnTo>
                <a:lnTo>
                  <a:pt x="12700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3" name="SMARTINK"/>
          <p:cNvSpPr/>
          <p:nvPr/>
        </p:nvSpPr>
        <p:spPr bwMode="auto">
          <a:xfrm>
            <a:off x="4015848" y="4716832"/>
            <a:ext cx="19051" cy="82551"/>
          </a:xfrm>
          <a:custGeom>
            <a:avLst/>
            <a:gdLst/>
            <a:ahLst/>
            <a:cxnLst/>
            <a:rect l="0" t="0" r="0" b="0"/>
            <a:pathLst>
              <a:path w="19051" h="82551">
                <a:moveTo>
                  <a:pt x="635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76200"/>
                </a:lnTo>
                <a:lnTo>
                  <a:pt x="190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4" name="SMARTINK"/>
          <p:cNvSpPr/>
          <p:nvPr/>
        </p:nvSpPr>
        <p:spPr bwMode="auto">
          <a:xfrm>
            <a:off x="3996798" y="455173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5" name="SMARTINK"/>
          <p:cNvSpPr/>
          <p:nvPr/>
        </p:nvSpPr>
        <p:spPr bwMode="auto">
          <a:xfrm>
            <a:off x="4092048" y="4672382"/>
            <a:ext cx="158751" cy="107951"/>
          </a:xfrm>
          <a:custGeom>
            <a:avLst/>
            <a:gdLst/>
            <a:ahLst/>
            <a:cxnLst/>
            <a:rect l="0" t="0" r="0" b="0"/>
            <a:pathLst>
              <a:path w="158751" h="107951">
                <a:moveTo>
                  <a:pt x="0" y="12700"/>
                </a:moveTo>
                <a:lnTo>
                  <a:pt x="6350" y="0"/>
                </a:lnTo>
                <a:lnTo>
                  <a:pt x="25400" y="31750"/>
                </a:lnTo>
                <a:lnTo>
                  <a:pt x="25400" y="50800"/>
                </a:lnTo>
                <a:lnTo>
                  <a:pt x="25400" y="82550"/>
                </a:lnTo>
                <a:lnTo>
                  <a:pt x="25400" y="107950"/>
                </a:lnTo>
                <a:lnTo>
                  <a:pt x="31750" y="88900"/>
                </a:lnTo>
                <a:lnTo>
                  <a:pt x="50800" y="57150"/>
                </a:lnTo>
                <a:lnTo>
                  <a:pt x="57150" y="44450"/>
                </a:lnTo>
                <a:lnTo>
                  <a:pt x="76200" y="44450"/>
                </a:lnTo>
                <a:lnTo>
                  <a:pt x="114300" y="63500"/>
                </a:lnTo>
                <a:lnTo>
                  <a:pt x="146050" y="82550"/>
                </a:lnTo>
                <a:lnTo>
                  <a:pt x="1587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6" name="SMARTINK"/>
          <p:cNvSpPr/>
          <p:nvPr/>
        </p:nvSpPr>
        <p:spPr bwMode="auto">
          <a:xfrm>
            <a:off x="4263498" y="4545382"/>
            <a:ext cx="107951" cy="254001"/>
          </a:xfrm>
          <a:custGeom>
            <a:avLst/>
            <a:gdLst/>
            <a:ahLst/>
            <a:cxnLst/>
            <a:rect l="0" t="0" r="0" b="0"/>
            <a:pathLst>
              <a:path w="107951" h="254001">
                <a:moveTo>
                  <a:pt x="101600" y="19050"/>
                </a:moveTo>
                <a:lnTo>
                  <a:pt x="101600" y="0"/>
                </a:lnTo>
                <a:lnTo>
                  <a:pt x="101600" y="31750"/>
                </a:lnTo>
                <a:lnTo>
                  <a:pt x="95250" y="63500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88900" y="146050"/>
                </a:lnTo>
                <a:lnTo>
                  <a:pt x="88900" y="165100"/>
                </a:lnTo>
                <a:lnTo>
                  <a:pt x="82550" y="196850"/>
                </a:lnTo>
                <a:lnTo>
                  <a:pt x="82550" y="215900"/>
                </a:lnTo>
                <a:lnTo>
                  <a:pt x="69850" y="190500"/>
                </a:lnTo>
                <a:lnTo>
                  <a:pt x="63500" y="165100"/>
                </a:lnTo>
                <a:lnTo>
                  <a:pt x="50800" y="152400"/>
                </a:lnTo>
                <a:lnTo>
                  <a:pt x="31750" y="146050"/>
                </a:lnTo>
                <a:lnTo>
                  <a:pt x="12700" y="158750"/>
                </a:lnTo>
                <a:lnTo>
                  <a:pt x="0" y="177800"/>
                </a:lnTo>
                <a:lnTo>
                  <a:pt x="6350" y="203200"/>
                </a:lnTo>
                <a:lnTo>
                  <a:pt x="25400" y="222250"/>
                </a:lnTo>
                <a:lnTo>
                  <a:pt x="50800" y="241300"/>
                </a:lnTo>
                <a:lnTo>
                  <a:pt x="82550" y="247650"/>
                </a:lnTo>
                <a:lnTo>
                  <a:pt x="1079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7" name="SMARTINK"/>
          <p:cNvSpPr/>
          <p:nvPr/>
        </p:nvSpPr>
        <p:spPr bwMode="auto">
          <a:xfrm>
            <a:off x="4752448" y="4615232"/>
            <a:ext cx="241301" cy="107951"/>
          </a:xfrm>
          <a:custGeom>
            <a:avLst/>
            <a:gdLst/>
            <a:ahLst/>
            <a:cxnLst/>
            <a:rect l="0" t="0" r="0" b="0"/>
            <a:pathLst>
              <a:path w="241301" h="107951">
                <a:moveTo>
                  <a:pt x="114300" y="50800"/>
                </a:move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25400" y="1905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44450" y="101600"/>
                </a:lnTo>
                <a:lnTo>
                  <a:pt x="63500" y="76200"/>
                </a:lnTo>
                <a:lnTo>
                  <a:pt x="69850" y="63500"/>
                </a:lnTo>
                <a:lnTo>
                  <a:pt x="101600" y="82550"/>
                </a:lnTo>
                <a:lnTo>
                  <a:pt x="127000" y="88900"/>
                </a:lnTo>
                <a:lnTo>
                  <a:pt x="152400" y="95250"/>
                </a:lnTo>
                <a:lnTo>
                  <a:pt x="177800" y="95250"/>
                </a:lnTo>
                <a:lnTo>
                  <a:pt x="203200" y="95250"/>
                </a:lnTo>
                <a:lnTo>
                  <a:pt x="228600" y="88900"/>
                </a:lnTo>
                <a:lnTo>
                  <a:pt x="2413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8" name="SMARTINK"/>
          <p:cNvSpPr/>
          <p:nvPr/>
        </p:nvSpPr>
        <p:spPr bwMode="auto">
          <a:xfrm>
            <a:off x="5006448" y="4456482"/>
            <a:ext cx="82551" cy="298451"/>
          </a:xfrm>
          <a:custGeom>
            <a:avLst/>
            <a:gdLst/>
            <a:ahLst/>
            <a:cxnLst/>
            <a:rect l="0" t="0" r="0" b="0"/>
            <a:pathLst>
              <a:path w="82551" h="298451">
                <a:moveTo>
                  <a:pt x="82550" y="57150"/>
                </a:moveTo>
                <a:lnTo>
                  <a:pt x="69850" y="25400"/>
                </a:lnTo>
                <a:lnTo>
                  <a:pt x="57150" y="12700"/>
                </a:lnTo>
                <a:lnTo>
                  <a:pt x="44450" y="0"/>
                </a:lnTo>
                <a:lnTo>
                  <a:pt x="19050" y="1905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12700" y="171450"/>
                </a:lnTo>
                <a:lnTo>
                  <a:pt x="12700" y="190500"/>
                </a:lnTo>
                <a:lnTo>
                  <a:pt x="12700" y="209550"/>
                </a:lnTo>
                <a:lnTo>
                  <a:pt x="6350" y="241300"/>
                </a:lnTo>
                <a:lnTo>
                  <a:pt x="0" y="266700"/>
                </a:lnTo>
                <a:lnTo>
                  <a:pt x="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69" name="SMARTINK"/>
          <p:cNvSpPr/>
          <p:nvPr/>
        </p:nvSpPr>
        <p:spPr bwMode="auto">
          <a:xfrm>
            <a:off x="4936598" y="4615232"/>
            <a:ext cx="120651" cy="50801"/>
          </a:xfrm>
          <a:custGeom>
            <a:avLst/>
            <a:gdLst/>
            <a:ahLst/>
            <a:cxnLst/>
            <a:rect l="0" t="0" r="0" b="0"/>
            <a:pathLst>
              <a:path w="120651" h="50801">
                <a:moveTo>
                  <a:pt x="0" y="50800"/>
                </a:moveTo>
                <a:lnTo>
                  <a:pt x="12700" y="31750"/>
                </a:lnTo>
                <a:lnTo>
                  <a:pt x="38100" y="19050"/>
                </a:lnTo>
                <a:lnTo>
                  <a:pt x="6350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0" name="SMARTINK"/>
          <p:cNvSpPr/>
          <p:nvPr/>
        </p:nvSpPr>
        <p:spPr bwMode="auto">
          <a:xfrm>
            <a:off x="5127098" y="4469182"/>
            <a:ext cx="44451" cy="266701"/>
          </a:xfrm>
          <a:custGeom>
            <a:avLst/>
            <a:gdLst/>
            <a:ahLst/>
            <a:cxnLst/>
            <a:rect l="0" t="0" r="0" b="0"/>
            <a:pathLst>
              <a:path w="44451" h="266701">
                <a:moveTo>
                  <a:pt x="44450" y="12700"/>
                </a:moveTo>
                <a:lnTo>
                  <a:pt x="31750" y="0"/>
                </a:lnTo>
                <a:lnTo>
                  <a:pt x="19050" y="6350"/>
                </a:lnTo>
                <a:lnTo>
                  <a:pt x="635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84150"/>
                </a:lnTo>
                <a:lnTo>
                  <a:pt x="12700" y="209550"/>
                </a:lnTo>
                <a:lnTo>
                  <a:pt x="19050" y="241300"/>
                </a:lnTo>
                <a:lnTo>
                  <a:pt x="254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1" name="SMARTINK"/>
          <p:cNvSpPr/>
          <p:nvPr/>
        </p:nvSpPr>
        <p:spPr bwMode="auto">
          <a:xfrm>
            <a:off x="5088998" y="4621582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2" name="SMARTINK"/>
          <p:cNvSpPr/>
          <p:nvPr/>
        </p:nvSpPr>
        <p:spPr bwMode="auto">
          <a:xfrm>
            <a:off x="5203298" y="4615232"/>
            <a:ext cx="146051" cy="114301"/>
          </a:xfrm>
          <a:custGeom>
            <a:avLst/>
            <a:gdLst/>
            <a:ahLst/>
            <a:cxnLst/>
            <a:rect l="0" t="0" r="0" b="0"/>
            <a:pathLst>
              <a:path w="146051" h="114301">
                <a:moveTo>
                  <a:pt x="0" y="95250"/>
                </a:moveTo>
                <a:lnTo>
                  <a:pt x="19050" y="82550"/>
                </a:lnTo>
                <a:lnTo>
                  <a:pt x="50800" y="69850"/>
                </a:lnTo>
                <a:lnTo>
                  <a:pt x="82550" y="57150"/>
                </a:lnTo>
                <a:lnTo>
                  <a:pt x="95250" y="44450"/>
                </a:lnTo>
                <a:lnTo>
                  <a:pt x="101600" y="31750"/>
                </a:lnTo>
                <a:lnTo>
                  <a:pt x="101600" y="12700"/>
                </a:lnTo>
                <a:lnTo>
                  <a:pt x="82550" y="0"/>
                </a:lnTo>
                <a:lnTo>
                  <a:pt x="63500" y="6350"/>
                </a:lnTo>
                <a:lnTo>
                  <a:pt x="44450" y="12700"/>
                </a:lnTo>
                <a:lnTo>
                  <a:pt x="25400" y="25400"/>
                </a:lnTo>
                <a:lnTo>
                  <a:pt x="19050" y="44450"/>
                </a:lnTo>
                <a:lnTo>
                  <a:pt x="12700" y="63500"/>
                </a:lnTo>
                <a:lnTo>
                  <a:pt x="25400" y="82550"/>
                </a:lnTo>
                <a:lnTo>
                  <a:pt x="38100" y="95250"/>
                </a:lnTo>
                <a:lnTo>
                  <a:pt x="69850" y="107950"/>
                </a:lnTo>
                <a:lnTo>
                  <a:pt x="88900" y="114300"/>
                </a:lnTo>
                <a:lnTo>
                  <a:pt x="114300" y="114300"/>
                </a:lnTo>
                <a:lnTo>
                  <a:pt x="146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3" name="SMARTINK"/>
          <p:cNvSpPr/>
          <p:nvPr/>
        </p:nvSpPr>
        <p:spPr bwMode="auto">
          <a:xfrm>
            <a:off x="5342998" y="4577132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0" y="25400"/>
                </a:moveTo>
                <a:lnTo>
                  <a:pt x="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9050" y="107950"/>
                </a:lnTo>
                <a:lnTo>
                  <a:pt x="25400" y="88900"/>
                </a:lnTo>
                <a:lnTo>
                  <a:pt x="38100" y="63500"/>
                </a:lnTo>
                <a:lnTo>
                  <a:pt x="57150" y="38100"/>
                </a:lnTo>
                <a:lnTo>
                  <a:pt x="82550" y="12700"/>
                </a:lnTo>
                <a:lnTo>
                  <a:pt x="95250" y="0"/>
                </a:lnTo>
                <a:lnTo>
                  <a:pt x="133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4" name="SMARTINK"/>
          <p:cNvSpPr/>
          <p:nvPr/>
        </p:nvSpPr>
        <p:spPr bwMode="auto">
          <a:xfrm>
            <a:off x="5850998" y="4481882"/>
            <a:ext cx="69851" cy="292101"/>
          </a:xfrm>
          <a:custGeom>
            <a:avLst/>
            <a:gdLst/>
            <a:ahLst/>
            <a:cxnLst/>
            <a:rect l="0" t="0" r="0" b="0"/>
            <a:pathLst>
              <a:path w="69851" h="292101">
                <a:moveTo>
                  <a:pt x="63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6350" y="241300"/>
                </a:lnTo>
                <a:lnTo>
                  <a:pt x="12700" y="260350"/>
                </a:lnTo>
                <a:lnTo>
                  <a:pt x="31750" y="285750"/>
                </a:lnTo>
                <a:lnTo>
                  <a:pt x="44450" y="292100"/>
                </a:lnTo>
                <a:lnTo>
                  <a:pt x="698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5" name="SMARTINK"/>
          <p:cNvSpPr/>
          <p:nvPr/>
        </p:nvSpPr>
        <p:spPr bwMode="auto">
          <a:xfrm>
            <a:off x="5768448" y="4513632"/>
            <a:ext cx="361951" cy="228601"/>
          </a:xfrm>
          <a:custGeom>
            <a:avLst/>
            <a:gdLst/>
            <a:ahLst/>
            <a:cxnLst/>
            <a:rect l="0" t="0" r="0" b="0"/>
            <a:pathLst>
              <a:path w="361951" h="228601">
                <a:moveTo>
                  <a:pt x="6350" y="139700"/>
                </a:moveTo>
                <a:lnTo>
                  <a:pt x="0" y="127000"/>
                </a:lnTo>
                <a:lnTo>
                  <a:pt x="31750" y="101600"/>
                </a:lnTo>
                <a:lnTo>
                  <a:pt x="63500" y="88900"/>
                </a:lnTo>
                <a:lnTo>
                  <a:pt x="82550" y="82550"/>
                </a:lnTo>
                <a:lnTo>
                  <a:pt x="101600" y="76200"/>
                </a:lnTo>
                <a:lnTo>
                  <a:pt x="114300" y="69850"/>
                </a:lnTo>
                <a:lnTo>
                  <a:pt x="146050" y="50800"/>
                </a:lnTo>
                <a:lnTo>
                  <a:pt x="177800" y="25400"/>
                </a:lnTo>
                <a:lnTo>
                  <a:pt x="190500" y="0"/>
                </a:lnTo>
                <a:lnTo>
                  <a:pt x="184150" y="19050"/>
                </a:lnTo>
                <a:lnTo>
                  <a:pt x="171450" y="44450"/>
                </a:lnTo>
                <a:lnTo>
                  <a:pt x="165100" y="69850"/>
                </a:lnTo>
                <a:lnTo>
                  <a:pt x="165100" y="88900"/>
                </a:lnTo>
                <a:lnTo>
                  <a:pt x="165100" y="133350"/>
                </a:lnTo>
                <a:lnTo>
                  <a:pt x="165100" y="165100"/>
                </a:lnTo>
                <a:lnTo>
                  <a:pt x="165100" y="190500"/>
                </a:lnTo>
                <a:lnTo>
                  <a:pt x="171450" y="209550"/>
                </a:lnTo>
                <a:lnTo>
                  <a:pt x="190500" y="209550"/>
                </a:lnTo>
                <a:lnTo>
                  <a:pt x="203200" y="196850"/>
                </a:lnTo>
                <a:lnTo>
                  <a:pt x="234950" y="196850"/>
                </a:lnTo>
                <a:lnTo>
                  <a:pt x="266700" y="203200"/>
                </a:lnTo>
                <a:lnTo>
                  <a:pt x="292100" y="203200"/>
                </a:lnTo>
                <a:lnTo>
                  <a:pt x="304800" y="196850"/>
                </a:lnTo>
                <a:lnTo>
                  <a:pt x="311150" y="184150"/>
                </a:lnTo>
                <a:lnTo>
                  <a:pt x="304800" y="158750"/>
                </a:lnTo>
                <a:lnTo>
                  <a:pt x="292100" y="152400"/>
                </a:lnTo>
                <a:lnTo>
                  <a:pt x="279400" y="158750"/>
                </a:lnTo>
                <a:lnTo>
                  <a:pt x="273050" y="171450"/>
                </a:lnTo>
                <a:lnTo>
                  <a:pt x="266700" y="184150"/>
                </a:lnTo>
                <a:lnTo>
                  <a:pt x="273050" y="196850"/>
                </a:lnTo>
                <a:lnTo>
                  <a:pt x="292100" y="215900"/>
                </a:lnTo>
                <a:lnTo>
                  <a:pt x="304800" y="222250"/>
                </a:lnTo>
                <a:lnTo>
                  <a:pt x="330200" y="222250"/>
                </a:lnTo>
                <a:lnTo>
                  <a:pt x="3619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6" name="SMARTINK"/>
          <p:cNvSpPr/>
          <p:nvPr/>
        </p:nvSpPr>
        <p:spPr bwMode="auto">
          <a:xfrm>
            <a:off x="6505048" y="4545382"/>
            <a:ext cx="165101" cy="139701"/>
          </a:xfrm>
          <a:custGeom>
            <a:avLst/>
            <a:gdLst/>
            <a:ahLst/>
            <a:cxnLst/>
            <a:rect l="0" t="0" r="0" b="0"/>
            <a:pathLst>
              <a:path w="165101" h="139701">
                <a:moveTo>
                  <a:pt x="0" y="12700"/>
                </a:moveTo>
                <a:lnTo>
                  <a:pt x="12700" y="38100"/>
                </a:lnTo>
                <a:lnTo>
                  <a:pt x="19050" y="63500"/>
                </a:lnTo>
                <a:lnTo>
                  <a:pt x="25400" y="88900"/>
                </a:lnTo>
                <a:lnTo>
                  <a:pt x="31750" y="107950"/>
                </a:lnTo>
                <a:lnTo>
                  <a:pt x="31750" y="139700"/>
                </a:lnTo>
                <a:lnTo>
                  <a:pt x="44450" y="107950"/>
                </a:lnTo>
                <a:lnTo>
                  <a:pt x="57150" y="82550"/>
                </a:lnTo>
                <a:lnTo>
                  <a:pt x="76200" y="50800"/>
                </a:lnTo>
                <a:lnTo>
                  <a:pt x="101600" y="19050"/>
                </a:lnTo>
                <a:lnTo>
                  <a:pt x="120650" y="0"/>
                </a:lnTo>
                <a:lnTo>
                  <a:pt x="1397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7" name="SMARTINK"/>
          <p:cNvSpPr/>
          <p:nvPr/>
        </p:nvSpPr>
        <p:spPr bwMode="auto">
          <a:xfrm>
            <a:off x="6644748" y="4551732"/>
            <a:ext cx="381001" cy="120651"/>
          </a:xfrm>
          <a:custGeom>
            <a:avLst/>
            <a:gdLst/>
            <a:ahLst/>
            <a:cxnLst/>
            <a:rect l="0" t="0" r="0" b="0"/>
            <a:pathLst>
              <a:path w="381001" h="120651">
                <a:moveTo>
                  <a:pt x="0" y="120650"/>
                </a:moveTo>
                <a:lnTo>
                  <a:pt x="6350" y="107950"/>
                </a:lnTo>
                <a:lnTo>
                  <a:pt x="31750" y="95250"/>
                </a:lnTo>
                <a:lnTo>
                  <a:pt x="63500" y="69850"/>
                </a:lnTo>
                <a:lnTo>
                  <a:pt x="88900" y="44450"/>
                </a:lnTo>
                <a:lnTo>
                  <a:pt x="95250" y="25400"/>
                </a:lnTo>
                <a:lnTo>
                  <a:pt x="101600" y="12700"/>
                </a:lnTo>
                <a:lnTo>
                  <a:pt x="95250" y="0"/>
                </a:lnTo>
                <a:lnTo>
                  <a:pt x="76200" y="0"/>
                </a:lnTo>
                <a:lnTo>
                  <a:pt x="50800" y="12700"/>
                </a:lnTo>
                <a:lnTo>
                  <a:pt x="31750" y="44450"/>
                </a:lnTo>
                <a:lnTo>
                  <a:pt x="31750" y="69850"/>
                </a:lnTo>
                <a:lnTo>
                  <a:pt x="38100" y="82550"/>
                </a:lnTo>
                <a:lnTo>
                  <a:pt x="50800" y="101600"/>
                </a:lnTo>
                <a:lnTo>
                  <a:pt x="69850" y="114300"/>
                </a:lnTo>
                <a:lnTo>
                  <a:pt x="95250" y="114300"/>
                </a:lnTo>
                <a:lnTo>
                  <a:pt x="127000" y="114300"/>
                </a:lnTo>
                <a:lnTo>
                  <a:pt x="146050" y="114300"/>
                </a:lnTo>
                <a:lnTo>
                  <a:pt x="165100" y="107950"/>
                </a:lnTo>
                <a:lnTo>
                  <a:pt x="184150" y="107950"/>
                </a:lnTo>
                <a:lnTo>
                  <a:pt x="203200" y="101600"/>
                </a:lnTo>
                <a:lnTo>
                  <a:pt x="228600" y="82550"/>
                </a:lnTo>
                <a:lnTo>
                  <a:pt x="260350" y="57150"/>
                </a:lnTo>
                <a:lnTo>
                  <a:pt x="273050" y="38100"/>
                </a:lnTo>
                <a:lnTo>
                  <a:pt x="273050" y="19050"/>
                </a:lnTo>
                <a:lnTo>
                  <a:pt x="247650" y="25400"/>
                </a:lnTo>
                <a:lnTo>
                  <a:pt x="222250" y="38100"/>
                </a:lnTo>
                <a:lnTo>
                  <a:pt x="203200" y="69850"/>
                </a:lnTo>
                <a:lnTo>
                  <a:pt x="190500" y="82550"/>
                </a:lnTo>
                <a:lnTo>
                  <a:pt x="190500" y="101600"/>
                </a:lnTo>
                <a:lnTo>
                  <a:pt x="203200" y="114300"/>
                </a:lnTo>
                <a:lnTo>
                  <a:pt x="228600" y="101600"/>
                </a:lnTo>
                <a:lnTo>
                  <a:pt x="247650" y="76200"/>
                </a:lnTo>
                <a:lnTo>
                  <a:pt x="260350" y="57150"/>
                </a:lnTo>
                <a:lnTo>
                  <a:pt x="266700" y="82550"/>
                </a:lnTo>
                <a:lnTo>
                  <a:pt x="279400" y="88900"/>
                </a:lnTo>
                <a:lnTo>
                  <a:pt x="292100" y="95250"/>
                </a:lnTo>
                <a:lnTo>
                  <a:pt x="330200" y="88900"/>
                </a:lnTo>
                <a:lnTo>
                  <a:pt x="349250" y="82550"/>
                </a:lnTo>
                <a:lnTo>
                  <a:pt x="374650" y="69850"/>
                </a:lnTo>
                <a:lnTo>
                  <a:pt x="3810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8" name="SMARTINK"/>
          <p:cNvSpPr/>
          <p:nvPr/>
        </p:nvSpPr>
        <p:spPr bwMode="auto">
          <a:xfrm>
            <a:off x="7051148" y="4551732"/>
            <a:ext cx="114301" cy="107951"/>
          </a:xfrm>
          <a:custGeom>
            <a:avLst/>
            <a:gdLst/>
            <a:ahLst/>
            <a:cxnLst/>
            <a:rect l="0" t="0" r="0" b="0"/>
            <a:pathLst>
              <a:path w="114301" h="107951">
                <a:moveTo>
                  <a:pt x="44450" y="0"/>
                </a:moveTo>
                <a:lnTo>
                  <a:pt x="44450" y="1905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19050" y="95250"/>
                </a:lnTo>
                <a:lnTo>
                  <a:pt x="31750" y="107950"/>
                </a:lnTo>
                <a:lnTo>
                  <a:pt x="57150" y="107950"/>
                </a:lnTo>
                <a:lnTo>
                  <a:pt x="82550" y="10160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79" name="SMARTINK"/>
          <p:cNvSpPr/>
          <p:nvPr/>
        </p:nvSpPr>
        <p:spPr bwMode="auto">
          <a:xfrm>
            <a:off x="7235298" y="4361232"/>
            <a:ext cx="50801" cy="273051"/>
          </a:xfrm>
          <a:custGeom>
            <a:avLst/>
            <a:gdLst/>
            <a:ahLst/>
            <a:cxnLst/>
            <a:rect l="0" t="0" r="0" b="0"/>
            <a:pathLst>
              <a:path w="50801" h="2730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0" y="635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12700" y="146050"/>
                </a:lnTo>
                <a:lnTo>
                  <a:pt x="19050" y="177800"/>
                </a:lnTo>
                <a:lnTo>
                  <a:pt x="25400" y="203200"/>
                </a:lnTo>
                <a:lnTo>
                  <a:pt x="31750" y="228600"/>
                </a:lnTo>
                <a:lnTo>
                  <a:pt x="44450" y="260350"/>
                </a:lnTo>
                <a:lnTo>
                  <a:pt x="508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0" name="SMARTINK"/>
          <p:cNvSpPr/>
          <p:nvPr/>
        </p:nvSpPr>
        <p:spPr bwMode="auto">
          <a:xfrm>
            <a:off x="7159098" y="4507282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1905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1" name="SMARTINK"/>
          <p:cNvSpPr/>
          <p:nvPr/>
        </p:nvSpPr>
        <p:spPr bwMode="auto">
          <a:xfrm>
            <a:off x="7368648" y="4532682"/>
            <a:ext cx="25401" cy="95251"/>
          </a:xfrm>
          <a:custGeom>
            <a:avLst/>
            <a:gdLst/>
            <a:ahLst/>
            <a:cxnLst/>
            <a:rect l="0" t="0" r="0" b="0"/>
            <a:pathLst>
              <a:path w="25401" h="95251">
                <a:moveTo>
                  <a:pt x="25400" y="0"/>
                </a:move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12700" y="88900"/>
                </a:lnTo>
                <a:lnTo>
                  <a:pt x="190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2" name="SMARTINK"/>
          <p:cNvSpPr/>
          <p:nvPr/>
        </p:nvSpPr>
        <p:spPr bwMode="auto">
          <a:xfrm>
            <a:off x="7362298" y="4399332"/>
            <a:ext cx="19051" cy="31751"/>
          </a:xfrm>
          <a:custGeom>
            <a:avLst/>
            <a:gdLst/>
            <a:ahLst/>
            <a:cxnLst/>
            <a:rect l="0" t="0" r="0" b="0"/>
            <a:pathLst>
              <a:path w="19051" h="31751">
                <a:moveTo>
                  <a:pt x="6350" y="31750"/>
                </a:moveTo>
                <a:lnTo>
                  <a:pt x="0" y="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3" name="SMARTINK"/>
          <p:cNvSpPr/>
          <p:nvPr/>
        </p:nvSpPr>
        <p:spPr bwMode="auto">
          <a:xfrm>
            <a:off x="7438498" y="4545382"/>
            <a:ext cx="234951" cy="114301"/>
          </a:xfrm>
          <a:custGeom>
            <a:avLst/>
            <a:gdLst/>
            <a:ahLst/>
            <a:cxnLst/>
            <a:rect l="0" t="0" r="0" b="0"/>
            <a:pathLst>
              <a:path w="234951" h="114301">
                <a:moveTo>
                  <a:pt x="5080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63500"/>
                </a:lnTo>
                <a:lnTo>
                  <a:pt x="25400" y="57150"/>
                </a:lnTo>
                <a:lnTo>
                  <a:pt x="50800" y="44450"/>
                </a:lnTo>
                <a:lnTo>
                  <a:pt x="69850" y="31750"/>
                </a:lnTo>
                <a:lnTo>
                  <a:pt x="88900" y="31750"/>
                </a:lnTo>
                <a:lnTo>
                  <a:pt x="101600" y="44450"/>
                </a:lnTo>
                <a:lnTo>
                  <a:pt x="114300" y="57150"/>
                </a:lnTo>
                <a:lnTo>
                  <a:pt x="139700" y="57150"/>
                </a:lnTo>
                <a:lnTo>
                  <a:pt x="158750" y="63500"/>
                </a:lnTo>
                <a:lnTo>
                  <a:pt x="184150" y="82550"/>
                </a:lnTo>
                <a:lnTo>
                  <a:pt x="215900" y="95250"/>
                </a:lnTo>
                <a:lnTo>
                  <a:pt x="2349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4" name="SMARTINK"/>
          <p:cNvSpPr/>
          <p:nvPr/>
        </p:nvSpPr>
        <p:spPr bwMode="auto">
          <a:xfrm>
            <a:off x="7914748" y="4532682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5" name="SMARTINK"/>
          <p:cNvSpPr/>
          <p:nvPr/>
        </p:nvSpPr>
        <p:spPr bwMode="auto">
          <a:xfrm>
            <a:off x="7870298" y="4469182"/>
            <a:ext cx="31751" cy="12701"/>
          </a:xfrm>
          <a:custGeom>
            <a:avLst/>
            <a:gdLst/>
            <a:ahLst/>
            <a:cxnLst/>
            <a:rect l="0" t="0" r="0" b="0"/>
            <a:pathLst>
              <a:path w="31751" h="12701">
                <a:moveTo>
                  <a:pt x="12700" y="12700"/>
                </a:moveTo>
                <a:lnTo>
                  <a:pt x="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6" name="SMARTINK"/>
          <p:cNvSpPr/>
          <p:nvPr/>
        </p:nvSpPr>
        <p:spPr bwMode="auto">
          <a:xfrm>
            <a:off x="8041748" y="4539032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76200" y="12700"/>
                </a:moveTo>
                <a:lnTo>
                  <a:pt x="44450" y="0"/>
                </a:lnTo>
                <a:lnTo>
                  <a:pt x="12700" y="0"/>
                </a:lnTo>
                <a:lnTo>
                  <a:pt x="0" y="6350"/>
                </a:lnTo>
                <a:lnTo>
                  <a:pt x="6350" y="25400"/>
                </a:lnTo>
                <a:lnTo>
                  <a:pt x="31750" y="57150"/>
                </a:lnTo>
                <a:lnTo>
                  <a:pt x="57150" y="88900"/>
                </a:lnTo>
                <a:lnTo>
                  <a:pt x="69850" y="101600"/>
                </a:lnTo>
                <a:lnTo>
                  <a:pt x="69850" y="120650"/>
                </a:lnTo>
                <a:lnTo>
                  <a:pt x="63500" y="133350"/>
                </a:lnTo>
                <a:lnTo>
                  <a:pt x="31750" y="13970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7" name="SMARTINK"/>
          <p:cNvSpPr/>
          <p:nvPr/>
        </p:nvSpPr>
        <p:spPr bwMode="auto">
          <a:xfrm>
            <a:off x="1659998" y="5370882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63500" y="38100"/>
                </a:moveTo>
                <a:lnTo>
                  <a:pt x="76200" y="31750"/>
                </a:lnTo>
                <a:lnTo>
                  <a:pt x="88900" y="44450"/>
                </a:lnTo>
                <a:lnTo>
                  <a:pt x="57150" y="1270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33350"/>
                </a:lnTo>
                <a:lnTo>
                  <a:pt x="31750" y="146050"/>
                </a:lnTo>
                <a:lnTo>
                  <a:pt x="50800" y="152400"/>
                </a:lnTo>
                <a:lnTo>
                  <a:pt x="69850" y="158750"/>
                </a:lnTo>
                <a:lnTo>
                  <a:pt x="101600" y="158750"/>
                </a:lnTo>
                <a:lnTo>
                  <a:pt x="1079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8" name="SMARTINK"/>
          <p:cNvSpPr/>
          <p:nvPr/>
        </p:nvSpPr>
        <p:spPr bwMode="auto">
          <a:xfrm>
            <a:off x="1799698" y="5389932"/>
            <a:ext cx="127001" cy="114301"/>
          </a:xfrm>
          <a:custGeom>
            <a:avLst/>
            <a:gdLst/>
            <a:ahLst/>
            <a:cxnLst/>
            <a:rect l="0" t="0" r="0" b="0"/>
            <a:pathLst>
              <a:path w="127001" h="114301">
                <a:moveTo>
                  <a:pt x="63500" y="25400"/>
                </a:moveTo>
                <a:lnTo>
                  <a:pt x="57150" y="6350"/>
                </a:lnTo>
                <a:lnTo>
                  <a:pt x="44450" y="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95250"/>
                </a:lnTo>
                <a:lnTo>
                  <a:pt x="44450" y="114300"/>
                </a:lnTo>
                <a:lnTo>
                  <a:pt x="69850" y="114300"/>
                </a:lnTo>
                <a:lnTo>
                  <a:pt x="95250" y="107950"/>
                </a:lnTo>
                <a:lnTo>
                  <a:pt x="120650" y="101600"/>
                </a:lnTo>
                <a:lnTo>
                  <a:pt x="127000" y="82550"/>
                </a:lnTo>
                <a:lnTo>
                  <a:pt x="120650" y="63500"/>
                </a:lnTo>
                <a:lnTo>
                  <a:pt x="101600" y="38100"/>
                </a:lnTo>
                <a:lnTo>
                  <a:pt x="88900" y="31750"/>
                </a:lnTo>
                <a:lnTo>
                  <a:pt x="698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89" name="SMARTINK"/>
          <p:cNvSpPr/>
          <p:nvPr/>
        </p:nvSpPr>
        <p:spPr bwMode="auto">
          <a:xfrm>
            <a:off x="2021948" y="5332782"/>
            <a:ext cx="349251" cy="254001"/>
          </a:xfrm>
          <a:custGeom>
            <a:avLst/>
            <a:gdLst/>
            <a:ahLst/>
            <a:cxnLst/>
            <a:rect l="0" t="0" r="0" b="0"/>
            <a:pathLst>
              <a:path w="349251" h="254001">
                <a:moveTo>
                  <a:pt x="0" y="44450"/>
                </a:moveTo>
                <a:lnTo>
                  <a:pt x="12700" y="6350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39700"/>
                </a:lnTo>
                <a:lnTo>
                  <a:pt x="38100" y="114300"/>
                </a:lnTo>
                <a:lnTo>
                  <a:pt x="50800" y="95250"/>
                </a:lnTo>
                <a:lnTo>
                  <a:pt x="63500" y="88900"/>
                </a:lnTo>
                <a:lnTo>
                  <a:pt x="82550" y="107950"/>
                </a:lnTo>
                <a:lnTo>
                  <a:pt x="101600" y="107950"/>
                </a:lnTo>
                <a:lnTo>
                  <a:pt x="120650" y="95250"/>
                </a:lnTo>
                <a:lnTo>
                  <a:pt x="133350" y="88900"/>
                </a:lnTo>
                <a:lnTo>
                  <a:pt x="165100" y="101600"/>
                </a:lnTo>
                <a:lnTo>
                  <a:pt x="190500" y="101600"/>
                </a:lnTo>
                <a:lnTo>
                  <a:pt x="203200" y="88900"/>
                </a:lnTo>
                <a:lnTo>
                  <a:pt x="215900" y="63500"/>
                </a:lnTo>
                <a:lnTo>
                  <a:pt x="228600" y="88900"/>
                </a:lnTo>
                <a:lnTo>
                  <a:pt x="228600" y="114300"/>
                </a:lnTo>
                <a:lnTo>
                  <a:pt x="228600" y="146050"/>
                </a:lnTo>
                <a:lnTo>
                  <a:pt x="234950" y="177800"/>
                </a:lnTo>
                <a:lnTo>
                  <a:pt x="241300" y="209550"/>
                </a:lnTo>
                <a:lnTo>
                  <a:pt x="247650" y="234950"/>
                </a:lnTo>
                <a:lnTo>
                  <a:pt x="254000" y="254000"/>
                </a:lnTo>
                <a:lnTo>
                  <a:pt x="260350" y="234950"/>
                </a:lnTo>
                <a:lnTo>
                  <a:pt x="260350" y="209550"/>
                </a:lnTo>
                <a:lnTo>
                  <a:pt x="260350" y="190500"/>
                </a:lnTo>
                <a:lnTo>
                  <a:pt x="260350" y="171450"/>
                </a:lnTo>
                <a:lnTo>
                  <a:pt x="260350" y="152400"/>
                </a:lnTo>
                <a:lnTo>
                  <a:pt x="260350" y="133350"/>
                </a:lnTo>
                <a:lnTo>
                  <a:pt x="260350" y="114300"/>
                </a:lnTo>
                <a:lnTo>
                  <a:pt x="266700" y="95250"/>
                </a:lnTo>
                <a:lnTo>
                  <a:pt x="266700" y="76200"/>
                </a:lnTo>
                <a:lnTo>
                  <a:pt x="273050" y="57150"/>
                </a:lnTo>
                <a:lnTo>
                  <a:pt x="285750" y="25400"/>
                </a:lnTo>
                <a:lnTo>
                  <a:pt x="298450" y="6350"/>
                </a:lnTo>
                <a:lnTo>
                  <a:pt x="311150" y="0"/>
                </a:lnTo>
                <a:lnTo>
                  <a:pt x="330200" y="0"/>
                </a:lnTo>
                <a:lnTo>
                  <a:pt x="342900" y="25400"/>
                </a:lnTo>
                <a:lnTo>
                  <a:pt x="349250" y="50800"/>
                </a:lnTo>
                <a:lnTo>
                  <a:pt x="342900" y="76200"/>
                </a:lnTo>
                <a:lnTo>
                  <a:pt x="330200" y="95250"/>
                </a:lnTo>
                <a:lnTo>
                  <a:pt x="304800" y="114300"/>
                </a:lnTo>
                <a:lnTo>
                  <a:pt x="279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0" name="SMARTINK"/>
          <p:cNvSpPr/>
          <p:nvPr/>
        </p:nvSpPr>
        <p:spPr bwMode="auto">
          <a:xfrm>
            <a:off x="2498198" y="5167682"/>
            <a:ext cx="31751" cy="273051"/>
          </a:xfrm>
          <a:custGeom>
            <a:avLst/>
            <a:gdLst/>
            <a:ahLst/>
            <a:cxnLst/>
            <a:rect l="0" t="0" r="0" b="0"/>
            <a:pathLst>
              <a:path w="31751" h="273051">
                <a:moveTo>
                  <a:pt x="19050" y="19050"/>
                </a:moveTo>
                <a:lnTo>
                  <a:pt x="25400" y="0"/>
                </a:lnTo>
                <a:lnTo>
                  <a:pt x="19050" y="25400"/>
                </a:lnTo>
                <a:lnTo>
                  <a:pt x="12700" y="57150"/>
                </a:lnTo>
                <a:lnTo>
                  <a:pt x="6350" y="76200"/>
                </a:lnTo>
                <a:lnTo>
                  <a:pt x="635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96850"/>
                </a:lnTo>
                <a:lnTo>
                  <a:pt x="6350" y="215900"/>
                </a:lnTo>
                <a:lnTo>
                  <a:pt x="12700" y="247650"/>
                </a:lnTo>
                <a:lnTo>
                  <a:pt x="317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1" name="SMARTINK"/>
          <p:cNvSpPr/>
          <p:nvPr/>
        </p:nvSpPr>
        <p:spPr bwMode="auto">
          <a:xfrm>
            <a:off x="2580748" y="5320082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44450" y="88900"/>
                </a:moveTo>
                <a:lnTo>
                  <a:pt x="50800" y="57150"/>
                </a:lnTo>
                <a:lnTo>
                  <a:pt x="57150" y="31750"/>
                </a:lnTo>
                <a:lnTo>
                  <a:pt x="57150" y="12700"/>
                </a:lnTo>
                <a:lnTo>
                  <a:pt x="4445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2700" y="88900"/>
                </a:lnTo>
                <a:lnTo>
                  <a:pt x="25400" y="101600"/>
                </a:lnTo>
                <a:lnTo>
                  <a:pt x="44450" y="107950"/>
                </a:lnTo>
                <a:lnTo>
                  <a:pt x="8890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2" name="SMARTINK"/>
          <p:cNvSpPr/>
          <p:nvPr/>
        </p:nvSpPr>
        <p:spPr bwMode="auto">
          <a:xfrm>
            <a:off x="2764898" y="5180382"/>
            <a:ext cx="19051" cy="241301"/>
          </a:xfrm>
          <a:custGeom>
            <a:avLst/>
            <a:gdLst/>
            <a:ahLst/>
            <a:cxnLst/>
            <a:rect l="0" t="0" r="0" b="0"/>
            <a:pathLst>
              <a:path w="19051" h="241301">
                <a:moveTo>
                  <a:pt x="0" y="19050"/>
                </a:moveTo>
                <a:lnTo>
                  <a:pt x="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76200"/>
                </a:lnTo>
                <a:lnTo>
                  <a:pt x="0" y="107950"/>
                </a:lnTo>
                <a:lnTo>
                  <a:pt x="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6350" y="222250"/>
                </a:lnTo>
                <a:lnTo>
                  <a:pt x="190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3" name="SMARTINK"/>
          <p:cNvSpPr/>
          <p:nvPr/>
        </p:nvSpPr>
        <p:spPr bwMode="auto">
          <a:xfrm>
            <a:off x="2656948" y="5243882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0" y="12700"/>
                </a:moveTo>
                <a:lnTo>
                  <a:pt x="1270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52400" y="0"/>
                </a:lnTo>
                <a:lnTo>
                  <a:pt x="18415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4" name="SMARTINK"/>
          <p:cNvSpPr/>
          <p:nvPr/>
        </p:nvSpPr>
        <p:spPr bwMode="auto">
          <a:xfrm>
            <a:off x="2872848" y="5275632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12700" y="82550"/>
                </a:moveTo>
                <a:lnTo>
                  <a:pt x="38100" y="69850"/>
                </a:lnTo>
                <a:lnTo>
                  <a:pt x="50800" y="57150"/>
                </a:lnTo>
                <a:lnTo>
                  <a:pt x="69850" y="38100"/>
                </a:lnTo>
                <a:lnTo>
                  <a:pt x="7620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1600"/>
                </a:lnTo>
                <a:lnTo>
                  <a:pt x="25400" y="133350"/>
                </a:lnTo>
                <a:lnTo>
                  <a:pt x="38100" y="139700"/>
                </a:lnTo>
                <a:lnTo>
                  <a:pt x="63500" y="139700"/>
                </a:lnTo>
                <a:lnTo>
                  <a:pt x="952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5" name="SMARTINK"/>
          <p:cNvSpPr/>
          <p:nvPr/>
        </p:nvSpPr>
        <p:spPr bwMode="auto">
          <a:xfrm>
            <a:off x="3209398" y="5250232"/>
            <a:ext cx="228601" cy="6351"/>
          </a:xfrm>
          <a:custGeom>
            <a:avLst/>
            <a:gdLst/>
            <a:ahLst/>
            <a:cxnLst/>
            <a:rect l="0" t="0" r="0" b="0"/>
            <a:pathLst>
              <a:path w="228601" h="6351">
                <a:moveTo>
                  <a:pt x="0" y="6350"/>
                </a:moveTo>
                <a:lnTo>
                  <a:pt x="31750" y="6350"/>
                </a:lnTo>
                <a:lnTo>
                  <a:pt x="63500" y="635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58750" y="0"/>
                </a:lnTo>
                <a:lnTo>
                  <a:pt x="190500" y="0"/>
                </a:lnTo>
                <a:lnTo>
                  <a:pt x="222250" y="0"/>
                </a:lnTo>
                <a:lnTo>
                  <a:pt x="228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6" name="SMARTINK"/>
          <p:cNvSpPr/>
          <p:nvPr/>
        </p:nvSpPr>
        <p:spPr bwMode="auto">
          <a:xfrm>
            <a:off x="3272898" y="5339132"/>
            <a:ext cx="101601" cy="19051"/>
          </a:xfrm>
          <a:custGeom>
            <a:avLst/>
            <a:gdLst/>
            <a:ahLst/>
            <a:cxnLst/>
            <a:rect l="0" t="0" r="0" b="0"/>
            <a:pathLst>
              <a:path w="10160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7" name="SMARTINK"/>
          <p:cNvSpPr/>
          <p:nvPr/>
        </p:nvSpPr>
        <p:spPr bwMode="auto">
          <a:xfrm>
            <a:off x="3882498" y="5123232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6350" y="44450"/>
                </a:moveTo>
                <a:lnTo>
                  <a:pt x="0" y="31750"/>
                </a:lnTo>
                <a:lnTo>
                  <a:pt x="12700" y="12700"/>
                </a:lnTo>
                <a:lnTo>
                  <a:pt x="25400" y="6350"/>
                </a:lnTo>
                <a:lnTo>
                  <a:pt x="57150" y="0"/>
                </a:lnTo>
                <a:lnTo>
                  <a:pt x="76200" y="0"/>
                </a:lnTo>
                <a:lnTo>
                  <a:pt x="95250" y="6350"/>
                </a:lnTo>
                <a:lnTo>
                  <a:pt x="107950" y="12700"/>
                </a:lnTo>
                <a:lnTo>
                  <a:pt x="114300" y="31750"/>
                </a:lnTo>
                <a:lnTo>
                  <a:pt x="107950" y="50800"/>
                </a:lnTo>
                <a:lnTo>
                  <a:pt x="101600" y="82550"/>
                </a:lnTo>
                <a:lnTo>
                  <a:pt x="82550" y="107950"/>
                </a:lnTo>
                <a:lnTo>
                  <a:pt x="63500" y="139700"/>
                </a:lnTo>
                <a:lnTo>
                  <a:pt x="44450" y="165100"/>
                </a:lnTo>
                <a:lnTo>
                  <a:pt x="19050" y="196850"/>
                </a:lnTo>
                <a:lnTo>
                  <a:pt x="12700" y="209550"/>
                </a:lnTo>
                <a:lnTo>
                  <a:pt x="31750" y="209550"/>
                </a:lnTo>
                <a:lnTo>
                  <a:pt x="50800" y="203200"/>
                </a:lnTo>
                <a:lnTo>
                  <a:pt x="69850" y="196850"/>
                </a:lnTo>
                <a:lnTo>
                  <a:pt x="101600" y="190500"/>
                </a:lnTo>
                <a:lnTo>
                  <a:pt x="114300" y="184150"/>
                </a:lnTo>
                <a:lnTo>
                  <a:pt x="133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8" name="SMARTINK"/>
          <p:cNvSpPr/>
          <p:nvPr/>
        </p:nvSpPr>
        <p:spPr bwMode="auto">
          <a:xfrm>
            <a:off x="4066648" y="5262932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19050"/>
                </a:moveTo>
                <a:lnTo>
                  <a:pt x="6350" y="31750"/>
                </a:lnTo>
                <a:lnTo>
                  <a:pt x="0" y="190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899" name="SMARTINK"/>
          <p:cNvSpPr/>
          <p:nvPr/>
        </p:nvSpPr>
        <p:spPr bwMode="auto">
          <a:xfrm>
            <a:off x="4142848" y="5116882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69850" y="31750"/>
                </a:moveTo>
                <a:lnTo>
                  <a:pt x="57150" y="12700"/>
                </a:lnTo>
                <a:lnTo>
                  <a:pt x="381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12700" y="133350"/>
                </a:lnTo>
                <a:lnTo>
                  <a:pt x="25400" y="152400"/>
                </a:lnTo>
                <a:lnTo>
                  <a:pt x="38100" y="165100"/>
                </a:lnTo>
                <a:lnTo>
                  <a:pt x="57150" y="171450"/>
                </a:lnTo>
                <a:lnTo>
                  <a:pt x="76200" y="171450"/>
                </a:lnTo>
                <a:lnTo>
                  <a:pt x="95250" y="158750"/>
                </a:lnTo>
                <a:lnTo>
                  <a:pt x="107950" y="139700"/>
                </a:lnTo>
                <a:lnTo>
                  <a:pt x="114300" y="120650"/>
                </a:lnTo>
                <a:lnTo>
                  <a:pt x="114300" y="101600"/>
                </a:lnTo>
                <a:lnTo>
                  <a:pt x="107950" y="76200"/>
                </a:lnTo>
                <a:lnTo>
                  <a:pt x="101600" y="57150"/>
                </a:lnTo>
                <a:lnTo>
                  <a:pt x="88900" y="25400"/>
                </a:lnTo>
                <a:lnTo>
                  <a:pt x="69850" y="63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0" name="SMARTINK"/>
          <p:cNvSpPr/>
          <p:nvPr/>
        </p:nvSpPr>
        <p:spPr bwMode="auto">
          <a:xfrm>
            <a:off x="4295248" y="5110532"/>
            <a:ext cx="107951" cy="171451"/>
          </a:xfrm>
          <a:custGeom>
            <a:avLst/>
            <a:gdLst/>
            <a:ahLst/>
            <a:cxnLst/>
            <a:rect l="0" t="0" r="0" b="0"/>
            <a:pathLst>
              <a:path w="107951" h="171451">
                <a:moveTo>
                  <a:pt x="82550" y="12700"/>
                </a:moveTo>
                <a:lnTo>
                  <a:pt x="76200" y="0"/>
                </a:lnTo>
                <a:lnTo>
                  <a:pt x="50800" y="6350"/>
                </a:lnTo>
                <a:lnTo>
                  <a:pt x="38100" y="1270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52400"/>
                </a:lnTo>
                <a:lnTo>
                  <a:pt x="25400" y="165100"/>
                </a:lnTo>
                <a:lnTo>
                  <a:pt x="38100" y="171450"/>
                </a:lnTo>
                <a:lnTo>
                  <a:pt x="63500" y="171450"/>
                </a:lnTo>
                <a:lnTo>
                  <a:pt x="76200" y="165100"/>
                </a:lnTo>
                <a:lnTo>
                  <a:pt x="88900" y="146050"/>
                </a:lnTo>
                <a:lnTo>
                  <a:pt x="101600" y="120650"/>
                </a:lnTo>
                <a:lnTo>
                  <a:pt x="107950" y="88900"/>
                </a:lnTo>
                <a:lnTo>
                  <a:pt x="95250" y="57150"/>
                </a:lnTo>
                <a:lnTo>
                  <a:pt x="88900" y="44450"/>
                </a:lnTo>
                <a:lnTo>
                  <a:pt x="698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1" name="SMARTINK"/>
          <p:cNvSpPr/>
          <p:nvPr/>
        </p:nvSpPr>
        <p:spPr bwMode="auto">
          <a:xfrm>
            <a:off x="4536548" y="5091482"/>
            <a:ext cx="196851" cy="279401"/>
          </a:xfrm>
          <a:custGeom>
            <a:avLst/>
            <a:gdLst/>
            <a:ahLst/>
            <a:cxnLst/>
            <a:rect l="0" t="0" r="0" b="0"/>
            <a:pathLst>
              <a:path w="196851" h="279401">
                <a:moveTo>
                  <a:pt x="196850" y="12700"/>
                </a:moveTo>
                <a:lnTo>
                  <a:pt x="190500" y="0"/>
                </a:lnTo>
                <a:lnTo>
                  <a:pt x="165100" y="25400"/>
                </a:lnTo>
                <a:lnTo>
                  <a:pt x="146050" y="57150"/>
                </a:lnTo>
                <a:lnTo>
                  <a:pt x="120650" y="82550"/>
                </a:lnTo>
                <a:lnTo>
                  <a:pt x="107950" y="101600"/>
                </a:lnTo>
                <a:lnTo>
                  <a:pt x="95250" y="114300"/>
                </a:lnTo>
                <a:lnTo>
                  <a:pt x="76200" y="133350"/>
                </a:lnTo>
                <a:lnTo>
                  <a:pt x="63500" y="152400"/>
                </a:lnTo>
                <a:lnTo>
                  <a:pt x="50800" y="165100"/>
                </a:lnTo>
                <a:lnTo>
                  <a:pt x="38100" y="184150"/>
                </a:lnTo>
                <a:lnTo>
                  <a:pt x="12700" y="215900"/>
                </a:lnTo>
                <a:lnTo>
                  <a:pt x="0" y="241300"/>
                </a:lnTo>
                <a:lnTo>
                  <a:pt x="0" y="260350"/>
                </a:lnTo>
                <a:lnTo>
                  <a:pt x="63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2" name="SMARTINK"/>
          <p:cNvSpPr/>
          <p:nvPr/>
        </p:nvSpPr>
        <p:spPr bwMode="auto">
          <a:xfrm>
            <a:off x="4549248" y="5091482"/>
            <a:ext cx="184151" cy="247651"/>
          </a:xfrm>
          <a:custGeom>
            <a:avLst/>
            <a:gdLst/>
            <a:ahLst/>
            <a:cxnLst/>
            <a:rect l="0" t="0" r="0" b="0"/>
            <a:pathLst>
              <a:path w="184151" h="24765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25400" y="57150"/>
                </a:lnTo>
                <a:lnTo>
                  <a:pt x="44450" y="82550"/>
                </a:lnTo>
                <a:lnTo>
                  <a:pt x="63500" y="107950"/>
                </a:lnTo>
                <a:lnTo>
                  <a:pt x="88900" y="133350"/>
                </a:lnTo>
                <a:lnTo>
                  <a:pt x="107950" y="158750"/>
                </a:lnTo>
                <a:lnTo>
                  <a:pt x="127000" y="177800"/>
                </a:lnTo>
                <a:lnTo>
                  <a:pt x="146050" y="209550"/>
                </a:lnTo>
                <a:lnTo>
                  <a:pt x="171450" y="241300"/>
                </a:lnTo>
                <a:lnTo>
                  <a:pt x="1841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3" name="SMARTINK"/>
          <p:cNvSpPr/>
          <p:nvPr/>
        </p:nvSpPr>
        <p:spPr bwMode="auto">
          <a:xfrm>
            <a:off x="4841348" y="5123232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19050" y="12700"/>
                </a:moveTo>
                <a:lnTo>
                  <a:pt x="1270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4" name="SMARTINK"/>
          <p:cNvSpPr/>
          <p:nvPr/>
        </p:nvSpPr>
        <p:spPr bwMode="auto">
          <a:xfrm>
            <a:off x="4911198" y="5135932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38100" y="31750"/>
                </a:moveTo>
                <a:lnTo>
                  <a:pt x="31750" y="1905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39700"/>
                </a:lnTo>
                <a:lnTo>
                  <a:pt x="31750" y="152400"/>
                </a:lnTo>
                <a:lnTo>
                  <a:pt x="44450" y="158750"/>
                </a:lnTo>
                <a:lnTo>
                  <a:pt x="63500" y="158750"/>
                </a:lnTo>
                <a:lnTo>
                  <a:pt x="76200" y="146050"/>
                </a:lnTo>
                <a:lnTo>
                  <a:pt x="88900" y="127000"/>
                </a:lnTo>
                <a:lnTo>
                  <a:pt x="95250" y="107950"/>
                </a:lnTo>
                <a:lnTo>
                  <a:pt x="95250" y="82550"/>
                </a:lnTo>
                <a:lnTo>
                  <a:pt x="88900" y="63500"/>
                </a:lnTo>
                <a:lnTo>
                  <a:pt x="82550" y="38100"/>
                </a:lnTo>
                <a:lnTo>
                  <a:pt x="63500" y="190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5" name="SMARTINK"/>
          <p:cNvSpPr/>
          <p:nvPr/>
        </p:nvSpPr>
        <p:spPr bwMode="auto">
          <a:xfrm>
            <a:off x="5044548" y="4920032"/>
            <a:ext cx="222251" cy="133351"/>
          </a:xfrm>
          <a:custGeom>
            <a:avLst/>
            <a:gdLst/>
            <a:ahLst/>
            <a:cxnLst/>
            <a:rect l="0" t="0" r="0" b="0"/>
            <a:pathLst>
              <a:path w="222251" h="133351">
                <a:moveTo>
                  <a:pt x="0" y="6350"/>
                </a:moveTo>
                <a:lnTo>
                  <a:pt x="31750" y="0"/>
                </a:lnTo>
                <a:lnTo>
                  <a:pt x="57150" y="6350"/>
                </a:lnTo>
                <a:lnTo>
                  <a:pt x="69850" y="19050"/>
                </a:lnTo>
                <a:lnTo>
                  <a:pt x="76200" y="31750"/>
                </a:lnTo>
                <a:lnTo>
                  <a:pt x="76200" y="50800"/>
                </a:lnTo>
                <a:lnTo>
                  <a:pt x="69850" y="63500"/>
                </a:lnTo>
                <a:lnTo>
                  <a:pt x="50800" y="88900"/>
                </a:lnTo>
                <a:lnTo>
                  <a:pt x="25400" y="120650"/>
                </a:lnTo>
                <a:lnTo>
                  <a:pt x="31750" y="133350"/>
                </a:lnTo>
                <a:lnTo>
                  <a:pt x="69850" y="133350"/>
                </a:lnTo>
                <a:lnTo>
                  <a:pt x="95250" y="133350"/>
                </a:lnTo>
                <a:lnTo>
                  <a:pt x="127000" y="133350"/>
                </a:lnTo>
                <a:lnTo>
                  <a:pt x="152400" y="127000"/>
                </a:lnTo>
                <a:lnTo>
                  <a:pt x="171450" y="127000"/>
                </a:lnTo>
                <a:lnTo>
                  <a:pt x="196850" y="127000"/>
                </a:lnTo>
                <a:lnTo>
                  <a:pt x="2222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6" name="SMARTINK"/>
          <p:cNvSpPr/>
          <p:nvPr/>
        </p:nvSpPr>
        <p:spPr bwMode="auto">
          <a:xfrm>
            <a:off x="5387448" y="5205782"/>
            <a:ext cx="425451" cy="38101"/>
          </a:xfrm>
          <a:custGeom>
            <a:avLst/>
            <a:gdLst/>
            <a:ahLst/>
            <a:cxnLst/>
            <a:rect l="0" t="0" r="0" b="0"/>
            <a:pathLst>
              <a:path w="425451" h="38101">
                <a:moveTo>
                  <a:pt x="12700" y="38100"/>
                </a:moveTo>
                <a:lnTo>
                  <a:pt x="0" y="31750"/>
                </a:lnTo>
                <a:lnTo>
                  <a:pt x="31750" y="25400"/>
                </a:lnTo>
                <a:lnTo>
                  <a:pt x="63500" y="25400"/>
                </a:lnTo>
                <a:lnTo>
                  <a:pt x="82550" y="25400"/>
                </a:lnTo>
                <a:lnTo>
                  <a:pt x="107950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25400"/>
                </a:lnTo>
                <a:lnTo>
                  <a:pt x="279400" y="19050"/>
                </a:lnTo>
                <a:lnTo>
                  <a:pt x="304800" y="19050"/>
                </a:lnTo>
                <a:lnTo>
                  <a:pt x="330200" y="19050"/>
                </a:lnTo>
                <a:lnTo>
                  <a:pt x="349250" y="19050"/>
                </a:lnTo>
                <a:lnTo>
                  <a:pt x="368300" y="12700"/>
                </a:lnTo>
                <a:lnTo>
                  <a:pt x="400050" y="12700"/>
                </a:lnTo>
                <a:lnTo>
                  <a:pt x="419100" y="6350"/>
                </a:lnTo>
                <a:lnTo>
                  <a:pt x="425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7" name="SMARTINK"/>
          <p:cNvSpPr/>
          <p:nvPr/>
        </p:nvSpPr>
        <p:spPr bwMode="auto">
          <a:xfrm>
            <a:off x="6098648" y="5047032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0"/>
                </a:move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127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8" name="SMARTINK"/>
          <p:cNvSpPr/>
          <p:nvPr/>
        </p:nvSpPr>
        <p:spPr bwMode="auto">
          <a:xfrm>
            <a:off x="6206598" y="5167682"/>
            <a:ext cx="12701" cy="44451"/>
          </a:xfrm>
          <a:custGeom>
            <a:avLst/>
            <a:gdLst/>
            <a:ahLst/>
            <a:cxnLst/>
            <a:rect l="0" t="0" r="0" b="0"/>
            <a:pathLst>
              <a:path w="12701" h="444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2540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09" name="SMARTINK"/>
          <p:cNvSpPr/>
          <p:nvPr/>
        </p:nvSpPr>
        <p:spPr bwMode="auto">
          <a:xfrm>
            <a:off x="6308198" y="5027982"/>
            <a:ext cx="152401" cy="234951"/>
          </a:xfrm>
          <a:custGeom>
            <a:avLst/>
            <a:gdLst/>
            <a:ahLst/>
            <a:cxnLst/>
            <a:rect l="0" t="0" r="0" b="0"/>
            <a:pathLst>
              <a:path w="152401" h="234951">
                <a:moveTo>
                  <a:pt x="57150" y="0"/>
                </a:moveTo>
                <a:lnTo>
                  <a:pt x="44450" y="31750"/>
                </a:lnTo>
                <a:lnTo>
                  <a:pt x="25400" y="57150"/>
                </a:lnTo>
                <a:lnTo>
                  <a:pt x="6350" y="8890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3350"/>
                </a:lnTo>
                <a:lnTo>
                  <a:pt x="38100" y="133350"/>
                </a:lnTo>
                <a:lnTo>
                  <a:pt x="63500" y="133350"/>
                </a:lnTo>
                <a:lnTo>
                  <a:pt x="88900" y="127000"/>
                </a:lnTo>
                <a:lnTo>
                  <a:pt x="120650" y="120650"/>
                </a:lnTo>
                <a:lnTo>
                  <a:pt x="139700" y="107950"/>
                </a:lnTo>
                <a:lnTo>
                  <a:pt x="146050" y="95250"/>
                </a:lnTo>
                <a:lnTo>
                  <a:pt x="152400" y="82550"/>
                </a:lnTo>
                <a:lnTo>
                  <a:pt x="152400" y="57150"/>
                </a:lnTo>
                <a:lnTo>
                  <a:pt x="146050" y="69850"/>
                </a:lnTo>
                <a:lnTo>
                  <a:pt x="146050" y="95250"/>
                </a:lnTo>
                <a:lnTo>
                  <a:pt x="139700" y="114300"/>
                </a:lnTo>
                <a:lnTo>
                  <a:pt x="139700" y="139700"/>
                </a:lnTo>
                <a:lnTo>
                  <a:pt x="139700" y="158750"/>
                </a:lnTo>
                <a:lnTo>
                  <a:pt x="133350" y="190500"/>
                </a:lnTo>
                <a:lnTo>
                  <a:pt x="133350" y="215900"/>
                </a:lnTo>
                <a:lnTo>
                  <a:pt x="1524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0" name="SMARTINK"/>
          <p:cNvSpPr/>
          <p:nvPr/>
        </p:nvSpPr>
        <p:spPr bwMode="auto">
          <a:xfrm>
            <a:off x="6524098" y="5053382"/>
            <a:ext cx="95251" cy="196851"/>
          </a:xfrm>
          <a:custGeom>
            <a:avLst/>
            <a:gdLst/>
            <a:ahLst/>
            <a:cxnLst/>
            <a:rect l="0" t="0" r="0" b="0"/>
            <a:pathLst>
              <a:path w="95251" h="196851">
                <a:moveTo>
                  <a:pt x="25400" y="12700"/>
                </a:moveTo>
                <a:lnTo>
                  <a:pt x="31750" y="0"/>
                </a:lnTo>
                <a:lnTo>
                  <a:pt x="57150" y="6350"/>
                </a:lnTo>
                <a:lnTo>
                  <a:pt x="76200" y="19050"/>
                </a:lnTo>
                <a:lnTo>
                  <a:pt x="88900" y="31750"/>
                </a:lnTo>
                <a:lnTo>
                  <a:pt x="88900" y="50800"/>
                </a:lnTo>
                <a:lnTo>
                  <a:pt x="63500" y="76200"/>
                </a:lnTo>
                <a:lnTo>
                  <a:pt x="82550" y="95250"/>
                </a:lnTo>
                <a:lnTo>
                  <a:pt x="95250" y="107950"/>
                </a:lnTo>
                <a:lnTo>
                  <a:pt x="88900" y="139700"/>
                </a:lnTo>
                <a:lnTo>
                  <a:pt x="63500" y="165100"/>
                </a:lnTo>
                <a:lnTo>
                  <a:pt x="44450" y="177800"/>
                </a:lnTo>
                <a:lnTo>
                  <a:pt x="12700" y="1905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1" name="SMARTINK"/>
          <p:cNvSpPr/>
          <p:nvPr/>
        </p:nvSpPr>
        <p:spPr bwMode="auto">
          <a:xfrm>
            <a:off x="6765398" y="5053382"/>
            <a:ext cx="209551" cy="222251"/>
          </a:xfrm>
          <a:custGeom>
            <a:avLst/>
            <a:gdLst/>
            <a:ahLst/>
            <a:cxnLst/>
            <a:rect l="0" t="0" r="0" b="0"/>
            <a:pathLst>
              <a:path w="209551" h="222251">
                <a:moveTo>
                  <a:pt x="209550" y="0"/>
                </a:moveTo>
                <a:lnTo>
                  <a:pt x="177800" y="25400"/>
                </a:lnTo>
                <a:lnTo>
                  <a:pt x="152400" y="44450"/>
                </a:lnTo>
                <a:lnTo>
                  <a:pt x="127000" y="69850"/>
                </a:lnTo>
                <a:lnTo>
                  <a:pt x="95250" y="95250"/>
                </a:lnTo>
                <a:lnTo>
                  <a:pt x="69850" y="127000"/>
                </a:lnTo>
                <a:lnTo>
                  <a:pt x="44450" y="152400"/>
                </a:lnTo>
                <a:lnTo>
                  <a:pt x="25400" y="171450"/>
                </a:lnTo>
                <a:lnTo>
                  <a:pt x="0" y="2032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2" name="SMARTINK"/>
          <p:cNvSpPr/>
          <p:nvPr/>
        </p:nvSpPr>
        <p:spPr bwMode="auto">
          <a:xfrm>
            <a:off x="6771748" y="5040682"/>
            <a:ext cx="177801" cy="215901"/>
          </a:xfrm>
          <a:custGeom>
            <a:avLst/>
            <a:gdLst/>
            <a:ahLst/>
            <a:cxnLst/>
            <a:rect l="0" t="0" r="0" b="0"/>
            <a:pathLst>
              <a:path w="177801" h="215901">
                <a:moveTo>
                  <a:pt x="6350" y="12700"/>
                </a:moveTo>
                <a:lnTo>
                  <a:pt x="0" y="0"/>
                </a:lnTo>
                <a:lnTo>
                  <a:pt x="25400" y="31750"/>
                </a:lnTo>
                <a:lnTo>
                  <a:pt x="44450" y="57150"/>
                </a:lnTo>
                <a:lnTo>
                  <a:pt x="63500" y="82550"/>
                </a:lnTo>
                <a:lnTo>
                  <a:pt x="82550" y="107950"/>
                </a:lnTo>
                <a:lnTo>
                  <a:pt x="101600" y="127000"/>
                </a:lnTo>
                <a:lnTo>
                  <a:pt x="127000" y="158750"/>
                </a:lnTo>
                <a:lnTo>
                  <a:pt x="139700" y="184150"/>
                </a:lnTo>
                <a:lnTo>
                  <a:pt x="152400" y="196850"/>
                </a:lnTo>
                <a:lnTo>
                  <a:pt x="1778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3" name="SMARTINK"/>
          <p:cNvSpPr/>
          <p:nvPr/>
        </p:nvSpPr>
        <p:spPr bwMode="auto">
          <a:xfrm>
            <a:off x="7044798" y="5053382"/>
            <a:ext cx="12701" cy="209551"/>
          </a:xfrm>
          <a:custGeom>
            <a:avLst/>
            <a:gdLst/>
            <a:ahLst/>
            <a:cxnLst/>
            <a:rect l="0" t="0" r="0" b="0"/>
            <a:pathLst>
              <a:path w="12701" h="209551">
                <a:moveTo>
                  <a:pt x="1270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4" name="SMARTINK"/>
          <p:cNvSpPr/>
          <p:nvPr/>
        </p:nvSpPr>
        <p:spPr bwMode="auto">
          <a:xfrm>
            <a:off x="7120998" y="5053382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57150" y="12700"/>
                </a:moveTo>
                <a:lnTo>
                  <a:pt x="5080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46050"/>
                </a:lnTo>
                <a:lnTo>
                  <a:pt x="38100" y="158750"/>
                </a:lnTo>
                <a:lnTo>
                  <a:pt x="57150" y="158750"/>
                </a:lnTo>
                <a:lnTo>
                  <a:pt x="76200" y="152400"/>
                </a:lnTo>
                <a:lnTo>
                  <a:pt x="88900" y="133350"/>
                </a:lnTo>
                <a:lnTo>
                  <a:pt x="101600" y="107950"/>
                </a:lnTo>
                <a:lnTo>
                  <a:pt x="101600" y="76200"/>
                </a:lnTo>
                <a:lnTo>
                  <a:pt x="95250" y="50800"/>
                </a:lnTo>
                <a:lnTo>
                  <a:pt x="63500" y="25400"/>
                </a:lnTo>
                <a:lnTo>
                  <a:pt x="635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5" name="SMARTINK"/>
          <p:cNvSpPr/>
          <p:nvPr/>
        </p:nvSpPr>
        <p:spPr bwMode="auto">
          <a:xfrm>
            <a:off x="7178148" y="4831132"/>
            <a:ext cx="209551" cy="133351"/>
          </a:xfrm>
          <a:custGeom>
            <a:avLst/>
            <a:gdLst/>
            <a:ahLst/>
            <a:cxnLst/>
            <a:rect l="0" t="0" r="0" b="0"/>
            <a:pathLst>
              <a:path w="209551" h="133351">
                <a:moveTo>
                  <a:pt x="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88900" y="25400"/>
                </a:lnTo>
                <a:lnTo>
                  <a:pt x="88900" y="44450"/>
                </a:lnTo>
                <a:lnTo>
                  <a:pt x="69850" y="82550"/>
                </a:lnTo>
                <a:lnTo>
                  <a:pt x="50800" y="107950"/>
                </a:lnTo>
                <a:lnTo>
                  <a:pt x="44450" y="120650"/>
                </a:lnTo>
                <a:lnTo>
                  <a:pt x="57150" y="133350"/>
                </a:lnTo>
                <a:lnTo>
                  <a:pt x="82550" y="127000"/>
                </a:lnTo>
                <a:lnTo>
                  <a:pt x="107950" y="120650"/>
                </a:lnTo>
                <a:lnTo>
                  <a:pt x="127000" y="114300"/>
                </a:lnTo>
                <a:lnTo>
                  <a:pt x="158750" y="114300"/>
                </a:lnTo>
                <a:lnTo>
                  <a:pt x="190500" y="114300"/>
                </a:lnTo>
                <a:lnTo>
                  <a:pt x="2095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6" name="SMARTINK"/>
          <p:cNvSpPr/>
          <p:nvPr/>
        </p:nvSpPr>
        <p:spPr bwMode="auto">
          <a:xfrm>
            <a:off x="7597248" y="4831132"/>
            <a:ext cx="190501" cy="539751"/>
          </a:xfrm>
          <a:custGeom>
            <a:avLst/>
            <a:gdLst/>
            <a:ahLst/>
            <a:cxnLst/>
            <a:rect l="0" t="0" r="0" b="0"/>
            <a:pathLst>
              <a:path w="190501" h="539751">
                <a:moveTo>
                  <a:pt x="6350" y="12700"/>
                </a:moveTo>
                <a:lnTo>
                  <a:pt x="0" y="0"/>
                </a:lnTo>
                <a:lnTo>
                  <a:pt x="19050" y="6350"/>
                </a:lnTo>
                <a:lnTo>
                  <a:pt x="50800" y="25400"/>
                </a:lnTo>
                <a:lnTo>
                  <a:pt x="69850" y="38100"/>
                </a:lnTo>
                <a:lnTo>
                  <a:pt x="88900" y="57150"/>
                </a:lnTo>
                <a:lnTo>
                  <a:pt x="107950" y="76200"/>
                </a:lnTo>
                <a:lnTo>
                  <a:pt x="127000" y="101600"/>
                </a:lnTo>
                <a:lnTo>
                  <a:pt x="139700" y="120650"/>
                </a:lnTo>
                <a:lnTo>
                  <a:pt x="152400" y="146050"/>
                </a:lnTo>
                <a:lnTo>
                  <a:pt x="165100" y="165100"/>
                </a:lnTo>
                <a:lnTo>
                  <a:pt x="177800" y="190500"/>
                </a:lnTo>
                <a:lnTo>
                  <a:pt x="184150" y="215900"/>
                </a:lnTo>
                <a:lnTo>
                  <a:pt x="190500" y="241300"/>
                </a:lnTo>
                <a:lnTo>
                  <a:pt x="190500" y="266700"/>
                </a:lnTo>
                <a:lnTo>
                  <a:pt x="190500" y="292100"/>
                </a:lnTo>
                <a:lnTo>
                  <a:pt x="184150" y="317500"/>
                </a:lnTo>
                <a:lnTo>
                  <a:pt x="177800" y="342900"/>
                </a:lnTo>
                <a:lnTo>
                  <a:pt x="165100" y="361950"/>
                </a:lnTo>
                <a:lnTo>
                  <a:pt x="152400" y="387350"/>
                </a:lnTo>
                <a:lnTo>
                  <a:pt x="139700" y="406400"/>
                </a:lnTo>
                <a:lnTo>
                  <a:pt x="120650" y="425450"/>
                </a:lnTo>
                <a:lnTo>
                  <a:pt x="101600" y="444500"/>
                </a:lnTo>
                <a:lnTo>
                  <a:pt x="82550" y="463550"/>
                </a:lnTo>
                <a:lnTo>
                  <a:pt x="63500" y="482600"/>
                </a:lnTo>
                <a:lnTo>
                  <a:pt x="44450" y="501650"/>
                </a:lnTo>
                <a:lnTo>
                  <a:pt x="12700" y="527050"/>
                </a:lnTo>
                <a:lnTo>
                  <a:pt x="6350" y="539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7" name="SMARTINK"/>
          <p:cNvSpPr/>
          <p:nvPr/>
        </p:nvSpPr>
        <p:spPr bwMode="auto">
          <a:xfrm>
            <a:off x="3647548" y="4913682"/>
            <a:ext cx="165101" cy="571501"/>
          </a:xfrm>
          <a:custGeom>
            <a:avLst/>
            <a:gdLst/>
            <a:ahLst/>
            <a:cxnLst/>
            <a:rect l="0" t="0" r="0" b="0"/>
            <a:pathLst>
              <a:path w="165101" h="571501">
                <a:moveTo>
                  <a:pt x="114300" y="0"/>
                </a:moveTo>
                <a:lnTo>
                  <a:pt x="88900" y="6350"/>
                </a:lnTo>
                <a:lnTo>
                  <a:pt x="69850" y="25400"/>
                </a:lnTo>
                <a:lnTo>
                  <a:pt x="63500" y="38100"/>
                </a:lnTo>
                <a:lnTo>
                  <a:pt x="50800" y="57150"/>
                </a:lnTo>
                <a:lnTo>
                  <a:pt x="38100" y="76200"/>
                </a:lnTo>
                <a:lnTo>
                  <a:pt x="31750" y="101600"/>
                </a:lnTo>
                <a:lnTo>
                  <a:pt x="19050" y="127000"/>
                </a:lnTo>
                <a:lnTo>
                  <a:pt x="12700" y="158750"/>
                </a:lnTo>
                <a:lnTo>
                  <a:pt x="6350" y="184150"/>
                </a:lnTo>
                <a:lnTo>
                  <a:pt x="0" y="215900"/>
                </a:lnTo>
                <a:lnTo>
                  <a:pt x="0" y="247650"/>
                </a:lnTo>
                <a:lnTo>
                  <a:pt x="0" y="273050"/>
                </a:lnTo>
                <a:lnTo>
                  <a:pt x="0" y="304800"/>
                </a:lnTo>
                <a:lnTo>
                  <a:pt x="0" y="336550"/>
                </a:lnTo>
                <a:lnTo>
                  <a:pt x="6350" y="361950"/>
                </a:lnTo>
                <a:lnTo>
                  <a:pt x="12700" y="387350"/>
                </a:lnTo>
                <a:lnTo>
                  <a:pt x="19050" y="412750"/>
                </a:lnTo>
                <a:lnTo>
                  <a:pt x="31750" y="438150"/>
                </a:lnTo>
                <a:lnTo>
                  <a:pt x="44450" y="463550"/>
                </a:lnTo>
                <a:lnTo>
                  <a:pt x="63500" y="482600"/>
                </a:lnTo>
                <a:lnTo>
                  <a:pt x="88900" y="508000"/>
                </a:lnTo>
                <a:lnTo>
                  <a:pt x="114300" y="527050"/>
                </a:lnTo>
                <a:lnTo>
                  <a:pt x="139700" y="552450"/>
                </a:lnTo>
                <a:lnTo>
                  <a:pt x="165100" y="571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8" name="SMARTINK"/>
          <p:cNvSpPr/>
          <p:nvPr/>
        </p:nvSpPr>
        <p:spPr bwMode="auto">
          <a:xfrm>
            <a:off x="8029048" y="5008932"/>
            <a:ext cx="158751" cy="387351"/>
          </a:xfrm>
          <a:custGeom>
            <a:avLst/>
            <a:gdLst/>
            <a:ahLst/>
            <a:cxnLst/>
            <a:rect l="0" t="0" r="0" b="0"/>
            <a:pathLst>
              <a:path w="158751" h="387351">
                <a:moveTo>
                  <a:pt x="114300" y="57150"/>
                </a:moveTo>
                <a:lnTo>
                  <a:pt x="120650" y="38100"/>
                </a:lnTo>
                <a:lnTo>
                  <a:pt x="120650" y="19050"/>
                </a:lnTo>
                <a:lnTo>
                  <a:pt x="114300" y="6350"/>
                </a:lnTo>
                <a:lnTo>
                  <a:pt x="101600" y="0"/>
                </a:lnTo>
                <a:lnTo>
                  <a:pt x="82550" y="6350"/>
                </a:lnTo>
                <a:lnTo>
                  <a:pt x="57150" y="19050"/>
                </a:lnTo>
                <a:lnTo>
                  <a:pt x="317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46050"/>
                </a:lnTo>
                <a:lnTo>
                  <a:pt x="50800" y="152400"/>
                </a:lnTo>
                <a:lnTo>
                  <a:pt x="76200" y="146050"/>
                </a:lnTo>
                <a:lnTo>
                  <a:pt x="95250" y="127000"/>
                </a:lnTo>
                <a:lnTo>
                  <a:pt x="107950" y="107950"/>
                </a:lnTo>
                <a:lnTo>
                  <a:pt x="120650" y="120650"/>
                </a:lnTo>
                <a:lnTo>
                  <a:pt x="133350" y="139700"/>
                </a:lnTo>
                <a:lnTo>
                  <a:pt x="139700" y="171450"/>
                </a:lnTo>
                <a:lnTo>
                  <a:pt x="146050" y="190500"/>
                </a:lnTo>
                <a:lnTo>
                  <a:pt x="152400" y="209550"/>
                </a:lnTo>
                <a:lnTo>
                  <a:pt x="152400" y="228600"/>
                </a:lnTo>
                <a:lnTo>
                  <a:pt x="158750" y="247650"/>
                </a:lnTo>
                <a:lnTo>
                  <a:pt x="158750" y="266700"/>
                </a:lnTo>
                <a:lnTo>
                  <a:pt x="152400" y="285750"/>
                </a:lnTo>
                <a:lnTo>
                  <a:pt x="146050" y="304800"/>
                </a:lnTo>
                <a:lnTo>
                  <a:pt x="133350" y="336550"/>
                </a:lnTo>
                <a:lnTo>
                  <a:pt x="114300" y="361950"/>
                </a:lnTo>
                <a:lnTo>
                  <a:pt x="88900" y="374650"/>
                </a:lnTo>
                <a:lnTo>
                  <a:pt x="63500" y="387350"/>
                </a:lnTo>
                <a:lnTo>
                  <a:pt x="44450" y="387350"/>
                </a:lnTo>
                <a:lnTo>
                  <a:pt x="31750" y="381000"/>
                </a:lnTo>
                <a:lnTo>
                  <a:pt x="19050" y="368300"/>
                </a:lnTo>
                <a:lnTo>
                  <a:pt x="12700" y="349250"/>
                </a:lnTo>
                <a:lnTo>
                  <a:pt x="12700" y="323850"/>
                </a:lnTo>
                <a:lnTo>
                  <a:pt x="19050" y="298450"/>
                </a:lnTo>
                <a:lnTo>
                  <a:pt x="31750" y="273050"/>
                </a:lnTo>
                <a:lnTo>
                  <a:pt x="44450" y="247650"/>
                </a:lnTo>
                <a:lnTo>
                  <a:pt x="76200" y="215900"/>
                </a:lnTo>
                <a:lnTo>
                  <a:pt x="101600" y="203200"/>
                </a:lnTo>
                <a:lnTo>
                  <a:pt x="1206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19" name="SMARTINK"/>
          <p:cNvSpPr/>
          <p:nvPr/>
        </p:nvSpPr>
        <p:spPr bwMode="auto">
          <a:xfrm>
            <a:off x="3355448" y="5897932"/>
            <a:ext cx="247651" cy="25401"/>
          </a:xfrm>
          <a:custGeom>
            <a:avLst/>
            <a:gdLst/>
            <a:ahLst/>
            <a:cxnLst/>
            <a:rect l="0" t="0" r="0" b="0"/>
            <a:pathLst>
              <a:path w="24765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95250" y="19050"/>
                </a:lnTo>
                <a:lnTo>
                  <a:pt x="127000" y="19050"/>
                </a:lnTo>
                <a:lnTo>
                  <a:pt x="146050" y="12700"/>
                </a:lnTo>
                <a:lnTo>
                  <a:pt x="190500" y="6350"/>
                </a:lnTo>
                <a:lnTo>
                  <a:pt x="222250" y="6350"/>
                </a:lnTo>
                <a:lnTo>
                  <a:pt x="247650" y="0"/>
                </a:lnTo>
                <a:lnTo>
                  <a:pt x="2476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0" name="SMARTINK"/>
          <p:cNvSpPr/>
          <p:nvPr/>
        </p:nvSpPr>
        <p:spPr bwMode="auto">
          <a:xfrm>
            <a:off x="3463398" y="6037632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1270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0160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90500" y="6350"/>
                </a:lnTo>
                <a:lnTo>
                  <a:pt x="19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1" name="SMARTINK"/>
          <p:cNvSpPr/>
          <p:nvPr/>
        </p:nvSpPr>
        <p:spPr bwMode="auto">
          <a:xfrm>
            <a:off x="4206348" y="5726482"/>
            <a:ext cx="215901" cy="349251"/>
          </a:xfrm>
          <a:custGeom>
            <a:avLst/>
            <a:gdLst/>
            <a:ahLst/>
            <a:cxnLst/>
            <a:rect l="0" t="0" r="0" b="0"/>
            <a:pathLst>
              <a:path w="215901" h="349251">
                <a:moveTo>
                  <a:pt x="215900" y="0"/>
                </a:moveTo>
                <a:lnTo>
                  <a:pt x="184150" y="0"/>
                </a:lnTo>
                <a:lnTo>
                  <a:pt x="158750" y="6350"/>
                </a:lnTo>
                <a:lnTo>
                  <a:pt x="127000" y="6350"/>
                </a:lnTo>
                <a:lnTo>
                  <a:pt x="101600" y="6350"/>
                </a:lnTo>
                <a:lnTo>
                  <a:pt x="76200" y="6350"/>
                </a:lnTo>
                <a:lnTo>
                  <a:pt x="50800" y="6350"/>
                </a:lnTo>
                <a:lnTo>
                  <a:pt x="25400" y="0"/>
                </a:lnTo>
                <a:lnTo>
                  <a:pt x="635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12700" y="196850"/>
                </a:lnTo>
                <a:lnTo>
                  <a:pt x="38100" y="203200"/>
                </a:lnTo>
                <a:lnTo>
                  <a:pt x="63500" y="196850"/>
                </a:lnTo>
                <a:lnTo>
                  <a:pt x="88900" y="196850"/>
                </a:lnTo>
                <a:lnTo>
                  <a:pt x="114300" y="196850"/>
                </a:lnTo>
                <a:lnTo>
                  <a:pt x="139700" y="209550"/>
                </a:lnTo>
                <a:lnTo>
                  <a:pt x="152400" y="228600"/>
                </a:lnTo>
                <a:lnTo>
                  <a:pt x="146050" y="260350"/>
                </a:lnTo>
                <a:lnTo>
                  <a:pt x="139700" y="279400"/>
                </a:lnTo>
                <a:lnTo>
                  <a:pt x="114300" y="298450"/>
                </a:lnTo>
                <a:lnTo>
                  <a:pt x="95250" y="317500"/>
                </a:lnTo>
                <a:lnTo>
                  <a:pt x="69850" y="330200"/>
                </a:lnTo>
                <a:lnTo>
                  <a:pt x="38100" y="342900"/>
                </a:lnTo>
                <a:lnTo>
                  <a:pt x="25400" y="349250"/>
                </a:lnTo>
                <a:lnTo>
                  <a:pt x="3175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2" name="SMARTINK"/>
          <p:cNvSpPr/>
          <p:nvPr/>
        </p:nvSpPr>
        <p:spPr bwMode="auto">
          <a:xfrm>
            <a:off x="4530198" y="5701082"/>
            <a:ext cx="203201" cy="361951"/>
          </a:xfrm>
          <a:custGeom>
            <a:avLst/>
            <a:gdLst/>
            <a:ahLst/>
            <a:cxnLst/>
            <a:rect l="0" t="0" r="0" b="0"/>
            <a:pathLst>
              <a:path w="203201" h="3619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84150" y="12700"/>
                </a:lnTo>
                <a:lnTo>
                  <a:pt x="196850" y="19050"/>
                </a:lnTo>
                <a:lnTo>
                  <a:pt x="203200" y="38100"/>
                </a:lnTo>
                <a:lnTo>
                  <a:pt x="196850" y="57150"/>
                </a:lnTo>
                <a:lnTo>
                  <a:pt x="190500" y="82550"/>
                </a:lnTo>
                <a:lnTo>
                  <a:pt x="177800" y="114300"/>
                </a:lnTo>
                <a:lnTo>
                  <a:pt x="171450" y="127000"/>
                </a:lnTo>
                <a:lnTo>
                  <a:pt x="165100" y="146050"/>
                </a:lnTo>
                <a:lnTo>
                  <a:pt x="158750" y="158750"/>
                </a:lnTo>
                <a:lnTo>
                  <a:pt x="152400" y="177800"/>
                </a:lnTo>
                <a:lnTo>
                  <a:pt x="146050" y="196850"/>
                </a:lnTo>
                <a:lnTo>
                  <a:pt x="139700" y="209550"/>
                </a:lnTo>
                <a:lnTo>
                  <a:pt x="133350" y="228600"/>
                </a:lnTo>
                <a:lnTo>
                  <a:pt x="120650" y="260350"/>
                </a:lnTo>
                <a:lnTo>
                  <a:pt x="114300" y="285750"/>
                </a:lnTo>
                <a:lnTo>
                  <a:pt x="107950" y="304800"/>
                </a:lnTo>
                <a:lnTo>
                  <a:pt x="101600" y="336550"/>
                </a:lnTo>
                <a:lnTo>
                  <a:pt x="107950" y="355600"/>
                </a:lnTo>
                <a:lnTo>
                  <a:pt x="12065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3" name="SMARTINK"/>
          <p:cNvSpPr/>
          <p:nvPr/>
        </p:nvSpPr>
        <p:spPr bwMode="auto">
          <a:xfrm>
            <a:off x="4568298" y="5872532"/>
            <a:ext cx="247651" cy="25401"/>
          </a:xfrm>
          <a:custGeom>
            <a:avLst/>
            <a:gdLst/>
            <a:ahLst/>
            <a:cxnLst/>
            <a:rect l="0" t="0" r="0" b="0"/>
            <a:pathLst>
              <a:path w="247651" h="25401">
                <a:moveTo>
                  <a:pt x="0" y="25400"/>
                </a:moveTo>
                <a:lnTo>
                  <a:pt x="6350" y="12700"/>
                </a:lnTo>
                <a:lnTo>
                  <a:pt x="31750" y="6350"/>
                </a:lnTo>
                <a:lnTo>
                  <a:pt x="57150" y="6350"/>
                </a:lnTo>
                <a:lnTo>
                  <a:pt x="88900" y="6350"/>
                </a:lnTo>
                <a:lnTo>
                  <a:pt x="120650" y="6350"/>
                </a:lnTo>
                <a:lnTo>
                  <a:pt x="139700" y="0"/>
                </a:lnTo>
                <a:lnTo>
                  <a:pt x="171450" y="0"/>
                </a:lnTo>
                <a:lnTo>
                  <a:pt x="196850" y="0"/>
                </a:lnTo>
                <a:lnTo>
                  <a:pt x="222250" y="0"/>
                </a:lnTo>
                <a:lnTo>
                  <a:pt x="247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4" name="SMARTINK"/>
          <p:cNvSpPr/>
          <p:nvPr/>
        </p:nvSpPr>
        <p:spPr bwMode="auto">
          <a:xfrm>
            <a:off x="5000098" y="5897932"/>
            <a:ext cx="139701" cy="298451"/>
          </a:xfrm>
          <a:custGeom>
            <a:avLst/>
            <a:gdLst/>
            <a:ahLst/>
            <a:cxnLst/>
            <a:rect l="0" t="0" r="0" b="0"/>
            <a:pathLst>
              <a:path w="139701" h="298451">
                <a:moveTo>
                  <a:pt x="139700" y="57150"/>
                </a:moveTo>
                <a:lnTo>
                  <a:pt x="139700" y="31750"/>
                </a:lnTo>
                <a:lnTo>
                  <a:pt x="127000" y="12700"/>
                </a:lnTo>
                <a:lnTo>
                  <a:pt x="101600" y="0"/>
                </a:lnTo>
                <a:lnTo>
                  <a:pt x="76200" y="0"/>
                </a:lnTo>
                <a:lnTo>
                  <a:pt x="57150" y="0"/>
                </a:lnTo>
                <a:lnTo>
                  <a:pt x="38100" y="12700"/>
                </a:lnTo>
                <a:lnTo>
                  <a:pt x="190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12700" y="88900"/>
                </a:lnTo>
                <a:lnTo>
                  <a:pt x="25400" y="101600"/>
                </a:lnTo>
                <a:lnTo>
                  <a:pt x="44450" y="114300"/>
                </a:lnTo>
                <a:lnTo>
                  <a:pt x="69850" y="114300"/>
                </a:lnTo>
                <a:lnTo>
                  <a:pt x="82550" y="107950"/>
                </a:lnTo>
                <a:lnTo>
                  <a:pt x="95250" y="101600"/>
                </a:lnTo>
                <a:lnTo>
                  <a:pt x="107950" y="69850"/>
                </a:lnTo>
                <a:lnTo>
                  <a:pt x="107950" y="50800"/>
                </a:lnTo>
                <a:lnTo>
                  <a:pt x="107950" y="82550"/>
                </a:lnTo>
                <a:lnTo>
                  <a:pt x="114300" y="101600"/>
                </a:lnTo>
                <a:lnTo>
                  <a:pt x="120650" y="127000"/>
                </a:lnTo>
                <a:lnTo>
                  <a:pt x="127000" y="158750"/>
                </a:lnTo>
                <a:lnTo>
                  <a:pt x="133350" y="184150"/>
                </a:lnTo>
                <a:lnTo>
                  <a:pt x="139700" y="215900"/>
                </a:lnTo>
                <a:lnTo>
                  <a:pt x="139700" y="241300"/>
                </a:lnTo>
                <a:lnTo>
                  <a:pt x="133350" y="266700"/>
                </a:lnTo>
                <a:lnTo>
                  <a:pt x="127000" y="285750"/>
                </a:lnTo>
                <a:lnTo>
                  <a:pt x="114300" y="298450"/>
                </a:lnTo>
                <a:lnTo>
                  <a:pt x="88900" y="298450"/>
                </a:lnTo>
                <a:lnTo>
                  <a:pt x="63500" y="285750"/>
                </a:lnTo>
                <a:lnTo>
                  <a:pt x="44450" y="266700"/>
                </a:lnTo>
                <a:lnTo>
                  <a:pt x="38100" y="247650"/>
                </a:lnTo>
                <a:lnTo>
                  <a:pt x="38100" y="203200"/>
                </a:lnTo>
                <a:lnTo>
                  <a:pt x="44450" y="190500"/>
                </a:lnTo>
                <a:lnTo>
                  <a:pt x="50800" y="171450"/>
                </a:lnTo>
                <a:lnTo>
                  <a:pt x="88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925" name="SMARTINK"/>
          <p:cNvSpPr/>
          <p:nvPr/>
        </p:nvSpPr>
        <p:spPr bwMode="auto">
          <a:xfrm>
            <a:off x="5279498" y="6005882"/>
            <a:ext cx="19051" cy="44451"/>
          </a:xfrm>
          <a:custGeom>
            <a:avLst/>
            <a:gdLst/>
            <a:ahLst/>
            <a:cxnLst/>
            <a:rect l="0" t="0" r="0" b="0"/>
            <a:pathLst>
              <a:path w="19051" h="44451">
                <a:moveTo>
                  <a:pt x="0" y="44450"/>
                </a:moveTo>
                <a:lnTo>
                  <a:pt x="6350" y="31750"/>
                </a:lnTo>
                <a:lnTo>
                  <a:pt x="12700" y="127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60802" y="2076964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4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4752" grpId="0" animBg="1"/>
      <p:bldP spid="74753" grpId="0" animBg="1"/>
      <p:bldP spid="74756" grpId="0" animBg="1"/>
      <p:bldP spid="74757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74787" grpId="0" animBg="1"/>
      <p:bldP spid="74788" grpId="0" animBg="1"/>
      <p:bldP spid="74789" grpId="0" animBg="1"/>
      <p:bldP spid="74790" grpId="0" animBg="1"/>
      <p:bldP spid="74791" grpId="0" animBg="1"/>
      <p:bldP spid="74792" grpId="0" animBg="1"/>
      <p:bldP spid="74793" grpId="0" animBg="1"/>
      <p:bldP spid="74794" grpId="0" animBg="1"/>
      <p:bldP spid="74795" grpId="0" animBg="1"/>
      <p:bldP spid="74796" grpId="0" animBg="1"/>
      <p:bldP spid="74797" grpId="0" animBg="1"/>
      <p:bldP spid="74798" grpId="0" animBg="1"/>
      <p:bldP spid="74799" grpId="0" animBg="1"/>
      <p:bldP spid="74800" grpId="0" animBg="1"/>
      <p:bldP spid="74801" grpId="0" animBg="1"/>
      <p:bldP spid="74802" grpId="0" animBg="1"/>
      <p:bldP spid="74803" grpId="0" animBg="1"/>
      <p:bldP spid="74804" grpId="0" animBg="1"/>
      <p:bldP spid="74805" grpId="0" animBg="1"/>
      <p:bldP spid="74806" grpId="0" animBg="1"/>
      <p:bldP spid="74807" grpId="0" animBg="1"/>
      <p:bldP spid="74808" grpId="0" animBg="1"/>
      <p:bldP spid="74809" grpId="0" animBg="1"/>
      <p:bldP spid="74810" grpId="0" animBg="1"/>
      <p:bldP spid="74811" grpId="0" animBg="1"/>
      <p:bldP spid="74812" grpId="0" animBg="1"/>
      <p:bldP spid="74813" grpId="0" animBg="1"/>
      <p:bldP spid="74814" grpId="0" animBg="1"/>
      <p:bldP spid="74815" grpId="0" animBg="1"/>
      <p:bldP spid="74816" grpId="0" animBg="1"/>
      <p:bldP spid="74817" grpId="0" animBg="1"/>
      <p:bldP spid="74818" grpId="0" animBg="1"/>
      <p:bldP spid="74825" grpId="0" animBg="1"/>
      <p:bldP spid="74826" grpId="0" animBg="1"/>
      <p:bldP spid="74827" grpId="0" animBg="1"/>
      <p:bldP spid="74828" grpId="0" animBg="1"/>
      <p:bldP spid="74829" grpId="0" animBg="1"/>
      <p:bldP spid="74830" grpId="0" animBg="1"/>
      <p:bldP spid="74831" grpId="0" animBg="1"/>
      <p:bldP spid="74832" grpId="0" animBg="1"/>
      <p:bldP spid="74833" grpId="0" animBg="1"/>
      <p:bldP spid="74834" grpId="0" animBg="1"/>
      <p:bldP spid="74835" grpId="0" animBg="1"/>
      <p:bldP spid="74836" grpId="0" animBg="1"/>
      <p:bldP spid="74837" grpId="0" animBg="1"/>
      <p:bldP spid="74838" grpId="0" animBg="1"/>
      <p:bldP spid="74839" grpId="0" animBg="1"/>
      <p:bldP spid="74840" grpId="0" animBg="1"/>
      <p:bldP spid="74841" grpId="0" animBg="1"/>
      <p:bldP spid="74842" grpId="0" animBg="1"/>
      <p:bldP spid="74843" grpId="0" animBg="1"/>
      <p:bldP spid="74844" grpId="0" animBg="1"/>
      <p:bldP spid="74845" grpId="0" animBg="1"/>
      <p:bldP spid="74846" grpId="0" animBg="1"/>
      <p:bldP spid="74847" grpId="0" animBg="1"/>
      <p:bldP spid="74848" grpId="0" animBg="1"/>
      <p:bldP spid="74849" grpId="0" animBg="1"/>
      <p:bldP spid="74850" grpId="0" animBg="1"/>
      <p:bldP spid="74851" grpId="0" animBg="1"/>
      <p:bldP spid="74852" grpId="0" animBg="1"/>
      <p:bldP spid="74853" grpId="0" animBg="1"/>
      <p:bldP spid="74854" grpId="0" animBg="1"/>
      <p:bldP spid="74855" grpId="0" animBg="1"/>
      <p:bldP spid="74856" grpId="0" animBg="1"/>
      <p:bldP spid="74857" grpId="0" animBg="1"/>
      <p:bldP spid="74858" grpId="0" animBg="1"/>
      <p:bldP spid="74859" grpId="0" animBg="1"/>
      <p:bldP spid="74860" grpId="0" animBg="1"/>
      <p:bldP spid="74861" grpId="0" animBg="1"/>
      <p:bldP spid="74862" grpId="0" animBg="1"/>
      <p:bldP spid="74863" grpId="0" animBg="1"/>
      <p:bldP spid="74864" grpId="0" animBg="1"/>
      <p:bldP spid="74865" grpId="0" animBg="1"/>
      <p:bldP spid="74866" grpId="0" animBg="1"/>
      <p:bldP spid="74867" grpId="0" animBg="1"/>
      <p:bldP spid="74868" grpId="0" animBg="1"/>
      <p:bldP spid="74869" grpId="0" animBg="1"/>
      <p:bldP spid="74870" grpId="0" animBg="1"/>
      <p:bldP spid="74871" grpId="0" animBg="1"/>
      <p:bldP spid="74872" grpId="0" animBg="1"/>
      <p:bldP spid="74873" grpId="0" animBg="1"/>
      <p:bldP spid="74874" grpId="0" animBg="1"/>
      <p:bldP spid="74875" grpId="0" animBg="1"/>
      <p:bldP spid="74876" grpId="0" animBg="1"/>
      <p:bldP spid="74877" grpId="0" animBg="1"/>
      <p:bldP spid="74878" grpId="0" animBg="1"/>
      <p:bldP spid="74879" grpId="0" animBg="1"/>
      <p:bldP spid="74880" grpId="0" animBg="1"/>
      <p:bldP spid="74881" grpId="0" animBg="1"/>
      <p:bldP spid="74882" grpId="0" animBg="1"/>
      <p:bldP spid="74883" grpId="0" animBg="1"/>
      <p:bldP spid="74884" grpId="0" animBg="1"/>
      <p:bldP spid="74885" grpId="0" animBg="1"/>
      <p:bldP spid="74886" grpId="0" animBg="1"/>
      <p:bldP spid="74887" grpId="0" animBg="1"/>
      <p:bldP spid="74888" grpId="0" animBg="1"/>
      <p:bldP spid="74889" grpId="0" animBg="1"/>
      <p:bldP spid="74890" grpId="0" animBg="1"/>
      <p:bldP spid="74891" grpId="0" animBg="1"/>
      <p:bldP spid="74892" grpId="0" animBg="1"/>
      <p:bldP spid="74893" grpId="0" animBg="1"/>
      <p:bldP spid="74894" grpId="0" animBg="1"/>
      <p:bldP spid="74895" grpId="0" animBg="1"/>
      <p:bldP spid="74896" grpId="0" animBg="1"/>
      <p:bldP spid="74897" grpId="0" animBg="1"/>
      <p:bldP spid="74898" grpId="0" animBg="1"/>
      <p:bldP spid="74899" grpId="0" animBg="1"/>
      <p:bldP spid="74900" grpId="0" animBg="1"/>
      <p:bldP spid="74901" grpId="0" animBg="1"/>
      <p:bldP spid="74902" grpId="0" animBg="1"/>
      <p:bldP spid="74903" grpId="0" animBg="1"/>
      <p:bldP spid="74904" grpId="0" animBg="1"/>
      <p:bldP spid="74905" grpId="0" animBg="1"/>
      <p:bldP spid="74906" grpId="0" animBg="1"/>
      <p:bldP spid="74907" grpId="0" animBg="1"/>
      <p:bldP spid="74908" grpId="0" animBg="1"/>
      <p:bldP spid="74909" grpId="0" animBg="1"/>
      <p:bldP spid="74910" grpId="0" animBg="1"/>
      <p:bldP spid="74911" grpId="0" animBg="1"/>
      <p:bldP spid="74912" grpId="0" animBg="1"/>
      <p:bldP spid="74913" grpId="0" animBg="1"/>
      <p:bldP spid="74914" grpId="0" animBg="1"/>
      <p:bldP spid="74915" grpId="0" animBg="1"/>
      <p:bldP spid="74916" grpId="0" animBg="1"/>
      <p:bldP spid="74917" grpId="0" animBg="1"/>
      <p:bldP spid="74918" grpId="0" animBg="1"/>
      <p:bldP spid="74919" grpId="0" animBg="1"/>
      <p:bldP spid="74920" grpId="0" animBg="1"/>
      <p:bldP spid="74921" grpId="0" animBg="1"/>
      <p:bldP spid="74922" grpId="0" animBg="1"/>
      <p:bldP spid="74923" grpId="0" animBg="1"/>
      <p:bldP spid="74924" grpId="0" animBg="1"/>
      <p:bldP spid="74925" grpId="0" animBg="1"/>
      <p:bldP spid="195" grpId="0" animBg="1"/>
      <p:bldP spid="195" grpId="1" animBg="1"/>
      <p:bldP spid="195" grpId="2" animBg="1"/>
      <p:bldP spid="195" grpId="3" animBg="1"/>
      <p:bldP spid="195" grpId="4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5"/>
          <p:cNvSpPr txBox="1">
            <a:spLocks noChangeArrowheads="1"/>
          </p:cNvSpPr>
          <p:nvPr/>
        </p:nvSpPr>
        <p:spPr bwMode="auto">
          <a:xfrm>
            <a:off x="2432050" y="457200"/>
            <a:ext cx="41910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 smtClean="0"/>
              <a:t>Percentage Yield</a:t>
            </a:r>
            <a:endParaRPr lang="en-US" altLang="en-US" sz="3000" b="1" dirty="0"/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319906" y="2915171"/>
            <a:ext cx="83268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/>
              <a:t>The </a:t>
            </a:r>
            <a:r>
              <a:rPr lang="en-US" altLang="en-US" sz="2000" b="1" dirty="0"/>
              <a:t>actual yield</a:t>
            </a:r>
            <a:r>
              <a:rPr lang="en-US" altLang="en-US" sz="2000" dirty="0"/>
              <a:t> is the amount of product actually </a:t>
            </a:r>
            <a:r>
              <a:rPr lang="en-US" altLang="en-US" sz="2000" dirty="0" smtClean="0"/>
              <a:t>obtained in an experiment or any reaction process.</a:t>
            </a:r>
            <a:endParaRPr lang="en-US" altLang="en-US" sz="2000" b="1" dirty="0"/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327548" y="1586552"/>
            <a:ext cx="86799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/>
              <a:t>The </a:t>
            </a:r>
            <a:r>
              <a:rPr lang="en-US" altLang="en-US" sz="2000" b="1" dirty="0"/>
              <a:t>theoretical yield</a:t>
            </a:r>
            <a:r>
              <a:rPr lang="en-US" altLang="en-US" sz="2000" dirty="0"/>
              <a:t> is the amount of product </a:t>
            </a:r>
            <a:r>
              <a:rPr lang="en-US" altLang="en-US" sz="2000" b="1" i="1" dirty="0"/>
              <a:t>calculated</a:t>
            </a:r>
            <a:r>
              <a:rPr lang="en-US" altLang="en-US" sz="2000" dirty="0"/>
              <a:t> using the </a:t>
            </a:r>
            <a:r>
              <a:rPr lang="en-US" altLang="en-US" sz="2000" dirty="0" smtClean="0"/>
              <a:t>mole </a:t>
            </a:r>
            <a:r>
              <a:rPr lang="en-US" altLang="en-US" sz="2000" dirty="0"/>
              <a:t>ratios from the balanced equation. </a:t>
            </a:r>
            <a:endParaRPr lang="en-US" altLang="en-US" sz="2000" b="1" dirty="0"/>
          </a:p>
        </p:txBody>
      </p:sp>
      <p:grpSp>
        <p:nvGrpSpPr>
          <p:cNvPr id="78853" name="Group 16"/>
          <p:cNvGrpSpPr>
            <a:grpSpLocks/>
          </p:cNvGrpSpPr>
          <p:nvPr/>
        </p:nvGrpSpPr>
        <p:grpSpPr bwMode="auto">
          <a:xfrm>
            <a:off x="2086968" y="5109960"/>
            <a:ext cx="4876800" cy="793750"/>
            <a:chOff x="576" y="2928"/>
            <a:chExt cx="2784" cy="500"/>
          </a:xfrm>
        </p:grpSpPr>
        <p:grpSp>
          <p:nvGrpSpPr>
            <p:cNvPr id="78854" name="Group 14"/>
            <p:cNvGrpSpPr>
              <a:grpSpLocks/>
            </p:cNvGrpSpPr>
            <p:nvPr/>
          </p:nvGrpSpPr>
          <p:grpSpPr bwMode="auto">
            <a:xfrm>
              <a:off x="1344" y="2928"/>
              <a:ext cx="1344" cy="500"/>
              <a:chOff x="2832" y="2928"/>
              <a:chExt cx="1344" cy="500"/>
            </a:xfrm>
          </p:grpSpPr>
          <p:sp>
            <p:nvSpPr>
              <p:cNvPr id="78857" name="Text Box 4"/>
              <p:cNvSpPr txBox="1">
                <a:spLocks noChangeArrowheads="1"/>
              </p:cNvSpPr>
              <p:nvPr/>
            </p:nvSpPr>
            <p:spPr bwMode="auto">
              <a:xfrm>
                <a:off x="2880" y="3178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2000" b="1" dirty="0">
                    <a:solidFill>
                      <a:srgbClr val="FF0000"/>
                    </a:solidFill>
                  </a:rPr>
                  <a:t>theoretical yield</a:t>
                </a:r>
              </a:p>
            </p:txBody>
          </p:sp>
          <p:sp>
            <p:nvSpPr>
              <p:cNvPr id="78858" name="Text Box 3"/>
              <p:cNvSpPr txBox="1">
                <a:spLocks noChangeArrowheads="1"/>
              </p:cNvSpPr>
              <p:nvPr/>
            </p:nvSpPr>
            <p:spPr bwMode="auto">
              <a:xfrm>
                <a:off x="2976" y="2928"/>
                <a:ext cx="12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2000" b="1" dirty="0">
                    <a:solidFill>
                      <a:srgbClr val="FF0000"/>
                    </a:solidFill>
                  </a:rPr>
                  <a:t>actual yield</a:t>
                </a:r>
              </a:p>
            </p:txBody>
          </p:sp>
          <p:sp>
            <p:nvSpPr>
              <p:cNvPr id="78859" name="Line 5"/>
              <p:cNvSpPr>
                <a:spLocks noChangeShapeType="1"/>
              </p:cNvSpPr>
              <p:nvPr/>
            </p:nvSpPr>
            <p:spPr bwMode="auto">
              <a:xfrm>
                <a:off x="2832" y="3168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55" name="Text Box 2"/>
            <p:cNvSpPr txBox="1">
              <a:spLocks noChangeArrowheads="1"/>
            </p:cNvSpPr>
            <p:nvPr/>
          </p:nvSpPr>
          <p:spPr bwMode="auto">
            <a:xfrm>
              <a:off x="576" y="2976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FF0000"/>
                  </a:solidFill>
                </a:rPr>
                <a:t>% </a:t>
              </a:r>
              <a:r>
                <a:rPr lang="en-US" altLang="en-US" sz="2000" b="1" dirty="0" smtClean="0">
                  <a:solidFill>
                    <a:srgbClr val="FF0000"/>
                  </a:solidFill>
                </a:rPr>
                <a:t>yield  </a:t>
              </a:r>
              <a:r>
                <a:rPr lang="en-US" altLang="en-US" sz="2000" b="1" dirty="0"/>
                <a:t>=</a:t>
              </a:r>
            </a:p>
          </p:txBody>
        </p:sp>
        <p:sp>
          <p:nvSpPr>
            <p:cNvPr id="78856" name="Text Box 2"/>
            <p:cNvSpPr txBox="1">
              <a:spLocks noChangeArrowheads="1"/>
            </p:cNvSpPr>
            <p:nvPr/>
          </p:nvSpPr>
          <p:spPr bwMode="auto">
            <a:xfrm>
              <a:off x="2544" y="2966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 b="1" dirty="0" smtClean="0">
                  <a:latin typeface="Times New Roman"/>
                  <a:cs typeface="Times New Roman"/>
                </a:rPr>
                <a:t>×</a:t>
              </a:r>
              <a:r>
                <a:rPr lang="en-US" altLang="en-US" sz="2000" b="1" dirty="0" smtClean="0">
                  <a:solidFill>
                    <a:srgbClr val="FF0000"/>
                  </a:solidFill>
                </a:rPr>
                <a:t> 100%</a:t>
              </a:r>
              <a:endParaRPr lang="en-US" alt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41196" y="4144568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</a:t>
            </a:r>
            <a:r>
              <a:rPr lang="en-US" altLang="en-US" sz="2000" dirty="0"/>
              <a:t>actual yield is usually less than the theoretical yield.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994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ibleeratan\Desktop\Pictur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0" y="805217"/>
            <a:ext cx="8857397" cy="4995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5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49179" y="150124"/>
            <a:ext cx="88678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1800" b="1" dirty="0" smtClean="0"/>
              <a:t>Sample Problem 3.21</a:t>
            </a:r>
          </a:p>
          <a:p>
            <a:pPr>
              <a:spcBef>
                <a:spcPts val="0"/>
              </a:spcBef>
            </a:pPr>
            <a:r>
              <a:rPr lang="en-US" altLang="en-US" sz="1800" dirty="0" smtClean="0"/>
              <a:t>Silicon </a:t>
            </a:r>
            <a:r>
              <a:rPr lang="en-US" altLang="en-US" sz="1800" dirty="0"/>
              <a:t>carbide (</a:t>
            </a:r>
            <a:r>
              <a:rPr lang="en-US" altLang="en-US" sz="1800" dirty="0" err="1"/>
              <a:t>SiC</a:t>
            </a:r>
            <a:r>
              <a:rPr lang="en-US" altLang="en-US" sz="1800" dirty="0"/>
              <a:t>) is made by reacting sand (silicon dioxide, SiO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 with powdered carbon at high temperature. </a:t>
            </a:r>
            <a:r>
              <a:rPr lang="en-US" altLang="en-US" sz="1800" dirty="0" smtClean="0"/>
              <a:t>Carbon </a:t>
            </a:r>
            <a:r>
              <a:rPr lang="en-US" altLang="en-US" sz="1800" dirty="0"/>
              <a:t>monoxide is also formed. </a:t>
            </a:r>
            <a:r>
              <a:rPr lang="en-US" altLang="en-US" sz="1800" dirty="0" smtClean="0"/>
              <a:t>What </a:t>
            </a:r>
            <a:r>
              <a:rPr lang="en-US" altLang="en-US" sz="1800" dirty="0"/>
              <a:t>is the percent yield if 51.4 kg of </a:t>
            </a:r>
            <a:r>
              <a:rPr lang="en-US" altLang="en-US" sz="1800" dirty="0" err="1"/>
              <a:t>SiC</a:t>
            </a:r>
            <a:r>
              <a:rPr lang="en-US" altLang="en-US" sz="1800" dirty="0"/>
              <a:t> is recovered from processing 100.0 kg of sand?</a:t>
            </a: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218692" y="2081370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139700" y="44450"/>
                </a:moveTo>
                <a:lnTo>
                  <a:pt x="146050" y="19050"/>
                </a:lnTo>
                <a:lnTo>
                  <a:pt x="133350" y="6350"/>
                </a:lnTo>
                <a:lnTo>
                  <a:pt x="120650" y="0"/>
                </a:lnTo>
                <a:lnTo>
                  <a:pt x="76200" y="0"/>
                </a:lnTo>
                <a:lnTo>
                  <a:pt x="50800" y="6350"/>
                </a:lnTo>
                <a:lnTo>
                  <a:pt x="1905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95250"/>
                </a:lnTo>
                <a:lnTo>
                  <a:pt x="69850" y="107950"/>
                </a:lnTo>
                <a:lnTo>
                  <a:pt x="95250" y="120650"/>
                </a:lnTo>
                <a:lnTo>
                  <a:pt x="120650" y="139700"/>
                </a:lnTo>
                <a:lnTo>
                  <a:pt x="152400" y="165100"/>
                </a:lnTo>
                <a:lnTo>
                  <a:pt x="152400" y="190500"/>
                </a:lnTo>
                <a:lnTo>
                  <a:pt x="133350" y="209550"/>
                </a:lnTo>
                <a:lnTo>
                  <a:pt x="107950" y="222250"/>
                </a:lnTo>
                <a:lnTo>
                  <a:pt x="82550" y="234950"/>
                </a:lnTo>
                <a:lnTo>
                  <a:pt x="50800" y="241300"/>
                </a:lnTo>
                <a:lnTo>
                  <a:pt x="508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428242" y="2214720"/>
            <a:ext cx="6351" cy="57151"/>
          </a:xfrm>
          <a:custGeom>
            <a:avLst/>
            <a:gdLst/>
            <a:ahLst/>
            <a:cxnLst/>
            <a:rect l="0" t="0" r="0" b="0"/>
            <a:pathLst>
              <a:path w="6351" h="57151">
                <a:moveTo>
                  <a:pt x="6350" y="12700"/>
                </a:moveTo>
                <a:lnTo>
                  <a:pt x="0" y="0"/>
                </a:lnTo>
                <a:lnTo>
                  <a:pt x="6350" y="38100"/>
                </a:lnTo>
                <a:lnTo>
                  <a:pt x="6350" y="57150"/>
                </a:lnTo>
                <a:lnTo>
                  <a:pt x="63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428242" y="210042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25400"/>
                </a:moveTo>
                <a:lnTo>
                  <a:pt x="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612392" y="2055970"/>
            <a:ext cx="146051" cy="234951"/>
          </a:xfrm>
          <a:custGeom>
            <a:avLst/>
            <a:gdLst/>
            <a:ahLst/>
            <a:cxnLst/>
            <a:rect l="0" t="0" r="0" b="0"/>
            <a:pathLst>
              <a:path w="146051" h="234951">
                <a:moveTo>
                  <a:pt x="88900" y="19050"/>
                </a:moveTo>
                <a:lnTo>
                  <a:pt x="82550" y="6350"/>
                </a:lnTo>
                <a:lnTo>
                  <a:pt x="69850" y="0"/>
                </a:lnTo>
                <a:lnTo>
                  <a:pt x="57150" y="6350"/>
                </a:lnTo>
                <a:lnTo>
                  <a:pt x="31750" y="3810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96850"/>
                </a:lnTo>
                <a:lnTo>
                  <a:pt x="31750" y="222250"/>
                </a:lnTo>
                <a:lnTo>
                  <a:pt x="44450" y="228600"/>
                </a:lnTo>
                <a:lnTo>
                  <a:pt x="57150" y="234950"/>
                </a:lnTo>
                <a:lnTo>
                  <a:pt x="82550" y="228600"/>
                </a:lnTo>
                <a:lnTo>
                  <a:pt x="95250" y="222250"/>
                </a:lnTo>
                <a:lnTo>
                  <a:pt x="114300" y="203200"/>
                </a:lnTo>
                <a:lnTo>
                  <a:pt x="127000" y="184150"/>
                </a:lnTo>
                <a:lnTo>
                  <a:pt x="133350" y="152400"/>
                </a:lnTo>
                <a:lnTo>
                  <a:pt x="146050" y="127000"/>
                </a:lnTo>
                <a:lnTo>
                  <a:pt x="139700" y="101600"/>
                </a:lnTo>
                <a:lnTo>
                  <a:pt x="139700" y="76200"/>
                </a:lnTo>
                <a:lnTo>
                  <a:pt x="127000" y="57150"/>
                </a:lnTo>
                <a:lnTo>
                  <a:pt x="107950" y="38100"/>
                </a:lnTo>
                <a:lnTo>
                  <a:pt x="95250" y="31750"/>
                </a:lnTo>
                <a:lnTo>
                  <a:pt x="635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828292" y="2240120"/>
            <a:ext cx="133351" cy="139701"/>
          </a:xfrm>
          <a:custGeom>
            <a:avLst/>
            <a:gdLst/>
            <a:ahLst/>
            <a:cxnLst/>
            <a:rect l="0" t="0" r="0" b="0"/>
            <a:pathLst>
              <a:path w="133351" h="139701">
                <a:moveTo>
                  <a:pt x="0" y="12700"/>
                </a:moveTo>
                <a:lnTo>
                  <a:pt x="2540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57150" y="38100"/>
                </a:lnTo>
                <a:lnTo>
                  <a:pt x="50800" y="57150"/>
                </a:lnTo>
                <a:lnTo>
                  <a:pt x="38100" y="82550"/>
                </a:lnTo>
                <a:lnTo>
                  <a:pt x="19050" y="114300"/>
                </a:lnTo>
                <a:lnTo>
                  <a:pt x="25400" y="13335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7950" y="133350"/>
                </a:lnTo>
                <a:lnTo>
                  <a:pt x="133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342642" y="2017870"/>
            <a:ext cx="12701" cy="228601"/>
          </a:xfrm>
          <a:custGeom>
            <a:avLst/>
            <a:gdLst/>
            <a:ahLst/>
            <a:cxnLst/>
            <a:rect l="0" t="0" r="0" b="0"/>
            <a:pathLst>
              <a:path w="12701" h="2286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52400"/>
                </a:lnTo>
                <a:lnTo>
                  <a:pt x="6350" y="184150"/>
                </a:lnTo>
                <a:lnTo>
                  <a:pt x="635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247392" y="2113120"/>
            <a:ext cx="279401" cy="19051"/>
          </a:xfrm>
          <a:custGeom>
            <a:avLst/>
            <a:gdLst/>
            <a:ahLst/>
            <a:cxnLst/>
            <a:rect l="0" t="0" r="0" b="0"/>
            <a:pathLst>
              <a:path w="279401" h="19051">
                <a:moveTo>
                  <a:pt x="0" y="19050"/>
                </a:moveTo>
                <a:lnTo>
                  <a:pt x="25400" y="19050"/>
                </a:lnTo>
                <a:lnTo>
                  <a:pt x="44450" y="19050"/>
                </a:lnTo>
                <a:lnTo>
                  <a:pt x="69850" y="19050"/>
                </a:lnTo>
                <a:lnTo>
                  <a:pt x="101600" y="19050"/>
                </a:lnTo>
                <a:lnTo>
                  <a:pt x="127000" y="19050"/>
                </a:lnTo>
                <a:lnTo>
                  <a:pt x="158750" y="12700"/>
                </a:lnTo>
                <a:lnTo>
                  <a:pt x="190500" y="12700"/>
                </a:lnTo>
                <a:lnTo>
                  <a:pt x="215900" y="6350"/>
                </a:lnTo>
                <a:lnTo>
                  <a:pt x="247650" y="0"/>
                </a:lnTo>
                <a:lnTo>
                  <a:pt x="27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983992" y="196707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146050" y="31750"/>
                </a:moveTo>
                <a:lnTo>
                  <a:pt x="114300" y="6350"/>
                </a:lnTo>
                <a:lnTo>
                  <a:pt x="101600" y="0"/>
                </a:lnTo>
                <a:lnTo>
                  <a:pt x="82550" y="0"/>
                </a:lnTo>
                <a:lnTo>
                  <a:pt x="63500" y="6350"/>
                </a:lnTo>
                <a:lnTo>
                  <a:pt x="44450" y="19050"/>
                </a:lnTo>
                <a:lnTo>
                  <a:pt x="19050" y="508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65100"/>
                </a:lnTo>
                <a:lnTo>
                  <a:pt x="31750" y="184150"/>
                </a:lnTo>
                <a:lnTo>
                  <a:pt x="50800" y="196850"/>
                </a:lnTo>
                <a:lnTo>
                  <a:pt x="82550" y="203200"/>
                </a:lnTo>
                <a:lnTo>
                  <a:pt x="107950" y="203200"/>
                </a:lnTo>
                <a:lnTo>
                  <a:pt x="133350" y="203200"/>
                </a:lnTo>
                <a:lnTo>
                  <a:pt x="152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421892" y="243697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63500" y="6350"/>
                </a:moveTo>
                <a:lnTo>
                  <a:pt x="50800" y="0"/>
                </a:lnTo>
                <a:lnTo>
                  <a:pt x="3175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12700" y="152400"/>
                </a:lnTo>
                <a:lnTo>
                  <a:pt x="19050" y="165100"/>
                </a:lnTo>
                <a:lnTo>
                  <a:pt x="508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2574292" y="2481420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57150" y="19050"/>
                </a:moveTo>
                <a:lnTo>
                  <a:pt x="5080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8100"/>
                </a:lnTo>
                <a:lnTo>
                  <a:pt x="19050" y="63500"/>
                </a:lnTo>
                <a:lnTo>
                  <a:pt x="31750" y="88900"/>
                </a:lnTo>
                <a:lnTo>
                  <a:pt x="38100" y="107950"/>
                </a:lnTo>
                <a:lnTo>
                  <a:pt x="31750" y="12065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2637792" y="2436970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0" y="0"/>
                </a:moveTo>
                <a:lnTo>
                  <a:pt x="25400" y="6350"/>
                </a:lnTo>
                <a:lnTo>
                  <a:pt x="50800" y="25400"/>
                </a:lnTo>
                <a:lnTo>
                  <a:pt x="82550" y="57150"/>
                </a:lnTo>
                <a:lnTo>
                  <a:pt x="95250" y="82550"/>
                </a:lnTo>
                <a:lnTo>
                  <a:pt x="107950" y="101600"/>
                </a:lnTo>
                <a:lnTo>
                  <a:pt x="107950" y="127000"/>
                </a:lnTo>
                <a:lnTo>
                  <a:pt x="101600" y="146050"/>
                </a:lnTo>
                <a:lnTo>
                  <a:pt x="95250" y="158750"/>
                </a:lnTo>
                <a:lnTo>
                  <a:pt x="82550" y="171450"/>
                </a:lnTo>
                <a:lnTo>
                  <a:pt x="50800" y="190500"/>
                </a:lnTo>
                <a:lnTo>
                  <a:pt x="508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3983992" y="233537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44450" y="12700"/>
                </a:moveTo>
                <a:lnTo>
                  <a:pt x="38100" y="0"/>
                </a:lnTo>
                <a:lnTo>
                  <a:pt x="25400" y="1905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12700" y="158750"/>
                </a:lnTo>
                <a:lnTo>
                  <a:pt x="50800" y="165100"/>
                </a:lnTo>
                <a:lnTo>
                  <a:pt x="635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110992" y="2379820"/>
            <a:ext cx="50801" cy="120651"/>
          </a:xfrm>
          <a:custGeom>
            <a:avLst/>
            <a:gdLst/>
            <a:ahLst/>
            <a:cxnLst/>
            <a:rect l="0" t="0" r="0" b="0"/>
            <a:pathLst>
              <a:path w="50801" h="120651">
                <a:moveTo>
                  <a:pt x="50800" y="19050"/>
                </a:moveTo>
                <a:lnTo>
                  <a:pt x="44450" y="6350"/>
                </a:lnTo>
                <a:lnTo>
                  <a:pt x="19050" y="0"/>
                </a:lnTo>
                <a:lnTo>
                  <a:pt x="0" y="635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76200"/>
                </a:lnTo>
                <a:lnTo>
                  <a:pt x="38100" y="88900"/>
                </a:lnTo>
                <a:lnTo>
                  <a:pt x="31750" y="107950"/>
                </a:lnTo>
                <a:lnTo>
                  <a:pt x="19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212592" y="2322670"/>
            <a:ext cx="76201" cy="203201"/>
          </a:xfrm>
          <a:custGeom>
            <a:avLst/>
            <a:gdLst/>
            <a:ahLst/>
            <a:cxnLst/>
            <a:rect l="0" t="0" r="0" b="0"/>
            <a:pathLst>
              <a:path w="76201" h="203201">
                <a:moveTo>
                  <a:pt x="0" y="0"/>
                </a:moveTo>
                <a:lnTo>
                  <a:pt x="19050" y="19050"/>
                </a:lnTo>
                <a:lnTo>
                  <a:pt x="44450" y="50800"/>
                </a:lnTo>
                <a:lnTo>
                  <a:pt x="57150" y="76200"/>
                </a:lnTo>
                <a:lnTo>
                  <a:pt x="69850" y="101600"/>
                </a:lnTo>
                <a:lnTo>
                  <a:pt x="76200" y="127000"/>
                </a:lnTo>
                <a:lnTo>
                  <a:pt x="69850" y="152400"/>
                </a:lnTo>
                <a:lnTo>
                  <a:pt x="63500" y="171450"/>
                </a:lnTo>
                <a:lnTo>
                  <a:pt x="50800" y="184150"/>
                </a:lnTo>
                <a:lnTo>
                  <a:pt x="38100" y="19050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472942" y="2068670"/>
            <a:ext cx="298451" cy="1"/>
          </a:xfrm>
          <a:custGeom>
            <a:avLst/>
            <a:gdLst/>
            <a:ahLst/>
            <a:cxnLst/>
            <a:rect l="0" t="0" r="0" b="0"/>
            <a:pathLst>
              <a:path w="2984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20650" y="0"/>
                </a:lnTo>
                <a:lnTo>
                  <a:pt x="139700" y="0"/>
                </a:lnTo>
                <a:lnTo>
                  <a:pt x="158750" y="0"/>
                </a:lnTo>
                <a:lnTo>
                  <a:pt x="177800" y="0"/>
                </a:lnTo>
                <a:lnTo>
                  <a:pt x="196850" y="0"/>
                </a:lnTo>
                <a:lnTo>
                  <a:pt x="215900" y="0"/>
                </a:lnTo>
                <a:lnTo>
                  <a:pt x="234950" y="0"/>
                </a:lnTo>
                <a:lnTo>
                  <a:pt x="260350" y="0"/>
                </a:lnTo>
                <a:lnTo>
                  <a:pt x="285750" y="0"/>
                </a:lnTo>
                <a:lnTo>
                  <a:pt x="298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4669792" y="1948020"/>
            <a:ext cx="215901" cy="241301"/>
          </a:xfrm>
          <a:custGeom>
            <a:avLst/>
            <a:gdLst/>
            <a:ahLst/>
            <a:cxnLst/>
            <a:rect l="0" t="0" r="0" b="0"/>
            <a:pathLst>
              <a:path w="215901" h="241301">
                <a:moveTo>
                  <a:pt x="25400" y="19050"/>
                </a:moveTo>
                <a:lnTo>
                  <a:pt x="12700" y="6350"/>
                </a:lnTo>
                <a:lnTo>
                  <a:pt x="0" y="0"/>
                </a:lnTo>
                <a:lnTo>
                  <a:pt x="25400" y="19050"/>
                </a:lnTo>
                <a:lnTo>
                  <a:pt x="50800" y="31750"/>
                </a:lnTo>
                <a:lnTo>
                  <a:pt x="76200" y="44450"/>
                </a:lnTo>
                <a:lnTo>
                  <a:pt x="95250" y="50800"/>
                </a:lnTo>
                <a:lnTo>
                  <a:pt x="114300" y="50800"/>
                </a:lnTo>
                <a:lnTo>
                  <a:pt x="146050" y="63500"/>
                </a:lnTo>
                <a:lnTo>
                  <a:pt x="171450" y="69850"/>
                </a:lnTo>
                <a:lnTo>
                  <a:pt x="196850" y="82550"/>
                </a:lnTo>
                <a:lnTo>
                  <a:pt x="209550" y="95250"/>
                </a:lnTo>
                <a:lnTo>
                  <a:pt x="215900" y="107950"/>
                </a:lnTo>
                <a:lnTo>
                  <a:pt x="209550" y="133350"/>
                </a:lnTo>
                <a:lnTo>
                  <a:pt x="196850" y="146050"/>
                </a:lnTo>
                <a:lnTo>
                  <a:pt x="165100" y="171450"/>
                </a:lnTo>
                <a:lnTo>
                  <a:pt x="133350" y="190500"/>
                </a:lnTo>
                <a:lnTo>
                  <a:pt x="107950" y="209550"/>
                </a:lnTo>
                <a:lnTo>
                  <a:pt x="76200" y="228600"/>
                </a:lnTo>
                <a:lnTo>
                  <a:pt x="698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552442" y="1871820"/>
            <a:ext cx="120651" cy="228601"/>
          </a:xfrm>
          <a:custGeom>
            <a:avLst/>
            <a:gdLst/>
            <a:ahLst/>
            <a:cxnLst/>
            <a:rect l="0" t="0" r="0" b="0"/>
            <a:pathLst>
              <a:path w="120651" h="228601">
                <a:moveTo>
                  <a:pt x="107950" y="38100"/>
                </a:moveTo>
                <a:lnTo>
                  <a:pt x="114300" y="19050"/>
                </a:lnTo>
                <a:lnTo>
                  <a:pt x="101600" y="0"/>
                </a:lnTo>
                <a:lnTo>
                  <a:pt x="63500" y="6350"/>
                </a:lnTo>
                <a:lnTo>
                  <a:pt x="31750" y="12700"/>
                </a:lnTo>
                <a:lnTo>
                  <a:pt x="1270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82550"/>
                </a:lnTo>
                <a:lnTo>
                  <a:pt x="50800" y="107950"/>
                </a:lnTo>
                <a:lnTo>
                  <a:pt x="69850" y="120650"/>
                </a:lnTo>
                <a:lnTo>
                  <a:pt x="101600" y="146050"/>
                </a:lnTo>
                <a:lnTo>
                  <a:pt x="114300" y="165100"/>
                </a:lnTo>
                <a:lnTo>
                  <a:pt x="120650" y="177800"/>
                </a:lnTo>
                <a:lnTo>
                  <a:pt x="107950" y="196850"/>
                </a:lnTo>
                <a:lnTo>
                  <a:pt x="88900" y="209550"/>
                </a:lnTo>
                <a:lnTo>
                  <a:pt x="63500" y="222250"/>
                </a:lnTo>
                <a:lnTo>
                  <a:pt x="31750" y="228600"/>
                </a:lnTo>
                <a:lnTo>
                  <a:pt x="12700" y="22225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717542" y="2024220"/>
            <a:ext cx="1" cy="69851"/>
          </a:xfrm>
          <a:custGeom>
            <a:avLst/>
            <a:gdLst/>
            <a:ahLst/>
            <a:cxnLst/>
            <a:rect l="0" t="0" r="0" b="0"/>
            <a:pathLst>
              <a:path w="1" h="6985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692142" y="191627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812792" y="1890870"/>
            <a:ext cx="146051" cy="203201"/>
          </a:xfrm>
          <a:custGeom>
            <a:avLst/>
            <a:gdLst/>
            <a:ahLst/>
            <a:cxnLst/>
            <a:rect l="0" t="0" r="0" b="0"/>
            <a:pathLst>
              <a:path w="146051" h="203201">
                <a:moveTo>
                  <a:pt x="88900" y="44450"/>
                </a:moveTo>
                <a:lnTo>
                  <a:pt x="95250" y="31750"/>
                </a:lnTo>
                <a:lnTo>
                  <a:pt x="82550" y="12700"/>
                </a:lnTo>
                <a:lnTo>
                  <a:pt x="69850" y="0"/>
                </a:lnTo>
                <a:lnTo>
                  <a:pt x="38100" y="0"/>
                </a:lnTo>
                <a:lnTo>
                  <a:pt x="25400" y="19050"/>
                </a:lnTo>
                <a:lnTo>
                  <a:pt x="1270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19050" y="171450"/>
                </a:lnTo>
                <a:lnTo>
                  <a:pt x="50800" y="190500"/>
                </a:lnTo>
                <a:lnTo>
                  <a:pt x="63500" y="196850"/>
                </a:lnTo>
                <a:lnTo>
                  <a:pt x="82550" y="203200"/>
                </a:lnTo>
                <a:lnTo>
                  <a:pt x="107950" y="196850"/>
                </a:lnTo>
                <a:lnTo>
                  <a:pt x="133350" y="190500"/>
                </a:lnTo>
                <a:lnTo>
                  <a:pt x="146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384292" y="1871820"/>
            <a:ext cx="12701" cy="228601"/>
          </a:xfrm>
          <a:custGeom>
            <a:avLst/>
            <a:gdLst/>
            <a:ahLst/>
            <a:cxnLst/>
            <a:rect l="0" t="0" r="0" b="0"/>
            <a:pathLst>
              <a:path w="12701" h="228601">
                <a:moveTo>
                  <a:pt x="1270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77800"/>
                </a:lnTo>
                <a:lnTo>
                  <a:pt x="635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308092" y="1979770"/>
            <a:ext cx="222251" cy="19051"/>
          </a:xfrm>
          <a:custGeom>
            <a:avLst/>
            <a:gdLst/>
            <a:ahLst/>
            <a:cxnLst/>
            <a:rect l="0" t="0" r="0" b="0"/>
            <a:pathLst>
              <a:path w="222251" h="190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52400" y="0"/>
                </a:lnTo>
                <a:lnTo>
                  <a:pt x="184150" y="0"/>
                </a:lnTo>
                <a:lnTo>
                  <a:pt x="203200" y="0"/>
                </a:lnTo>
                <a:lnTo>
                  <a:pt x="222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5603242" y="2278220"/>
            <a:ext cx="57151" cy="184151"/>
          </a:xfrm>
          <a:custGeom>
            <a:avLst/>
            <a:gdLst/>
            <a:ahLst/>
            <a:cxnLst/>
            <a:rect l="0" t="0" r="0" b="0"/>
            <a:pathLst>
              <a:path w="57151" h="184151">
                <a:moveTo>
                  <a:pt x="57150" y="0"/>
                </a:moveTo>
                <a:lnTo>
                  <a:pt x="25400" y="25400"/>
                </a:lnTo>
                <a:lnTo>
                  <a:pt x="1270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58750"/>
                </a:lnTo>
                <a:lnTo>
                  <a:pt x="19050" y="171450"/>
                </a:lnTo>
                <a:lnTo>
                  <a:pt x="31750" y="177800"/>
                </a:lnTo>
                <a:lnTo>
                  <a:pt x="508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5723892" y="2341720"/>
            <a:ext cx="63501" cy="120651"/>
          </a:xfrm>
          <a:custGeom>
            <a:avLst/>
            <a:gdLst/>
            <a:ahLst/>
            <a:cxnLst/>
            <a:rect l="0" t="0" r="0" b="0"/>
            <a:pathLst>
              <a:path w="63501" h="120651">
                <a:moveTo>
                  <a:pt x="63500" y="19050"/>
                </a:moveTo>
                <a:lnTo>
                  <a:pt x="5715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0" y="31750"/>
                </a:lnTo>
                <a:lnTo>
                  <a:pt x="6350" y="44450"/>
                </a:lnTo>
                <a:lnTo>
                  <a:pt x="25400" y="63500"/>
                </a:lnTo>
                <a:lnTo>
                  <a:pt x="50800" y="82550"/>
                </a:lnTo>
                <a:lnTo>
                  <a:pt x="57150" y="95250"/>
                </a:lnTo>
                <a:lnTo>
                  <a:pt x="50800" y="107950"/>
                </a:lnTo>
                <a:lnTo>
                  <a:pt x="25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5831842" y="2278220"/>
            <a:ext cx="69851" cy="254001"/>
          </a:xfrm>
          <a:custGeom>
            <a:avLst/>
            <a:gdLst/>
            <a:ahLst/>
            <a:cxnLst/>
            <a:rect l="0" t="0" r="0" b="0"/>
            <a:pathLst>
              <a:path w="69851" h="254001">
                <a:moveTo>
                  <a:pt x="0" y="0"/>
                </a:moveTo>
                <a:lnTo>
                  <a:pt x="25400" y="12700"/>
                </a:lnTo>
                <a:lnTo>
                  <a:pt x="38100" y="31750"/>
                </a:lnTo>
                <a:lnTo>
                  <a:pt x="57150" y="57150"/>
                </a:lnTo>
                <a:lnTo>
                  <a:pt x="63500" y="82550"/>
                </a:lnTo>
                <a:lnTo>
                  <a:pt x="69850" y="114300"/>
                </a:lnTo>
                <a:lnTo>
                  <a:pt x="69850" y="139700"/>
                </a:lnTo>
                <a:lnTo>
                  <a:pt x="63500" y="165100"/>
                </a:lnTo>
                <a:lnTo>
                  <a:pt x="50800" y="184150"/>
                </a:lnTo>
                <a:lnTo>
                  <a:pt x="38100" y="209550"/>
                </a:lnTo>
                <a:lnTo>
                  <a:pt x="12700" y="234950"/>
                </a:lnTo>
                <a:lnTo>
                  <a:pt x="63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7044692" y="1846420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82550" y="38100"/>
                </a:moveTo>
                <a:lnTo>
                  <a:pt x="101600" y="44450"/>
                </a:lnTo>
                <a:lnTo>
                  <a:pt x="114300" y="38100"/>
                </a:lnTo>
                <a:lnTo>
                  <a:pt x="88900" y="12700"/>
                </a:lnTo>
                <a:lnTo>
                  <a:pt x="82550" y="0"/>
                </a:lnTo>
                <a:lnTo>
                  <a:pt x="6350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12700" y="165100"/>
                </a:lnTo>
                <a:lnTo>
                  <a:pt x="25400" y="184150"/>
                </a:lnTo>
                <a:lnTo>
                  <a:pt x="38100" y="196850"/>
                </a:lnTo>
                <a:lnTo>
                  <a:pt x="69850" y="203200"/>
                </a:lnTo>
                <a:lnTo>
                  <a:pt x="95250" y="209550"/>
                </a:lnTo>
                <a:lnTo>
                  <a:pt x="120650" y="209550"/>
                </a:lnTo>
                <a:lnTo>
                  <a:pt x="139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260592" y="182737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76200" y="82550"/>
                </a:moveTo>
                <a:lnTo>
                  <a:pt x="57150" y="50800"/>
                </a:lnTo>
                <a:lnTo>
                  <a:pt x="50800" y="38100"/>
                </a:lnTo>
                <a:lnTo>
                  <a:pt x="31750" y="44450"/>
                </a:lnTo>
                <a:lnTo>
                  <a:pt x="12700" y="635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12700" y="190500"/>
                </a:lnTo>
                <a:lnTo>
                  <a:pt x="25400" y="209550"/>
                </a:lnTo>
                <a:lnTo>
                  <a:pt x="44450" y="222250"/>
                </a:lnTo>
                <a:lnTo>
                  <a:pt x="69850" y="222250"/>
                </a:lnTo>
                <a:lnTo>
                  <a:pt x="88900" y="222250"/>
                </a:lnTo>
                <a:lnTo>
                  <a:pt x="107950" y="215900"/>
                </a:lnTo>
                <a:lnTo>
                  <a:pt x="127000" y="203200"/>
                </a:lnTo>
                <a:lnTo>
                  <a:pt x="139700" y="184150"/>
                </a:lnTo>
                <a:lnTo>
                  <a:pt x="146050" y="158750"/>
                </a:lnTo>
                <a:lnTo>
                  <a:pt x="152400" y="127000"/>
                </a:lnTo>
                <a:lnTo>
                  <a:pt x="146050" y="95250"/>
                </a:lnTo>
                <a:lnTo>
                  <a:pt x="139700" y="69850"/>
                </a:lnTo>
                <a:lnTo>
                  <a:pt x="127000" y="44450"/>
                </a:lnTo>
                <a:lnTo>
                  <a:pt x="101600" y="190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896" name="SMARTINK"/>
          <p:cNvSpPr/>
          <p:nvPr/>
        </p:nvSpPr>
        <p:spPr bwMode="auto">
          <a:xfrm>
            <a:off x="7114542" y="2170270"/>
            <a:ext cx="57151" cy="203201"/>
          </a:xfrm>
          <a:custGeom>
            <a:avLst/>
            <a:gdLst/>
            <a:ahLst/>
            <a:cxnLst/>
            <a:rect l="0" t="0" r="0" b="0"/>
            <a:pathLst>
              <a:path w="57151" h="203201">
                <a:moveTo>
                  <a:pt x="57150" y="0"/>
                </a:moveTo>
                <a:lnTo>
                  <a:pt x="31750" y="25400"/>
                </a:lnTo>
                <a:lnTo>
                  <a:pt x="19050" y="50800"/>
                </a:lnTo>
                <a:lnTo>
                  <a:pt x="635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25400" y="184150"/>
                </a:lnTo>
                <a:lnTo>
                  <a:pt x="508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897" name="SMARTINK"/>
          <p:cNvSpPr/>
          <p:nvPr/>
        </p:nvSpPr>
        <p:spPr bwMode="auto">
          <a:xfrm>
            <a:off x="7254242" y="2271870"/>
            <a:ext cx="76201" cy="215901"/>
          </a:xfrm>
          <a:custGeom>
            <a:avLst/>
            <a:gdLst/>
            <a:ahLst/>
            <a:cxnLst/>
            <a:rect l="0" t="0" r="0" b="0"/>
            <a:pathLst>
              <a:path w="76201" h="215901">
                <a:moveTo>
                  <a:pt x="44450" y="25400"/>
                </a:moveTo>
                <a:lnTo>
                  <a:pt x="31750" y="0"/>
                </a:lnTo>
                <a:lnTo>
                  <a:pt x="12700" y="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63500"/>
                </a:lnTo>
                <a:lnTo>
                  <a:pt x="31750" y="69850"/>
                </a:lnTo>
                <a:lnTo>
                  <a:pt x="50800" y="63500"/>
                </a:lnTo>
                <a:lnTo>
                  <a:pt x="57150" y="44450"/>
                </a:lnTo>
                <a:lnTo>
                  <a:pt x="57150" y="25400"/>
                </a:lnTo>
                <a:lnTo>
                  <a:pt x="63500" y="63500"/>
                </a:lnTo>
                <a:lnTo>
                  <a:pt x="63500" y="88900"/>
                </a:lnTo>
                <a:lnTo>
                  <a:pt x="69850" y="114300"/>
                </a:lnTo>
                <a:lnTo>
                  <a:pt x="76200" y="139700"/>
                </a:lnTo>
                <a:lnTo>
                  <a:pt x="76200" y="165100"/>
                </a:lnTo>
                <a:lnTo>
                  <a:pt x="69850" y="184150"/>
                </a:lnTo>
                <a:lnTo>
                  <a:pt x="69850" y="203200"/>
                </a:lnTo>
                <a:lnTo>
                  <a:pt x="57150" y="215900"/>
                </a:lnTo>
                <a:lnTo>
                  <a:pt x="31750" y="203200"/>
                </a:lnTo>
                <a:lnTo>
                  <a:pt x="19050" y="184150"/>
                </a:lnTo>
                <a:lnTo>
                  <a:pt x="19050" y="165100"/>
                </a:lnTo>
                <a:lnTo>
                  <a:pt x="25400" y="139700"/>
                </a:lnTo>
                <a:lnTo>
                  <a:pt x="44450" y="95250"/>
                </a:lnTo>
                <a:lnTo>
                  <a:pt x="508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02" name="SMARTINK"/>
          <p:cNvSpPr/>
          <p:nvPr/>
        </p:nvSpPr>
        <p:spPr bwMode="auto">
          <a:xfrm>
            <a:off x="7368542" y="2163920"/>
            <a:ext cx="120651" cy="273051"/>
          </a:xfrm>
          <a:custGeom>
            <a:avLst/>
            <a:gdLst/>
            <a:ahLst/>
            <a:cxnLst/>
            <a:rect l="0" t="0" r="0" b="0"/>
            <a:pathLst>
              <a:path w="120651" h="273051">
                <a:moveTo>
                  <a:pt x="0" y="25400"/>
                </a:moveTo>
                <a:lnTo>
                  <a:pt x="0" y="6350"/>
                </a:lnTo>
                <a:lnTo>
                  <a:pt x="19050" y="0"/>
                </a:lnTo>
                <a:lnTo>
                  <a:pt x="44450" y="12700"/>
                </a:lnTo>
                <a:lnTo>
                  <a:pt x="69850" y="31750"/>
                </a:lnTo>
                <a:lnTo>
                  <a:pt x="88900" y="57150"/>
                </a:lnTo>
                <a:lnTo>
                  <a:pt x="107950" y="88900"/>
                </a:lnTo>
                <a:lnTo>
                  <a:pt x="114300" y="107950"/>
                </a:lnTo>
                <a:lnTo>
                  <a:pt x="120650" y="120650"/>
                </a:lnTo>
                <a:lnTo>
                  <a:pt x="120650" y="139700"/>
                </a:lnTo>
                <a:lnTo>
                  <a:pt x="120650" y="158750"/>
                </a:lnTo>
                <a:lnTo>
                  <a:pt x="114300" y="171450"/>
                </a:lnTo>
                <a:lnTo>
                  <a:pt x="107950" y="190500"/>
                </a:lnTo>
                <a:lnTo>
                  <a:pt x="88900" y="222250"/>
                </a:lnTo>
                <a:lnTo>
                  <a:pt x="69850" y="247650"/>
                </a:lnTo>
                <a:lnTo>
                  <a:pt x="508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08" name="SMARTINK"/>
          <p:cNvSpPr/>
          <p:nvPr/>
        </p:nvSpPr>
        <p:spPr bwMode="auto">
          <a:xfrm>
            <a:off x="6790692" y="184007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09" name="SMARTINK"/>
          <p:cNvSpPr/>
          <p:nvPr/>
        </p:nvSpPr>
        <p:spPr bwMode="auto">
          <a:xfrm>
            <a:off x="6809742" y="1859120"/>
            <a:ext cx="120651" cy="171451"/>
          </a:xfrm>
          <a:custGeom>
            <a:avLst/>
            <a:gdLst/>
            <a:ahLst/>
            <a:cxnLst/>
            <a:rect l="0" t="0" r="0" b="0"/>
            <a:pathLst>
              <a:path w="120651" h="171451">
                <a:moveTo>
                  <a:pt x="0" y="25400"/>
                </a:moveTo>
                <a:lnTo>
                  <a:pt x="6350" y="6350"/>
                </a:lnTo>
                <a:lnTo>
                  <a:pt x="38100" y="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25400"/>
                </a:lnTo>
                <a:lnTo>
                  <a:pt x="76200" y="50800"/>
                </a:lnTo>
                <a:lnTo>
                  <a:pt x="69850" y="76200"/>
                </a:lnTo>
                <a:lnTo>
                  <a:pt x="50800" y="107950"/>
                </a:lnTo>
                <a:lnTo>
                  <a:pt x="31750" y="133350"/>
                </a:lnTo>
                <a:lnTo>
                  <a:pt x="12700" y="158750"/>
                </a:lnTo>
                <a:lnTo>
                  <a:pt x="6350" y="171450"/>
                </a:lnTo>
                <a:lnTo>
                  <a:pt x="25400" y="171450"/>
                </a:lnTo>
                <a:lnTo>
                  <a:pt x="57150" y="165100"/>
                </a:lnTo>
                <a:lnTo>
                  <a:pt x="82550" y="165100"/>
                </a:lnTo>
                <a:lnTo>
                  <a:pt x="114300" y="165100"/>
                </a:lnTo>
                <a:lnTo>
                  <a:pt x="12065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0" name="SMARTINK"/>
          <p:cNvSpPr/>
          <p:nvPr/>
        </p:nvSpPr>
        <p:spPr bwMode="auto">
          <a:xfrm>
            <a:off x="3755392" y="1960720"/>
            <a:ext cx="101601" cy="241301"/>
          </a:xfrm>
          <a:custGeom>
            <a:avLst/>
            <a:gdLst/>
            <a:ahLst/>
            <a:cxnLst/>
            <a:rect l="0" t="0" r="0" b="0"/>
            <a:pathLst>
              <a:path w="101601" h="241301">
                <a:moveTo>
                  <a:pt x="25400" y="25400"/>
                </a:moveTo>
                <a:lnTo>
                  <a:pt x="19050" y="12700"/>
                </a:lnTo>
                <a:lnTo>
                  <a:pt x="50800" y="0"/>
                </a:lnTo>
                <a:lnTo>
                  <a:pt x="76200" y="0"/>
                </a:lnTo>
                <a:lnTo>
                  <a:pt x="82550" y="12700"/>
                </a:lnTo>
                <a:lnTo>
                  <a:pt x="88900" y="25400"/>
                </a:lnTo>
                <a:lnTo>
                  <a:pt x="76200" y="63500"/>
                </a:lnTo>
                <a:lnTo>
                  <a:pt x="44450" y="95250"/>
                </a:lnTo>
                <a:lnTo>
                  <a:pt x="31750" y="107950"/>
                </a:lnTo>
                <a:lnTo>
                  <a:pt x="63500" y="114300"/>
                </a:lnTo>
                <a:lnTo>
                  <a:pt x="82550" y="120650"/>
                </a:lnTo>
                <a:lnTo>
                  <a:pt x="95250" y="133350"/>
                </a:lnTo>
                <a:lnTo>
                  <a:pt x="101600" y="146050"/>
                </a:lnTo>
                <a:lnTo>
                  <a:pt x="101600" y="171450"/>
                </a:lnTo>
                <a:lnTo>
                  <a:pt x="95250" y="190500"/>
                </a:lnTo>
                <a:lnTo>
                  <a:pt x="76200" y="203200"/>
                </a:lnTo>
                <a:lnTo>
                  <a:pt x="50800" y="222250"/>
                </a:lnTo>
                <a:lnTo>
                  <a:pt x="31750" y="228600"/>
                </a:lnTo>
                <a:lnTo>
                  <a:pt x="6350" y="2349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1" name="SMARTINK"/>
          <p:cNvSpPr/>
          <p:nvPr/>
        </p:nvSpPr>
        <p:spPr bwMode="auto">
          <a:xfrm>
            <a:off x="316266" y="3401132"/>
            <a:ext cx="19051" cy="304801"/>
          </a:xfrm>
          <a:custGeom>
            <a:avLst/>
            <a:gdLst/>
            <a:ahLst/>
            <a:cxnLst/>
            <a:rect l="0" t="0" r="0" b="0"/>
            <a:pathLst>
              <a:path w="19051" h="3048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65100"/>
                </a:lnTo>
                <a:lnTo>
                  <a:pt x="6350" y="196850"/>
                </a:lnTo>
                <a:lnTo>
                  <a:pt x="6350" y="222250"/>
                </a:lnTo>
                <a:lnTo>
                  <a:pt x="6350" y="254000"/>
                </a:lnTo>
                <a:lnTo>
                  <a:pt x="6350" y="279400"/>
                </a:lnTo>
                <a:lnTo>
                  <a:pt x="190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2" name="SMARTINK"/>
          <p:cNvSpPr/>
          <p:nvPr/>
        </p:nvSpPr>
        <p:spPr bwMode="auto">
          <a:xfrm>
            <a:off x="449616" y="3426532"/>
            <a:ext cx="101601" cy="215901"/>
          </a:xfrm>
          <a:custGeom>
            <a:avLst/>
            <a:gdLst/>
            <a:ahLst/>
            <a:cxnLst/>
            <a:rect l="0" t="0" r="0" b="0"/>
            <a:pathLst>
              <a:path w="101601" h="215901">
                <a:moveTo>
                  <a:pt x="69850" y="12700"/>
                </a:moveTo>
                <a:lnTo>
                  <a:pt x="57150" y="6350"/>
                </a:lnTo>
                <a:lnTo>
                  <a:pt x="38100" y="12700"/>
                </a:lnTo>
                <a:lnTo>
                  <a:pt x="25400" y="190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71450"/>
                </a:lnTo>
                <a:lnTo>
                  <a:pt x="12700" y="196850"/>
                </a:lnTo>
                <a:lnTo>
                  <a:pt x="25400" y="215900"/>
                </a:lnTo>
                <a:lnTo>
                  <a:pt x="44450" y="215900"/>
                </a:lnTo>
                <a:lnTo>
                  <a:pt x="63500" y="196850"/>
                </a:lnTo>
                <a:lnTo>
                  <a:pt x="76200" y="177800"/>
                </a:lnTo>
                <a:lnTo>
                  <a:pt x="88900" y="146050"/>
                </a:lnTo>
                <a:lnTo>
                  <a:pt x="95250" y="133350"/>
                </a:lnTo>
                <a:lnTo>
                  <a:pt x="95250" y="114300"/>
                </a:lnTo>
                <a:lnTo>
                  <a:pt x="101600" y="82550"/>
                </a:lnTo>
                <a:lnTo>
                  <a:pt x="95250" y="57150"/>
                </a:lnTo>
                <a:lnTo>
                  <a:pt x="88900" y="38100"/>
                </a:lnTo>
                <a:lnTo>
                  <a:pt x="82550" y="190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3" name="SMARTINK"/>
          <p:cNvSpPr/>
          <p:nvPr/>
        </p:nvSpPr>
        <p:spPr bwMode="auto">
          <a:xfrm>
            <a:off x="614716" y="3401132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31750" y="177800"/>
                </a:moveTo>
                <a:lnTo>
                  <a:pt x="19050" y="184150"/>
                </a:lnTo>
                <a:lnTo>
                  <a:pt x="25400" y="209550"/>
                </a:lnTo>
                <a:lnTo>
                  <a:pt x="31750" y="222250"/>
                </a:lnTo>
                <a:lnTo>
                  <a:pt x="44450" y="228600"/>
                </a:lnTo>
                <a:lnTo>
                  <a:pt x="63500" y="228600"/>
                </a:lnTo>
                <a:lnTo>
                  <a:pt x="76200" y="222250"/>
                </a:lnTo>
                <a:lnTo>
                  <a:pt x="107950" y="190500"/>
                </a:lnTo>
                <a:lnTo>
                  <a:pt x="120650" y="171450"/>
                </a:lnTo>
                <a:lnTo>
                  <a:pt x="127000" y="158750"/>
                </a:lnTo>
                <a:lnTo>
                  <a:pt x="133350" y="133350"/>
                </a:lnTo>
                <a:lnTo>
                  <a:pt x="133350" y="101600"/>
                </a:lnTo>
                <a:lnTo>
                  <a:pt x="133350" y="76200"/>
                </a:lnTo>
                <a:lnTo>
                  <a:pt x="127000" y="50800"/>
                </a:lnTo>
                <a:lnTo>
                  <a:pt x="127000" y="31750"/>
                </a:lnTo>
                <a:lnTo>
                  <a:pt x="107950" y="19050"/>
                </a:lnTo>
                <a:lnTo>
                  <a:pt x="95250" y="6350"/>
                </a:lnTo>
                <a:lnTo>
                  <a:pt x="82550" y="0"/>
                </a:lnTo>
                <a:lnTo>
                  <a:pt x="5080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71450"/>
                </a:lnTo>
                <a:lnTo>
                  <a:pt x="12700" y="190500"/>
                </a:lnTo>
                <a:lnTo>
                  <a:pt x="31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4" name="SMARTINK"/>
          <p:cNvSpPr/>
          <p:nvPr/>
        </p:nvSpPr>
        <p:spPr bwMode="auto">
          <a:xfrm>
            <a:off x="792516" y="359798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5" name="SMARTINK"/>
          <p:cNvSpPr/>
          <p:nvPr/>
        </p:nvSpPr>
        <p:spPr bwMode="auto">
          <a:xfrm>
            <a:off x="887766" y="3407482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63500" y="31750"/>
                </a:moveTo>
                <a:lnTo>
                  <a:pt x="50800" y="0"/>
                </a:lnTo>
                <a:lnTo>
                  <a:pt x="2540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7800"/>
                </a:lnTo>
                <a:lnTo>
                  <a:pt x="19050" y="196850"/>
                </a:lnTo>
                <a:lnTo>
                  <a:pt x="44450" y="203200"/>
                </a:lnTo>
                <a:lnTo>
                  <a:pt x="69850" y="190500"/>
                </a:lnTo>
                <a:lnTo>
                  <a:pt x="82550" y="177800"/>
                </a:lnTo>
                <a:lnTo>
                  <a:pt x="95250" y="158750"/>
                </a:lnTo>
                <a:lnTo>
                  <a:pt x="107950" y="133350"/>
                </a:lnTo>
                <a:lnTo>
                  <a:pt x="120650" y="107950"/>
                </a:lnTo>
                <a:lnTo>
                  <a:pt x="120650" y="82550"/>
                </a:lnTo>
                <a:lnTo>
                  <a:pt x="120650" y="57150"/>
                </a:lnTo>
                <a:lnTo>
                  <a:pt x="101600" y="31750"/>
                </a:lnTo>
                <a:lnTo>
                  <a:pt x="69850" y="1905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6" name="SMARTINK"/>
          <p:cNvSpPr/>
          <p:nvPr/>
        </p:nvSpPr>
        <p:spPr bwMode="auto">
          <a:xfrm>
            <a:off x="1110016" y="3356682"/>
            <a:ext cx="38101" cy="260351"/>
          </a:xfrm>
          <a:custGeom>
            <a:avLst/>
            <a:gdLst/>
            <a:ahLst/>
            <a:cxnLst/>
            <a:rect l="0" t="0" r="0" b="0"/>
            <a:pathLst>
              <a:path w="38101" h="2603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2700" y="177800"/>
                </a:lnTo>
                <a:lnTo>
                  <a:pt x="12700" y="203200"/>
                </a:lnTo>
                <a:lnTo>
                  <a:pt x="12700" y="234950"/>
                </a:lnTo>
                <a:lnTo>
                  <a:pt x="12700" y="254000"/>
                </a:lnTo>
                <a:lnTo>
                  <a:pt x="381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7" name="SMARTINK"/>
          <p:cNvSpPr/>
          <p:nvPr/>
        </p:nvSpPr>
        <p:spPr bwMode="auto">
          <a:xfrm>
            <a:off x="1135416" y="3470982"/>
            <a:ext cx="196851" cy="317501"/>
          </a:xfrm>
          <a:custGeom>
            <a:avLst/>
            <a:gdLst/>
            <a:ahLst/>
            <a:cxnLst/>
            <a:rect l="0" t="0" r="0" b="0"/>
            <a:pathLst>
              <a:path w="196851" h="317501">
                <a:moveTo>
                  <a:pt x="120650" y="0"/>
                </a:moveTo>
                <a:lnTo>
                  <a:pt x="95250" y="19050"/>
                </a:lnTo>
                <a:lnTo>
                  <a:pt x="63500" y="38100"/>
                </a:lnTo>
                <a:lnTo>
                  <a:pt x="38100" y="50800"/>
                </a:lnTo>
                <a:lnTo>
                  <a:pt x="12700" y="63500"/>
                </a:lnTo>
                <a:lnTo>
                  <a:pt x="0" y="69850"/>
                </a:lnTo>
                <a:lnTo>
                  <a:pt x="31750" y="76200"/>
                </a:lnTo>
                <a:lnTo>
                  <a:pt x="50800" y="82550"/>
                </a:lnTo>
                <a:lnTo>
                  <a:pt x="76200" y="95250"/>
                </a:lnTo>
                <a:lnTo>
                  <a:pt x="95250" y="101600"/>
                </a:lnTo>
                <a:lnTo>
                  <a:pt x="120650" y="107950"/>
                </a:lnTo>
                <a:lnTo>
                  <a:pt x="152400" y="107950"/>
                </a:lnTo>
                <a:lnTo>
                  <a:pt x="165100" y="101600"/>
                </a:lnTo>
                <a:lnTo>
                  <a:pt x="177800" y="88900"/>
                </a:lnTo>
                <a:lnTo>
                  <a:pt x="184150" y="76200"/>
                </a:lnTo>
                <a:lnTo>
                  <a:pt x="177800" y="63500"/>
                </a:lnTo>
                <a:lnTo>
                  <a:pt x="158750" y="57150"/>
                </a:lnTo>
                <a:lnTo>
                  <a:pt x="139700" y="63500"/>
                </a:lnTo>
                <a:lnTo>
                  <a:pt x="127000" y="82550"/>
                </a:lnTo>
                <a:lnTo>
                  <a:pt x="127000" y="107950"/>
                </a:lnTo>
                <a:lnTo>
                  <a:pt x="139700" y="120650"/>
                </a:lnTo>
                <a:lnTo>
                  <a:pt x="152400" y="127000"/>
                </a:lnTo>
                <a:lnTo>
                  <a:pt x="171450" y="120650"/>
                </a:lnTo>
                <a:lnTo>
                  <a:pt x="184150" y="95250"/>
                </a:lnTo>
                <a:lnTo>
                  <a:pt x="184150" y="120650"/>
                </a:lnTo>
                <a:lnTo>
                  <a:pt x="190500" y="146050"/>
                </a:lnTo>
                <a:lnTo>
                  <a:pt x="196850" y="171450"/>
                </a:lnTo>
                <a:lnTo>
                  <a:pt x="196850" y="203200"/>
                </a:lnTo>
                <a:lnTo>
                  <a:pt x="196850" y="234950"/>
                </a:lnTo>
                <a:lnTo>
                  <a:pt x="190500" y="260350"/>
                </a:lnTo>
                <a:lnTo>
                  <a:pt x="177800" y="279400"/>
                </a:lnTo>
                <a:lnTo>
                  <a:pt x="158750" y="304800"/>
                </a:lnTo>
                <a:lnTo>
                  <a:pt x="139700" y="311150"/>
                </a:lnTo>
                <a:lnTo>
                  <a:pt x="127000" y="317500"/>
                </a:lnTo>
                <a:lnTo>
                  <a:pt x="107950" y="311150"/>
                </a:lnTo>
                <a:lnTo>
                  <a:pt x="82550" y="298450"/>
                </a:lnTo>
                <a:lnTo>
                  <a:pt x="69850" y="279400"/>
                </a:lnTo>
                <a:lnTo>
                  <a:pt x="63500" y="254000"/>
                </a:lnTo>
                <a:lnTo>
                  <a:pt x="57150" y="234950"/>
                </a:lnTo>
                <a:lnTo>
                  <a:pt x="63500" y="209550"/>
                </a:lnTo>
                <a:lnTo>
                  <a:pt x="69850" y="196850"/>
                </a:lnTo>
                <a:lnTo>
                  <a:pt x="76200" y="184150"/>
                </a:lnTo>
                <a:lnTo>
                  <a:pt x="95250" y="171450"/>
                </a:lnTo>
                <a:lnTo>
                  <a:pt x="1270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8" name="SMARTINK"/>
          <p:cNvSpPr/>
          <p:nvPr/>
        </p:nvSpPr>
        <p:spPr bwMode="auto">
          <a:xfrm>
            <a:off x="1554516" y="3305882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152400" y="63500"/>
                </a:moveTo>
                <a:lnTo>
                  <a:pt x="152400" y="38100"/>
                </a:lnTo>
                <a:lnTo>
                  <a:pt x="146050" y="19050"/>
                </a:lnTo>
                <a:lnTo>
                  <a:pt x="133350" y="6350"/>
                </a:lnTo>
                <a:lnTo>
                  <a:pt x="107950" y="0"/>
                </a:lnTo>
                <a:lnTo>
                  <a:pt x="82550" y="6350"/>
                </a:lnTo>
                <a:lnTo>
                  <a:pt x="57150" y="635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12700" y="76200"/>
                </a:lnTo>
                <a:lnTo>
                  <a:pt x="38100" y="101600"/>
                </a:lnTo>
                <a:lnTo>
                  <a:pt x="63500" y="120650"/>
                </a:lnTo>
                <a:lnTo>
                  <a:pt x="82550" y="133350"/>
                </a:lnTo>
                <a:lnTo>
                  <a:pt x="114300" y="158750"/>
                </a:lnTo>
                <a:lnTo>
                  <a:pt x="127000" y="177800"/>
                </a:lnTo>
                <a:lnTo>
                  <a:pt x="127000" y="203200"/>
                </a:lnTo>
                <a:lnTo>
                  <a:pt x="114300" y="222250"/>
                </a:lnTo>
                <a:lnTo>
                  <a:pt x="88900" y="247650"/>
                </a:lnTo>
                <a:lnTo>
                  <a:pt x="69850" y="260350"/>
                </a:lnTo>
                <a:lnTo>
                  <a:pt x="57150" y="266700"/>
                </a:lnTo>
                <a:lnTo>
                  <a:pt x="44450" y="260350"/>
                </a:lnTo>
                <a:lnTo>
                  <a:pt x="508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19" name="SMARTINK"/>
          <p:cNvSpPr/>
          <p:nvPr/>
        </p:nvSpPr>
        <p:spPr bwMode="auto">
          <a:xfrm>
            <a:off x="1751366" y="3477332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0" name="SMARTINK"/>
          <p:cNvSpPr/>
          <p:nvPr/>
        </p:nvSpPr>
        <p:spPr bwMode="auto">
          <a:xfrm>
            <a:off x="1764066" y="3363032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1" name="SMARTINK"/>
          <p:cNvSpPr/>
          <p:nvPr/>
        </p:nvSpPr>
        <p:spPr bwMode="auto">
          <a:xfrm>
            <a:off x="1859316" y="3312232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76200" y="6350"/>
                </a:moveTo>
                <a:lnTo>
                  <a:pt x="6350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9050" y="44450"/>
                </a:lnTo>
                <a:lnTo>
                  <a:pt x="12700" y="76200"/>
                </a:lnTo>
                <a:lnTo>
                  <a:pt x="6350" y="88900"/>
                </a:lnTo>
                <a:lnTo>
                  <a:pt x="635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3200"/>
                </a:lnTo>
                <a:lnTo>
                  <a:pt x="19050" y="215900"/>
                </a:lnTo>
                <a:lnTo>
                  <a:pt x="31750" y="228600"/>
                </a:lnTo>
                <a:lnTo>
                  <a:pt x="57150" y="228600"/>
                </a:lnTo>
                <a:lnTo>
                  <a:pt x="88900" y="203200"/>
                </a:lnTo>
                <a:lnTo>
                  <a:pt x="107950" y="171450"/>
                </a:lnTo>
                <a:lnTo>
                  <a:pt x="120650" y="146050"/>
                </a:lnTo>
                <a:lnTo>
                  <a:pt x="127000" y="114300"/>
                </a:lnTo>
                <a:lnTo>
                  <a:pt x="127000" y="88900"/>
                </a:lnTo>
                <a:lnTo>
                  <a:pt x="120650" y="63500"/>
                </a:lnTo>
                <a:lnTo>
                  <a:pt x="101600" y="38100"/>
                </a:lnTo>
                <a:lnTo>
                  <a:pt x="88900" y="25400"/>
                </a:lnTo>
                <a:lnTo>
                  <a:pt x="76200" y="19050"/>
                </a:lnTo>
                <a:lnTo>
                  <a:pt x="571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2" name="SMARTINK"/>
          <p:cNvSpPr/>
          <p:nvPr/>
        </p:nvSpPr>
        <p:spPr bwMode="auto">
          <a:xfrm>
            <a:off x="2049816" y="3483682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0" y="0"/>
                </a:moveTo>
                <a:lnTo>
                  <a:pt x="19050" y="6350"/>
                </a:lnTo>
                <a:lnTo>
                  <a:pt x="44450" y="25400"/>
                </a:lnTo>
                <a:lnTo>
                  <a:pt x="57150" y="44450"/>
                </a:lnTo>
                <a:lnTo>
                  <a:pt x="63500" y="63500"/>
                </a:lnTo>
                <a:lnTo>
                  <a:pt x="57150" y="88900"/>
                </a:lnTo>
                <a:lnTo>
                  <a:pt x="25400" y="120650"/>
                </a:lnTo>
                <a:lnTo>
                  <a:pt x="0" y="146050"/>
                </a:lnTo>
                <a:lnTo>
                  <a:pt x="6350" y="158750"/>
                </a:lnTo>
                <a:lnTo>
                  <a:pt x="25400" y="165100"/>
                </a:lnTo>
                <a:lnTo>
                  <a:pt x="50800" y="165100"/>
                </a:lnTo>
                <a:lnTo>
                  <a:pt x="82550" y="165100"/>
                </a:lnTo>
                <a:lnTo>
                  <a:pt x="114300" y="16510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3" name="SMARTINK"/>
          <p:cNvSpPr/>
          <p:nvPr/>
        </p:nvSpPr>
        <p:spPr bwMode="auto">
          <a:xfrm>
            <a:off x="2272066" y="3261432"/>
            <a:ext cx="330201" cy="406401"/>
          </a:xfrm>
          <a:custGeom>
            <a:avLst/>
            <a:gdLst/>
            <a:ahLst/>
            <a:cxnLst/>
            <a:rect l="0" t="0" r="0" b="0"/>
            <a:pathLst>
              <a:path w="330201" h="406401">
                <a:moveTo>
                  <a:pt x="330200" y="12700"/>
                </a:moveTo>
                <a:lnTo>
                  <a:pt x="323850" y="0"/>
                </a:lnTo>
                <a:lnTo>
                  <a:pt x="298450" y="6350"/>
                </a:lnTo>
                <a:lnTo>
                  <a:pt x="279400" y="25400"/>
                </a:lnTo>
                <a:lnTo>
                  <a:pt x="254000" y="44450"/>
                </a:lnTo>
                <a:lnTo>
                  <a:pt x="228600" y="76200"/>
                </a:lnTo>
                <a:lnTo>
                  <a:pt x="209550" y="95250"/>
                </a:lnTo>
                <a:lnTo>
                  <a:pt x="196850" y="120650"/>
                </a:lnTo>
                <a:lnTo>
                  <a:pt x="177800" y="139700"/>
                </a:lnTo>
                <a:lnTo>
                  <a:pt x="158750" y="165100"/>
                </a:lnTo>
                <a:lnTo>
                  <a:pt x="146050" y="190500"/>
                </a:lnTo>
                <a:lnTo>
                  <a:pt x="127000" y="215900"/>
                </a:lnTo>
                <a:lnTo>
                  <a:pt x="107950" y="234950"/>
                </a:lnTo>
                <a:lnTo>
                  <a:pt x="95250" y="260350"/>
                </a:lnTo>
                <a:lnTo>
                  <a:pt x="76200" y="279400"/>
                </a:lnTo>
                <a:lnTo>
                  <a:pt x="63500" y="298450"/>
                </a:lnTo>
                <a:lnTo>
                  <a:pt x="44450" y="317500"/>
                </a:lnTo>
                <a:lnTo>
                  <a:pt x="25400" y="349250"/>
                </a:lnTo>
                <a:lnTo>
                  <a:pt x="6350" y="374650"/>
                </a:lnTo>
                <a:lnTo>
                  <a:pt x="0" y="387350"/>
                </a:lnTo>
                <a:lnTo>
                  <a:pt x="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4" name="SMARTINK"/>
          <p:cNvSpPr/>
          <p:nvPr/>
        </p:nvSpPr>
        <p:spPr bwMode="auto">
          <a:xfrm>
            <a:off x="2278416" y="3293182"/>
            <a:ext cx="260351" cy="368301"/>
          </a:xfrm>
          <a:custGeom>
            <a:avLst/>
            <a:gdLst/>
            <a:ahLst/>
            <a:cxnLst/>
            <a:rect l="0" t="0" r="0" b="0"/>
            <a:pathLst>
              <a:path w="260351" h="368301">
                <a:moveTo>
                  <a:pt x="635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8100" y="57150"/>
                </a:lnTo>
                <a:lnTo>
                  <a:pt x="50800" y="69850"/>
                </a:lnTo>
                <a:lnTo>
                  <a:pt x="63500" y="88900"/>
                </a:lnTo>
                <a:lnTo>
                  <a:pt x="76200" y="107950"/>
                </a:lnTo>
                <a:lnTo>
                  <a:pt x="88900" y="127000"/>
                </a:lnTo>
                <a:lnTo>
                  <a:pt x="101600" y="146050"/>
                </a:lnTo>
                <a:lnTo>
                  <a:pt x="120650" y="165100"/>
                </a:lnTo>
                <a:lnTo>
                  <a:pt x="133350" y="184150"/>
                </a:lnTo>
                <a:lnTo>
                  <a:pt x="146050" y="203200"/>
                </a:lnTo>
                <a:lnTo>
                  <a:pt x="158750" y="215900"/>
                </a:lnTo>
                <a:lnTo>
                  <a:pt x="171450" y="234950"/>
                </a:lnTo>
                <a:lnTo>
                  <a:pt x="184150" y="254000"/>
                </a:lnTo>
                <a:lnTo>
                  <a:pt x="209550" y="285750"/>
                </a:lnTo>
                <a:lnTo>
                  <a:pt x="228600" y="311150"/>
                </a:lnTo>
                <a:lnTo>
                  <a:pt x="241300" y="336550"/>
                </a:lnTo>
                <a:lnTo>
                  <a:pt x="2603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5" name="SMARTINK"/>
          <p:cNvSpPr/>
          <p:nvPr/>
        </p:nvSpPr>
        <p:spPr bwMode="auto">
          <a:xfrm>
            <a:off x="2602266" y="3464632"/>
            <a:ext cx="1758951" cy="25401"/>
          </a:xfrm>
          <a:custGeom>
            <a:avLst/>
            <a:gdLst/>
            <a:ahLst/>
            <a:cxnLst/>
            <a:rect l="0" t="0" r="0" b="0"/>
            <a:pathLst>
              <a:path w="1758951" h="25401">
                <a:moveTo>
                  <a:pt x="0" y="0"/>
                </a:moveTo>
                <a:lnTo>
                  <a:pt x="25400" y="0"/>
                </a:lnTo>
                <a:lnTo>
                  <a:pt x="57150" y="6350"/>
                </a:lnTo>
                <a:lnTo>
                  <a:pt x="76200" y="635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6850" y="19050"/>
                </a:lnTo>
                <a:lnTo>
                  <a:pt x="222250" y="19050"/>
                </a:lnTo>
                <a:lnTo>
                  <a:pt x="247650" y="19050"/>
                </a:lnTo>
                <a:lnTo>
                  <a:pt x="273050" y="19050"/>
                </a:lnTo>
                <a:lnTo>
                  <a:pt x="298450" y="19050"/>
                </a:lnTo>
                <a:lnTo>
                  <a:pt x="330200" y="19050"/>
                </a:lnTo>
                <a:lnTo>
                  <a:pt x="361950" y="19050"/>
                </a:lnTo>
                <a:lnTo>
                  <a:pt x="393700" y="19050"/>
                </a:lnTo>
                <a:lnTo>
                  <a:pt x="425450" y="19050"/>
                </a:lnTo>
                <a:lnTo>
                  <a:pt x="463550" y="19050"/>
                </a:lnTo>
                <a:lnTo>
                  <a:pt x="495300" y="19050"/>
                </a:lnTo>
                <a:lnTo>
                  <a:pt x="527050" y="19050"/>
                </a:lnTo>
                <a:lnTo>
                  <a:pt x="565150" y="19050"/>
                </a:lnTo>
                <a:lnTo>
                  <a:pt x="603250" y="19050"/>
                </a:lnTo>
                <a:lnTo>
                  <a:pt x="641350" y="19050"/>
                </a:lnTo>
                <a:lnTo>
                  <a:pt x="679450" y="25400"/>
                </a:lnTo>
                <a:lnTo>
                  <a:pt x="717550" y="25400"/>
                </a:lnTo>
                <a:lnTo>
                  <a:pt x="755650" y="25400"/>
                </a:lnTo>
                <a:lnTo>
                  <a:pt x="793750" y="25400"/>
                </a:lnTo>
                <a:lnTo>
                  <a:pt x="831850" y="25400"/>
                </a:lnTo>
                <a:lnTo>
                  <a:pt x="876300" y="25400"/>
                </a:lnTo>
                <a:lnTo>
                  <a:pt x="914400" y="25400"/>
                </a:lnTo>
                <a:lnTo>
                  <a:pt x="958850" y="25400"/>
                </a:lnTo>
                <a:lnTo>
                  <a:pt x="996950" y="25400"/>
                </a:lnTo>
                <a:lnTo>
                  <a:pt x="1041400" y="25400"/>
                </a:lnTo>
                <a:lnTo>
                  <a:pt x="1079500" y="25400"/>
                </a:lnTo>
                <a:lnTo>
                  <a:pt x="1123950" y="25400"/>
                </a:lnTo>
                <a:lnTo>
                  <a:pt x="1162050" y="25400"/>
                </a:lnTo>
                <a:lnTo>
                  <a:pt x="1200150" y="25400"/>
                </a:lnTo>
                <a:lnTo>
                  <a:pt x="1238250" y="25400"/>
                </a:lnTo>
                <a:lnTo>
                  <a:pt x="1276350" y="25400"/>
                </a:lnTo>
                <a:lnTo>
                  <a:pt x="1314450" y="25400"/>
                </a:lnTo>
                <a:lnTo>
                  <a:pt x="1346200" y="25400"/>
                </a:lnTo>
                <a:lnTo>
                  <a:pt x="1377950" y="25400"/>
                </a:lnTo>
                <a:lnTo>
                  <a:pt x="1409700" y="25400"/>
                </a:lnTo>
                <a:lnTo>
                  <a:pt x="1435100" y="25400"/>
                </a:lnTo>
                <a:lnTo>
                  <a:pt x="1466850" y="19050"/>
                </a:lnTo>
                <a:lnTo>
                  <a:pt x="1492250" y="19050"/>
                </a:lnTo>
                <a:lnTo>
                  <a:pt x="1517650" y="19050"/>
                </a:lnTo>
                <a:lnTo>
                  <a:pt x="1536700" y="19050"/>
                </a:lnTo>
                <a:lnTo>
                  <a:pt x="1562100" y="12700"/>
                </a:lnTo>
                <a:lnTo>
                  <a:pt x="1581150" y="12700"/>
                </a:lnTo>
                <a:lnTo>
                  <a:pt x="1600200" y="12700"/>
                </a:lnTo>
                <a:lnTo>
                  <a:pt x="1619250" y="12700"/>
                </a:lnTo>
                <a:lnTo>
                  <a:pt x="1638300" y="12700"/>
                </a:lnTo>
                <a:lnTo>
                  <a:pt x="1670050" y="12700"/>
                </a:lnTo>
                <a:lnTo>
                  <a:pt x="1695450" y="12700"/>
                </a:lnTo>
                <a:lnTo>
                  <a:pt x="1720850" y="12700"/>
                </a:lnTo>
                <a:lnTo>
                  <a:pt x="1752600" y="12700"/>
                </a:lnTo>
                <a:lnTo>
                  <a:pt x="17589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6" name="SMARTINK"/>
          <p:cNvSpPr/>
          <p:nvPr/>
        </p:nvSpPr>
        <p:spPr bwMode="auto">
          <a:xfrm>
            <a:off x="3535716" y="3528132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1270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7" name="SMARTINK"/>
          <p:cNvSpPr/>
          <p:nvPr/>
        </p:nvSpPr>
        <p:spPr bwMode="auto">
          <a:xfrm>
            <a:off x="3548416" y="3629732"/>
            <a:ext cx="158751" cy="254001"/>
          </a:xfrm>
          <a:custGeom>
            <a:avLst/>
            <a:gdLst/>
            <a:ahLst/>
            <a:cxnLst/>
            <a:rect l="0" t="0" r="0" b="0"/>
            <a:pathLst>
              <a:path w="158751" h="254001">
                <a:moveTo>
                  <a:pt x="101600" y="0"/>
                </a:moveTo>
                <a:lnTo>
                  <a:pt x="69850" y="19050"/>
                </a:lnTo>
                <a:lnTo>
                  <a:pt x="38100" y="38100"/>
                </a:lnTo>
                <a:lnTo>
                  <a:pt x="12700" y="50800"/>
                </a:lnTo>
                <a:lnTo>
                  <a:pt x="0" y="57150"/>
                </a:lnTo>
                <a:lnTo>
                  <a:pt x="31750" y="76200"/>
                </a:lnTo>
                <a:lnTo>
                  <a:pt x="50800" y="82550"/>
                </a:lnTo>
                <a:lnTo>
                  <a:pt x="76200" y="82550"/>
                </a:lnTo>
                <a:lnTo>
                  <a:pt x="107950" y="88900"/>
                </a:lnTo>
                <a:lnTo>
                  <a:pt x="127000" y="88900"/>
                </a:lnTo>
                <a:lnTo>
                  <a:pt x="133350" y="69850"/>
                </a:lnTo>
                <a:lnTo>
                  <a:pt x="120650" y="57150"/>
                </a:lnTo>
                <a:lnTo>
                  <a:pt x="101600" y="63500"/>
                </a:lnTo>
                <a:lnTo>
                  <a:pt x="101600" y="88900"/>
                </a:lnTo>
                <a:lnTo>
                  <a:pt x="107950" y="101600"/>
                </a:lnTo>
                <a:lnTo>
                  <a:pt x="127000" y="114300"/>
                </a:lnTo>
                <a:lnTo>
                  <a:pt x="146050" y="114300"/>
                </a:lnTo>
                <a:lnTo>
                  <a:pt x="152400" y="101600"/>
                </a:lnTo>
                <a:lnTo>
                  <a:pt x="158750" y="133350"/>
                </a:lnTo>
                <a:lnTo>
                  <a:pt x="158750" y="152400"/>
                </a:lnTo>
                <a:lnTo>
                  <a:pt x="158750" y="177800"/>
                </a:lnTo>
                <a:lnTo>
                  <a:pt x="158750" y="203200"/>
                </a:lnTo>
                <a:lnTo>
                  <a:pt x="152400" y="222250"/>
                </a:lnTo>
                <a:lnTo>
                  <a:pt x="139700" y="241300"/>
                </a:lnTo>
                <a:lnTo>
                  <a:pt x="120650" y="247650"/>
                </a:lnTo>
                <a:lnTo>
                  <a:pt x="107950" y="254000"/>
                </a:lnTo>
                <a:lnTo>
                  <a:pt x="95250" y="247650"/>
                </a:lnTo>
                <a:lnTo>
                  <a:pt x="82550" y="234950"/>
                </a:lnTo>
                <a:lnTo>
                  <a:pt x="76200" y="222250"/>
                </a:lnTo>
                <a:lnTo>
                  <a:pt x="76200" y="203200"/>
                </a:lnTo>
                <a:lnTo>
                  <a:pt x="82550" y="171450"/>
                </a:lnTo>
                <a:lnTo>
                  <a:pt x="95250" y="146050"/>
                </a:lnTo>
                <a:lnTo>
                  <a:pt x="1206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8" name="SMARTINK"/>
          <p:cNvSpPr/>
          <p:nvPr/>
        </p:nvSpPr>
        <p:spPr bwMode="auto">
          <a:xfrm>
            <a:off x="3834166" y="3553532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14300" y="31750"/>
                </a:moveTo>
                <a:lnTo>
                  <a:pt x="101600" y="19050"/>
                </a:lnTo>
                <a:lnTo>
                  <a:pt x="69850" y="0"/>
                </a:lnTo>
                <a:lnTo>
                  <a:pt x="4445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12700" y="57150"/>
                </a:lnTo>
                <a:lnTo>
                  <a:pt x="31750" y="82550"/>
                </a:lnTo>
                <a:lnTo>
                  <a:pt x="57150" y="101600"/>
                </a:lnTo>
                <a:lnTo>
                  <a:pt x="88900" y="133350"/>
                </a:lnTo>
                <a:lnTo>
                  <a:pt x="95250" y="146050"/>
                </a:lnTo>
                <a:lnTo>
                  <a:pt x="76200" y="165100"/>
                </a:lnTo>
                <a:lnTo>
                  <a:pt x="50800" y="177800"/>
                </a:lnTo>
                <a:lnTo>
                  <a:pt x="19050" y="1841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29" name="SMARTINK"/>
          <p:cNvSpPr/>
          <p:nvPr/>
        </p:nvSpPr>
        <p:spPr bwMode="auto">
          <a:xfrm>
            <a:off x="3948466" y="3686882"/>
            <a:ext cx="1" cy="63501"/>
          </a:xfrm>
          <a:custGeom>
            <a:avLst/>
            <a:gdLst/>
            <a:ahLst/>
            <a:cxnLst/>
            <a:rect l="0" t="0" r="0" b="0"/>
            <a:pathLst>
              <a:path w="1" h="635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0" name="SMARTINK"/>
          <p:cNvSpPr/>
          <p:nvPr/>
        </p:nvSpPr>
        <p:spPr bwMode="auto">
          <a:xfrm>
            <a:off x="3961166" y="3604332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190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1" name="SMARTINK"/>
          <p:cNvSpPr/>
          <p:nvPr/>
        </p:nvSpPr>
        <p:spPr bwMode="auto">
          <a:xfrm>
            <a:off x="4031016" y="3559882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63500" y="31750"/>
                </a:moveTo>
                <a:lnTo>
                  <a:pt x="50800" y="12700"/>
                </a:lnTo>
                <a:lnTo>
                  <a:pt x="31750" y="19050"/>
                </a:lnTo>
                <a:lnTo>
                  <a:pt x="19050" y="31750"/>
                </a:lnTo>
                <a:lnTo>
                  <a:pt x="1270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20650"/>
                </a:lnTo>
                <a:lnTo>
                  <a:pt x="25400" y="152400"/>
                </a:lnTo>
                <a:lnTo>
                  <a:pt x="38100" y="171450"/>
                </a:lnTo>
                <a:lnTo>
                  <a:pt x="57150" y="171450"/>
                </a:lnTo>
                <a:lnTo>
                  <a:pt x="76200" y="165100"/>
                </a:lnTo>
                <a:lnTo>
                  <a:pt x="88900" y="152400"/>
                </a:lnTo>
                <a:lnTo>
                  <a:pt x="95250" y="120650"/>
                </a:lnTo>
                <a:lnTo>
                  <a:pt x="101600" y="95250"/>
                </a:lnTo>
                <a:lnTo>
                  <a:pt x="101600" y="69850"/>
                </a:lnTo>
                <a:lnTo>
                  <a:pt x="95250" y="44450"/>
                </a:lnTo>
                <a:lnTo>
                  <a:pt x="82550" y="19050"/>
                </a:lnTo>
                <a:lnTo>
                  <a:pt x="69850" y="63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2" name="SMARTINK"/>
          <p:cNvSpPr/>
          <p:nvPr/>
        </p:nvSpPr>
        <p:spPr bwMode="auto">
          <a:xfrm>
            <a:off x="4138966" y="3686882"/>
            <a:ext cx="139701" cy="114301"/>
          </a:xfrm>
          <a:custGeom>
            <a:avLst/>
            <a:gdLst/>
            <a:ahLst/>
            <a:cxnLst/>
            <a:rect l="0" t="0" r="0" b="0"/>
            <a:pathLst>
              <a:path w="139701" h="114301">
                <a:moveTo>
                  <a:pt x="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69850" y="0"/>
                </a:lnTo>
                <a:lnTo>
                  <a:pt x="82550" y="6350"/>
                </a:lnTo>
                <a:lnTo>
                  <a:pt x="88900" y="31750"/>
                </a:lnTo>
                <a:lnTo>
                  <a:pt x="82550" y="50800"/>
                </a:lnTo>
                <a:lnTo>
                  <a:pt x="57150" y="69850"/>
                </a:lnTo>
                <a:lnTo>
                  <a:pt x="31750" y="88900"/>
                </a:lnTo>
                <a:lnTo>
                  <a:pt x="38100" y="107950"/>
                </a:lnTo>
                <a:lnTo>
                  <a:pt x="63500" y="114300"/>
                </a:lnTo>
                <a:lnTo>
                  <a:pt x="88900" y="114300"/>
                </a:lnTo>
                <a:lnTo>
                  <a:pt x="120650" y="114300"/>
                </a:lnTo>
                <a:lnTo>
                  <a:pt x="1397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3" name="SMARTINK"/>
          <p:cNvSpPr/>
          <p:nvPr/>
        </p:nvSpPr>
        <p:spPr bwMode="auto">
          <a:xfrm>
            <a:off x="3516666" y="3172532"/>
            <a:ext cx="82551" cy="190501"/>
          </a:xfrm>
          <a:custGeom>
            <a:avLst/>
            <a:gdLst/>
            <a:ahLst/>
            <a:cxnLst/>
            <a:rect l="0" t="0" r="0" b="0"/>
            <a:pathLst>
              <a:path w="82551" h="190501">
                <a:moveTo>
                  <a:pt x="50800" y="44450"/>
                </a:moveTo>
                <a:lnTo>
                  <a:pt x="57150" y="31750"/>
                </a:lnTo>
                <a:lnTo>
                  <a:pt x="57150" y="12700"/>
                </a:lnTo>
                <a:lnTo>
                  <a:pt x="5080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82550"/>
                </a:lnTo>
                <a:lnTo>
                  <a:pt x="38100" y="76200"/>
                </a:lnTo>
                <a:lnTo>
                  <a:pt x="50800" y="57150"/>
                </a:lnTo>
                <a:lnTo>
                  <a:pt x="50800" y="38100"/>
                </a:lnTo>
                <a:lnTo>
                  <a:pt x="63500" y="63500"/>
                </a:lnTo>
                <a:lnTo>
                  <a:pt x="69850" y="95250"/>
                </a:lnTo>
                <a:lnTo>
                  <a:pt x="76200" y="120650"/>
                </a:lnTo>
                <a:lnTo>
                  <a:pt x="76200" y="152400"/>
                </a:lnTo>
                <a:lnTo>
                  <a:pt x="69850" y="177800"/>
                </a:lnTo>
                <a:lnTo>
                  <a:pt x="50800" y="190500"/>
                </a:lnTo>
                <a:lnTo>
                  <a:pt x="31750" y="184150"/>
                </a:lnTo>
                <a:lnTo>
                  <a:pt x="19050" y="165100"/>
                </a:lnTo>
                <a:lnTo>
                  <a:pt x="19050" y="146050"/>
                </a:lnTo>
                <a:lnTo>
                  <a:pt x="31750" y="120650"/>
                </a:lnTo>
                <a:lnTo>
                  <a:pt x="50800" y="107950"/>
                </a:lnTo>
                <a:lnTo>
                  <a:pt x="825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4" name="SMARTINK"/>
          <p:cNvSpPr/>
          <p:nvPr/>
        </p:nvSpPr>
        <p:spPr bwMode="auto">
          <a:xfrm>
            <a:off x="3777016" y="3058232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114300" y="31750"/>
                </a:moveTo>
                <a:lnTo>
                  <a:pt x="114300" y="12700"/>
                </a:lnTo>
                <a:lnTo>
                  <a:pt x="107950" y="0"/>
                </a:lnTo>
                <a:lnTo>
                  <a:pt x="76200" y="6350"/>
                </a:lnTo>
                <a:lnTo>
                  <a:pt x="57150" y="12700"/>
                </a:lnTo>
                <a:lnTo>
                  <a:pt x="38100" y="25400"/>
                </a:lnTo>
                <a:lnTo>
                  <a:pt x="25400" y="38100"/>
                </a:lnTo>
                <a:lnTo>
                  <a:pt x="12700" y="57150"/>
                </a:lnTo>
                <a:lnTo>
                  <a:pt x="12700" y="76200"/>
                </a:lnTo>
                <a:lnTo>
                  <a:pt x="25400" y="101600"/>
                </a:lnTo>
                <a:lnTo>
                  <a:pt x="57150" y="127000"/>
                </a:lnTo>
                <a:lnTo>
                  <a:pt x="76200" y="146050"/>
                </a:lnTo>
                <a:lnTo>
                  <a:pt x="82550" y="171450"/>
                </a:lnTo>
                <a:lnTo>
                  <a:pt x="57150" y="196850"/>
                </a:lnTo>
                <a:lnTo>
                  <a:pt x="31750" y="209550"/>
                </a:lnTo>
                <a:lnTo>
                  <a:pt x="12700" y="2095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5" name="SMARTINK"/>
          <p:cNvSpPr/>
          <p:nvPr/>
        </p:nvSpPr>
        <p:spPr bwMode="auto">
          <a:xfrm>
            <a:off x="3923066" y="3210632"/>
            <a:ext cx="12701" cy="88901"/>
          </a:xfrm>
          <a:custGeom>
            <a:avLst/>
            <a:gdLst/>
            <a:ahLst/>
            <a:cxnLst/>
            <a:rect l="0" t="0" r="0" b="0"/>
            <a:pathLst>
              <a:path w="12701" h="88901">
                <a:moveTo>
                  <a:pt x="12700" y="0"/>
                </a:moveTo>
                <a:lnTo>
                  <a:pt x="0" y="635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6" name="SMARTINK"/>
          <p:cNvSpPr/>
          <p:nvPr/>
        </p:nvSpPr>
        <p:spPr bwMode="auto">
          <a:xfrm>
            <a:off x="3942116" y="314078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937" name="SMARTINK"/>
          <p:cNvSpPr/>
          <p:nvPr/>
        </p:nvSpPr>
        <p:spPr bwMode="auto">
          <a:xfrm>
            <a:off x="4031016" y="3083632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82550" y="25400"/>
                </a:moveTo>
                <a:lnTo>
                  <a:pt x="76200" y="6350"/>
                </a:lnTo>
                <a:lnTo>
                  <a:pt x="44450" y="19050"/>
                </a:lnTo>
                <a:lnTo>
                  <a:pt x="31750" y="4445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58750"/>
                </a:lnTo>
                <a:lnTo>
                  <a:pt x="25400" y="171450"/>
                </a:lnTo>
                <a:lnTo>
                  <a:pt x="38100" y="177800"/>
                </a:lnTo>
                <a:lnTo>
                  <a:pt x="69850" y="165100"/>
                </a:lnTo>
                <a:lnTo>
                  <a:pt x="82550" y="152400"/>
                </a:lnTo>
                <a:lnTo>
                  <a:pt x="95250" y="120650"/>
                </a:lnTo>
                <a:lnTo>
                  <a:pt x="107950" y="95250"/>
                </a:lnTo>
                <a:lnTo>
                  <a:pt x="107950" y="69850"/>
                </a:lnTo>
                <a:lnTo>
                  <a:pt x="107950" y="44450"/>
                </a:lnTo>
                <a:lnTo>
                  <a:pt x="95250" y="190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8" name="SMARTINK"/>
          <p:cNvSpPr/>
          <p:nvPr/>
        </p:nvSpPr>
        <p:spPr bwMode="auto">
          <a:xfrm>
            <a:off x="4158016" y="3236032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0" y="0"/>
                </a:moveTo>
                <a:lnTo>
                  <a:pt x="19050" y="0"/>
                </a:lnTo>
                <a:lnTo>
                  <a:pt x="44450" y="6350"/>
                </a:lnTo>
                <a:lnTo>
                  <a:pt x="57150" y="12700"/>
                </a:lnTo>
                <a:lnTo>
                  <a:pt x="69850" y="25400"/>
                </a:lnTo>
                <a:lnTo>
                  <a:pt x="63500" y="44450"/>
                </a:lnTo>
                <a:lnTo>
                  <a:pt x="38100" y="76200"/>
                </a:lnTo>
                <a:lnTo>
                  <a:pt x="19050" y="95250"/>
                </a:lnTo>
                <a:lnTo>
                  <a:pt x="25400" y="107950"/>
                </a:lnTo>
                <a:lnTo>
                  <a:pt x="63500" y="107950"/>
                </a:lnTo>
                <a:lnTo>
                  <a:pt x="88900" y="107950"/>
                </a:lnTo>
                <a:lnTo>
                  <a:pt x="114300" y="114300"/>
                </a:lnTo>
                <a:lnTo>
                  <a:pt x="133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39" name="SMARTINK"/>
          <p:cNvSpPr/>
          <p:nvPr/>
        </p:nvSpPr>
        <p:spPr bwMode="auto">
          <a:xfrm>
            <a:off x="3091216" y="3566232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25400" y="12700"/>
                </a:moveTo>
                <a:lnTo>
                  <a:pt x="19050" y="0"/>
                </a:lnTo>
                <a:lnTo>
                  <a:pt x="12700" y="31750"/>
                </a:lnTo>
                <a:lnTo>
                  <a:pt x="1270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0" y="1968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0" name="SMARTINK"/>
          <p:cNvSpPr/>
          <p:nvPr/>
        </p:nvSpPr>
        <p:spPr bwMode="auto">
          <a:xfrm>
            <a:off x="2843566" y="3147132"/>
            <a:ext cx="12701" cy="209551"/>
          </a:xfrm>
          <a:custGeom>
            <a:avLst/>
            <a:gdLst/>
            <a:ahLst/>
            <a:cxnLst/>
            <a:rect l="0" t="0" r="0" b="0"/>
            <a:pathLst>
              <a:path w="12701" h="209551">
                <a:moveTo>
                  <a:pt x="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7800"/>
                </a:lnTo>
                <a:lnTo>
                  <a:pt x="12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1" name="SMARTINK"/>
          <p:cNvSpPr/>
          <p:nvPr/>
        </p:nvSpPr>
        <p:spPr bwMode="auto">
          <a:xfrm>
            <a:off x="2957866" y="3166182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38100" y="0"/>
                </a:moveTo>
                <a:lnTo>
                  <a:pt x="1905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27000"/>
                </a:lnTo>
                <a:lnTo>
                  <a:pt x="38100" y="127000"/>
                </a:lnTo>
                <a:lnTo>
                  <a:pt x="50800" y="120650"/>
                </a:lnTo>
                <a:lnTo>
                  <a:pt x="57150" y="107950"/>
                </a:lnTo>
                <a:lnTo>
                  <a:pt x="50800" y="76200"/>
                </a:lnTo>
                <a:lnTo>
                  <a:pt x="38100" y="44450"/>
                </a:lnTo>
                <a:lnTo>
                  <a:pt x="1905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2" name="SMARTINK"/>
          <p:cNvSpPr/>
          <p:nvPr/>
        </p:nvSpPr>
        <p:spPr bwMode="auto">
          <a:xfrm>
            <a:off x="3072166" y="3153482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44450" y="12700"/>
                </a:moveTo>
                <a:lnTo>
                  <a:pt x="31750" y="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12700" y="114300"/>
                </a:lnTo>
                <a:lnTo>
                  <a:pt x="31750" y="127000"/>
                </a:lnTo>
                <a:lnTo>
                  <a:pt x="50800" y="120650"/>
                </a:lnTo>
                <a:lnTo>
                  <a:pt x="63500" y="107950"/>
                </a:lnTo>
                <a:lnTo>
                  <a:pt x="57150" y="69850"/>
                </a:lnTo>
                <a:lnTo>
                  <a:pt x="57150" y="50800"/>
                </a:lnTo>
                <a:lnTo>
                  <a:pt x="38100" y="25400"/>
                </a:lnTo>
                <a:lnTo>
                  <a:pt x="25400" y="1270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3" name="SMARTINK"/>
          <p:cNvSpPr/>
          <p:nvPr/>
        </p:nvSpPr>
        <p:spPr bwMode="auto">
          <a:xfrm>
            <a:off x="3199166" y="3153482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38100" y="6350"/>
                </a:move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9050" y="12700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20650"/>
                </a:lnTo>
                <a:lnTo>
                  <a:pt x="88900" y="101600"/>
                </a:lnTo>
                <a:lnTo>
                  <a:pt x="95250" y="69850"/>
                </a:lnTo>
                <a:lnTo>
                  <a:pt x="95250" y="44450"/>
                </a:lnTo>
                <a:lnTo>
                  <a:pt x="88900" y="25400"/>
                </a:lnTo>
                <a:lnTo>
                  <a:pt x="76200" y="12700"/>
                </a:lnTo>
                <a:lnTo>
                  <a:pt x="57150" y="6350"/>
                </a:lnTo>
                <a:lnTo>
                  <a:pt x="25400" y="635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4" name="SMARTINK"/>
          <p:cNvSpPr/>
          <p:nvPr/>
        </p:nvSpPr>
        <p:spPr bwMode="auto">
          <a:xfrm>
            <a:off x="3415066" y="3553532"/>
            <a:ext cx="927101" cy="336551"/>
          </a:xfrm>
          <a:custGeom>
            <a:avLst/>
            <a:gdLst/>
            <a:ahLst/>
            <a:cxnLst/>
            <a:rect l="0" t="0" r="0" b="0"/>
            <a:pathLst>
              <a:path w="927101" h="336551">
                <a:moveTo>
                  <a:pt x="31750" y="323850"/>
                </a:moveTo>
                <a:lnTo>
                  <a:pt x="0" y="336550"/>
                </a:lnTo>
                <a:lnTo>
                  <a:pt x="25400" y="317500"/>
                </a:lnTo>
                <a:lnTo>
                  <a:pt x="44450" y="304800"/>
                </a:lnTo>
                <a:lnTo>
                  <a:pt x="63500" y="292100"/>
                </a:lnTo>
                <a:lnTo>
                  <a:pt x="88900" y="279400"/>
                </a:lnTo>
                <a:lnTo>
                  <a:pt x="120650" y="266700"/>
                </a:lnTo>
                <a:lnTo>
                  <a:pt x="158750" y="254000"/>
                </a:lnTo>
                <a:lnTo>
                  <a:pt x="196850" y="234950"/>
                </a:lnTo>
                <a:lnTo>
                  <a:pt x="241300" y="222250"/>
                </a:lnTo>
                <a:lnTo>
                  <a:pt x="285750" y="203200"/>
                </a:lnTo>
                <a:lnTo>
                  <a:pt x="336550" y="184150"/>
                </a:lnTo>
                <a:lnTo>
                  <a:pt x="387350" y="171450"/>
                </a:lnTo>
                <a:lnTo>
                  <a:pt x="444500" y="152400"/>
                </a:lnTo>
                <a:lnTo>
                  <a:pt x="501650" y="133350"/>
                </a:lnTo>
                <a:lnTo>
                  <a:pt x="552450" y="120650"/>
                </a:lnTo>
                <a:lnTo>
                  <a:pt x="609600" y="101600"/>
                </a:lnTo>
                <a:lnTo>
                  <a:pt x="660400" y="82550"/>
                </a:lnTo>
                <a:lnTo>
                  <a:pt x="711200" y="69850"/>
                </a:lnTo>
                <a:lnTo>
                  <a:pt x="762000" y="57150"/>
                </a:lnTo>
                <a:lnTo>
                  <a:pt x="800100" y="44450"/>
                </a:lnTo>
                <a:lnTo>
                  <a:pt x="831850" y="31750"/>
                </a:lnTo>
                <a:lnTo>
                  <a:pt x="863600" y="25400"/>
                </a:lnTo>
                <a:lnTo>
                  <a:pt x="889000" y="12700"/>
                </a:lnTo>
                <a:lnTo>
                  <a:pt x="901700" y="6350"/>
                </a:lnTo>
                <a:lnTo>
                  <a:pt x="927100" y="0"/>
                </a:lnTo>
                <a:lnTo>
                  <a:pt x="914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5" name="SMARTINK"/>
          <p:cNvSpPr/>
          <p:nvPr/>
        </p:nvSpPr>
        <p:spPr bwMode="auto">
          <a:xfrm>
            <a:off x="1090966" y="3280482"/>
            <a:ext cx="971551" cy="463551"/>
          </a:xfrm>
          <a:custGeom>
            <a:avLst/>
            <a:gdLst/>
            <a:ahLst/>
            <a:cxnLst/>
            <a:rect l="0" t="0" r="0" b="0"/>
            <a:pathLst>
              <a:path w="971551" h="463551">
                <a:moveTo>
                  <a:pt x="0" y="463550"/>
                </a:moveTo>
                <a:lnTo>
                  <a:pt x="25400" y="444500"/>
                </a:lnTo>
                <a:lnTo>
                  <a:pt x="44450" y="438150"/>
                </a:lnTo>
                <a:lnTo>
                  <a:pt x="69850" y="425450"/>
                </a:lnTo>
                <a:lnTo>
                  <a:pt x="95250" y="412750"/>
                </a:lnTo>
                <a:lnTo>
                  <a:pt x="127000" y="393700"/>
                </a:lnTo>
                <a:lnTo>
                  <a:pt x="165100" y="374650"/>
                </a:lnTo>
                <a:lnTo>
                  <a:pt x="209550" y="349250"/>
                </a:lnTo>
                <a:lnTo>
                  <a:pt x="254000" y="323850"/>
                </a:lnTo>
                <a:lnTo>
                  <a:pt x="304800" y="298450"/>
                </a:lnTo>
                <a:lnTo>
                  <a:pt x="355600" y="273050"/>
                </a:lnTo>
                <a:lnTo>
                  <a:pt x="412750" y="247650"/>
                </a:lnTo>
                <a:lnTo>
                  <a:pt x="469900" y="222250"/>
                </a:lnTo>
                <a:lnTo>
                  <a:pt x="527050" y="196850"/>
                </a:lnTo>
                <a:lnTo>
                  <a:pt x="584200" y="171450"/>
                </a:lnTo>
                <a:lnTo>
                  <a:pt x="641350" y="146050"/>
                </a:lnTo>
                <a:lnTo>
                  <a:pt x="692150" y="127000"/>
                </a:lnTo>
                <a:lnTo>
                  <a:pt x="742950" y="101600"/>
                </a:lnTo>
                <a:lnTo>
                  <a:pt x="787400" y="82550"/>
                </a:lnTo>
                <a:lnTo>
                  <a:pt x="831850" y="63500"/>
                </a:lnTo>
                <a:lnTo>
                  <a:pt x="869950" y="50800"/>
                </a:lnTo>
                <a:lnTo>
                  <a:pt x="901700" y="31750"/>
                </a:lnTo>
                <a:lnTo>
                  <a:pt x="927100" y="19050"/>
                </a:lnTo>
                <a:lnTo>
                  <a:pt x="946150" y="12700"/>
                </a:lnTo>
                <a:lnTo>
                  <a:pt x="971550" y="0"/>
                </a:lnTo>
                <a:lnTo>
                  <a:pt x="9652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6" name="SMARTINK"/>
          <p:cNvSpPr/>
          <p:nvPr/>
        </p:nvSpPr>
        <p:spPr bwMode="auto">
          <a:xfrm>
            <a:off x="4532666" y="3216982"/>
            <a:ext cx="311151" cy="469901"/>
          </a:xfrm>
          <a:custGeom>
            <a:avLst/>
            <a:gdLst/>
            <a:ahLst/>
            <a:cxnLst/>
            <a:rect l="0" t="0" r="0" b="0"/>
            <a:pathLst>
              <a:path w="311151" h="469901">
                <a:moveTo>
                  <a:pt x="311150" y="0"/>
                </a:moveTo>
                <a:lnTo>
                  <a:pt x="298450" y="6350"/>
                </a:lnTo>
                <a:lnTo>
                  <a:pt x="273050" y="31750"/>
                </a:lnTo>
                <a:lnTo>
                  <a:pt x="266700" y="44450"/>
                </a:lnTo>
                <a:lnTo>
                  <a:pt x="254000" y="63500"/>
                </a:lnTo>
                <a:lnTo>
                  <a:pt x="241300" y="82550"/>
                </a:lnTo>
                <a:lnTo>
                  <a:pt x="222250" y="107950"/>
                </a:lnTo>
                <a:lnTo>
                  <a:pt x="203200" y="133350"/>
                </a:lnTo>
                <a:lnTo>
                  <a:pt x="184150" y="158750"/>
                </a:lnTo>
                <a:lnTo>
                  <a:pt x="165100" y="184150"/>
                </a:lnTo>
                <a:lnTo>
                  <a:pt x="146050" y="209550"/>
                </a:lnTo>
                <a:lnTo>
                  <a:pt x="127000" y="241300"/>
                </a:lnTo>
                <a:lnTo>
                  <a:pt x="107950" y="266700"/>
                </a:lnTo>
                <a:lnTo>
                  <a:pt x="88900" y="292100"/>
                </a:lnTo>
                <a:lnTo>
                  <a:pt x="69850" y="317500"/>
                </a:lnTo>
                <a:lnTo>
                  <a:pt x="57150" y="342900"/>
                </a:lnTo>
                <a:lnTo>
                  <a:pt x="44450" y="361950"/>
                </a:lnTo>
                <a:lnTo>
                  <a:pt x="31750" y="387350"/>
                </a:lnTo>
                <a:lnTo>
                  <a:pt x="19050" y="406400"/>
                </a:lnTo>
                <a:lnTo>
                  <a:pt x="12700" y="425450"/>
                </a:lnTo>
                <a:lnTo>
                  <a:pt x="0" y="450850"/>
                </a:lnTo>
                <a:lnTo>
                  <a:pt x="0" y="469900"/>
                </a:lnTo>
                <a:lnTo>
                  <a:pt x="3810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7" name="SMARTINK"/>
          <p:cNvSpPr/>
          <p:nvPr/>
        </p:nvSpPr>
        <p:spPr bwMode="auto">
          <a:xfrm>
            <a:off x="4545366" y="3210632"/>
            <a:ext cx="260351" cy="431801"/>
          </a:xfrm>
          <a:custGeom>
            <a:avLst/>
            <a:gdLst/>
            <a:ahLst/>
            <a:cxnLst/>
            <a:rect l="0" t="0" r="0" b="0"/>
            <a:pathLst>
              <a:path w="260351" h="431801">
                <a:moveTo>
                  <a:pt x="12700" y="31750"/>
                </a:moveTo>
                <a:lnTo>
                  <a:pt x="0" y="0"/>
                </a:lnTo>
                <a:lnTo>
                  <a:pt x="19050" y="31750"/>
                </a:lnTo>
                <a:lnTo>
                  <a:pt x="25400" y="50800"/>
                </a:lnTo>
                <a:lnTo>
                  <a:pt x="38100" y="69850"/>
                </a:lnTo>
                <a:lnTo>
                  <a:pt x="50800" y="95250"/>
                </a:lnTo>
                <a:lnTo>
                  <a:pt x="63500" y="120650"/>
                </a:lnTo>
                <a:lnTo>
                  <a:pt x="76200" y="146050"/>
                </a:lnTo>
                <a:lnTo>
                  <a:pt x="95250" y="171450"/>
                </a:lnTo>
                <a:lnTo>
                  <a:pt x="107950" y="196850"/>
                </a:lnTo>
                <a:lnTo>
                  <a:pt x="127000" y="222250"/>
                </a:lnTo>
                <a:lnTo>
                  <a:pt x="139700" y="247650"/>
                </a:lnTo>
                <a:lnTo>
                  <a:pt x="152400" y="266700"/>
                </a:lnTo>
                <a:lnTo>
                  <a:pt x="165100" y="292100"/>
                </a:lnTo>
                <a:lnTo>
                  <a:pt x="177800" y="304800"/>
                </a:lnTo>
                <a:lnTo>
                  <a:pt x="190500" y="323850"/>
                </a:lnTo>
                <a:lnTo>
                  <a:pt x="209550" y="355600"/>
                </a:lnTo>
                <a:lnTo>
                  <a:pt x="222250" y="381000"/>
                </a:lnTo>
                <a:lnTo>
                  <a:pt x="241300" y="406400"/>
                </a:lnTo>
                <a:lnTo>
                  <a:pt x="260350" y="431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8" name="SMARTINK"/>
          <p:cNvSpPr/>
          <p:nvPr/>
        </p:nvSpPr>
        <p:spPr bwMode="auto">
          <a:xfrm>
            <a:off x="4920016" y="3363032"/>
            <a:ext cx="1790701" cy="50801"/>
          </a:xfrm>
          <a:custGeom>
            <a:avLst/>
            <a:gdLst/>
            <a:ahLst/>
            <a:cxnLst/>
            <a:rect l="0" t="0" r="0" b="0"/>
            <a:pathLst>
              <a:path w="1790701" h="50801">
                <a:moveTo>
                  <a:pt x="0" y="44450"/>
                </a:moveTo>
                <a:lnTo>
                  <a:pt x="1905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101600" y="50800"/>
                </a:lnTo>
                <a:lnTo>
                  <a:pt x="127000" y="50800"/>
                </a:lnTo>
                <a:lnTo>
                  <a:pt x="158750" y="50800"/>
                </a:lnTo>
                <a:lnTo>
                  <a:pt x="190500" y="50800"/>
                </a:lnTo>
                <a:lnTo>
                  <a:pt x="222250" y="50800"/>
                </a:lnTo>
                <a:lnTo>
                  <a:pt x="241300" y="50800"/>
                </a:lnTo>
                <a:lnTo>
                  <a:pt x="260350" y="50800"/>
                </a:lnTo>
                <a:lnTo>
                  <a:pt x="279400" y="50800"/>
                </a:lnTo>
                <a:lnTo>
                  <a:pt x="311150" y="50800"/>
                </a:lnTo>
                <a:lnTo>
                  <a:pt x="330200" y="50800"/>
                </a:lnTo>
                <a:lnTo>
                  <a:pt x="349250" y="50800"/>
                </a:lnTo>
                <a:lnTo>
                  <a:pt x="368300" y="50800"/>
                </a:lnTo>
                <a:lnTo>
                  <a:pt x="400050" y="50800"/>
                </a:lnTo>
                <a:lnTo>
                  <a:pt x="419100" y="50800"/>
                </a:lnTo>
                <a:lnTo>
                  <a:pt x="438150" y="50800"/>
                </a:lnTo>
                <a:lnTo>
                  <a:pt x="457200" y="50800"/>
                </a:lnTo>
                <a:lnTo>
                  <a:pt x="476250" y="50800"/>
                </a:lnTo>
                <a:lnTo>
                  <a:pt x="508000" y="50800"/>
                </a:lnTo>
                <a:lnTo>
                  <a:pt x="527050" y="50800"/>
                </a:lnTo>
                <a:lnTo>
                  <a:pt x="546100" y="50800"/>
                </a:lnTo>
                <a:lnTo>
                  <a:pt x="577850" y="50800"/>
                </a:lnTo>
                <a:lnTo>
                  <a:pt x="596900" y="50800"/>
                </a:lnTo>
                <a:lnTo>
                  <a:pt x="628650" y="50800"/>
                </a:lnTo>
                <a:lnTo>
                  <a:pt x="660400" y="50800"/>
                </a:lnTo>
                <a:lnTo>
                  <a:pt x="685800" y="50800"/>
                </a:lnTo>
                <a:lnTo>
                  <a:pt x="711200" y="50800"/>
                </a:lnTo>
                <a:lnTo>
                  <a:pt x="736600" y="50800"/>
                </a:lnTo>
                <a:lnTo>
                  <a:pt x="762000" y="44450"/>
                </a:lnTo>
                <a:lnTo>
                  <a:pt x="787400" y="44450"/>
                </a:lnTo>
                <a:lnTo>
                  <a:pt x="812800" y="44450"/>
                </a:lnTo>
                <a:lnTo>
                  <a:pt x="838200" y="44450"/>
                </a:lnTo>
                <a:lnTo>
                  <a:pt x="863600" y="44450"/>
                </a:lnTo>
                <a:lnTo>
                  <a:pt x="889000" y="44450"/>
                </a:lnTo>
                <a:lnTo>
                  <a:pt x="914400" y="44450"/>
                </a:lnTo>
                <a:lnTo>
                  <a:pt x="939800" y="44450"/>
                </a:lnTo>
                <a:lnTo>
                  <a:pt x="965200" y="38100"/>
                </a:lnTo>
                <a:lnTo>
                  <a:pt x="984250" y="38100"/>
                </a:lnTo>
                <a:lnTo>
                  <a:pt x="1009650" y="38100"/>
                </a:lnTo>
                <a:lnTo>
                  <a:pt x="1035050" y="31750"/>
                </a:lnTo>
                <a:lnTo>
                  <a:pt x="1060450" y="31750"/>
                </a:lnTo>
                <a:lnTo>
                  <a:pt x="1085850" y="31750"/>
                </a:lnTo>
                <a:lnTo>
                  <a:pt x="1111250" y="25400"/>
                </a:lnTo>
                <a:lnTo>
                  <a:pt x="1136650" y="25400"/>
                </a:lnTo>
                <a:lnTo>
                  <a:pt x="1162050" y="19050"/>
                </a:lnTo>
                <a:lnTo>
                  <a:pt x="1187450" y="12700"/>
                </a:lnTo>
                <a:lnTo>
                  <a:pt x="1212850" y="12700"/>
                </a:lnTo>
                <a:lnTo>
                  <a:pt x="1238250" y="12700"/>
                </a:lnTo>
                <a:lnTo>
                  <a:pt x="1263650" y="12700"/>
                </a:lnTo>
                <a:lnTo>
                  <a:pt x="1282700" y="12700"/>
                </a:lnTo>
                <a:lnTo>
                  <a:pt x="1308100" y="12700"/>
                </a:lnTo>
                <a:lnTo>
                  <a:pt x="1333500" y="6350"/>
                </a:lnTo>
                <a:lnTo>
                  <a:pt x="1358900" y="6350"/>
                </a:lnTo>
                <a:lnTo>
                  <a:pt x="1384300" y="6350"/>
                </a:lnTo>
                <a:lnTo>
                  <a:pt x="1409700" y="6350"/>
                </a:lnTo>
                <a:lnTo>
                  <a:pt x="1441450" y="0"/>
                </a:lnTo>
                <a:lnTo>
                  <a:pt x="1466850" y="0"/>
                </a:lnTo>
                <a:lnTo>
                  <a:pt x="1498600" y="0"/>
                </a:lnTo>
                <a:lnTo>
                  <a:pt x="1524000" y="0"/>
                </a:lnTo>
                <a:lnTo>
                  <a:pt x="1555750" y="0"/>
                </a:lnTo>
                <a:lnTo>
                  <a:pt x="1587500" y="0"/>
                </a:lnTo>
                <a:lnTo>
                  <a:pt x="1612900" y="0"/>
                </a:lnTo>
                <a:lnTo>
                  <a:pt x="1638300" y="0"/>
                </a:lnTo>
                <a:lnTo>
                  <a:pt x="1663700" y="0"/>
                </a:lnTo>
                <a:lnTo>
                  <a:pt x="1689100" y="0"/>
                </a:lnTo>
                <a:lnTo>
                  <a:pt x="1708150" y="0"/>
                </a:lnTo>
                <a:lnTo>
                  <a:pt x="1739900" y="0"/>
                </a:lnTo>
                <a:lnTo>
                  <a:pt x="1765300" y="0"/>
                </a:lnTo>
                <a:lnTo>
                  <a:pt x="1790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49" name="SMARTINK"/>
          <p:cNvSpPr/>
          <p:nvPr/>
        </p:nvSpPr>
        <p:spPr bwMode="auto">
          <a:xfrm>
            <a:off x="5859816" y="3502732"/>
            <a:ext cx="120651" cy="254001"/>
          </a:xfrm>
          <a:custGeom>
            <a:avLst/>
            <a:gdLst/>
            <a:ahLst/>
            <a:cxnLst/>
            <a:rect l="0" t="0" r="0" b="0"/>
            <a:pathLst>
              <a:path w="120651" h="254001">
                <a:moveTo>
                  <a:pt x="120650" y="38100"/>
                </a:moveTo>
                <a:lnTo>
                  <a:pt x="114300" y="25400"/>
                </a:lnTo>
                <a:lnTo>
                  <a:pt x="95250" y="6350"/>
                </a:lnTo>
                <a:lnTo>
                  <a:pt x="82550" y="0"/>
                </a:lnTo>
                <a:lnTo>
                  <a:pt x="57150" y="0"/>
                </a:lnTo>
                <a:lnTo>
                  <a:pt x="3810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2700" y="88900"/>
                </a:lnTo>
                <a:lnTo>
                  <a:pt x="31750" y="95250"/>
                </a:lnTo>
                <a:lnTo>
                  <a:pt x="50800" y="95250"/>
                </a:lnTo>
                <a:lnTo>
                  <a:pt x="63500" y="88900"/>
                </a:lnTo>
                <a:lnTo>
                  <a:pt x="69850" y="76200"/>
                </a:lnTo>
                <a:lnTo>
                  <a:pt x="76200" y="57150"/>
                </a:lnTo>
                <a:lnTo>
                  <a:pt x="82550" y="38100"/>
                </a:lnTo>
                <a:lnTo>
                  <a:pt x="95250" y="63500"/>
                </a:lnTo>
                <a:lnTo>
                  <a:pt x="107950" y="88900"/>
                </a:lnTo>
                <a:lnTo>
                  <a:pt x="114300" y="120650"/>
                </a:lnTo>
                <a:lnTo>
                  <a:pt x="120650" y="146050"/>
                </a:lnTo>
                <a:lnTo>
                  <a:pt x="120650" y="177800"/>
                </a:lnTo>
                <a:lnTo>
                  <a:pt x="114300" y="203200"/>
                </a:lnTo>
                <a:lnTo>
                  <a:pt x="107950" y="234950"/>
                </a:lnTo>
                <a:lnTo>
                  <a:pt x="95250" y="247650"/>
                </a:lnTo>
                <a:lnTo>
                  <a:pt x="82550" y="254000"/>
                </a:lnTo>
                <a:lnTo>
                  <a:pt x="63500" y="222250"/>
                </a:lnTo>
                <a:lnTo>
                  <a:pt x="57150" y="203200"/>
                </a:lnTo>
                <a:lnTo>
                  <a:pt x="63500" y="177800"/>
                </a:lnTo>
                <a:lnTo>
                  <a:pt x="63500" y="158750"/>
                </a:lnTo>
                <a:lnTo>
                  <a:pt x="825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0" name="SMARTINK"/>
          <p:cNvSpPr/>
          <p:nvPr/>
        </p:nvSpPr>
        <p:spPr bwMode="auto">
          <a:xfrm>
            <a:off x="6075716" y="3426532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88900" y="12700"/>
                </a:moveTo>
                <a:lnTo>
                  <a:pt x="82550" y="0"/>
                </a:lnTo>
                <a:lnTo>
                  <a:pt x="57150" y="6350"/>
                </a:lnTo>
                <a:lnTo>
                  <a:pt x="38100" y="6350"/>
                </a:lnTo>
                <a:lnTo>
                  <a:pt x="1270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31750" y="88900"/>
                </a:lnTo>
                <a:lnTo>
                  <a:pt x="57150" y="114300"/>
                </a:lnTo>
                <a:lnTo>
                  <a:pt x="82550" y="133350"/>
                </a:lnTo>
                <a:lnTo>
                  <a:pt x="88900" y="146050"/>
                </a:lnTo>
                <a:lnTo>
                  <a:pt x="82550" y="158750"/>
                </a:lnTo>
                <a:lnTo>
                  <a:pt x="69850" y="171450"/>
                </a:lnTo>
                <a:lnTo>
                  <a:pt x="38100" y="177800"/>
                </a:lnTo>
                <a:lnTo>
                  <a:pt x="254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1" name="SMARTINK"/>
          <p:cNvSpPr/>
          <p:nvPr/>
        </p:nvSpPr>
        <p:spPr bwMode="auto">
          <a:xfrm>
            <a:off x="6215416" y="3553532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2" name="SMARTINK"/>
          <p:cNvSpPr/>
          <p:nvPr/>
        </p:nvSpPr>
        <p:spPr bwMode="auto">
          <a:xfrm>
            <a:off x="6202716" y="3464632"/>
            <a:ext cx="19051" cy="6351"/>
          </a:xfrm>
          <a:custGeom>
            <a:avLst/>
            <a:gdLst/>
            <a:ahLst/>
            <a:cxnLst/>
            <a:rect l="0" t="0" r="0" b="0"/>
            <a:pathLst>
              <a:path w="19051" h="6351">
                <a:moveTo>
                  <a:pt x="0" y="6350"/>
                </a:moveTo>
                <a:lnTo>
                  <a:pt x="190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3" name="SMARTINK"/>
          <p:cNvSpPr/>
          <p:nvPr/>
        </p:nvSpPr>
        <p:spPr bwMode="auto">
          <a:xfrm>
            <a:off x="6297966" y="3439232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57150" y="31750"/>
                </a:moveTo>
                <a:lnTo>
                  <a:pt x="44450" y="12700"/>
                </a:lnTo>
                <a:lnTo>
                  <a:pt x="31750" y="19050"/>
                </a:lnTo>
                <a:lnTo>
                  <a:pt x="19050" y="3175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20650"/>
                </a:lnTo>
                <a:lnTo>
                  <a:pt x="12700" y="139700"/>
                </a:lnTo>
                <a:lnTo>
                  <a:pt x="25400" y="152400"/>
                </a:lnTo>
                <a:lnTo>
                  <a:pt x="38100" y="158750"/>
                </a:lnTo>
                <a:lnTo>
                  <a:pt x="50800" y="165100"/>
                </a:lnTo>
                <a:lnTo>
                  <a:pt x="76200" y="158750"/>
                </a:lnTo>
                <a:lnTo>
                  <a:pt x="88900" y="133350"/>
                </a:lnTo>
                <a:lnTo>
                  <a:pt x="95250" y="114300"/>
                </a:lnTo>
                <a:lnTo>
                  <a:pt x="95250" y="88900"/>
                </a:lnTo>
                <a:lnTo>
                  <a:pt x="95250" y="69850"/>
                </a:lnTo>
                <a:lnTo>
                  <a:pt x="88900" y="38100"/>
                </a:lnTo>
                <a:lnTo>
                  <a:pt x="76200" y="1270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4" name="SMARTINK"/>
          <p:cNvSpPr/>
          <p:nvPr/>
        </p:nvSpPr>
        <p:spPr bwMode="auto">
          <a:xfrm>
            <a:off x="6463066" y="3572582"/>
            <a:ext cx="120651" cy="127001"/>
          </a:xfrm>
          <a:custGeom>
            <a:avLst/>
            <a:gdLst/>
            <a:ahLst/>
            <a:cxnLst/>
            <a:rect l="0" t="0" r="0" b="0"/>
            <a:pathLst>
              <a:path w="120651" h="127001">
                <a:moveTo>
                  <a:pt x="0" y="0"/>
                </a:moveTo>
                <a:lnTo>
                  <a:pt x="25400" y="6350"/>
                </a:lnTo>
                <a:lnTo>
                  <a:pt x="44450" y="12700"/>
                </a:lnTo>
                <a:lnTo>
                  <a:pt x="57150" y="25400"/>
                </a:lnTo>
                <a:lnTo>
                  <a:pt x="63500" y="38100"/>
                </a:lnTo>
                <a:lnTo>
                  <a:pt x="63500" y="63500"/>
                </a:lnTo>
                <a:lnTo>
                  <a:pt x="44450" y="82550"/>
                </a:lnTo>
                <a:lnTo>
                  <a:pt x="19050" y="107950"/>
                </a:lnTo>
                <a:lnTo>
                  <a:pt x="6350" y="114300"/>
                </a:lnTo>
                <a:lnTo>
                  <a:pt x="19050" y="127000"/>
                </a:lnTo>
                <a:lnTo>
                  <a:pt x="50800" y="120650"/>
                </a:lnTo>
                <a:lnTo>
                  <a:pt x="69850" y="114300"/>
                </a:lnTo>
                <a:lnTo>
                  <a:pt x="101600" y="114300"/>
                </a:lnTo>
                <a:lnTo>
                  <a:pt x="1206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5" name="SMARTINK"/>
          <p:cNvSpPr/>
          <p:nvPr/>
        </p:nvSpPr>
        <p:spPr bwMode="auto">
          <a:xfrm>
            <a:off x="5789966" y="3140782"/>
            <a:ext cx="196851" cy="95251"/>
          </a:xfrm>
          <a:custGeom>
            <a:avLst/>
            <a:gdLst/>
            <a:ahLst/>
            <a:cxnLst/>
            <a:rect l="0" t="0" r="0" b="0"/>
            <a:pathLst>
              <a:path w="196851" h="952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12700" y="50800"/>
                </a:lnTo>
                <a:lnTo>
                  <a:pt x="31750" y="38100"/>
                </a:lnTo>
                <a:lnTo>
                  <a:pt x="44450" y="44450"/>
                </a:lnTo>
                <a:lnTo>
                  <a:pt x="44450" y="63500"/>
                </a:lnTo>
                <a:lnTo>
                  <a:pt x="57150" y="50800"/>
                </a:lnTo>
                <a:lnTo>
                  <a:pt x="69850" y="44450"/>
                </a:lnTo>
                <a:lnTo>
                  <a:pt x="88900" y="50800"/>
                </a:lnTo>
                <a:lnTo>
                  <a:pt x="120650" y="63500"/>
                </a:lnTo>
                <a:lnTo>
                  <a:pt x="133350" y="69850"/>
                </a:lnTo>
                <a:lnTo>
                  <a:pt x="152400" y="69850"/>
                </a:lnTo>
                <a:lnTo>
                  <a:pt x="177800" y="57150"/>
                </a:lnTo>
                <a:lnTo>
                  <a:pt x="184150" y="44450"/>
                </a:lnTo>
                <a:lnTo>
                  <a:pt x="190500" y="31750"/>
                </a:lnTo>
                <a:lnTo>
                  <a:pt x="184150" y="19050"/>
                </a:lnTo>
                <a:lnTo>
                  <a:pt x="165100" y="38100"/>
                </a:lnTo>
                <a:lnTo>
                  <a:pt x="158750" y="57150"/>
                </a:lnTo>
                <a:lnTo>
                  <a:pt x="158750" y="76200"/>
                </a:lnTo>
                <a:lnTo>
                  <a:pt x="171450" y="88900"/>
                </a:lnTo>
                <a:lnTo>
                  <a:pt x="190500" y="95250"/>
                </a:lnTo>
                <a:lnTo>
                  <a:pt x="196850" y="82550"/>
                </a:lnTo>
                <a:lnTo>
                  <a:pt x="196850" y="57150"/>
                </a:lnTo>
                <a:lnTo>
                  <a:pt x="190500" y="31750"/>
                </a:lnTo>
                <a:lnTo>
                  <a:pt x="190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6" name="SMARTINK"/>
          <p:cNvSpPr/>
          <p:nvPr/>
        </p:nvSpPr>
        <p:spPr bwMode="auto">
          <a:xfrm>
            <a:off x="6063016" y="3039182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2700" y="190500"/>
                </a:lnTo>
                <a:lnTo>
                  <a:pt x="381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7" name="SMARTINK"/>
          <p:cNvSpPr/>
          <p:nvPr/>
        </p:nvSpPr>
        <p:spPr bwMode="auto">
          <a:xfrm>
            <a:off x="6240816" y="3032832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82550" y="25400"/>
                </a:moveTo>
                <a:lnTo>
                  <a:pt x="76200" y="12700"/>
                </a:lnTo>
                <a:lnTo>
                  <a:pt x="57150" y="0"/>
                </a:lnTo>
                <a:lnTo>
                  <a:pt x="31750" y="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25400" y="88900"/>
                </a:lnTo>
                <a:lnTo>
                  <a:pt x="44450" y="114300"/>
                </a:lnTo>
                <a:lnTo>
                  <a:pt x="57150" y="133350"/>
                </a:lnTo>
                <a:lnTo>
                  <a:pt x="44450" y="165100"/>
                </a:lnTo>
                <a:lnTo>
                  <a:pt x="31750" y="1714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8" name="SMARTINK"/>
          <p:cNvSpPr/>
          <p:nvPr/>
        </p:nvSpPr>
        <p:spPr bwMode="auto">
          <a:xfrm>
            <a:off x="6348766" y="3153482"/>
            <a:ext cx="6351" cy="76201"/>
          </a:xfrm>
          <a:custGeom>
            <a:avLst/>
            <a:gdLst/>
            <a:ahLst/>
            <a:cxnLst/>
            <a:rect l="0" t="0" r="0" b="0"/>
            <a:pathLst>
              <a:path w="6351" h="7620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59" name="SMARTINK"/>
          <p:cNvSpPr/>
          <p:nvPr/>
        </p:nvSpPr>
        <p:spPr bwMode="auto">
          <a:xfrm>
            <a:off x="6348766" y="3083632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0" name="SMARTINK"/>
          <p:cNvSpPr/>
          <p:nvPr/>
        </p:nvSpPr>
        <p:spPr bwMode="auto">
          <a:xfrm>
            <a:off x="6424966" y="3026482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50800" y="31750"/>
                </a:moveTo>
                <a:lnTo>
                  <a:pt x="44450" y="1905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77800"/>
                </a:lnTo>
                <a:lnTo>
                  <a:pt x="44450" y="171450"/>
                </a:lnTo>
                <a:lnTo>
                  <a:pt x="57150" y="158750"/>
                </a:lnTo>
                <a:lnTo>
                  <a:pt x="69850" y="133350"/>
                </a:lnTo>
                <a:lnTo>
                  <a:pt x="69850" y="107950"/>
                </a:lnTo>
                <a:lnTo>
                  <a:pt x="76200" y="82550"/>
                </a:lnTo>
                <a:lnTo>
                  <a:pt x="76200" y="50800"/>
                </a:lnTo>
                <a:lnTo>
                  <a:pt x="76200" y="25400"/>
                </a:lnTo>
                <a:lnTo>
                  <a:pt x="69850" y="12700"/>
                </a:lnTo>
                <a:lnTo>
                  <a:pt x="5715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1" name="SMARTINK"/>
          <p:cNvSpPr/>
          <p:nvPr/>
        </p:nvSpPr>
        <p:spPr bwMode="auto">
          <a:xfrm>
            <a:off x="6513866" y="3166182"/>
            <a:ext cx="101601" cy="107951"/>
          </a:xfrm>
          <a:custGeom>
            <a:avLst/>
            <a:gdLst/>
            <a:ahLst/>
            <a:cxnLst/>
            <a:rect l="0" t="0" r="0" b="0"/>
            <a:pathLst>
              <a:path w="101601" h="10795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50800" y="25400"/>
                </a:lnTo>
                <a:lnTo>
                  <a:pt x="44450" y="38100"/>
                </a:lnTo>
                <a:lnTo>
                  <a:pt x="25400" y="63500"/>
                </a:lnTo>
                <a:lnTo>
                  <a:pt x="19050" y="82550"/>
                </a:lnTo>
                <a:lnTo>
                  <a:pt x="25400" y="95250"/>
                </a:lnTo>
                <a:lnTo>
                  <a:pt x="57150" y="101600"/>
                </a:lnTo>
                <a:lnTo>
                  <a:pt x="88900" y="101600"/>
                </a:lnTo>
                <a:lnTo>
                  <a:pt x="1016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2" name="SMARTINK"/>
          <p:cNvSpPr/>
          <p:nvPr/>
        </p:nvSpPr>
        <p:spPr bwMode="auto">
          <a:xfrm>
            <a:off x="5459766" y="3083632"/>
            <a:ext cx="6351" cy="234951"/>
          </a:xfrm>
          <a:custGeom>
            <a:avLst/>
            <a:gdLst/>
            <a:ahLst/>
            <a:cxnLst/>
            <a:rect l="0" t="0" r="0" b="0"/>
            <a:pathLst>
              <a:path w="6351" h="234951">
                <a:moveTo>
                  <a:pt x="0" y="19050"/>
                </a:moveTo>
                <a:lnTo>
                  <a:pt x="0" y="0"/>
                </a:ln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0" y="215900"/>
                </a:lnTo>
                <a:lnTo>
                  <a:pt x="6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3" name="SMARTINK"/>
          <p:cNvSpPr/>
          <p:nvPr/>
        </p:nvSpPr>
        <p:spPr bwMode="auto">
          <a:xfrm>
            <a:off x="5281966" y="3458282"/>
            <a:ext cx="107951" cy="222251"/>
          </a:xfrm>
          <a:custGeom>
            <a:avLst/>
            <a:gdLst/>
            <a:ahLst/>
            <a:cxnLst/>
            <a:rect l="0" t="0" r="0" b="0"/>
            <a:pathLst>
              <a:path w="107951" h="222251">
                <a:moveTo>
                  <a:pt x="101600" y="25400"/>
                </a:moveTo>
                <a:lnTo>
                  <a:pt x="101600" y="6350"/>
                </a:lnTo>
                <a:lnTo>
                  <a:pt x="88900" y="0"/>
                </a:lnTo>
                <a:lnTo>
                  <a:pt x="63500" y="12700"/>
                </a:lnTo>
                <a:lnTo>
                  <a:pt x="44450" y="38100"/>
                </a:lnTo>
                <a:lnTo>
                  <a:pt x="31750" y="63500"/>
                </a:lnTo>
                <a:lnTo>
                  <a:pt x="25400" y="88900"/>
                </a:lnTo>
                <a:lnTo>
                  <a:pt x="12700" y="114300"/>
                </a:lnTo>
                <a:lnTo>
                  <a:pt x="6350" y="139700"/>
                </a:lnTo>
                <a:lnTo>
                  <a:pt x="0" y="158750"/>
                </a:lnTo>
                <a:lnTo>
                  <a:pt x="6350" y="177800"/>
                </a:lnTo>
                <a:lnTo>
                  <a:pt x="19050" y="203200"/>
                </a:lnTo>
                <a:lnTo>
                  <a:pt x="31750" y="215900"/>
                </a:lnTo>
                <a:lnTo>
                  <a:pt x="57150" y="222250"/>
                </a:lnTo>
                <a:lnTo>
                  <a:pt x="76200" y="215900"/>
                </a:lnTo>
                <a:lnTo>
                  <a:pt x="88900" y="209550"/>
                </a:lnTo>
                <a:lnTo>
                  <a:pt x="101600" y="203200"/>
                </a:lnTo>
                <a:lnTo>
                  <a:pt x="107950" y="190500"/>
                </a:lnTo>
                <a:lnTo>
                  <a:pt x="101600" y="171450"/>
                </a:lnTo>
                <a:lnTo>
                  <a:pt x="76200" y="165100"/>
                </a:lnTo>
                <a:lnTo>
                  <a:pt x="57150" y="165100"/>
                </a:lnTo>
                <a:lnTo>
                  <a:pt x="44450" y="177800"/>
                </a:lnTo>
                <a:lnTo>
                  <a:pt x="381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4" name="SMARTINK"/>
          <p:cNvSpPr/>
          <p:nvPr/>
        </p:nvSpPr>
        <p:spPr bwMode="auto">
          <a:xfrm>
            <a:off x="5510566" y="3483682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76200" y="12700"/>
                </a:moveTo>
                <a:lnTo>
                  <a:pt x="69850" y="0"/>
                </a:lnTo>
                <a:lnTo>
                  <a:pt x="57150" y="6350"/>
                </a:lnTo>
                <a:lnTo>
                  <a:pt x="31750" y="31750"/>
                </a:lnTo>
                <a:lnTo>
                  <a:pt x="19050" y="5715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6350" y="152400"/>
                </a:lnTo>
                <a:lnTo>
                  <a:pt x="19050" y="165100"/>
                </a:lnTo>
                <a:lnTo>
                  <a:pt x="31750" y="177800"/>
                </a:lnTo>
                <a:lnTo>
                  <a:pt x="44450" y="184150"/>
                </a:lnTo>
                <a:lnTo>
                  <a:pt x="69850" y="184150"/>
                </a:lnTo>
                <a:lnTo>
                  <a:pt x="88900" y="177800"/>
                </a:lnTo>
                <a:lnTo>
                  <a:pt x="114300" y="165100"/>
                </a:lnTo>
                <a:lnTo>
                  <a:pt x="133350" y="133350"/>
                </a:lnTo>
                <a:lnTo>
                  <a:pt x="146050" y="107950"/>
                </a:lnTo>
                <a:lnTo>
                  <a:pt x="152400" y="82550"/>
                </a:lnTo>
                <a:lnTo>
                  <a:pt x="158750" y="50800"/>
                </a:lnTo>
                <a:lnTo>
                  <a:pt x="146050" y="19050"/>
                </a:lnTo>
                <a:lnTo>
                  <a:pt x="127000" y="6350"/>
                </a:lnTo>
                <a:lnTo>
                  <a:pt x="114300" y="0"/>
                </a:lnTo>
                <a:lnTo>
                  <a:pt x="82550" y="0"/>
                </a:lnTo>
                <a:lnTo>
                  <a:pt x="50800" y="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5" name="SMARTINK"/>
          <p:cNvSpPr/>
          <p:nvPr/>
        </p:nvSpPr>
        <p:spPr bwMode="auto">
          <a:xfrm>
            <a:off x="5777266" y="3451932"/>
            <a:ext cx="819151" cy="330201"/>
          </a:xfrm>
          <a:custGeom>
            <a:avLst/>
            <a:gdLst/>
            <a:ahLst/>
            <a:cxnLst/>
            <a:rect l="0" t="0" r="0" b="0"/>
            <a:pathLst>
              <a:path w="819151" h="330201">
                <a:moveTo>
                  <a:pt x="12700" y="323850"/>
                </a:moveTo>
                <a:lnTo>
                  <a:pt x="0" y="330200"/>
                </a:lnTo>
                <a:lnTo>
                  <a:pt x="38100" y="317500"/>
                </a:lnTo>
                <a:lnTo>
                  <a:pt x="50800" y="304800"/>
                </a:lnTo>
                <a:lnTo>
                  <a:pt x="69850" y="298450"/>
                </a:lnTo>
                <a:lnTo>
                  <a:pt x="88900" y="285750"/>
                </a:lnTo>
                <a:lnTo>
                  <a:pt x="114300" y="273050"/>
                </a:lnTo>
                <a:lnTo>
                  <a:pt x="139700" y="260350"/>
                </a:lnTo>
                <a:lnTo>
                  <a:pt x="171450" y="247650"/>
                </a:lnTo>
                <a:lnTo>
                  <a:pt x="203200" y="234950"/>
                </a:lnTo>
                <a:lnTo>
                  <a:pt x="234950" y="222250"/>
                </a:lnTo>
                <a:lnTo>
                  <a:pt x="273050" y="203200"/>
                </a:lnTo>
                <a:lnTo>
                  <a:pt x="311150" y="190500"/>
                </a:lnTo>
                <a:lnTo>
                  <a:pt x="355600" y="177800"/>
                </a:lnTo>
                <a:lnTo>
                  <a:pt x="400050" y="158750"/>
                </a:lnTo>
                <a:lnTo>
                  <a:pt x="444500" y="146050"/>
                </a:lnTo>
                <a:lnTo>
                  <a:pt x="482600" y="133350"/>
                </a:lnTo>
                <a:lnTo>
                  <a:pt x="527050" y="114300"/>
                </a:lnTo>
                <a:lnTo>
                  <a:pt x="565150" y="101600"/>
                </a:lnTo>
                <a:lnTo>
                  <a:pt x="609600" y="88900"/>
                </a:lnTo>
                <a:lnTo>
                  <a:pt x="647700" y="76200"/>
                </a:lnTo>
                <a:lnTo>
                  <a:pt x="679450" y="63500"/>
                </a:lnTo>
                <a:lnTo>
                  <a:pt x="704850" y="50800"/>
                </a:lnTo>
                <a:lnTo>
                  <a:pt x="730250" y="44450"/>
                </a:lnTo>
                <a:lnTo>
                  <a:pt x="749300" y="31750"/>
                </a:lnTo>
                <a:lnTo>
                  <a:pt x="781050" y="19050"/>
                </a:lnTo>
                <a:lnTo>
                  <a:pt x="812800" y="0"/>
                </a:lnTo>
                <a:lnTo>
                  <a:pt x="8191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6" name="SMARTINK"/>
          <p:cNvSpPr/>
          <p:nvPr/>
        </p:nvSpPr>
        <p:spPr bwMode="auto">
          <a:xfrm>
            <a:off x="3491266" y="3007432"/>
            <a:ext cx="838201" cy="393701"/>
          </a:xfrm>
          <a:custGeom>
            <a:avLst/>
            <a:gdLst/>
            <a:ahLst/>
            <a:cxnLst/>
            <a:rect l="0" t="0" r="0" b="0"/>
            <a:pathLst>
              <a:path w="838201" h="393701">
                <a:moveTo>
                  <a:pt x="19050" y="393700"/>
                </a:moveTo>
                <a:lnTo>
                  <a:pt x="0" y="381000"/>
                </a:lnTo>
                <a:lnTo>
                  <a:pt x="19050" y="355600"/>
                </a:lnTo>
                <a:lnTo>
                  <a:pt x="31750" y="349250"/>
                </a:lnTo>
                <a:lnTo>
                  <a:pt x="50800" y="336550"/>
                </a:lnTo>
                <a:lnTo>
                  <a:pt x="69850" y="330200"/>
                </a:lnTo>
                <a:lnTo>
                  <a:pt x="95250" y="317500"/>
                </a:lnTo>
                <a:lnTo>
                  <a:pt x="120650" y="304800"/>
                </a:lnTo>
                <a:lnTo>
                  <a:pt x="152400" y="285750"/>
                </a:lnTo>
                <a:lnTo>
                  <a:pt x="190500" y="273050"/>
                </a:lnTo>
                <a:lnTo>
                  <a:pt x="228600" y="254000"/>
                </a:lnTo>
                <a:lnTo>
                  <a:pt x="266700" y="234950"/>
                </a:lnTo>
                <a:lnTo>
                  <a:pt x="311150" y="215900"/>
                </a:lnTo>
                <a:lnTo>
                  <a:pt x="355600" y="196850"/>
                </a:lnTo>
                <a:lnTo>
                  <a:pt x="406400" y="177800"/>
                </a:lnTo>
                <a:lnTo>
                  <a:pt x="450850" y="158750"/>
                </a:lnTo>
                <a:lnTo>
                  <a:pt x="495300" y="139700"/>
                </a:lnTo>
                <a:lnTo>
                  <a:pt x="539750" y="120650"/>
                </a:lnTo>
                <a:lnTo>
                  <a:pt x="584200" y="107950"/>
                </a:lnTo>
                <a:lnTo>
                  <a:pt x="622300" y="88900"/>
                </a:lnTo>
                <a:lnTo>
                  <a:pt x="660400" y="69850"/>
                </a:lnTo>
                <a:lnTo>
                  <a:pt x="698500" y="57150"/>
                </a:lnTo>
                <a:lnTo>
                  <a:pt x="723900" y="38100"/>
                </a:lnTo>
                <a:lnTo>
                  <a:pt x="755650" y="25400"/>
                </a:lnTo>
                <a:lnTo>
                  <a:pt x="774700" y="19050"/>
                </a:lnTo>
                <a:lnTo>
                  <a:pt x="806450" y="6350"/>
                </a:lnTo>
                <a:lnTo>
                  <a:pt x="825500" y="0"/>
                </a:lnTo>
                <a:lnTo>
                  <a:pt x="8382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7" name="SMARTINK"/>
          <p:cNvSpPr/>
          <p:nvPr/>
        </p:nvSpPr>
        <p:spPr bwMode="auto">
          <a:xfrm>
            <a:off x="6812316" y="3140782"/>
            <a:ext cx="311151" cy="488951"/>
          </a:xfrm>
          <a:custGeom>
            <a:avLst/>
            <a:gdLst/>
            <a:ahLst/>
            <a:cxnLst/>
            <a:rect l="0" t="0" r="0" b="0"/>
            <a:pathLst>
              <a:path w="311151" h="488951">
                <a:moveTo>
                  <a:pt x="311150" y="12700"/>
                </a:moveTo>
                <a:lnTo>
                  <a:pt x="304800" y="0"/>
                </a:lnTo>
                <a:lnTo>
                  <a:pt x="285750" y="31750"/>
                </a:lnTo>
                <a:lnTo>
                  <a:pt x="266700" y="57150"/>
                </a:lnTo>
                <a:lnTo>
                  <a:pt x="260350" y="69850"/>
                </a:lnTo>
                <a:lnTo>
                  <a:pt x="254000" y="88900"/>
                </a:lnTo>
                <a:lnTo>
                  <a:pt x="241300" y="107950"/>
                </a:lnTo>
                <a:lnTo>
                  <a:pt x="228600" y="127000"/>
                </a:lnTo>
                <a:lnTo>
                  <a:pt x="215900" y="152400"/>
                </a:lnTo>
                <a:lnTo>
                  <a:pt x="196850" y="171450"/>
                </a:lnTo>
                <a:lnTo>
                  <a:pt x="184150" y="196850"/>
                </a:lnTo>
                <a:lnTo>
                  <a:pt x="165100" y="222250"/>
                </a:lnTo>
                <a:lnTo>
                  <a:pt x="146050" y="247650"/>
                </a:lnTo>
                <a:lnTo>
                  <a:pt x="133350" y="266700"/>
                </a:lnTo>
                <a:lnTo>
                  <a:pt x="114300" y="292100"/>
                </a:lnTo>
                <a:lnTo>
                  <a:pt x="95250" y="317500"/>
                </a:lnTo>
                <a:lnTo>
                  <a:pt x="82550" y="336550"/>
                </a:lnTo>
                <a:lnTo>
                  <a:pt x="69850" y="355600"/>
                </a:lnTo>
                <a:lnTo>
                  <a:pt x="57150" y="374650"/>
                </a:lnTo>
                <a:lnTo>
                  <a:pt x="44450" y="393700"/>
                </a:lnTo>
                <a:lnTo>
                  <a:pt x="25400" y="425450"/>
                </a:lnTo>
                <a:lnTo>
                  <a:pt x="12700" y="450850"/>
                </a:lnTo>
                <a:lnTo>
                  <a:pt x="0" y="482600"/>
                </a:lnTo>
                <a:lnTo>
                  <a:pt x="6350" y="488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8" name="SMARTINK"/>
          <p:cNvSpPr/>
          <p:nvPr/>
        </p:nvSpPr>
        <p:spPr bwMode="auto">
          <a:xfrm>
            <a:off x="6825016" y="3134432"/>
            <a:ext cx="228601" cy="444501"/>
          </a:xfrm>
          <a:custGeom>
            <a:avLst/>
            <a:gdLst/>
            <a:ahLst/>
            <a:cxnLst/>
            <a:rect l="0" t="0" r="0" b="0"/>
            <a:pathLst>
              <a:path w="228601" h="444501">
                <a:moveTo>
                  <a:pt x="0" y="0"/>
                </a:moveTo>
                <a:lnTo>
                  <a:pt x="12700" y="25400"/>
                </a:lnTo>
                <a:lnTo>
                  <a:pt x="19050" y="44450"/>
                </a:lnTo>
                <a:lnTo>
                  <a:pt x="25400" y="57150"/>
                </a:lnTo>
                <a:lnTo>
                  <a:pt x="38100" y="76200"/>
                </a:lnTo>
                <a:lnTo>
                  <a:pt x="44450" y="95250"/>
                </a:lnTo>
                <a:lnTo>
                  <a:pt x="57150" y="120650"/>
                </a:lnTo>
                <a:lnTo>
                  <a:pt x="63500" y="139700"/>
                </a:lnTo>
                <a:lnTo>
                  <a:pt x="76200" y="165100"/>
                </a:lnTo>
                <a:lnTo>
                  <a:pt x="88900" y="190500"/>
                </a:lnTo>
                <a:lnTo>
                  <a:pt x="101600" y="209550"/>
                </a:lnTo>
                <a:lnTo>
                  <a:pt x="114300" y="234950"/>
                </a:lnTo>
                <a:lnTo>
                  <a:pt x="120650" y="254000"/>
                </a:lnTo>
                <a:lnTo>
                  <a:pt x="133350" y="279400"/>
                </a:lnTo>
                <a:lnTo>
                  <a:pt x="146050" y="298450"/>
                </a:lnTo>
                <a:lnTo>
                  <a:pt x="152400" y="317500"/>
                </a:lnTo>
                <a:lnTo>
                  <a:pt x="165100" y="336550"/>
                </a:lnTo>
                <a:lnTo>
                  <a:pt x="184150" y="368300"/>
                </a:lnTo>
                <a:lnTo>
                  <a:pt x="196850" y="393700"/>
                </a:lnTo>
                <a:lnTo>
                  <a:pt x="209550" y="425450"/>
                </a:lnTo>
                <a:lnTo>
                  <a:pt x="215900" y="438150"/>
                </a:lnTo>
                <a:lnTo>
                  <a:pt x="228600" y="444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69" name="SMARTINK"/>
          <p:cNvSpPr/>
          <p:nvPr/>
        </p:nvSpPr>
        <p:spPr bwMode="auto">
          <a:xfrm>
            <a:off x="7129816" y="3293182"/>
            <a:ext cx="1320801" cy="63501"/>
          </a:xfrm>
          <a:custGeom>
            <a:avLst/>
            <a:gdLst/>
            <a:ahLst/>
            <a:cxnLst/>
            <a:rect l="0" t="0" r="0" b="0"/>
            <a:pathLst>
              <a:path w="1320801" h="63501">
                <a:moveTo>
                  <a:pt x="0" y="63500"/>
                </a:moveTo>
                <a:lnTo>
                  <a:pt x="25400" y="63500"/>
                </a:lnTo>
                <a:lnTo>
                  <a:pt x="50800" y="63500"/>
                </a:lnTo>
                <a:lnTo>
                  <a:pt x="76200" y="63500"/>
                </a:lnTo>
                <a:lnTo>
                  <a:pt x="101600" y="63500"/>
                </a:lnTo>
                <a:lnTo>
                  <a:pt x="127000" y="63500"/>
                </a:lnTo>
                <a:lnTo>
                  <a:pt x="152400" y="63500"/>
                </a:lnTo>
                <a:lnTo>
                  <a:pt x="184150" y="63500"/>
                </a:lnTo>
                <a:lnTo>
                  <a:pt x="209550" y="63500"/>
                </a:lnTo>
                <a:lnTo>
                  <a:pt x="228600" y="63500"/>
                </a:lnTo>
                <a:lnTo>
                  <a:pt x="260350" y="57150"/>
                </a:lnTo>
                <a:lnTo>
                  <a:pt x="279400" y="57150"/>
                </a:lnTo>
                <a:lnTo>
                  <a:pt x="311150" y="57150"/>
                </a:lnTo>
                <a:lnTo>
                  <a:pt x="330200" y="57150"/>
                </a:lnTo>
                <a:lnTo>
                  <a:pt x="361950" y="57150"/>
                </a:lnTo>
                <a:lnTo>
                  <a:pt x="393700" y="57150"/>
                </a:lnTo>
                <a:lnTo>
                  <a:pt x="425450" y="57150"/>
                </a:lnTo>
                <a:lnTo>
                  <a:pt x="469900" y="57150"/>
                </a:lnTo>
                <a:lnTo>
                  <a:pt x="501650" y="57150"/>
                </a:lnTo>
                <a:lnTo>
                  <a:pt x="520700" y="57150"/>
                </a:lnTo>
                <a:lnTo>
                  <a:pt x="565150" y="50800"/>
                </a:lnTo>
                <a:lnTo>
                  <a:pt x="596900" y="50800"/>
                </a:lnTo>
                <a:lnTo>
                  <a:pt x="628650" y="50800"/>
                </a:lnTo>
                <a:lnTo>
                  <a:pt x="660400" y="50800"/>
                </a:lnTo>
                <a:lnTo>
                  <a:pt x="704850" y="44450"/>
                </a:lnTo>
                <a:lnTo>
                  <a:pt x="736600" y="44450"/>
                </a:lnTo>
                <a:lnTo>
                  <a:pt x="768350" y="44450"/>
                </a:lnTo>
                <a:lnTo>
                  <a:pt x="793750" y="38100"/>
                </a:lnTo>
                <a:lnTo>
                  <a:pt x="819150" y="38100"/>
                </a:lnTo>
                <a:lnTo>
                  <a:pt x="850900" y="31750"/>
                </a:lnTo>
                <a:lnTo>
                  <a:pt x="876300" y="31750"/>
                </a:lnTo>
                <a:lnTo>
                  <a:pt x="901700" y="31750"/>
                </a:lnTo>
                <a:lnTo>
                  <a:pt x="927100" y="31750"/>
                </a:lnTo>
                <a:lnTo>
                  <a:pt x="952500" y="25400"/>
                </a:lnTo>
                <a:lnTo>
                  <a:pt x="977900" y="25400"/>
                </a:lnTo>
                <a:lnTo>
                  <a:pt x="1009650" y="25400"/>
                </a:lnTo>
                <a:lnTo>
                  <a:pt x="1035050" y="19050"/>
                </a:lnTo>
                <a:lnTo>
                  <a:pt x="1066800" y="19050"/>
                </a:lnTo>
                <a:lnTo>
                  <a:pt x="1092200" y="12700"/>
                </a:lnTo>
                <a:lnTo>
                  <a:pt x="1117600" y="12700"/>
                </a:lnTo>
                <a:lnTo>
                  <a:pt x="1143000" y="12700"/>
                </a:lnTo>
                <a:lnTo>
                  <a:pt x="1168400" y="12700"/>
                </a:lnTo>
                <a:lnTo>
                  <a:pt x="1200150" y="12700"/>
                </a:lnTo>
                <a:lnTo>
                  <a:pt x="1225550" y="6350"/>
                </a:lnTo>
                <a:lnTo>
                  <a:pt x="1250950" y="0"/>
                </a:lnTo>
                <a:lnTo>
                  <a:pt x="1276350" y="0"/>
                </a:lnTo>
                <a:lnTo>
                  <a:pt x="1308100" y="0"/>
                </a:lnTo>
                <a:lnTo>
                  <a:pt x="132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0" name="SMARTINK"/>
          <p:cNvSpPr/>
          <p:nvPr/>
        </p:nvSpPr>
        <p:spPr bwMode="auto">
          <a:xfrm>
            <a:off x="7745766" y="3470982"/>
            <a:ext cx="152401" cy="101601"/>
          </a:xfrm>
          <a:custGeom>
            <a:avLst/>
            <a:gdLst/>
            <a:ahLst/>
            <a:cxnLst/>
            <a:rect l="0" t="0" r="0" b="0"/>
            <a:pathLst>
              <a:path w="152401" h="1016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69850"/>
                </a:lnTo>
                <a:lnTo>
                  <a:pt x="6350" y="50800"/>
                </a:lnTo>
                <a:lnTo>
                  <a:pt x="19050" y="38100"/>
                </a:lnTo>
                <a:lnTo>
                  <a:pt x="31750" y="31750"/>
                </a:lnTo>
                <a:lnTo>
                  <a:pt x="44450" y="25400"/>
                </a:lnTo>
                <a:lnTo>
                  <a:pt x="57150" y="44450"/>
                </a:lnTo>
                <a:lnTo>
                  <a:pt x="63500" y="63500"/>
                </a:lnTo>
                <a:lnTo>
                  <a:pt x="76200" y="31750"/>
                </a:lnTo>
                <a:lnTo>
                  <a:pt x="95250" y="31750"/>
                </a:lnTo>
                <a:lnTo>
                  <a:pt x="120650" y="57150"/>
                </a:lnTo>
                <a:lnTo>
                  <a:pt x="1524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1" name="SMARTINK"/>
          <p:cNvSpPr/>
          <p:nvPr/>
        </p:nvSpPr>
        <p:spPr bwMode="auto">
          <a:xfrm>
            <a:off x="7917216" y="3496382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44450" y="0"/>
                </a:move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69850"/>
                </a:lnTo>
                <a:lnTo>
                  <a:pt x="44450" y="63500"/>
                </a:lnTo>
                <a:lnTo>
                  <a:pt x="50800" y="50800"/>
                </a:lnTo>
                <a:lnTo>
                  <a:pt x="50800" y="25400"/>
                </a:lnTo>
                <a:lnTo>
                  <a:pt x="4445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2" name="SMARTINK"/>
          <p:cNvSpPr/>
          <p:nvPr/>
        </p:nvSpPr>
        <p:spPr bwMode="auto">
          <a:xfrm>
            <a:off x="7999766" y="3407482"/>
            <a:ext cx="44451" cy="158751"/>
          </a:xfrm>
          <a:custGeom>
            <a:avLst/>
            <a:gdLst/>
            <a:ahLst/>
            <a:cxnLst/>
            <a:rect l="0" t="0" r="0" b="0"/>
            <a:pathLst>
              <a:path w="44451" h="1587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20650"/>
                </a:lnTo>
                <a:lnTo>
                  <a:pt x="12700" y="146050"/>
                </a:lnTo>
                <a:lnTo>
                  <a:pt x="19050" y="158750"/>
                </a:lnTo>
                <a:lnTo>
                  <a:pt x="444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3" name="SMARTINK"/>
          <p:cNvSpPr/>
          <p:nvPr/>
        </p:nvSpPr>
        <p:spPr bwMode="auto">
          <a:xfrm>
            <a:off x="8158516" y="3388432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76200" y="31750"/>
                </a:moveTo>
                <a:lnTo>
                  <a:pt x="63500" y="12700"/>
                </a:lnTo>
                <a:lnTo>
                  <a:pt x="44450" y="0"/>
                </a:lnTo>
                <a:lnTo>
                  <a:pt x="19050" y="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57150"/>
                </a:lnTo>
                <a:lnTo>
                  <a:pt x="12700" y="69850"/>
                </a:lnTo>
                <a:lnTo>
                  <a:pt x="38100" y="95250"/>
                </a:lnTo>
                <a:lnTo>
                  <a:pt x="57150" y="114300"/>
                </a:lnTo>
                <a:lnTo>
                  <a:pt x="50800" y="133350"/>
                </a:lnTo>
                <a:lnTo>
                  <a:pt x="31750" y="152400"/>
                </a:lnTo>
                <a:lnTo>
                  <a:pt x="19050" y="15875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4" name="SMARTINK"/>
          <p:cNvSpPr/>
          <p:nvPr/>
        </p:nvSpPr>
        <p:spPr bwMode="auto">
          <a:xfrm>
            <a:off x="8266466" y="3496382"/>
            <a:ext cx="1" cy="57151"/>
          </a:xfrm>
          <a:custGeom>
            <a:avLst/>
            <a:gdLst/>
            <a:ahLst/>
            <a:cxnLst/>
            <a:rect l="0" t="0" r="0" b="0"/>
            <a:pathLst>
              <a:path w="1" h="571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5" name="SMARTINK"/>
          <p:cNvSpPr/>
          <p:nvPr/>
        </p:nvSpPr>
        <p:spPr bwMode="auto">
          <a:xfrm>
            <a:off x="8266466" y="3394782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6" name="SMARTINK"/>
          <p:cNvSpPr/>
          <p:nvPr/>
        </p:nvSpPr>
        <p:spPr bwMode="auto">
          <a:xfrm>
            <a:off x="8329966" y="3363032"/>
            <a:ext cx="69851" cy="165101"/>
          </a:xfrm>
          <a:custGeom>
            <a:avLst/>
            <a:gdLst/>
            <a:ahLst/>
            <a:cxnLst/>
            <a:rect l="0" t="0" r="0" b="0"/>
            <a:pathLst>
              <a:path w="69851" h="165101">
                <a:moveTo>
                  <a:pt x="44450" y="38100"/>
                </a:moveTo>
                <a:lnTo>
                  <a:pt x="38100" y="25400"/>
                </a:lnTo>
                <a:lnTo>
                  <a:pt x="12700" y="57150"/>
                </a:lnTo>
                <a:lnTo>
                  <a:pt x="635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58750"/>
                </a:lnTo>
                <a:lnTo>
                  <a:pt x="19050" y="165100"/>
                </a:lnTo>
                <a:lnTo>
                  <a:pt x="38100" y="158750"/>
                </a:lnTo>
                <a:lnTo>
                  <a:pt x="50800" y="152400"/>
                </a:lnTo>
                <a:lnTo>
                  <a:pt x="57150" y="139700"/>
                </a:lnTo>
                <a:lnTo>
                  <a:pt x="63500" y="107950"/>
                </a:lnTo>
                <a:lnTo>
                  <a:pt x="69850" y="82550"/>
                </a:lnTo>
                <a:lnTo>
                  <a:pt x="69850" y="63500"/>
                </a:lnTo>
                <a:lnTo>
                  <a:pt x="63500" y="44450"/>
                </a:lnTo>
                <a:lnTo>
                  <a:pt x="57150" y="254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7" name="SMARTINK"/>
          <p:cNvSpPr/>
          <p:nvPr/>
        </p:nvSpPr>
        <p:spPr bwMode="auto">
          <a:xfrm>
            <a:off x="8431566" y="3528132"/>
            <a:ext cx="82551" cy="107951"/>
          </a:xfrm>
          <a:custGeom>
            <a:avLst/>
            <a:gdLst/>
            <a:ahLst/>
            <a:cxnLst/>
            <a:rect l="0" t="0" r="0" b="0"/>
            <a:pathLst>
              <a:path w="82551" h="107951">
                <a:moveTo>
                  <a:pt x="12700" y="0"/>
                </a:moveTo>
                <a:lnTo>
                  <a:pt x="50800" y="6350"/>
                </a:lnTo>
                <a:lnTo>
                  <a:pt x="57150" y="25400"/>
                </a:lnTo>
                <a:lnTo>
                  <a:pt x="44450" y="44450"/>
                </a:lnTo>
                <a:lnTo>
                  <a:pt x="25400" y="76200"/>
                </a:lnTo>
                <a:lnTo>
                  <a:pt x="12700" y="88900"/>
                </a:lnTo>
                <a:lnTo>
                  <a:pt x="0" y="101600"/>
                </a:lnTo>
                <a:lnTo>
                  <a:pt x="19050" y="107950"/>
                </a:lnTo>
                <a:lnTo>
                  <a:pt x="44450" y="107950"/>
                </a:lnTo>
                <a:lnTo>
                  <a:pt x="76200" y="107950"/>
                </a:lnTo>
                <a:lnTo>
                  <a:pt x="825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8" name="SMARTINK"/>
          <p:cNvSpPr/>
          <p:nvPr/>
        </p:nvSpPr>
        <p:spPr bwMode="auto">
          <a:xfrm>
            <a:off x="8393466" y="3293182"/>
            <a:ext cx="260351" cy="19051"/>
          </a:xfrm>
          <a:custGeom>
            <a:avLst/>
            <a:gdLst/>
            <a:ahLst/>
            <a:cxnLst/>
            <a:rect l="0" t="0" r="0" b="0"/>
            <a:pathLst>
              <a:path w="260351" h="19051">
                <a:moveTo>
                  <a:pt x="0" y="19050"/>
                </a:moveTo>
                <a:lnTo>
                  <a:pt x="1270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203200" y="0"/>
                </a:lnTo>
                <a:lnTo>
                  <a:pt x="228600" y="0"/>
                </a:lnTo>
                <a:lnTo>
                  <a:pt x="260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79" name="SMARTINK"/>
          <p:cNvSpPr/>
          <p:nvPr/>
        </p:nvSpPr>
        <p:spPr bwMode="auto">
          <a:xfrm>
            <a:off x="7764816" y="3096332"/>
            <a:ext cx="171451" cy="88901"/>
          </a:xfrm>
          <a:custGeom>
            <a:avLst/>
            <a:gdLst/>
            <a:ahLst/>
            <a:cxnLst/>
            <a:rect l="0" t="0" r="0" b="0"/>
            <a:pathLst>
              <a:path w="171451" h="88901">
                <a:moveTo>
                  <a:pt x="0" y="0"/>
                </a:moveTo>
                <a:lnTo>
                  <a:pt x="6350" y="1270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57150"/>
                </a:lnTo>
                <a:lnTo>
                  <a:pt x="25400" y="44450"/>
                </a:lnTo>
                <a:lnTo>
                  <a:pt x="38100" y="50800"/>
                </a:lnTo>
                <a:lnTo>
                  <a:pt x="50800" y="76200"/>
                </a:lnTo>
                <a:lnTo>
                  <a:pt x="69850" y="57150"/>
                </a:lnTo>
                <a:lnTo>
                  <a:pt x="76200" y="44450"/>
                </a:lnTo>
                <a:lnTo>
                  <a:pt x="95250" y="38100"/>
                </a:lnTo>
                <a:lnTo>
                  <a:pt x="107950" y="44450"/>
                </a:lnTo>
                <a:lnTo>
                  <a:pt x="133350" y="57150"/>
                </a:lnTo>
                <a:lnTo>
                  <a:pt x="165100" y="69850"/>
                </a:lnTo>
                <a:lnTo>
                  <a:pt x="1714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0" name="SMARTINK"/>
          <p:cNvSpPr/>
          <p:nvPr/>
        </p:nvSpPr>
        <p:spPr bwMode="auto">
          <a:xfrm>
            <a:off x="7948966" y="3121732"/>
            <a:ext cx="31751" cy="63501"/>
          </a:xfrm>
          <a:custGeom>
            <a:avLst/>
            <a:gdLst/>
            <a:ahLst/>
            <a:cxnLst/>
            <a:rect l="0" t="0" r="0" b="0"/>
            <a:pathLst>
              <a:path w="31751" h="63501">
                <a:moveTo>
                  <a:pt x="317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3500"/>
                </a:lnTo>
                <a:lnTo>
                  <a:pt x="31750" y="50800"/>
                </a:lnTo>
                <a:lnTo>
                  <a:pt x="25400" y="190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1" name="SMARTINK"/>
          <p:cNvSpPr/>
          <p:nvPr/>
        </p:nvSpPr>
        <p:spPr bwMode="auto">
          <a:xfrm>
            <a:off x="8031516" y="3001082"/>
            <a:ext cx="57151" cy="209551"/>
          </a:xfrm>
          <a:custGeom>
            <a:avLst/>
            <a:gdLst/>
            <a:ahLst/>
            <a:cxnLst/>
            <a:rect l="0" t="0" r="0" b="0"/>
            <a:pathLst>
              <a:path w="57151" h="2095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12700" y="190500"/>
                </a:lnTo>
                <a:lnTo>
                  <a:pt x="19050" y="20955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2" name="SMARTINK"/>
          <p:cNvSpPr/>
          <p:nvPr/>
        </p:nvSpPr>
        <p:spPr bwMode="auto">
          <a:xfrm>
            <a:off x="8222016" y="2994732"/>
            <a:ext cx="82551" cy="184151"/>
          </a:xfrm>
          <a:custGeom>
            <a:avLst/>
            <a:gdLst/>
            <a:ahLst/>
            <a:cxnLst/>
            <a:rect l="0" t="0" r="0" b="0"/>
            <a:pathLst>
              <a:path w="82551" h="184151">
                <a:moveTo>
                  <a:pt x="82550" y="12700"/>
                </a:moveTo>
                <a:lnTo>
                  <a:pt x="76200" y="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12700" y="76200"/>
                </a:lnTo>
                <a:lnTo>
                  <a:pt x="38100" y="101600"/>
                </a:lnTo>
                <a:lnTo>
                  <a:pt x="63500" y="133350"/>
                </a:lnTo>
                <a:lnTo>
                  <a:pt x="69850" y="146050"/>
                </a:lnTo>
                <a:lnTo>
                  <a:pt x="63500" y="165100"/>
                </a:lnTo>
                <a:lnTo>
                  <a:pt x="50800" y="17780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3" name="SMARTINK"/>
          <p:cNvSpPr/>
          <p:nvPr/>
        </p:nvSpPr>
        <p:spPr bwMode="auto">
          <a:xfrm>
            <a:off x="8336316" y="3115382"/>
            <a:ext cx="12701" cy="63501"/>
          </a:xfrm>
          <a:custGeom>
            <a:avLst/>
            <a:gdLst/>
            <a:ahLst/>
            <a:cxnLst/>
            <a:rect l="0" t="0" r="0" b="0"/>
            <a:pathLst>
              <a:path w="12701" h="63501">
                <a:moveTo>
                  <a:pt x="1270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0" y="57150"/>
                </a:lnTo>
                <a:lnTo>
                  <a:pt x="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4" name="SMARTINK"/>
          <p:cNvSpPr/>
          <p:nvPr/>
        </p:nvSpPr>
        <p:spPr bwMode="auto">
          <a:xfrm>
            <a:off x="8317266" y="3020132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6350" y="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5" name="SMARTINK"/>
          <p:cNvSpPr/>
          <p:nvPr/>
        </p:nvSpPr>
        <p:spPr bwMode="auto">
          <a:xfrm>
            <a:off x="8406166" y="3001082"/>
            <a:ext cx="158751" cy="177801"/>
          </a:xfrm>
          <a:custGeom>
            <a:avLst/>
            <a:gdLst/>
            <a:ahLst/>
            <a:cxnLst/>
            <a:rect l="0" t="0" r="0" b="0"/>
            <a:pathLst>
              <a:path w="158751" h="177801">
                <a:moveTo>
                  <a:pt x="63500" y="19050"/>
                </a:moveTo>
                <a:lnTo>
                  <a:pt x="76200" y="25400"/>
                </a:lnTo>
                <a:lnTo>
                  <a:pt x="82550" y="12700"/>
                </a:lnTo>
                <a:lnTo>
                  <a:pt x="63500" y="0"/>
                </a:lnTo>
                <a:lnTo>
                  <a:pt x="44450" y="0"/>
                </a:lnTo>
                <a:lnTo>
                  <a:pt x="2540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9050" y="152400"/>
                </a:lnTo>
                <a:lnTo>
                  <a:pt x="38100" y="165100"/>
                </a:lnTo>
                <a:lnTo>
                  <a:pt x="57150" y="171450"/>
                </a:lnTo>
                <a:lnTo>
                  <a:pt x="88900" y="177800"/>
                </a:lnTo>
                <a:lnTo>
                  <a:pt x="120650" y="171450"/>
                </a:lnTo>
                <a:lnTo>
                  <a:pt x="146050" y="165100"/>
                </a:lnTo>
                <a:lnTo>
                  <a:pt x="158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6" name="SMARTINK"/>
          <p:cNvSpPr/>
          <p:nvPr/>
        </p:nvSpPr>
        <p:spPr bwMode="auto">
          <a:xfrm>
            <a:off x="7466366" y="3451932"/>
            <a:ext cx="12701" cy="222251"/>
          </a:xfrm>
          <a:custGeom>
            <a:avLst/>
            <a:gdLst/>
            <a:ahLst/>
            <a:cxnLst/>
            <a:rect l="0" t="0" r="0" b="0"/>
            <a:pathLst>
              <a:path w="12701" h="2222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71450"/>
                </a:lnTo>
                <a:lnTo>
                  <a:pt x="6350" y="19685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7" name="SMARTINK"/>
          <p:cNvSpPr/>
          <p:nvPr/>
        </p:nvSpPr>
        <p:spPr bwMode="auto">
          <a:xfrm>
            <a:off x="7491766" y="3045532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8" name="SMARTINK"/>
          <p:cNvSpPr/>
          <p:nvPr/>
        </p:nvSpPr>
        <p:spPr bwMode="auto">
          <a:xfrm>
            <a:off x="7815616" y="3356682"/>
            <a:ext cx="812801" cy="361951"/>
          </a:xfrm>
          <a:custGeom>
            <a:avLst/>
            <a:gdLst/>
            <a:ahLst/>
            <a:cxnLst/>
            <a:rect l="0" t="0" r="0" b="0"/>
            <a:pathLst>
              <a:path w="812801" h="361951">
                <a:moveTo>
                  <a:pt x="0" y="361950"/>
                </a:moveTo>
                <a:lnTo>
                  <a:pt x="12700" y="342900"/>
                </a:lnTo>
                <a:lnTo>
                  <a:pt x="44450" y="323850"/>
                </a:lnTo>
                <a:lnTo>
                  <a:pt x="63500" y="311150"/>
                </a:lnTo>
                <a:lnTo>
                  <a:pt x="88900" y="298450"/>
                </a:lnTo>
                <a:lnTo>
                  <a:pt x="114300" y="279400"/>
                </a:lnTo>
                <a:lnTo>
                  <a:pt x="146050" y="266700"/>
                </a:lnTo>
                <a:lnTo>
                  <a:pt x="177800" y="247650"/>
                </a:lnTo>
                <a:lnTo>
                  <a:pt x="215900" y="234950"/>
                </a:lnTo>
                <a:lnTo>
                  <a:pt x="254000" y="215900"/>
                </a:lnTo>
                <a:lnTo>
                  <a:pt x="292100" y="203200"/>
                </a:lnTo>
                <a:lnTo>
                  <a:pt x="336550" y="184150"/>
                </a:lnTo>
                <a:lnTo>
                  <a:pt x="374650" y="165100"/>
                </a:lnTo>
                <a:lnTo>
                  <a:pt x="419100" y="146050"/>
                </a:lnTo>
                <a:lnTo>
                  <a:pt x="463550" y="133350"/>
                </a:lnTo>
                <a:lnTo>
                  <a:pt x="508000" y="114300"/>
                </a:lnTo>
                <a:lnTo>
                  <a:pt x="552450" y="95250"/>
                </a:lnTo>
                <a:lnTo>
                  <a:pt x="590550" y="82550"/>
                </a:lnTo>
                <a:lnTo>
                  <a:pt x="628650" y="69850"/>
                </a:lnTo>
                <a:lnTo>
                  <a:pt x="660400" y="57150"/>
                </a:lnTo>
                <a:lnTo>
                  <a:pt x="692150" y="50800"/>
                </a:lnTo>
                <a:lnTo>
                  <a:pt x="717550" y="38100"/>
                </a:lnTo>
                <a:lnTo>
                  <a:pt x="736600" y="31750"/>
                </a:lnTo>
                <a:lnTo>
                  <a:pt x="755650" y="25400"/>
                </a:lnTo>
                <a:lnTo>
                  <a:pt x="787400" y="12700"/>
                </a:lnTo>
                <a:lnTo>
                  <a:pt x="8128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89" name="SMARTINK"/>
          <p:cNvSpPr/>
          <p:nvPr/>
        </p:nvSpPr>
        <p:spPr bwMode="auto">
          <a:xfrm>
            <a:off x="5796316" y="2905832"/>
            <a:ext cx="958851" cy="374651"/>
          </a:xfrm>
          <a:custGeom>
            <a:avLst/>
            <a:gdLst/>
            <a:ahLst/>
            <a:cxnLst/>
            <a:rect l="0" t="0" r="0" b="0"/>
            <a:pathLst>
              <a:path w="958851" h="374651">
                <a:moveTo>
                  <a:pt x="0" y="374650"/>
                </a:moveTo>
                <a:lnTo>
                  <a:pt x="25400" y="368300"/>
                </a:lnTo>
                <a:lnTo>
                  <a:pt x="38100" y="361950"/>
                </a:lnTo>
                <a:lnTo>
                  <a:pt x="63500" y="349250"/>
                </a:lnTo>
                <a:lnTo>
                  <a:pt x="88900" y="336550"/>
                </a:lnTo>
                <a:lnTo>
                  <a:pt x="114300" y="323850"/>
                </a:lnTo>
                <a:lnTo>
                  <a:pt x="152400" y="311150"/>
                </a:lnTo>
                <a:lnTo>
                  <a:pt x="190500" y="292100"/>
                </a:lnTo>
                <a:lnTo>
                  <a:pt x="234950" y="273050"/>
                </a:lnTo>
                <a:lnTo>
                  <a:pt x="279400" y="254000"/>
                </a:lnTo>
                <a:lnTo>
                  <a:pt x="323850" y="234950"/>
                </a:lnTo>
                <a:lnTo>
                  <a:pt x="374650" y="215900"/>
                </a:lnTo>
                <a:lnTo>
                  <a:pt x="425450" y="196850"/>
                </a:lnTo>
                <a:lnTo>
                  <a:pt x="476250" y="177800"/>
                </a:lnTo>
                <a:lnTo>
                  <a:pt x="527050" y="158750"/>
                </a:lnTo>
                <a:lnTo>
                  <a:pt x="577850" y="146050"/>
                </a:lnTo>
                <a:lnTo>
                  <a:pt x="628650" y="127000"/>
                </a:lnTo>
                <a:lnTo>
                  <a:pt x="679450" y="107950"/>
                </a:lnTo>
                <a:lnTo>
                  <a:pt x="723900" y="88900"/>
                </a:lnTo>
                <a:lnTo>
                  <a:pt x="768350" y="76200"/>
                </a:lnTo>
                <a:lnTo>
                  <a:pt x="806450" y="57150"/>
                </a:lnTo>
                <a:lnTo>
                  <a:pt x="844550" y="44450"/>
                </a:lnTo>
                <a:lnTo>
                  <a:pt x="869950" y="38100"/>
                </a:lnTo>
                <a:lnTo>
                  <a:pt x="895350" y="25400"/>
                </a:lnTo>
                <a:lnTo>
                  <a:pt x="914400" y="19050"/>
                </a:lnTo>
                <a:lnTo>
                  <a:pt x="946150" y="0"/>
                </a:lnTo>
                <a:lnTo>
                  <a:pt x="958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0" name="SMARTINK"/>
          <p:cNvSpPr/>
          <p:nvPr/>
        </p:nvSpPr>
        <p:spPr bwMode="auto">
          <a:xfrm>
            <a:off x="3821466" y="4258382"/>
            <a:ext cx="323851" cy="355601"/>
          </a:xfrm>
          <a:custGeom>
            <a:avLst/>
            <a:gdLst/>
            <a:ahLst/>
            <a:cxnLst/>
            <a:rect l="0" t="0" r="0" b="0"/>
            <a:pathLst>
              <a:path w="323851" h="355601">
                <a:moveTo>
                  <a:pt x="323850" y="6350"/>
                </a:moveTo>
                <a:lnTo>
                  <a:pt x="311150" y="0"/>
                </a:lnTo>
                <a:lnTo>
                  <a:pt x="285750" y="31750"/>
                </a:lnTo>
                <a:lnTo>
                  <a:pt x="260350" y="63500"/>
                </a:lnTo>
                <a:lnTo>
                  <a:pt x="247650" y="76200"/>
                </a:lnTo>
                <a:lnTo>
                  <a:pt x="228600" y="95250"/>
                </a:lnTo>
                <a:lnTo>
                  <a:pt x="215900" y="114300"/>
                </a:lnTo>
                <a:lnTo>
                  <a:pt x="196850" y="139700"/>
                </a:lnTo>
                <a:lnTo>
                  <a:pt x="177800" y="158750"/>
                </a:lnTo>
                <a:lnTo>
                  <a:pt x="158750" y="177800"/>
                </a:lnTo>
                <a:lnTo>
                  <a:pt x="139700" y="196850"/>
                </a:lnTo>
                <a:lnTo>
                  <a:pt x="127000" y="215900"/>
                </a:lnTo>
                <a:lnTo>
                  <a:pt x="107950" y="234950"/>
                </a:lnTo>
                <a:lnTo>
                  <a:pt x="95250" y="254000"/>
                </a:lnTo>
                <a:lnTo>
                  <a:pt x="63500" y="285750"/>
                </a:lnTo>
                <a:lnTo>
                  <a:pt x="38100" y="311150"/>
                </a:lnTo>
                <a:lnTo>
                  <a:pt x="12700" y="342900"/>
                </a:lnTo>
                <a:lnTo>
                  <a:pt x="0" y="355600"/>
                </a:lnTo>
                <a:lnTo>
                  <a:pt x="1270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1" name="SMARTINK"/>
          <p:cNvSpPr/>
          <p:nvPr/>
        </p:nvSpPr>
        <p:spPr bwMode="auto">
          <a:xfrm>
            <a:off x="3840516" y="4264732"/>
            <a:ext cx="304801" cy="311151"/>
          </a:xfrm>
          <a:custGeom>
            <a:avLst/>
            <a:gdLst/>
            <a:ahLst/>
            <a:cxnLst/>
            <a:rect l="0" t="0" r="0" b="0"/>
            <a:pathLst>
              <a:path w="304801" h="311151">
                <a:moveTo>
                  <a:pt x="0" y="0"/>
                </a:moveTo>
                <a:lnTo>
                  <a:pt x="25400" y="25400"/>
                </a:lnTo>
                <a:lnTo>
                  <a:pt x="44450" y="44450"/>
                </a:lnTo>
                <a:lnTo>
                  <a:pt x="69850" y="76200"/>
                </a:lnTo>
                <a:lnTo>
                  <a:pt x="95250" y="107950"/>
                </a:lnTo>
                <a:lnTo>
                  <a:pt x="107950" y="120650"/>
                </a:lnTo>
                <a:lnTo>
                  <a:pt x="127000" y="139700"/>
                </a:lnTo>
                <a:lnTo>
                  <a:pt x="139700" y="152400"/>
                </a:lnTo>
                <a:lnTo>
                  <a:pt x="171450" y="184150"/>
                </a:lnTo>
                <a:lnTo>
                  <a:pt x="196850" y="215900"/>
                </a:lnTo>
                <a:lnTo>
                  <a:pt x="222250" y="241300"/>
                </a:lnTo>
                <a:lnTo>
                  <a:pt x="247650" y="266700"/>
                </a:lnTo>
                <a:lnTo>
                  <a:pt x="273050" y="292100"/>
                </a:lnTo>
                <a:lnTo>
                  <a:pt x="292100" y="304800"/>
                </a:lnTo>
                <a:lnTo>
                  <a:pt x="30480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2" name="SMARTINK"/>
          <p:cNvSpPr/>
          <p:nvPr/>
        </p:nvSpPr>
        <p:spPr bwMode="auto">
          <a:xfrm>
            <a:off x="3053116" y="3255082"/>
            <a:ext cx="5854701" cy="1104901"/>
          </a:xfrm>
          <a:custGeom>
            <a:avLst/>
            <a:gdLst/>
            <a:ahLst/>
            <a:cxnLst/>
            <a:rect l="0" t="0" r="0" b="0"/>
            <a:pathLst>
              <a:path w="5854701" h="1104901">
                <a:moveTo>
                  <a:pt x="5645150" y="0"/>
                </a:moveTo>
                <a:lnTo>
                  <a:pt x="5670550" y="0"/>
                </a:lnTo>
                <a:lnTo>
                  <a:pt x="5695950" y="0"/>
                </a:lnTo>
                <a:lnTo>
                  <a:pt x="5721350" y="12700"/>
                </a:lnTo>
                <a:lnTo>
                  <a:pt x="5753100" y="19050"/>
                </a:lnTo>
                <a:lnTo>
                  <a:pt x="5778500" y="38100"/>
                </a:lnTo>
                <a:lnTo>
                  <a:pt x="5810250" y="57150"/>
                </a:lnTo>
                <a:lnTo>
                  <a:pt x="5835650" y="82550"/>
                </a:lnTo>
                <a:lnTo>
                  <a:pt x="5848350" y="95250"/>
                </a:lnTo>
                <a:lnTo>
                  <a:pt x="5854700" y="114300"/>
                </a:lnTo>
                <a:lnTo>
                  <a:pt x="5854700" y="139700"/>
                </a:lnTo>
                <a:lnTo>
                  <a:pt x="5854700" y="171450"/>
                </a:lnTo>
                <a:lnTo>
                  <a:pt x="5854700" y="203200"/>
                </a:lnTo>
                <a:lnTo>
                  <a:pt x="5842000" y="234950"/>
                </a:lnTo>
                <a:lnTo>
                  <a:pt x="5822950" y="266700"/>
                </a:lnTo>
                <a:lnTo>
                  <a:pt x="5810250" y="285750"/>
                </a:lnTo>
                <a:lnTo>
                  <a:pt x="5797550" y="311150"/>
                </a:lnTo>
                <a:lnTo>
                  <a:pt x="5784850" y="330200"/>
                </a:lnTo>
                <a:lnTo>
                  <a:pt x="5753100" y="361950"/>
                </a:lnTo>
                <a:lnTo>
                  <a:pt x="5727700" y="393700"/>
                </a:lnTo>
                <a:lnTo>
                  <a:pt x="5695950" y="425450"/>
                </a:lnTo>
                <a:lnTo>
                  <a:pt x="5670550" y="444500"/>
                </a:lnTo>
                <a:lnTo>
                  <a:pt x="5651500" y="469900"/>
                </a:lnTo>
                <a:lnTo>
                  <a:pt x="5626100" y="488950"/>
                </a:lnTo>
                <a:lnTo>
                  <a:pt x="5600700" y="508000"/>
                </a:lnTo>
                <a:lnTo>
                  <a:pt x="5575300" y="527050"/>
                </a:lnTo>
                <a:lnTo>
                  <a:pt x="5543550" y="546100"/>
                </a:lnTo>
                <a:lnTo>
                  <a:pt x="5518150" y="565150"/>
                </a:lnTo>
                <a:lnTo>
                  <a:pt x="5492750" y="584200"/>
                </a:lnTo>
                <a:lnTo>
                  <a:pt x="5461000" y="603250"/>
                </a:lnTo>
                <a:lnTo>
                  <a:pt x="5435600" y="622300"/>
                </a:lnTo>
                <a:lnTo>
                  <a:pt x="5403850" y="635000"/>
                </a:lnTo>
                <a:lnTo>
                  <a:pt x="5391150" y="647700"/>
                </a:lnTo>
                <a:lnTo>
                  <a:pt x="5372100" y="654050"/>
                </a:lnTo>
                <a:lnTo>
                  <a:pt x="5353050" y="660400"/>
                </a:lnTo>
                <a:lnTo>
                  <a:pt x="5340350" y="673100"/>
                </a:lnTo>
                <a:lnTo>
                  <a:pt x="5321300" y="679450"/>
                </a:lnTo>
                <a:lnTo>
                  <a:pt x="5302250" y="685800"/>
                </a:lnTo>
                <a:lnTo>
                  <a:pt x="5289550" y="698500"/>
                </a:lnTo>
                <a:lnTo>
                  <a:pt x="5270500" y="704850"/>
                </a:lnTo>
                <a:lnTo>
                  <a:pt x="5251450" y="711200"/>
                </a:lnTo>
                <a:lnTo>
                  <a:pt x="5232400" y="717550"/>
                </a:lnTo>
                <a:lnTo>
                  <a:pt x="5213350" y="723900"/>
                </a:lnTo>
                <a:lnTo>
                  <a:pt x="5187950" y="730250"/>
                </a:lnTo>
                <a:lnTo>
                  <a:pt x="5168900" y="736600"/>
                </a:lnTo>
                <a:lnTo>
                  <a:pt x="5149850" y="742950"/>
                </a:lnTo>
                <a:lnTo>
                  <a:pt x="5124450" y="749300"/>
                </a:lnTo>
                <a:lnTo>
                  <a:pt x="5105400" y="755650"/>
                </a:lnTo>
                <a:lnTo>
                  <a:pt x="5086350" y="762000"/>
                </a:lnTo>
                <a:lnTo>
                  <a:pt x="5060950" y="762000"/>
                </a:lnTo>
                <a:lnTo>
                  <a:pt x="5041900" y="768350"/>
                </a:lnTo>
                <a:lnTo>
                  <a:pt x="5016500" y="774700"/>
                </a:lnTo>
                <a:lnTo>
                  <a:pt x="4991100" y="774700"/>
                </a:lnTo>
                <a:lnTo>
                  <a:pt x="4972050" y="781050"/>
                </a:lnTo>
                <a:lnTo>
                  <a:pt x="4946650" y="781050"/>
                </a:lnTo>
                <a:lnTo>
                  <a:pt x="4921250" y="787400"/>
                </a:lnTo>
                <a:lnTo>
                  <a:pt x="4895850" y="787400"/>
                </a:lnTo>
                <a:lnTo>
                  <a:pt x="4870450" y="793750"/>
                </a:lnTo>
                <a:lnTo>
                  <a:pt x="4845050" y="793750"/>
                </a:lnTo>
                <a:lnTo>
                  <a:pt x="4819650" y="793750"/>
                </a:lnTo>
                <a:lnTo>
                  <a:pt x="4794250" y="793750"/>
                </a:lnTo>
                <a:lnTo>
                  <a:pt x="4768850" y="800100"/>
                </a:lnTo>
                <a:lnTo>
                  <a:pt x="4743450" y="800100"/>
                </a:lnTo>
                <a:lnTo>
                  <a:pt x="4711700" y="800100"/>
                </a:lnTo>
                <a:lnTo>
                  <a:pt x="4686300" y="806450"/>
                </a:lnTo>
                <a:lnTo>
                  <a:pt x="4654550" y="806450"/>
                </a:lnTo>
                <a:lnTo>
                  <a:pt x="4629150" y="806450"/>
                </a:lnTo>
                <a:lnTo>
                  <a:pt x="4603750" y="806450"/>
                </a:lnTo>
                <a:lnTo>
                  <a:pt x="4572000" y="806450"/>
                </a:lnTo>
                <a:lnTo>
                  <a:pt x="4546600" y="806450"/>
                </a:lnTo>
                <a:lnTo>
                  <a:pt x="4521200" y="806450"/>
                </a:lnTo>
                <a:lnTo>
                  <a:pt x="4489450" y="806450"/>
                </a:lnTo>
                <a:lnTo>
                  <a:pt x="4464050" y="806450"/>
                </a:lnTo>
                <a:lnTo>
                  <a:pt x="4432300" y="806450"/>
                </a:lnTo>
                <a:lnTo>
                  <a:pt x="4406900" y="806450"/>
                </a:lnTo>
                <a:lnTo>
                  <a:pt x="4375150" y="806450"/>
                </a:lnTo>
                <a:lnTo>
                  <a:pt x="4343400" y="806450"/>
                </a:lnTo>
                <a:lnTo>
                  <a:pt x="4318000" y="806450"/>
                </a:lnTo>
                <a:lnTo>
                  <a:pt x="4286250" y="806450"/>
                </a:lnTo>
                <a:lnTo>
                  <a:pt x="4254500" y="806450"/>
                </a:lnTo>
                <a:lnTo>
                  <a:pt x="4229100" y="806450"/>
                </a:lnTo>
                <a:lnTo>
                  <a:pt x="4197350" y="806450"/>
                </a:lnTo>
                <a:lnTo>
                  <a:pt x="4165600" y="806450"/>
                </a:lnTo>
                <a:lnTo>
                  <a:pt x="4133850" y="806450"/>
                </a:lnTo>
                <a:lnTo>
                  <a:pt x="4102100" y="806450"/>
                </a:lnTo>
                <a:lnTo>
                  <a:pt x="4076700" y="806450"/>
                </a:lnTo>
                <a:lnTo>
                  <a:pt x="4044950" y="806450"/>
                </a:lnTo>
                <a:lnTo>
                  <a:pt x="4013200" y="806450"/>
                </a:lnTo>
                <a:lnTo>
                  <a:pt x="3987800" y="806450"/>
                </a:lnTo>
                <a:lnTo>
                  <a:pt x="3956050" y="806450"/>
                </a:lnTo>
                <a:lnTo>
                  <a:pt x="3924300" y="800100"/>
                </a:lnTo>
                <a:lnTo>
                  <a:pt x="3898900" y="800100"/>
                </a:lnTo>
                <a:lnTo>
                  <a:pt x="3867150" y="800100"/>
                </a:lnTo>
                <a:lnTo>
                  <a:pt x="3835400" y="800100"/>
                </a:lnTo>
                <a:lnTo>
                  <a:pt x="3810000" y="800100"/>
                </a:lnTo>
                <a:lnTo>
                  <a:pt x="3778250" y="800100"/>
                </a:lnTo>
                <a:lnTo>
                  <a:pt x="3746500" y="793750"/>
                </a:lnTo>
                <a:lnTo>
                  <a:pt x="3721100" y="793750"/>
                </a:lnTo>
                <a:lnTo>
                  <a:pt x="3689350" y="793750"/>
                </a:lnTo>
                <a:lnTo>
                  <a:pt x="3657600" y="793750"/>
                </a:lnTo>
                <a:lnTo>
                  <a:pt x="3625850" y="793750"/>
                </a:lnTo>
                <a:lnTo>
                  <a:pt x="3594100" y="793750"/>
                </a:lnTo>
                <a:lnTo>
                  <a:pt x="3562350" y="787400"/>
                </a:lnTo>
                <a:lnTo>
                  <a:pt x="3530600" y="787400"/>
                </a:lnTo>
                <a:lnTo>
                  <a:pt x="3498850" y="787400"/>
                </a:lnTo>
                <a:lnTo>
                  <a:pt x="3473450" y="787400"/>
                </a:lnTo>
                <a:lnTo>
                  <a:pt x="3441700" y="781050"/>
                </a:lnTo>
                <a:lnTo>
                  <a:pt x="3416300" y="781050"/>
                </a:lnTo>
                <a:lnTo>
                  <a:pt x="3384550" y="774700"/>
                </a:lnTo>
                <a:lnTo>
                  <a:pt x="3352800" y="774700"/>
                </a:lnTo>
                <a:lnTo>
                  <a:pt x="3327400" y="768350"/>
                </a:lnTo>
                <a:lnTo>
                  <a:pt x="3295650" y="768350"/>
                </a:lnTo>
                <a:lnTo>
                  <a:pt x="3270250" y="768350"/>
                </a:lnTo>
                <a:lnTo>
                  <a:pt x="3238500" y="762000"/>
                </a:lnTo>
                <a:lnTo>
                  <a:pt x="3213100" y="762000"/>
                </a:lnTo>
                <a:lnTo>
                  <a:pt x="3187700" y="762000"/>
                </a:lnTo>
                <a:lnTo>
                  <a:pt x="3155950" y="755650"/>
                </a:lnTo>
                <a:lnTo>
                  <a:pt x="3130550" y="755650"/>
                </a:lnTo>
                <a:lnTo>
                  <a:pt x="3098800" y="755650"/>
                </a:lnTo>
                <a:lnTo>
                  <a:pt x="3073400" y="749300"/>
                </a:lnTo>
                <a:lnTo>
                  <a:pt x="3041650" y="749300"/>
                </a:lnTo>
                <a:lnTo>
                  <a:pt x="3016250" y="742950"/>
                </a:lnTo>
                <a:lnTo>
                  <a:pt x="2984500" y="742950"/>
                </a:lnTo>
                <a:lnTo>
                  <a:pt x="2959100" y="736600"/>
                </a:lnTo>
                <a:lnTo>
                  <a:pt x="2927350" y="736600"/>
                </a:lnTo>
                <a:lnTo>
                  <a:pt x="2901950" y="730250"/>
                </a:lnTo>
                <a:lnTo>
                  <a:pt x="2870200" y="730250"/>
                </a:lnTo>
                <a:lnTo>
                  <a:pt x="2844800" y="730250"/>
                </a:lnTo>
                <a:lnTo>
                  <a:pt x="2813050" y="723900"/>
                </a:lnTo>
                <a:lnTo>
                  <a:pt x="2787650" y="723900"/>
                </a:lnTo>
                <a:lnTo>
                  <a:pt x="2762250" y="717550"/>
                </a:lnTo>
                <a:lnTo>
                  <a:pt x="2736850" y="717550"/>
                </a:lnTo>
                <a:lnTo>
                  <a:pt x="2711450" y="711200"/>
                </a:lnTo>
                <a:lnTo>
                  <a:pt x="2686050" y="711200"/>
                </a:lnTo>
                <a:lnTo>
                  <a:pt x="2660650" y="704850"/>
                </a:lnTo>
                <a:lnTo>
                  <a:pt x="2635250" y="704850"/>
                </a:lnTo>
                <a:lnTo>
                  <a:pt x="2609850" y="704850"/>
                </a:lnTo>
                <a:lnTo>
                  <a:pt x="2584450" y="698500"/>
                </a:lnTo>
                <a:lnTo>
                  <a:pt x="2559050" y="698500"/>
                </a:lnTo>
                <a:lnTo>
                  <a:pt x="2533650" y="698500"/>
                </a:lnTo>
                <a:lnTo>
                  <a:pt x="2508250" y="692150"/>
                </a:lnTo>
                <a:lnTo>
                  <a:pt x="2482850" y="692150"/>
                </a:lnTo>
                <a:lnTo>
                  <a:pt x="2457450" y="692150"/>
                </a:lnTo>
                <a:lnTo>
                  <a:pt x="2432050" y="692150"/>
                </a:lnTo>
                <a:lnTo>
                  <a:pt x="2406650" y="692150"/>
                </a:lnTo>
                <a:lnTo>
                  <a:pt x="2381250" y="685800"/>
                </a:lnTo>
                <a:lnTo>
                  <a:pt x="2355850" y="685800"/>
                </a:lnTo>
                <a:lnTo>
                  <a:pt x="2330450" y="685800"/>
                </a:lnTo>
                <a:lnTo>
                  <a:pt x="2305050" y="685800"/>
                </a:lnTo>
                <a:lnTo>
                  <a:pt x="2279650" y="685800"/>
                </a:lnTo>
                <a:lnTo>
                  <a:pt x="2254250" y="685800"/>
                </a:lnTo>
                <a:lnTo>
                  <a:pt x="2228850" y="685800"/>
                </a:lnTo>
                <a:lnTo>
                  <a:pt x="2203450" y="685800"/>
                </a:lnTo>
                <a:lnTo>
                  <a:pt x="2178050" y="679450"/>
                </a:lnTo>
                <a:lnTo>
                  <a:pt x="2152650" y="679450"/>
                </a:lnTo>
                <a:lnTo>
                  <a:pt x="2127250" y="679450"/>
                </a:lnTo>
                <a:lnTo>
                  <a:pt x="2101850" y="679450"/>
                </a:lnTo>
                <a:lnTo>
                  <a:pt x="2076450" y="679450"/>
                </a:lnTo>
                <a:lnTo>
                  <a:pt x="2051050" y="679450"/>
                </a:lnTo>
                <a:lnTo>
                  <a:pt x="2025650" y="679450"/>
                </a:lnTo>
                <a:lnTo>
                  <a:pt x="2000250" y="679450"/>
                </a:lnTo>
                <a:lnTo>
                  <a:pt x="1974850" y="679450"/>
                </a:lnTo>
                <a:lnTo>
                  <a:pt x="1943100" y="679450"/>
                </a:lnTo>
                <a:lnTo>
                  <a:pt x="1917700" y="685800"/>
                </a:lnTo>
                <a:lnTo>
                  <a:pt x="1892300" y="685800"/>
                </a:lnTo>
                <a:lnTo>
                  <a:pt x="1866900" y="685800"/>
                </a:lnTo>
                <a:lnTo>
                  <a:pt x="1841500" y="685800"/>
                </a:lnTo>
                <a:lnTo>
                  <a:pt x="1816100" y="685800"/>
                </a:lnTo>
                <a:lnTo>
                  <a:pt x="1790700" y="685800"/>
                </a:lnTo>
                <a:lnTo>
                  <a:pt x="1765300" y="685800"/>
                </a:lnTo>
                <a:lnTo>
                  <a:pt x="1739900" y="685800"/>
                </a:lnTo>
                <a:lnTo>
                  <a:pt x="1708150" y="692150"/>
                </a:lnTo>
                <a:lnTo>
                  <a:pt x="1682750" y="692150"/>
                </a:lnTo>
                <a:lnTo>
                  <a:pt x="1657350" y="692150"/>
                </a:lnTo>
                <a:lnTo>
                  <a:pt x="1631950" y="692150"/>
                </a:lnTo>
                <a:lnTo>
                  <a:pt x="1606550" y="698500"/>
                </a:lnTo>
                <a:lnTo>
                  <a:pt x="1581150" y="698500"/>
                </a:lnTo>
                <a:lnTo>
                  <a:pt x="1555750" y="698500"/>
                </a:lnTo>
                <a:lnTo>
                  <a:pt x="1530350" y="704850"/>
                </a:lnTo>
                <a:lnTo>
                  <a:pt x="1504950" y="704850"/>
                </a:lnTo>
                <a:lnTo>
                  <a:pt x="1485900" y="704850"/>
                </a:lnTo>
                <a:lnTo>
                  <a:pt x="1460500" y="704850"/>
                </a:lnTo>
                <a:lnTo>
                  <a:pt x="1441450" y="704850"/>
                </a:lnTo>
                <a:lnTo>
                  <a:pt x="1416050" y="711200"/>
                </a:lnTo>
                <a:lnTo>
                  <a:pt x="1390650" y="711200"/>
                </a:lnTo>
                <a:lnTo>
                  <a:pt x="1365250" y="717550"/>
                </a:lnTo>
                <a:lnTo>
                  <a:pt x="1346200" y="717550"/>
                </a:lnTo>
                <a:lnTo>
                  <a:pt x="1320800" y="717550"/>
                </a:lnTo>
                <a:lnTo>
                  <a:pt x="1301750" y="717550"/>
                </a:lnTo>
                <a:lnTo>
                  <a:pt x="1282700" y="717550"/>
                </a:lnTo>
                <a:lnTo>
                  <a:pt x="1257300" y="717550"/>
                </a:lnTo>
                <a:lnTo>
                  <a:pt x="1238250" y="717550"/>
                </a:lnTo>
                <a:lnTo>
                  <a:pt x="1212850" y="723900"/>
                </a:lnTo>
                <a:lnTo>
                  <a:pt x="1193800" y="723900"/>
                </a:lnTo>
                <a:lnTo>
                  <a:pt x="1168400" y="723900"/>
                </a:lnTo>
                <a:lnTo>
                  <a:pt x="1149350" y="723900"/>
                </a:lnTo>
                <a:lnTo>
                  <a:pt x="1130300" y="723900"/>
                </a:lnTo>
                <a:lnTo>
                  <a:pt x="1111250" y="723900"/>
                </a:lnTo>
                <a:lnTo>
                  <a:pt x="1085850" y="730250"/>
                </a:lnTo>
                <a:lnTo>
                  <a:pt x="1066800" y="730250"/>
                </a:lnTo>
                <a:lnTo>
                  <a:pt x="1047750" y="730250"/>
                </a:lnTo>
                <a:lnTo>
                  <a:pt x="1022350" y="730250"/>
                </a:lnTo>
                <a:lnTo>
                  <a:pt x="996950" y="730250"/>
                </a:lnTo>
                <a:lnTo>
                  <a:pt x="977900" y="730250"/>
                </a:lnTo>
                <a:lnTo>
                  <a:pt x="952500" y="730250"/>
                </a:lnTo>
                <a:lnTo>
                  <a:pt x="933450" y="730250"/>
                </a:lnTo>
                <a:lnTo>
                  <a:pt x="908050" y="730250"/>
                </a:lnTo>
                <a:lnTo>
                  <a:pt x="889000" y="730250"/>
                </a:lnTo>
                <a:lnTo>
                  <a:pt x="863600" y="730250"/>
                </a:lnTo>
                <a:lnTo>
                  <a:pt x="844550" y="730250"/>
                </a:lnTo>
                <a:lnTo>
                  <a:pt x="819150" y="736600"/>
                </a:lnTo>
                <a:lnTo>
                  <a:pt x="800100" y="736600"/>
                </a:lnTo>
                <a:lnTo>
                  <a:pt x="774700" y="736600"/>
                </a:lnTo>
                <a:lnTo>
                  <a:pt x="755650" y="736600"/>
                </a:lnTo>
                <a:lnTo>
                  <a:pt x="736600" y="736600"/>
                </a:lnTo>
                <a:lnTo>
                  <a:pt x="711200" y="736600"/>
                </a:lnTo>
                <a:lnTo>
                  <a:pt x="692150" y="742950"/>
                </a:lnTo>
                <a:lnTo>
                  <a:pt x="666750" y="742950"/>
                </a:lnTo>
                <a:lnTo>
                  <a:pt x="647700" y="742950"/>
                </a:lnTo>
                <a:lnTo>
                  <a:pt x="622300" y="742950"/>
                </a:lnTo>
                <a:lnTo>
                  <a:pt x="603250" y="749300"/>
                </a:lnTo>
                <a:lnTo>
                  <a:pt x="577850" y="749300"/>
                </a:lnTo>
                <a:lnTo>
                  <a:pt x="558800" y="755650"/>
                </a:lnTo>
                <a:lnTo>
                  <a:pt x="539750" y="755650"/>
                </a:lnTo>
                <a:lnTo>
                  <a:pt x="514350" y="762000"/>
                </a:lnTo>
                <a:lnTo>
                  <a:pt x="495300" y="762000"/>
                </a:lnTo>
                <a:lnTo>
                  <a:pt x="469900" y="768350"/>
                </a:lnTo>
                <a:lnTo>
                  <a:pt x="450850" y="768350"/>
                </a:lnTo>
                <a:lnTo>
                  <a:pt x="425450" y="774700"/>
                </a:lnTo>
                <a:lnTo>
                  <a:pt x="406400" y="781050"/>
                </a:lnTo>
                <a:lnTo>
                  <a:pt x="387350" y="781050"/>
                </a:lnTo>
                <a:lnTo>
                  <a:pt x="368300" y="787400"/>
                </a:lnTo>
                <a:lnTo>
                  <a:pt x="342900" y="793750"/>
                </a:lnTo>
                <a:lnTo>
                  <a:pt x="323850" y="800100"/>
                </a:lnTo>
                <a:lnTo>
                  <a:pt x="304800" y="806450"/>
                </a:lnTo>
                <a:lnTo>
                  <a:pt x="279400" y="812800"/>
                </a:lnTo>
                <a:lnTo>
                  <a:pt x="260350" y="819150"/>
                </a:lnTo>
                <a:lnTo>
                  <a:pt x="241300" y="825500"/>
                </a:lnTo>
                <a:lnTo>
                  <a:pt x="222250" y="831850"/>
                </a:lnTo>
                <a:lnTo>
                  <a:pt x="203200" y="838200"/>
                </a:lnTo>
                <a:lnTo>
                  <a:pt x="190500" y="844550"/>
                </a:lnTo>
                <a:lnTo>
                  <a:pt x="171450" y="850900"/>
                </a:lnTo>
                <a:lnTo>
                  <a:pt x="139700" y="863600"/>
                </a:lnTo>
                <a:lnTo>
                  <a:pt x="107950" y="882650"/>
                </a:lnTo>
                <a:lnTo>
                  <a:pt x="82550" y="901700"/>
                </a:lnTo>
                <a:lnTo>
                  <a:pt x="63500" y="914400"/>
                </a:lnTo>
                <a:lnTo>
                  <a:pt x="31750" y="939800"/>
                </a:lnTo>
                <a:lnTo>
                  <a:pt x="12700" y="958850"/>
                </a:lnTo>
                <a:lnTo>
                  <a:pt x="6350" y="977900"/>
                </a:lnTo>
                <a:lnTo>
                  <a:pt x="0" y="990600"/>
                </a:lnTo>
                <a:lnTo>
                  <a:pt x="6350" y="1003300"/>
                </a:lnTo>
                <a:lnTo>
                  <a:pt x="12700" y="1016000"/>
                </a:lnTo>
                <a:lnTo>
                  <a:pt x="19050" y="1028700"/>
                </a:lnTo>
                <a:lnTo>
                  <a:pt x="44450" y="1041400"/>
                </a:lnTo>
                <a:lnTo>
                  <a:pt x="69850" y="1054100"/>
                </a:lnTo>
                <a:lnTo>
                  <a:pt x="101600" y="1060450"/>
                </a:lnTo>
                <a:lnTo>
                  <a:pt x="127000" y="1066800"/>
                </a:lnTo>
                <a:lnTo>
                  <a:pt x="158750" y="1073150"/>
                </a:lnTo>
                <a:lnTo>
                  <a:pt x="177800" y="1073150"/>
                </a:lnTo>
                <a:lnTo>
                  <a:pt x="190500" y="1079500"/>
                </a:lnTo>
                <a:lnTo>
                  <a:pt x="222250" y="1079500"/>
                </a:lnTo>
                <a:lnTo>
                  <a:pt x="254000" y="1085850"/>
                </a:lnTo>
                <a:lnTo>
                  <a:pt x="279400" y="1092200"/>
                </a:lnTo>
                <a:lnTo>
                  <a:pt x="304800" y="1092200"/>
                </a:lnTo>
                <a:lnTo>
                  <a:pt x="336550" y="1092200"/>
                </a:lnTo>
                <a:lnTo>
                  <a:pt x="361950" y="1098550"/>
                </a:lnTo>
                <a:lnTo>
                  <a:pt x="387350" y="1104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3" name="SMARTINK"/>
          <p:cNvSpPr/>
          <p:nvPr/>
        </p:nvSpPr>
        <p:spPr bwMode="auto">
          <a:xfrm>
            <a:off x="3275366" y="4271082"/>
            <a:ext cx="330201" cy="260351"/>
          </a:xfrm>
          <a:custGeom>
            <a:avLst/>
            <a:gdLst/>
            <a:ahLst/>
            <a:cxnLst/>
            <a:rect l="0" t="0" r="0" b="0"/>
            <a:pathLst>
              <a:path w="330201" h="260351">
                <a:moveTo>
                  <a:pt x="152400" y="19050"/>
                </a:moveTo>
                <a:lnTo>
                  <a:pt x="139700" y="0"/>
                </a:lnTo>
                <a:lnTo>
                  <a:pt x="133350" y="12700"/>
                </a:lnTo>
                <a:lnTo>
                  <a:pt x="146050" y="25400"/>
                </a:lnTo>
                <a:lnTo>
                  <a:pt x="165100" y="50800"/>
                </a:lnTo>
                <a:lnTo>
                  <a:pt x="196850" y="69850"/>
                </a:lnTo>
                <a:lnTo>
                  <a:pt x="222250" y="82550"/>
                </a:lnTo>
                <a:lnTo>
                  <a:pt x="247650" y="95250"/>
                </a:lnTo>
                <a:lnTo>
                  <a:pt x="273050" y="107950"/>
                </a:lnTo>
                <a:lnTo>
                  <a:pt x="292100" y="120650"/>
                </a:lnTo>
                <a:lnTo>
                  <a:pt x="317500" y="133350"/>
                </a:lnTo>
                <a:lnTo>
                  <a:pt x="330200" y="146050"/>
                </a:lnTo>
                <a:lnTo>
                  <a:pt x="323850" y="165100"/>
                </a:lnTo>
                <a:lnTo>
                  <a:pt x="298450" y="177800"/>
                </a:lnTo>
                <a:lnTo>
                  <a:pt x="273050" y="190500"/>
                </a:lnTo>
                <a:lnTo>
                  <a:pt x="254000" y="196850"/>
                </a:lnTo>
                <a:lnTo>
                  <a:pt x="234950" y="203200"/>
                </a:lnTo>
                <a:lnTo>
                  <a:pt x="215900" y="209550"/>
                </a:lnTo>
                <a:lnTo>
                  <a:pt x="196850" y="209550"/>
                </a:lnTo>
                <a:lnTo>
                  <a:pt x="177800" y="215900"/>
                </a:lnTo>
                <a:lnTo>
                  <a:pt x="158750" y="222250"/>
                </a:lnTo>
                <a:lnTo>
                  <a:pt x="139700" y="228600"/>
                </a:lnTo>
                <a:lnTo>
                  <a:pt x="120650" y="228600"/>
                </a:lnTo>
                <a:lnTo>
                  <a:pt x="101600" y="234950"/>
                </a:lnTo>
                <a:lnTo>
                  <a:pt x="82550" y="241300"/>
                </a:lnTo>
                <a:lnTo>
                  <a:pt x="50800" y="247650"/>
                </a:lnTo>
                <a:lnTo>
                  <a:pt x="25400" y="247650"/>
                </a:lnTo>
                <a:lnTo>
                  <a:pt x="0" y="260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4" name="SMARTINK"/>
          <p:cNvSpPr/>
          <p:nvPr/>
        </p:nvSpPr>
        <p:spPr bwMode="auto">
          <a:xfrm>
            <a:off x="4304066" y="4366332"/>
            <a:ext cx="1143001" cy="50801"/>
          </a:xfrm>
          <a:custGeom>
            <a:avLst/>
            <a:gdLst/>
            <a:ahLst/>
            <a:cxnLst/>
            <a:rect l="0" t="0" r="0" b="0"/>
            <a:pathLst>
              <a:path w="1143001" h="50801">
                <a:moveTo>
                  <a:pt x="0" y="50800"/>
                </a:moveTo>
                <a:lnTo>
                  <a:pt x="31750" y="44450"/>
                </a:lnTo>
                <a:lnTo>
                  <a:pt x="57150" y="44450"/>
                </a:lnTo>
                <a:lnTo>
                  <a:pt x="88900" y="44450"/>
                </a:lnTo>
                <a:lnTo>
                  <a:pt x="120650" y="44450"/>
                </a:lnTo>
                <a:lnTo>
                  <a:pt x="146050" y="38100"/>
                </a:lnTo>
                <a:lnTo>
                  <a:pt x="171450" y="38100"/>
                </a:lnTo>
                <a:lnTo>
                  <a:pt x="196850" y="38100"/>
                </a:lnTo>
                <a:lnTo>
                  <a:pt x="222250" y="31750"/>
                </a:lnTo>
                <a:lnTo>
                  <a:pt x="247650" y="31750"/>
                </a:lnTo>
                <a:lnTo>
                  <a:pt x="273050" y="31750"/>
                </a:lnTo>
                <a:lnTo>
                  <a:pt x="304800" y="31750"/>
                </a:lnTo>
                <a:lnTo>
                  <a:pt x="330200" y="31750"/>
                </a:lnTo>
                <a:lnTo>
                  <a:pt x="361950" y="31750"/>
                </a:lnTo>
                <a:lnTo>
                  <a:pt x="387350" y="31750"/>
                </a:lnTo>
                <a:lnTo>
                  <a:pt x="419100" y="31750"/>
                </a:lnTo>
                <a:lnTo>
                  <a:pt x="450850" y="31750"/>
                </a:lnTo>
                <a:lnTo>
                  <a:pt x="476250" y="25400"/>
                </a:lnTo>
                <a:lnTo>
                  <a:pt x="508000" y="25400"/>
                </a:lnTo>
                <a:lnTo>
                  <a:pt x="539750" y="25400"/>
                </a:lnTo>
                <a:lnTo>
                  <a:pt x="565150" y="25400"/>
                </a:lnTo>
                <a:lnTo>
                  <a:pt x="596900" y="25400"/>
                </a:lnTo>
                <a:lnTo>
                  <a:pt x="628650" y="25400"/>
                </a:lnTo>
                <a:lnTo>
                  <a:pt x="660400" y="25400"/>
                </a:lnTo>
                <a:lnTo>
                  <a:pt x="704850" y="25400"/>
                </a:lnTo>
                <a:lnTo>
                  <a:pt x="723900" y="25400"/>
                </a:lnTo>
                <a:lnTo>
                  <a:pt x="736600" y="19050"/>
                </a:lnTo>
                <a:lnTo>
                  <a:pt x="755650" y="19050"/>
                </a:lnTo>
                <a:lnTo>
                  <a:pt x="774700" y="19050"/>
                </a:lnTo>
                <a:lnTo>
                  <a:pt x="793750" y="19050"/>
                </a:lnTo>
                <a:lnTo>
                  <a:pt x="825500" y="19050"/>
                </a:lnTo>
                <a:lnTo>
                  <a:pt x="857250" y="19050"/>
                </a:lnTo>
                <a:lnTo>
                  <a:pt x="901700" y="12700"/>
                </a:lnTo>
                <a:lnTo>
                  <a:pt x="933450" y="12700"/>
                </a:lnTo>
                <a:lnTo>
                  <a:pt x="965200" y="12700"/>
                </a:lnTo>
                <a:lnTo>
                  <a:pt x="990600" y="6350"/>
                </a:lnTo>
                <a:lnTo>
                  <a:pt x="1022350" y="6350"/>
                </a:lnTo>
                <a:lnTo>
                  <a:pt x="1047750" y="6350"/>
                </a:lnTo>
                <a:lnTo>
                  <a:pt x="1066800" y="0"/>
                </a:lnTo>
                <a:lnTo>
                  <a:pt x="1098550" y="0"/>
                </a:lnTo>
                <a:lnTo>
                  <a:pt x="1123950" y="0"/>
                </a:lnTo>
                <a:lnTo>
                  <a:pt x="1143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5" name="SMARTINK"/>
          <p:cNvSpPr/>
          <p:nvPr/>
        </p:nvSpPr>
        <p:spPr bwMode="auto">
          <a:xfrm>
            <a:off x="5059716" y="4544132"/>
            <a:ext cx="158751" cy="76201"/>
          </a:xfrm>
          <a:custGeom>
            <a:avLst/>
            <a:gdLst/>
            <a:ahLst/>
            <a:cxnLst/>
            <a:rect l="0" t="0" r="0" b="0"/>
            <a:pathLst>
              <a:path w="158751" h="762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12700" y="44450"/>
                </a:lnTo>
                <a:lnTo>
                  <a:pt x="25400" y="31750"/>
                </a:lnTo>
                <a:lnTo>
                  <a:pt x="38100" y="38100"/>
                </a:lnTo>
                <a:lnTo>
                  <a:pt x="44450" y="50800"/>
                </a:lnTo>
                <a:lnTo>
                  <a:pt x="50800" y="69850"/>
                </a:lnTo>
                <a:lnTo>
                  <a:pt x="69850" y="38100"/>
                </a:lnTo>
                <a:lnTo>
                  <a:pt x="82550" y="25400"/>
                </a:lnTo>
                <a:lnTo>
                  <a:pt x="95250" y="31750"/>
                </a:lnTo>
                <a:lnTo>
                  <a:pt x="120650" y="50800"/>
                </a:lnTo>
                <a:lnTo>
                  <a:pt x="133350" y="57150"/>
                </a:lnTo>
                <a:lnTo>
                  <a:pt x="1587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6" name="SMARTINK"/>
          <p:cNvSpPr/>
          <p:nvPr/>
        </p:nvSpPr>
        <p:spPr bwMode="auto">
          <a:xfrm>
            <a:off x="5218466" y="4550482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38100" y="6350"/>
                </a:moveTo>
                <a:lnTo>
                  <a:pt x="19050" y="12700"/>
                </a:lnTo>
                <a:lnTo>
                  <a:pt x="0" y="38100"/>
                </a:lnTo>
                <a:lnTo>
                  <a:pt x="0" y="57150"/>
                </a:lnTo>
                <a:lnTo>
                  <a:pt x="19050" y="69850"/>
                </a:lnTo>
                <a:lnTo>
                  <a:pt x="31750" y="76200"/>
                </a:lnTo>
                <a:lnTo>
                  <a:pt x="44450" y="69850"/>
                </a:lnTo>
                <a:lnTo>
                  <a:pt x="44450" y="50800"/>
                </a:lnTo>
                <a:lnTo>
                  <a:pt x="44450" y="254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7" name="SMARTINK"/>
          <p:cNvSpPr/>
          <p:nvPr/>
        </p:nvSpPr>
        <p:spPr bwMode="auto">
          <a:xfrm>
            <a:off x="5320066" y="4448882"/>
            <a:ext cx="44451" cy="165101"/>
          </a:xfrm>
          <a:custGeom>
            <a:avLst/>
            <a:gdLst/>
            <a:ahLst/>
            <a:cxnLst/>
            <a:rect l="0" t="0" r="0" b="0"/>
            <a:pathLst>
              <a:path w="44451" h="1651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82550"/>
                </a:lnTo>
                <a:lnTo>
                  <a:pt x="6350" y="114300"/>
                </a:lnTo>
                <a:lnTo>
                  <a:pt x="19050" y="139700"/>
                </a:lnTo>
                <a:lnTo>
                  <a:pt x="25400" y="15875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8" name="SMARTINK"/>
          <p:cNvSpPr/>
          <p:nvPr/>
        </p:nvSpPr>
        <p:spPr bwMode="auto">
          <a:xfrm>
            <a:off x="5485166" y="4436182"/>
            <a:ext cx="69851" cy="165101"/>
          </a:xfrm>
          <a:custGeom>
            <a:avLst/>
            <a:gdLst/>
            <a:ahLst/>
            <a:cxnLst/>
            <a:rect l="0" t="0" r="0" b="0"/>
            <a:pathLst>
              <a:path w="69851" h="165101">
                <a:moveTo>
                  <a:pt x="69850" y="25400"/>
                </a:move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12700" y="63500"/>
                </a:lnTo>
                <a:lnTo>
                  <a:pt x="38100" y="82550"/>
                </a:lnTo>
                <a:lnTo>
                  <a:pt x="63500" y="107950"/>
                </a:lnTo>
                <a:lnTo>
                  <a:pt x="69850" y="120650"/>
                </a:lnTo>
                <a:lnTo>
                  <a:pt x="69850" y="139700"/>
                </a:lnTo>
                <a:lnTo>
                  <a:pt x="57150" y="152400"/>
                </a:lnTo>
                <a:lnTo>
                  <a:pt x="44450" y="15875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999" name="SMARTINK"/>
          <p:cNvSpPr/>
          <p:nvPr/>
        </p:nvSpPr>
        <p:spPr bwMode="auto">
          <a:xfrm>
            <a:off x="5637566" y="4537782"/>
            <a:ext cx="1" cy="82551"/>
          </a:xfrm>
          <a:custGeom>
            <a:avLst/>
            <a:gdLst/>
            <a:ahLst/>
            <a:cxnLst/>
            <a:rect l="0" t="0" r="0" b="0"/>
            <a:pathLst>
              <a:path w="1" h="825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0" name="SMARTINK"/>
          <p:cNvSpPr/>
          <p:nvPr/>
        </p:nvSpPr>
        <p:spPr bwMode="auto">
          <a:xfrm>
            <a:off x="5593116" y="4448882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0"/>
                </a:moveTo>
                <a:lnTo>
                  <a:pt x="1270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1" name="SMARTINK"/>
          <p:cNvSpPr/>
          <p:nvPr/>
        </p:nvSpPr>
        <p:spPr bwMode="auto">
          <a:xfrm>
            <a:off x="5707416" y="4448882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76200" y="31750"/>
                </a:moveTo>
                <a:lnTo>
                  <a:pt x="63500" y="1270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1600"/>
                </a:lnTo>
                <a:lnTo>
                  <a:pt x="12700" y="114300"/>
                </a:lnTo>
                <a:lnTo>
                  <a:pt x="31750" y="133350"/>
                </a:lnTo>
                <a:lnTo>
                  <a:pt x="50800" y="139700"/>
                </a:lnTo>
                <a:lnTo>
                  <a:pt x="69850" y="139700"/>
                </a:lnTo>
                <a:lnTo>
                  <a:pt x="952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2" name="SMARTINK"/>
          <p:cNvSpPr/>
          <p:nvPr/>
        </p:nvSpPr>
        <p:spPr bwMode="auto">
          <a:xfrm>
            <a:off x="5428016" y="4353632"/>
            <a:ext cx="609601" cy="19051"/>
          </a:xfrm>
          <a:custGeom>
            <a:avLst/>
            <a:gdLst/>
            <a:ahLst/>
            <a:cxnLst/>
            <a:rect l="0" t="0" r="0" b="0"/>
            <a:pathLst>
              <a:path w="609601" h="19051">
                <a:moveTo>
                  <a:pt x="0" y="19050"/>
                </a:moveTo>
                <a:lnTo>
                  <a:pt x="19050" y="19050"/>
                </a:lnTo>
                <a:lnTo>
                  <a:pt x="50800" y="19050"/>
                </a:lnTo>
                <a:lnTo>
                  <a:pt x="69850" y="1905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90500" y="12700"/>
                </a:lnTo>
                <a:lnTo>
                  <a:pt x="228600" y="12700"/>
                </a:lnTo>
                <a:lnTo>
                  <a:pt x="266700" y="12700"/>
                </a:lnTo>
                <a:lnTo>
                  <a:pt x="304800" y="12700"/>
                </a:lnTo>
                <a:lnTo>
                  <a:pt x="342900" y="12700"/>
                </a:lnTo>
                <a:lnTo>
                  <a:pt x="381000" y="12700"/>
                </a:lnTo>
                <a:lnTo>
                  <a:pt x="419100" y="6350"/>
                </a:lnTo>
                <a:lnTo>
                  <a:pt x="450850" y="6350"/>
                </a:lnTo>
                <a:lnTo>
                  <a:pt x="488950" y="6350"/>
                </a:lnTo>
                <a:lnTo>
                  <a:pt x="514350" y="6350"/>
                </a:lnTo>
                <a:lnTo>
                  <a:pt x="539750" y="0"/>
                </a:lnTo>
                <a:lnTo>
                  <a:pt x="565150" y="0"/>
                </a:lnTo>
                <a:lnTo>
                  <a:pt x="590550" y="0"/>
                </a:lnTo>
                <a:lnTo>
                  <a:pt x="609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3" name="SMARTINK"/>
          <p:cNvSpPr/>
          <p:nvPr/>
        </p:nvSpPr>
        <p:spPr bwMode="auto">
          <a:xfrm>
            <a:off x="5110516" y="4131382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107950" y="6350"/>
                </a:moveTo>
                <a:lnTo>
                  <a:pt x="82550" y="0"/>
                </a:lnTo>
                <a:lnTo>
                  <a:pt x="57150" y="0"/>
                </a:lnTo>
                <a:lnTo>
                  <a:pt x="38100" y="12700"/>
                </a:lnTo>
                <a:lnTo>
                  <a:pt x="12700" y="38100"/>
                </a:lnTo>
                <a:lnTo>
                  <a:pt x="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31750" y="95250"/>
                </a:lnTo>
                <a:lnTo>
                  <a:pt x="50800" y="88900"/>
                </a:lnTo>
                <a:lnTo>
                  <a:pt x="63500" y="76200"/>
                </a:lnTo>
                <a:lnTo>
                  <a:pt x="76200" y="63500"/>
                </a:lnTo>
                <a:lnTo>
                  <a:pt x="88900" y="44450"/>
                </a:lnTo>
                <a:lnTo>
                  <a:pt x="101600" y="69850"/>
                </a:lnTo>
                <a:lnTo>
                  <a:pt x="107950" y="101600"/>
                </a:lnTo>
                <a:lnTo>
                  <a:pt x="114300" y="127000"/>
                </a:lnTo>
                <a:lnTo>
                  <a:pt x="114300" y="152400"/>
                </a:lnTo>
                <a:lnTo>
                  <a:pt x="114300" y="184150"/>
                </a:lnTo>
                <a:lnTo>
                  <a:pt x="101600" y="196850"/>
                </a:lnTo>
                <a:lnTo>
                  <a:pt x="88900" y="203200"/>
                </a:lnTo>
                <a:lnTo>
                  <a:pt x="76200" y="196850"/>
                </a:lnTo>
                <a:lnTo>
                  <a:pt x="69850" y="177800"/>
                </a:lnTo>
                <a:lnTo>
                  <a:pt x="69850" y="152400"/>
                </a:lnTo>
                <a:lnTo>
                  <a:pt x="69850" y="127000"/>
                </a:lnTo>
                <a:lnTo>
                  <a:pt x="76200" y="114300"/>
                </a:lnTo>
                <a:lnTo>
                  <a:pt x="114300" y="95250"/>
                </a:lnTo>
                <a:lnTo>
                  <a:pt x="1206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4" name="SMARTINK"/>
          <p:cNvSpPr/>
          <p:nvPr/>
        </p:nvSpPr>
        <p:spPr bwMode="auto">
          <a:xfrm>
            <a:off x="5415316" y="4080582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57150" y="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8100"/>
                </a:lnTo>
                <a:lnTo>
                  <a:pt x="6350" y="57150"/>
                </a:lnTo>
                <a:lnTo>
                  <a:pt x="31750" y="82550"/>
                </a:lnTo>
                <a:lnTo>
                  <a:pt x="50800" y="114300"/>
                </a:lnTo>
                <a:lnTo>
                  <a:pt x="57150" y="133350"/>
                </a:lnTo>
                <a:lnTo>
                  <a:pt x="44450" y="152400"/>
                </a:lnTo>
                <a:lnTo>
                  <a:pt x="38100" y="16510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5" name="SMARTINK"/>
          <p:cNvSpPr/>
          <p:nvPr/>
        </p:nvSpPr>
        <p:spPr bwMode="auto">
          <a:xfrm>
            <a:off x="5523266" y="4169482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6" name="SMARTINK"/>
          <p:cNvSpPr/>
          <p:nvPr/>
        </p:nvSpPr>
        <p:spPr bwMode="auto">
          <a:xfrm>
            <a:off x="5529616" y="4099632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7" name="SMARTINK"/>
          <p:cNvSpPr/>
          <p:nvPr/>
        </p:nvSpPr>
        <p:spPr bwMode="auto">
          <a:xfrm>
            <a:off x="5643916" y="4099632"/>
            <a:ext cx="146051" cy="139701"/>
          </a:xfrm>
          <a:custGeom>
            <a:avLst/>
            <a:gdLst/>
            <a:ahLst/>
            <a:cxnLst/>
            <a:rect l="0" t="0" r="0" b="0"/>
            <a:pathLst>
              <a:path w="146051" h="139701">
                <a:moveTo>
                  <a:pt x="82550" y="12700"/>
                </a:moveTo>
                <a:lnTo>
                  <a:pt x="76200" y="25400"/>
                </a:lnTo>
                <a:lnTo>
                  <a:pt x="571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6350" y="38100"/>
                </a:lnTo>
                <a:lnTo>
                  <a:pt x="0" y="57150"/>
                </a:lnTo>
                <a:lnTo>
                  <a:pt x="6350" y="88900"/>
                </a:lnTo>
                <a:lnTo>
                  <a:pt x="12700" y="107950"/>
                </a:lnTo>
                <a:lnTo>
                  <a:pt x="38100" y="127000"/>
                </a:lnTo>
                <a:lnTo>
                  <a:pt x="50800" y="133350"/>
                </a:lnTo>
                <a:lnTo>
                  <a:pt x="82550" y="139700"/>
                </a:lnTo>
                <a:lnTo>
                  <a:pt x="107950" y="139700"/>
                </a:lnTo>
                <a:lnTo>
                  <a:pt x="139700" y="139700"/>
                </a:lnTo>
                <a:lnTo>
                  <a:pt x="146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8" name="SMARTINK"/>
          <p:cNvSpPr/>
          <p:nvPr/>
        </p:nvSpPr>
        <p:spPr bwMode="auto">
          <a:xfrm>
            <a:off x="4748566" y="4474282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31750" y="38100"/>
                </a:lnTo>
                <a:lnTo>
                  <a:pt x="31750" y="57150"/>
                </a:lnTo>
                <a:lnTo>
                  <a:pt x="38100" y="88900"/>
                </a:lnTo>
                <a:lnTo>
                  <a:pt x="38100" y="114300"/>
                </a:lnTo>
                <a:lnTo>
                  <a:pt x="38100" y="139700"/>
                </a:lnTo>
                <a:lnTo>
                  <a:pt x="38100" y="171450"/>
                </a:lnTo>
                <a:lnTo>
                  <a:pt x="31750" y="190500"/>
                </a:lnTo>
                <a:lnTo>
                  <a:pt x="31750" y="209550"/>
                </a:lnTo>
                <a:lnTo>
                  <a:pt x="571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09" name="SMARTINK"/>
          <p:cNvSpPr/>
          <p:nvPr/>
        </p:nvSpPr>
        <p:spPr bwMode="auto">
          <a:xfrm>
            <a:off x="4577116" y="4055182"/>
            <a:ext cx="133351" cy="234951"/>
          </a:xfrm>
          <a:custGeom>
            <a:avLst/>
            <a:gdLst/>
            <a:ahLst/>
            <a:cxnLst/>
            <a:rect l="0" t="0" r="0" b="0"/>
            <a:pathLst>
              <a:path w="133351" h="234951">
                <a:moveTo>
                  <a:pt x="57150" y="0"/>
                </a:moveTo>
                <a:lnTo>
                  <a:pt x="63500" y="25400"/>
                </a:lnTo>
                <a:lnTo>
                  <a:pt x="50800" y="57150"/>
                </a:lnTo>
                <a:lnTo>
                  <a:pt x="44450" y="76200"/>
                </a:lnTo>
                <a:lnTo>
                  <a:pt x="31750" y="101600"/>
                </a:lnTo>
                <a:lnTo>
                  <a:pt x="19050" y="133350"/>
                </a:lnTo>
                <a:lnTo>
                  <a:pt x="0" y="158750"/>
                </a:lnTo>
                <a:lnTo>
                  <a:pt x="6350" y="171450"/>
                </a:lnTo>
                <a:lnTo>
                  <a:pt x="44450" y="165100"/>
                </a:lnTo>
                <a:lnTo>
                  <a:pt x="69850" y="158750"/>
                </a:lnTo>
                <a:lnTo>
                  <a:pt x="95250" y="152400"/>
                </a:lnTo>
                <a:lnTo>
                  <a:pt x="107950" y="133350"/>
                </a:lnTo>
                <a:lnTo>
                  <a:pt x="120650" y="107950"/>
                </a:lnTo>
                <a:lnTo>
                  <a:pt x="127000" y="82550"/>
                </a:lnTo>
                <a:lnTo>
                  <a:pt x="127000" y="101600"/>
                </a:lnTo>
                <a:lnTo>
                  <a:pt x="127000" y="133350"/>
                </a:lnTo>
                <a:lnTo>
                  <a:pt x="127000" y="165100"/>
                </a:lnTo>
                <a:lnTo>
                  <a:pt x="127000" y="190500"/>
                </a:lnTo>
                <a:lnTo>
                  <a:pt x="127000" y="215900"/>
                </a:lnTo>
                <a:lnTo>
                  <a:pt x="127000" y="234950"/>
                </a:lnTo>
                <a:lnTo>
                  <a:pt x="133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0" name="SMARTINK"/>
          <p:cNvSpPr/>
          <p:nvPr/>
        </p:nvSpPr>
        <p:spPr bwMode="auto">
          <a:xfrm>
            <a:off x="4818416" y="4099632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57150" y="0"/>
                </a:moveTo>
                <a:lnTo>
                  <a:pt x="38100" y="0"/>
                </a:lnTo>
                <a:lnTo>
                  <a:pt x="1270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46050"/>
                </a:lnTo>
                <a:lnTo>
                  <a:pt x="63500" y="139700"/>
                </a:lnTo>
                <a:lnTo>
                  <a:pt x="88900" y="127000"/>
                </a:lnTo>
                <a:lnTo>
                  <a:pt x="107950" y="101600"/>
                </a:lnTo>
                <a:lnTo>
                  <a:pt x="127000" y="69850"/>
                </a:lnTo>
                <a:lnTo>
                  <a:pt x="127000" y="50800"/>
                </a:lnTo>
                <a:lnTo>
                  <a:pt x="120650" y="19050"/>
                </a:lnTo>
                <a:lnTo>
                  <a:pt x="95250" y="6350"/>
                </a:lnTo>
                <a:lnTo>
                  <a:pt x="6350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011" name="SMARTINK"/>
          <p:cNvSpPr/>
          <p:nvPr/>
        </p:nvSpPr>
        <p:spPr bwMode="auto">
          <a:xfrm>
            <a:off x="5002566" y="4398082"/>
            <a:ext cx="844551" cy="342901"/>
          </a:xfrm>
          <a:custGeom>
            <a:avLst/>
            <a:gdLst/>
            <a:ahLst/>
            <a:cxnLst/>
            <a:rect l="0" t="0" r="0" b="0"/>
            <a:pathLst>
              <a:path w="844551" h="342901">
                <a:moveTo>
                  <a:pt x="25400" y="336550"/>
                </a:moveTo>
                <a:lnTo>
                  <a:pt x="0" y="342900"/>
                </a:lnTo>
                <a:lnTo>
                  <a:pt x="25400" y="323850"/>
                </a:lnTo>
                <a:lnTo>
                  <a:pt x="57150" y="304800"/>
                </a:lnTo>
                <a:lnTo>
                  <a:pt x="76200" y="292100"/>
                </a:lnTo>
                <a:lnTo>
                  <a:pt x="95250" y="279400"/>
                </a:lnTo>
                <a:lnTo>
                  <a:pt x="127000" y="266700"/>
                </a:lnTo>
                <a:lnTo>
                  <a:pt x="152400" y="254000"/>
                </a:lnTo>
                <a:lnTo>
                  <a:pt x="190500" y="234950"/>
                </a:lnTo>
                <a:lnTo>
                  <a:pt x="222250" y="222250"/>
                </a:lnTo>
                <a:lnTo>
                  <a:pt x="260350" y="203200"/>
                </a:lnTo>
                <a:lnTo>
                  <a:pt x="304800" y="184150"/>
                </a:lnTo>
                <a:lnTo>
                  <a:pt x="349250" y="171450"/>
                </a:lnTo>
                <a:lnTo>
                  <a:pt x="400050" y="152400"/>
                </a:lnTo>
                <a:lnTo>
                  <a:pt x="444500" y="133350"/>
                </a:lnTo>
                <a:lnTo>
                  <a:pt x="488950" y="120650"/>
                </a:lnTo>
                <a:lnTo>
                  <a:pt x="539750" y="101600"/>
                </a:lnTo>
                <a:lnTo>
                  <a:pt x="584200" y="88900"/>
                </a:lnTo>
                <a:lnTo>
                  <a:pt x="622300" y="76200"/>
                </a:lnTo>
                <a:lnTo>
                  <a:pt x="666750" y="63500"/>
                </a:lnTo>
                <a:lnTo>
                  <a:pt x="698500" y="57150"/>
                </a:lnTo>
                <a:lnTo>
                  <a:pt x="736600" y="44450"/>
                </a:lnTo>
                <a:lnTo>
                  <a:pt x="768350" y="31750"/>
                </a:lnTo>
                <a:lnTo>
                  <a:pt x="787400" y="25400"/>
                </a:lnTo>
                <a:lnTo>
                  <a:pt x="812800" y="19050"/>
                </a:lnTo>
                <a:lnTo>
                  <a:pt x="838200" y="12700"/>
                </a:lnTo>
                <a:lnTo>
                  <a:pt x="844550" y="0"/>
                </a:lnTo>
                <a:lnTo>
                  <a:pt x="831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2" name="SMARTINK"/>
          <p:cNvSpPr/>
          <p:nvPr/>
        </p:nvSpPr>
        <p:spPr bwMode="auto">
          <a:xfrm>
            <a:off x="7714016" y="2962982"/>
            <a:ext cx="946151" cy="317501"/>
          </a:xfrm>
          <a:custGeom>
            <a:avLst/>
            <a:gdLst/>
            <a:ahLst/>
            <a:cxnLst/>
            <a:rect l="0" t="0" r="0" b="0"/>
            <a:pathLst>
              <a:path w="946151" h="317501">
                <a:moveTo>
                  <a:pt x="12700" y="317500"/>
                </a:moveTo>
                <a:lnTo>
                  <a:pt x="0" y="311150"/>
                </a:lnTo>
                <a:lnTo>
                  <a:pt x="19050" y="298450"/>
                </a:lnTo>
                <a:lnTo>
                  <a:pt x="50800" y="279400"/>
                </a:lnTo>
                <a:lnTo>
                  <a:pt x="69850" y="273050"/>
                </a:lnTo>
                <a:lnTo>
                  <a:pt x="95250" y="260350"/>
                </a:lnTo>
                <a:lnTo>
                  <a:pt x="120650" y="254000"/>
                </a:lnTo>
                <a:lnTo>
                  <a:pt x="152400" y="241300"/>
                </a:lnTo>
                <a:lnTo>
                  <a:pt x="184150" y="228600"/>
                </a:lnTo>
                <a:lnTo>
                  <a:pt x="222250" y="215900"/>
                </a:lnTo>
                <a:lnTo>
                  <a:pt x="260350" y="203200"/>
                </a:lnTo>
                <a:lnTo>
                  <a:pt x="298450" y="184150"/>
                </a:lnTo>
                <a:lnTo>
                  <a:pt x="342900" y="171450"/>
                </a:lnTo>
                <a:lnTo>
                  <a:pt x="387350" y="158750"/>
                </a:lnTo>
                <a:lnTo>
                  <a:pt x="438150" y="139700"/>
                </a:lnTo>
                <a:lnTo>
                  <a:pt x="482600" y="127000"/>
                </a:lnTo>
                <a:lnTo>
                  <a:pt x="533400" y="114300"/>
                </a:lnTo>
                <a:lnTo>
                  <a:pt x="577850" y="101600"/>
                </a:lnTo>
                <a:lnTo>
                  <a:pt x="628650" y="88900"/>
                </a:lnTo>
                <a:lnTo>
                  <a:pt x="673100" y="76200"/>
                </a:lnTo>
                <a:lnTo>
                  <a:pt x="711200" y="69850"/>
                </a:lnTo>
                <a:lnTo>
                  <a:pt x="755650" y="57150"/>
                </a:lnTo>
                <a:lnTo>
                  <a:pt x="787400" y="44450"/>
                </a:lnTo>
                <a:lnTo>
                  <a:pt x="825500" y="38100"/>
                </a:lnTo>
                <a:lnTo>
                  <a:pt x="857250" y="31750"/>
                </a:lnTo>
                <a:lnTo>
                  <a:pt x="882650" y="25400"/>
                </a:lnTo>
                <a:lnTo>
                  <a:pt x="901700" y="19050"/>
                </a:lnTo>
                <a:lnTo>
                  <a:pt x="920750" y="12700"/>
                </a:lnTo>
                <a:lnTo>
                  <a:pt x="946150" y="0"/>
                </a:lnTo>
                <a:lnTo>
                  <a:pt x="9461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3" name="SMARTINK"/>
          <p:cNvSpPr/>
          <p:nvPr/>
        </p:nvSpPr>
        <p:spPr bwMode="auto">
          <a:xfrm>
            <a:off x="6151916" y="4194882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228600" y="12700"/>
                </a:moveTo>
                <a:lnTo>
                  <a:pt x="222250" y="0"/>
                </a:lnTo>
                <a:lnTo>
                  <a:pt x="215900" y="25400"/>
                </a:lnTo>
                <a:lnTo>
                  <a:pt x="203200" y="50800"/>
                </a:lnTo>
                <a:lnTo>
                  <a:pt x="190500" y="69850"/>
                </a:lnTo>
                <a:lnTo>
                  <a:pt x="184150" y="82550"/>
                </a:lnTo>
                <a:lnTo>
                  <a:pt x="171450" y="101600"/>
                </a:lnTo>
                <a:lnTo>
                  <a:pt x="158750" y="127000"/>
                </a:lnTo>
                <a:lnTo>
                  <a:pt x="146050" y="146050"/>
                </a:lnTo>
                <a:lnTo>
                  <a:pt x="133350" y="171450"/>
                </a:lnTo>
                <a:lnTo>
                  <a:pt x="120650" y="190500"/>
                </a:lnTo>
                <a:lnTo>
                  <a:pt x="107950" y="209550"/>
                </a:lnTo>
                <a:lnTo>
                  <a:pt x="95250" y="228600"/>
                </a:lnTo>
                <a:lnTo>
                  <a:pt x="82550" y="247650"/>
                </a:lnTo>
                <a:lnTo>
                  <a:pt x="69850" y="266700"/>
                </a:lnTo>
                <a:lnTo>
                  <a:pt x="44450" y="298450"/>
                </a:lnTo>
                <a:lnTo>
                  <a:pt x="25400" y="323850"/>
                </a:lnTo>
                <a:lnTo>
                  <a:pt x="12700" y="349250"/>
                </a:lnTo>
                <a:lnTo>
                  <a:pt x="0" y="374650"/>
                </a:lnTo>
                <a:lnTo>
                  <a:pt x="0" y="400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4" name="SMARTINK"/>
          <p:cNvSpPr/>
          <p:nvPr/>
        </p:nvSpPr>
        <p:spPr bwMode="auto">
          <a:xfrm>
            <a:off x="6132866" y="4264732"/>
            <a:ext cx="215901" cy="285751"/>
          </a:xfrm>
          <a:custGeom>
            <a:avLst/>
            <a:gdLst/>
            <a:ahLst/>
            <a:cxnLst/>
            <a:rect l="0" t="0" r="0" b="0"/>
            <a:pathLst>
              <a:path w="215901" h="285751">
                <a:moveTo>
                  <a:pt x="12700" y="19050"/>
                </a:moveTo>
                <a:lnTo>
                  <a:pt x="0" y="0"/>
                </a:lnTo>
                <a:lnTo>
                  <a:pt x="19050" y="25400"/>
                </a:lnTo>
                <a:lnTo>
                  <a:pt x="38100" y="50800"/>
                </a:lnTo>
                <a:lnTo>
                  <a:pt x="63500" y="82550"/>
                </a:lnTo>
                <a:lnTo>
                  <a:pt x="69850" y="101600"/>
                </a:lnTo>
                <a:lnTo>
                  <a:pt x="82550" y="120650"/>
                </a:lnTo>
                <a:lnTo>
                  <a:pt x="95250" y="139700"/>
                </a:lnTo>
                <a:lnTo>
                  <a:pt x="101600" y="152400"/>
                </a:lnTo>
                <a:lnTo>
                  <a:pt x="127000" y="184150"/>
                </a:lnTo>
                <a:lnTo>
                  <a:pt x="146050" y="209550"/>
                </a:lnTo>
                <a:lnTo>
                  <a:pt x="171450" y="234950"/>
                </a:lnTo>
                <a:lnTo>
                  <a:pt x="190500" y="266700"/>
                </a:lnTo>
                <a:lnTo>
                  <a:pt x="203200" y="279400"/>
                </a:lnTo>
                <a:lnTo>
                  <a:pt x="2159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5" name="SMARTINK"/>
          <p:cNvSpPr/>
          <p:nvPr/>
        </p:nvSpPr>
        <p:spPr bwMode="auto">
          <a:xfrm>
            <a:off x="6463066" y="4359982"/>
            <a:ext cx="1587501" cy="25401"/>
          </a:xfrm>
          <a:custGeom>
            <a:avLst/>
            <a:gdLst/>
            <a:ahLst/>
            <a:cxnLst/>
            <a:rect l="0" t="0" r="0" b="0"/>
            <a:pathLst>
              <a:path w="158750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25400"/>
                </a:lnTo>
                <a:lnTo>
                  <a:pt x="285750" y="25400"/>
                </a:lnTo>
                <a:lnTo>
                  <a:pt x="317500" y="25400"/>
                </a:lnTo>
                <a:lnTo>
                  <a:pt x="342900" y="25400"/>
                </a:lnTo>
                <a:lnTo>
                  <a:pt x="361950" y="25400"/>
                </a:lnTo>
                <a:lnTo>
                  <a:pt x="393700" y="19050"/>
                </a:lnTo>
                <a:lnTo>
                  <a:pt x="412750" y="19050"/>
                </a:lnTo>
                <a:lnTo>
                  <a:pt x="431800" y="19050"/>
                </a:lnTo>
                <a:lnTo>
                  <a:pt x="450850" y="19050"/>
                </a:lnTo>
                <a:lnTo>
                  <a:pt x="482600" y="19050"/>
                </a:lnTo>
                <a:lnTo>
                  <a:pt x="501650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84200" y="19050"/>
                </a:lnTo>
                <a:lnTo>
                  <a:pt x="615950" y="19050"/>
                </a:lnTo>
                <a:lnTo>
                  <a:pt x="660400" y="19050"/>
                </a:lnTo>
                <a:lnTo>
                  <a:pt x="692150" y="19050"/>
                </a:lnTo>
                <a:lnTo>
                  <a:pt x="723900" y="19050"/>
                </a:lnTo>
                <a:lnTo>
                  <a:pt x="755650" y="19050"/>
                </a:lnTo>
                <a:lnTo>
                  <a:pt x="787400" y="19050"/>
                </a:lnTo>
                <a:lnTo>
                  <a:pt x="806450" y="19050"/>
                </a:lnTo>
                <a:lnTo>
                  <a:pt x="838200" y="19050"/>
                </a:lnTo>
                <a:lnTo>
                  <a:pt x="869950" y="19050"/>
                </a:lnTo>
                <a:lnTo>
                  <a:pt x="901700" y="19050"/>
                </a:lnTo>
                <a:lnTo>
                  <a:pt x="933450" y="12700"/>
                </a:lnTo>
                <a:lnTo>
                  <a:pt x="952500" y="12700"/>
                </a:lnTo>
                <a:lnTo>
                  <a:pt x="984250" y="12700"/>
                </a:lnTo>
                <a:lnTo>
                  <a:pt x="1003300" y="12700"/>
                </a:lnTo>
                <a:lnTo>
                  <a:pt x="1022350" y="12700"/>
                </a:lnTo>
                <a:lnTo>
                  <a:pt x="1041400" y="12700"/>
                </a:lnTo>
                <a:lnTo>
                  <a:pt x="1060450" y="12700"/>
                </a:lnTo>
                <a:lnTo>
                  <a:pt x="1079500" y="12700"/>
                </a:lnTo>
                <a:lnTo>
                  <a:pt x="1098550" y="12700"/>
                </a:lnTo>
                <a:lnTo>
                  <a:pt x="1117600" y="12700"/>
                </a:lnTo>
                <a:lnTo>
                  <a:pt x="1136650" y="12700"/>
                </a:lnTo>
                <a:lnTo>
                  <a:pt x="1155700" y="12700"/>
                </a:lnTo>
                <a:lnTo>
                  <a:pt x="1174750" y="12700"/>
                </a:lnTo>
                <a:lnTo>
                  <a:pt x="1193800" y="12700"/>
                </a:lnTo>
                <a:lnTo>
                  <a:pt x="1212850" y="12700"/>
                </a:lnTo>
                <a:lnTo>
                  <a:pt x="1231900" y="12700"/>
                </a:lnTo>
                <a:lnTo>
                  <a:pt x="1250950" y="12700"/>
                </a:lnTo>
                <a:lnTo>
                  <a:pt x="1270000" y="6350"/>
                </a:lnTo>
                <a:lnTo>
                  <a:pt x="1289050" y="6350"/>
                </a:lnTo>
                <a:lnTo>
                  <a:pt x="1308100" y="6350"/>
                </a:lnTo>
                <a:lnTo>
                  <a:pt x="1327150" y="6350"/>
                </a:lnTo>
                <a:lnTo>
                  <a:pt x="1346200" y="6350"/>
                </a:lnTo>
                <a:lnTo>
                  <a:pt x="1365250" y="6350"/>
                </a:lnTo>
                <a:lnTo>
                  <a:pt x="1397000" y="6350"/>
                </a:lnTo>
                <a:lnTo>
                  <a:pt x="1416050" y="6350"/>
                </a:lnTo>
                <a:lnTo>
                  <a:pt x="1447800" y="6350"/>
                </a:lnTo>
                <a:lnTo>
                  <a:pt x="1473200" y="6350"/>
                </a:lnTo>
                <a:lnTo>
                  <a:pt x="1498600" y="6350"/>
                </a:lnTo>
                <a:lnTo>
                  <a:pt x="1524000" y="6350"/>
                </a:lnTo>
                <a:lnTo>
                  <a:pt x="1555750" y="0"/>
                </a:lnTo>
                <a:lnTo>
                  <a:pt x="1587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6" name="SMARTINK"/>
          <p:cNvSpPr/>
          <p:nvPr/>
        </p:nvSpPr>
        <p:spPr bwMode="auto">
          <a:xfrm>
            <a:off x="7231416" y="4105982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6350" y="15240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7" name="SMARTINK"/>
          <p:cNvSpPr/>
          <p:nvPr/>
        </p:nvSpPr>
        <p:spPr bwMode="auto">
          <a:xfrm>
            <a:off x="7263166" y="4182182"/>
            <a:ext cx="133351" cy="146051"/>
          </a:xfrm>
          <a:custGeom>
            <a:avLst/>
            <a:gdLst/>
            <a:ahLst/>
            <a:cxnLst/>
            <a:rect l="0" t="0" r="0" b="0"/>
            <a:pathLst>
              <a:path w="133351" h="146051">
                <a:moveTo>
                  <a:pt x="50800" y="0"/>
                </a:moveTo>
                <a:lnTo>
                  <a:pt x="38100" y="12700"/>
                </a:lnTo>
                <a:lnTo>
                  <a:pt x="12700" y="31750"/>
                </a:lnTo>
                <a:lnTo>
                  <a:pt x="0" y="38100"/>
                </a:lnTo>
                <a:lnTo>
                  <a:pt x="25400" y="50800"/>
                </a:lnTo>
                <a:lnTo>
                  <a:pt x="57150" y="57150"/>
                </a:lnTo>
                <a:lnTo>
                  <a:pt x="82550" y="57150"/>
                </a:lnTo>
                <a:lnTo>
                  <a:pt x="101600" y="57150"/>
                </a:lnTo>
                <a:lnTo>
                  <a:pt x="114300" y="50800"/>
                </a:lnTo>
                <a:lnTo>
                  <a:pt x="107950" y="31750"/>
                </a:lnTo>
                <a:lnTo>
                  <a:pt x="95250" y="38100"/>
                </a:lnTo>
                <a:lnTo>
                  <a:pt x="88900" y="50800"/>
                </a:lnTo>
                <a:lnTo>
                  <a:pt x="101600" y="63500"/>
                </a:lnTo>
                <a:lnTo>
                  <a:pt x="120650" y="63500"/>
                </a:lnTo>
                <a:lnTo>
                  <a:pt x="133350" y="69850"/>
                </a:lnTo>
                <a:lnTo>
                  <a:pt x="133350" y="88900"/>
                </a:lnTo>
                <a:lnTo>
                  <a:pt x="133350" y="107950"/>
                </a:lnTo>
                <a:lnTo>
                  <a:pt x="127000" y="127000"/>
                </a:lnTo>
                <a:lnTo>
                  <a:pt x="114300" y="139700"/>
                </a:lnTo>
                <a:lnTo>
                  <a:pt x="101600" y="146050"/>
                </a:lnTo>
                <a:lnTo>
                  <a:pt x="88900" y="139700"/>
                </a:lnTo>
                <a:lnTo>
                  <a:pt x="88900" y="107950"/>
                </a:lnTo>
                <a:lnTo>
                  <a:pt x="95250" y="88900"/>
                </a:lnTo>
                <a:lnTo>
                  <a:pt x="1143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8" name="SMARTINK"/>
          <p:cNvSpPr/>
          <p:nvPr/>
        </p:nvSpPr>
        <p:spPr bwMode="auto">
          <a:xfrm>
            <a:off x="7542566" y="4118682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82550" y="12700"/>
                </a:moveTo>
                <a:lnTo>
                  <a:pt x="69850" y="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38100" y="69850"/>
                </a:lnTo>
                <a:lnTo>
                  <a:pt x="69850" y="88900"/>
                </a:lnTo>
                <a:lnTo>
                  <a:pt x="76200" y="101600"/>
                </a:lnTo>
                <a:lnTo>
                  <a:pt x="69850" y="127000"/>
                </a:lnTo>
                <a:lnTo>
                  <a:pt x="57150" y="139700"/>
                </a:lnTo>
                <a:lnTo>
                  <a:pt x="44450" y="14605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19" name="SMARTINK"/>
          <p:cNvSpPr/>
          <p:nvPr/>
        </p:nvSpPr>
        <p:spPr bwMode="auto">
          <a:xfrm>
            <a:off x="7663216" y="4213932"/>
            <a:ext cx="6351" cy="76201"/>
          </a:xfrm>
          <a:custGeom>
            <a:avLst/>
            <a:gdLst/>
            <a:ahLst/>
            <a:cxnLst/>
            <a:rect l="0" t="0" r="0" b="0"/>
            <a:pathLst>
              <a:path w="6351" h="7620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0" y="63500"/>
                </a:lnTo>
                <a:lnTo>
                  <a:pt x="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0" name="SMARTINK"/>
          <p:cNvSpPr/>
          <p:nvPr/>
        </p:nvSpPr>
        <p:spPr bwMode="auto">
          <a:xfrm>
            <a:off x="7669566" y="4131382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0"/>
                </a:moveTo>
                <a:lnTo>
                  <a:pt x="1270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1" name="SMARTINK"/>
          <p:cNvSpPr/>
          <p:nvPr/>
        </p:nvSpPr>
        <p:spPr bwMode="auto">
          <a:xfrm>
            <a:off x="7733066" y="4125032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76200" y="19050"/>
                </a:moveTo>
                <a:lnTo>
                  <a:pt x="82550" y="31750"/>
                </a:lnTo>
                <a:lnTo>
                  <a:pt x="57150" y="6350"/>
                </a:lnTo>
                <a:lnTo>
                  <a:pt x="38100" y="0"/>
                </a:lnTo>
                <a:lnTo>
                  <a:pt x="25400" y="1270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88900"/>
                </a:lnTo>
                <a:lnTo>
                  <a:pt x="12700" y="107950"/>
                </a:lnTo>
                <a:lnTo>
                  <a:pt x="31750" y="127000"/>
                </a:lnTo>
                <a:lnTo>
                  <a:pt x="57150" y="139700"/>
                </a:lnTo>
                <a:lnTo>
                  <a:pt x="76200" y="146050"/>
                </a:lnTo>
                <a:lnTo>
                  <a:pt x="101600" y="139700"/>
                </a:lnTo>
                <a:lnTo>
                  <a:pt x="1270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2" name="SMARTINK"/>
          <p:cNvSpPr/>
          <p:nvPr/>
        </p:nvSpPr>
        <p:spPr bwMode="auto">
          <a:xfrm>
            <a:off x="7301266" y="4499682"/>
            <a:ext cx="88901" cy="209551"/>
          </a:xfrm>
          <a:custGeom>
            <a:avLst/>
            <a:gdLst/>
            <a:ahLst/>
            <a:cxnLst/>
            <a:rect l="0" t="0" r="0" b="0"/>
            <a:pathLst>
              <a:path w="88901" h="209551">
                <a:moveTo>
                  <a:pt x="76200" y="38100"/>
                </a:moveTo>
                <a:lnTo>
                  <a:pt x="63500" y="12700"/>
                </a:lnTo>
                <a:lnTo>
                  <a:pt x="5080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7150"/>
                </a:lnTo>
                <a:lnTo>
                  <a:pt x="12700" y="76200"/>
                </a:lnTo>
                <a:lnTo>
                  <a:pt x="25400" y="88900"/>
                </a:lnTo>
                <a:lnTo>
                  <a:pt x="44450" y="88900"/>
                </a:lnTo>
                <a:lnTo>
                  <a:pt x="50800" y="76200"/>
                </a:lnTo>
                <a:lnTo>
                  <a:pt x="57150" y="57150"/>
                </a:lnTo>
                <a:lnTo>
                  <a:pt x="63500" y="31750"/>
                </a:lnTo>
                <a:lnTo>
                  <a:pt x="76200" y="63500"/>
                </a:lnTo>
                <a:lnTo>
                  <a:pt x="82550" y="82550"/>
                </a:lnTo>
                <a:lnTo>
                  <a:pt x="88900" y="107950"/>
                </a:lnTo>
                <a:lnTo>
                  <a:pt x="88900" y="127000"/>
                </a:lnTo>
                <a:lnTo>
                  <a:pt x="88900" y="152400"/>
                </a:lnTo>
                <a:lnTo>
                  <a:pt x="82550" y="184150"/>
                </a:lnTo>
                <a:lnTo>
                  <a:pt x="69850" y="203200"/>
                </a:lnTo>
                <a:lnTo>
                  <a:pt x="57150" y="209550"/>
                </a:lnTo>
                <a:lnTo>
                  <a:pt x="38100" y="203200"/>
                </a:lnTo>
                <a:lnTo>
                  <a:pt x="31750" y="184150"/>
                </a:lnTo>
                <a:lnTo>
                  <a:pt x="31750" y="165100"/>
                </a:lnTo>
                <a:lnTo>
                  <a:pt x="38100" y="139700"/>
                </a:lnTo>
                <a:lnTo>
                  <a:pt x="50800" y="114300"/>
                </a:lnTo>
                <a:lnTo>
                  <a:pt x="698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3" name="SMARTINK"/>
          <p:cNvSpPr/>
          <p:nvPr/>
        </p:nvSpPr>
        <p:spPr bwMode="auto">
          <a:xfrm>
            <a:off x="7561616" y="4442532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69850" y="25400"/>
                </a:moveTo>
                <a:lnTo>
                  <a:pt x="76200" y="12700"/>
                </a:lnTo>
                <a:lnTo>
                  <a:pt x="69850" y="0"/>
                </a:lnTo>
                <a:lnTo>
                  <a:pt x="3175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12700" y="69850"/>
                </a:lnTo>
                <a:lnTo>
                  <a:pt x="38100" y="95250"/>
                </a:lnTo>
                <a:lnTo>
                  <a:pt x="63500" y="120650"/>
                </a:lnTo>
                <a:lnTo>
                  <a:pt x="69850" y="133350"/>
                </a:lnTo>
                <a:lnTo>
                  <a:pt x="63500" y="146050"/>
                </a:lnTo>
                <a:lnTo>
                  <a:pt x="50800" y="152400"/>
                </a:lnTo>
                <a:lnTo>
                  <a:pt x="25400" y="1524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4" name="SMARTINK"/>
          <p:cNvSpPr/>
          <p:nvPr/>
        </p:nvSpPr>
        <p:spPr bwMode="auto">
          <a:xfrm>
            <a:off x="7688616" y="4537782"/>
            <a:ext cx="6351" cy="82551"/>
          </a:xfrm>
          <a:custGeom>
            <a:avLst/>
            <a:gdLst/>
            <a:ahLst/>
            <a:cxnLst/>
            <a:rect l="0" t="0" r="0" b="0"/>
            <a:pathLst>
              <a:path w="6351" h="82551">
                <a:moveTo>
                  <a:pt x="0" y="0"/>
                </a:moveTo>
                <a:lnTo>
                  <a:pt x="6350" y="31750"/>
                </a:lnTo>
                <a:lnTo>
                  <a:pt x="6350" y="50800"/>
                </a:lnTo>
                <a:lnTo>
                  <a:pt x="63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5" name="SMARTINK"/>
          <p:cNvSpPr/>
          <p:nvPr/>
        </p:nvSpPr>
        <p:spPr bwMode="auto">
          <a:xfrm>
            <a:off x="7726716" y="4467932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6" name="SMARTINK"/>
          <p:cNvSpPr/>
          <p:nvPr/>
        </p:nvSpPr>
        <p:spPr bwMode="auto">
          <a:xfrm>
            <a:off x="7802916" y="4448882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88900" y="31750"/>
                </a:moveTo>
                <a:lnTo>
                  <a:pt x="9525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0800" y="6350"/>
                </a:lnTo>
                <a:lnTo>
                  <a:pt x="25400" y="31750"/>
                </a:lnTo>
                <a:lnTo>
                  <a:pt x="12700" y="50800"/>
                </a:lnTo>
                <a:lnTo>
                  <a:pt x="0" y="69850"/>
                </a:lnTo>
                <a:lnTo>
                  <a:pt x="0" y="88900"/>
                </a:lnTo>
                <a:lnTo>
                  <a:pt x="12700" y="107950"/>
                </a:lnTo>
                <a:lnTo>
                  <a:pt x="31750" y="127000"/>
                </a:lnTo>
                <a:lnTo>
                  <a:pt x="63500" y="146050"/>
                </a:lnTo>
                <a:lnTo>
                  <a:pt x="95250" y="152400"/>
                </a:lnTo>
                <a:lnTo>
                  <a:pt x="120650" y="152400"/>
                </a:lnTo>
                <a:lnTo>
                  <a:pt x="133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7" name="SMARTINK"/>
          <p:cNvSpPr/>
          <p:nvPr/>
        </p:nvSpPr>
        <p:spPr bwMode="auto">
          <a:xfrm>
            <a:off x="6920266" y="4112332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8" name="SMARTINK"/>
          <p:cNvSpPr/>
          <p:nvPr/>
        </p:nvSpPr>
        <p:spPr bwMode="auto">
          <a:xfrm>
            <a:off x="6590066" y="4461582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29" name="SMARTINK"/>
          <p:cNvSpPr/>
          <p:nvPr/>
        </p:nvSpPr>
        <p:spPr bwMode="auto">
          <a:xfrm>
            <a:off x="6698016" y="4474282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63500" y="12700"/>
                </a:moveTo>
                <a:lnTo>
                  <a:pt x="50800" y="0"/>
                </a:lnTo>
                <a:lnTo>
                  <a:pt x="25400" y="12700"/>
                </a:lnTo>
                <a:lnTo>
                  <a:pt x="6350" y="44450"/>
                </a:lnTo>
                <a:lnTo>
                  <a:pt x="0" y="76200"/>
                </a:lnTo>
                <a:lnTo>
                  <a:pt x="6350" y="107950"/>
                </a:lnTo>
                <a:lnTo>
                  <a:pt x="12700" y="120650"/>
                </a:lnTo>
                <a:lnTo>
                  <a:pt x="19050" y="133350"/>
                </a:lnTo>
                <a:lnTo>
                  <a:pt x="44450" y="139700"/>
                </a:lnTo>
                <a:lnTo>
                  <a:pt x="57150" y="146050"/>
                </a:lnTo>
                <a:lnTo>
                  <a:pt x="76200" y="139700"/>
                </a:lnTo>
                <a:lnTo>
                  <a:pt x="88900" y="133350"/>
                </a:lnTo>
                <a:lnTo>
                  <a:pt x="95250" y="120650"/>
                </a:lnTo>
                <a:lnTo>
                  <a:pt x="101600" y="101600"/>
                </a:lnTo>
                <a:lnTo>
                  <a:pt x="101600" y="82550"/>
                </a:lnTo>
                <a:lnTo>
                  <a:pt x="95250" y="50800"/>
                </a:lnTo>
                <a:lnTo>
                  <a:pt x="88900" y="31750"/>
                </a:lnTo>
                <a:lnTo>
                  <a:pt x="76200" y="12700"/>
                </a:lnTo>
                <a:lnTo>
                  <a:pt x="63500" y="6350"/>
                </a:lnTo>
                <a:lnTo>
                  <a:pt x="50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0" name="SMARTINK"/>
          <p:cNvSpPr/>
          <p:nvPr/>
        </p:nvSpPr>
        <p:spPr bwMode="auto">
          <a:xfrm>
            <a:off x="6875816" y="4467932"/>
            <a:ext cx="63501" cy="139701"/>
          </a:xfrm>
          <a:custGeom>
            <a:avLst/>
            <a:gdLst/>
            <a:ahLst/>
            <a:cxnLst/>
            <a:rect l="0" t="0" r="0" b="0"/>
            <a:pathLst>
              <a:path w="63501" h="139701">
                <a:moveTo>
                  <a:pt x="63500" y="12700"/>
                </a:moveTo>
                <a:lnTo>
                  <a:pt x="50800" y="6350"/>
                </a:lnTo>
                <a:lnTo>
                  <a:pt x="38100" y="12700"/>
                </a:lnTo>
                <a:lnTo>
                  <a:pt x="25400" y="19050"/>
                </a:ln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3350"/>
                </a:lnTo>
                <a:lnTo>
                  <a:pt x="31750" y="139700"/>
                </a:lnTo>
                <a:lnTo>
                  <a:pt x="44450" y="133350"/>
                </a:lnTo>
                <a:lnTo>
                  <a:pt x="57150" y="127000"/>
                </a:lnTo>
                <a:lnTo>
                  <a:pt x="57150" y="101600"/>
                </a:lnTo>
                <a:lnTo>
                  <a:pt x="57150" y="76200"/>
                </a:lnTo>
                <a:lnTo>
                  <a:pt x="50800" y="44450"/>
                </a:lnTo>
                <a:lnTo>
                  <a:pt x="38100" y="19050"/>
                </a:lnTo>
                <a:lnTo>
                  <a:pt x="31750" y="6350"/>
                </a:lnTo>
                <a:lnTo>
                  <a:pt x="1905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1" name="SMARTINK"/>
          <p:cNvSpPr/>
          <p:nvPr/>
        </p:nvSpPr>
        <p:spPr bwMode="auto">
          <a:xfrm>
            <a:off x="7002816" y="4474282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19050" y="114300"/>
                </a:lnTo>
                <a:lnTo>
                  <a:pt x="38100" y="133350"/>
                </a:lnTo>
                <a:lnTo>
                  <a:pt x="50800" y="139700"/>
                </a:lnTo>
                <a:lnTo>
                  <a:pt x="69850" y="139700"/>
                </a:lnTo>
                <a:lnTo>
                  <a:pt x="82550" y="133350"/>
                </a:lnTo>
                <a:lnTo>
                  <a:pt x="88900" y="120650"/>
                </a:lnTo>
                <a:lnTo>
                  <a:pt x="95250" y="107950"/>
                </a:lnTo>
                <a:lnTo>
                  <a:pt x="95250" y="82550"/>
                </a:lnTo>
                <a:lnTo>
                  <a:pt x="88900" y="63500"/>
                </a:lnTo>
                <a:lnTo>
                  <a:pt x="82550" y="44450"/>
                </a:lnTo>
                <a:lnTo>
                  <a:pt x="63500" y="31750"/>
                </a:lnTo>
                <a:lnTo>
                  <a:pt x="31750" y="25400"/>
                </a:lnTo>
                <a:lnTo>
                  <a:pt x="317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2" name="SMARTINK"/>
          <p:cNvSpPr/>
          <p:nvPr/>
        </p:nvSpPr>
        <p:spPr bwMode="auto">
          <a:xfrm>
            <a:off x="7237766" y="4461582"/>
            <a:ext cx="838201" cy="254001"/>
          </a:xfrm>
          <a:custGeom>
            <a:avLst/>
            <a:gdLst/>
            <a:ahLst/>
            <a:cxnLst/>
            <a:rect l="0" t="0" r="0" b="0"/>
            <a:pathLst>
              <a:path w="838201" h="254001">
                <a:moveTo>
                  <a:pt x="0" y="254000"/>
                </a:moveTo>
                <a:lnTo>
                  <a:pt x="25400" y="241300"/>
                </a:lnTo>
                <a:lnTo>
                  <a:pt x="38100" y="234950"/>
                </a:lnTo>
                <a:lnTo>
                  <a:pt x="57150" y="228600"/>
                </a:lnTo>
                <a:lnTo>
                  <a:pt x="82550" y="222250"/>
                </a:lnTo>
                <a:lnTo>
                  <a:pt x="107950" y="209550"/>
                </a:lnTo>
                <a:lnTo>
                  <a:pt x="133350" y="203200"/>
                </a:lnTo>
                <a:lnTo>
                  <a:pt x="158750" y="196850"/>
                </a:lnTo>
                <a:lnTo>
                  <a:pt x="196850" y="184150"/>
                </a:lnTo>
                <a:lnTo>
                  <a:pt x="228600" y="171450"/>
                </a:lnTo>
                <a:lnTo>
                  <a:pt x="266700" y="158750"/>
                </a:lnTo>
                <a:lnTo>
                  <a:pt x="304800" y="146050"/>
                </a:lnTo>
                <a:lnTo>
                  <a:pt x="342900" y="139700"/>
                </a:lnTo>
                <a:lnTo>
                  <a:pt x="387350" y="127000"/>
                </a:lnTo>
                <a:lnTo>
                  <a:pt x="425450" y="114300"/>
                </a:lnTo>
                <a:lnTo>
                  <a:pt x="469900" y="107950"/>
                </a:lnTo>
                <a:lnTo>
                  <a:pt x="508000" y="95250"/>
                </a:lnTo>
                <a:lnTo>
                  <a:pt x="546100" y="82550"/>
                </a:lnTo>
                <a:lnTo>
                  <a:pt x="584200" y="76200"/>
                </a:lnTo>
                <a:lnTo>
                  <a:pt x="622300" y="63500"/>
                </a:lnTo>
                <a:lnTo>
                  <a:pt x="654050" y="57150"/>
                </a:lnTo>
                <a:lnTo>
                  <a:pt x="685800" y="50800"/>
                </a:lnTo>
                <a:lnTo>
                  <a:pt x="711200" y="44450"/>
                </a:lnTo>
                <a:lnTo>
                  <a:pt x="736600" y="38100"/>
                </a:lnTo>
                <a:lnTo>
                  <a:pt x="762000" y="31750"/>
                </a:lnTo>
                <a:lnTo>
                  <a:pt x="787400" y="25400"/>
                </a:lnTo>
                <a:lnTo>
                  <a:pt x="812800" y="12700"/>
                </a:lnTo>
                <a:lnTo>
                  <a:pt x="838200" y="0"/>
                </a:lnTo>
                <a:lnTo>
                  <a:pt x="831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3" name="SMARTINK"/>
          <p:cNvSpPr/>
          <p:nvPr/>
        </p:nvSpPr>
        <p:spPr bwMode="auto">
          <a:xfrm>
            <a:off x="5097816" y="4055182"/>
            <a:ext cx="768351" cy="266701"/>
          </a:xfrm>
          <a:custGeom>
            <a:avLst/>
            <a:gdLst/>
            <a:ahLst/>
            <a:cxnLst/>
            <a:rect l="0" t="0" r="0" b="0"/>
            <a:pathLst>
              <a:path w="768351" h="266701">
                <a:moveTo>
                  <a:pt x="12700" y="266700"/>
                </a:moveTo>
                <a:lnTo>
                  <a:pt x="0" y="260350"/>
                </a:lnTo>
                <a:lnTo>
                  <a:pt x="12700" y="247650"/>
                </a:lnTo>
                <a:lnTo>
                  <a:pt x="38100" y="234950"/>
                </a:lnTo>
                <a:lnTo>
                  <a:pt x="57150" y="228600"/>
                </a:lnTo>
                <a:lnTo>
                  <a:pt x="82550" y="215900"/>
                </a:lnTo>
                <a:lnTo>
                  <a:pt x="107950" y="203200"/>
                </a:lnTo>
                <a:lnTo>
                  <a:pt x="133350" y="190500"/>
                </a:lnTo>
                <a:lnTo>
                  <a:pt x="171450" y="177800"/>
                </a:lnTo>
                <a:lnTo>
                  <a:pt x="203200" y="165100"/>
                </a:lnTo>
                <a:lnTo>
                  <a:pt x="241300" y="152400"/>
                </a:lnTo>
                <a:lnTo>
                  <a:pt x="285750" y="139700"/>
                </a:lnTo>
                <a:lnTo>
                  <a:pt x="330200" y="120650"/>
                </a:lnTo>
                <a:lnTo>
                  <a:pt x="374650" y="107950"/>
                </a:lnTo>
                <a:lnTo>
                  <a:pt x="419100" y="95250"/>
                </a:lnTo>
                <a:lnTo>
                  <a:pt x="463550" y="82550"/>
                </a:lnTo>
                <a:lnTo>
                  <a:pt x="508000" y="69850"/>
                </a:lnTo>
                <a:lnTo>
                  <a:pt x="552450" y="57150"/>
                </a:lnTo>
                <a:lnTo>
                  <a:pt x="590550" y="50800"/>
                </a:lnTo>
                <a:lnTo>
                  <a:pt x="628650" y="38100"/>
                </a:lnTo>
                <a:lnTo>
                  <a:pt x="666750" y="25400"/>
                </a:lnTo>
                <a:lnTo>
                  <a:pt x="692150" y="19050"/>
                </a:lnTo>
                <a:lnTo>
                  <a:pt x="717550" y="12700"/>
                </a:lnTo>
                <a:lnTo>
                  <a:pt x="736600" y="6350"/>
                </a:lnTo>
                <a:lnTo>
                  <a:pt x="768350" y="0"/>
                </a:lnTo>
                <a:lnTo>
                  <a:pt x="762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4" name="SMARTINK"/>
          <p:cNvSpPr/>
          <p:nvPr/>
        </p:nvSpPr>
        <p:spPr bwMode="auto">
          <a:xfrm>
            <a:off x="3605566" y="5077532"/>
            <a:ext cx="234951" cy="12701"/>
          </a:xfrm>
          <a:custGeom>
            <a:avLst/>
            <a:gdLst/>
            <a:ahLst/>
            <a:cxnLst/>
            <a:rect l="0" t="0" r="0" b="0"/>
            <a:pathLst>
              <a:path w="234951" h="1270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90500" y="0"/>
                </a:lnTo>
                <a:lnTo>
                  <a:pt x="215900" y="0"/>
                </a:lnTo>
                <a:lnTo>
                  <a:pt x="234950" y="0"/>
                </a:lnTo>
                <a:lnTo>
                  <a:pt x="234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5" name="SMARTINK"/>
          <p:cNvSpPr/>
          <p:nvPr/>
        </p:nvSpPr>
        <p:spPr bwMode="auto">
          <a:xfrm>
            <a:off x="3656366" y="5191832"/>
            <a:ext cx="247651" cy="6351"/>
          </a:xfrm>
          <a:custGeom>
            <a:avLst/>
            <a:gdLst/>
            <a:ahLst/>
            <a:cxnLst/>
            <a:rect l="0" t="0" r="0" b="0"/>
            <a:pathLst>
              <a:path w="24765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90500" y="6350"/>
                </a:lnTo>
                <a:lnTo>
                  <a:pt x="222250" y="0"/>
                </a:lnTo>
                <a:lnTo>
                  <a:pt x="247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6" name="SMARTINK"/>
          <p:cNvSpPr/>
          <p:nvPr/>
        </p:nvSpPr>
        <p:spPr bwMode="auto">
          <a:xfrm>
            <a:off x="5682016" y="4810832"/>
            <a:ext cx="25401" cy="298451"/>
          </a:xfrm>
          <a:custGeom>
            <a:avLst/>
            <a:gdLst/>
            <a:ahLst/>
            <a:cxnLst/>
            <a:rect l="0" t="0" r="0" b="0"/>
            <a:pathLst>
              <a:path w="25401" h="298451">
                <a:moveTo>
                  <a:pt x="635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12700" y="50800"/>
                </a:lnTo>
                <a:lnTo>
                  <a:pt x="19050" y="82550"/>
                </a:lnTo>
                <a:lnTo>
                  <a:pt x="25400" y="114300"/>
                </a:lnTo>
                <a:lnTo>
                  <a:pt x="25400" y="146050"/>
                </a:lnTo>
                <a:lnTo>
                  <a:pt x="25400" y="165100"/>
                </a:lnTo>
                <a:lnTo>
                  <a:pt x="19050" y="209550"/>
                </a:lnTo>
                <a:lnTo>
                  <a:pt x="19050" y="234950"/>
                </a:lnTo>
                <a:lnTo>
                  <a:pt x="12700" y="266700"/>
                </a:lnTo>
                <a:lnTo>
                  <a:pt x="6350" y="279400"/>
                </a:lnTo>
                <a:lnTo>
                  <a:pt x="190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7" name="SMARTINK"/>
          <p:cNvSpPr/>
          <p:nvPr/>
        </p:nvSpPr>
        <p:spPr bwMode="auto">
          <a:xfrm>
            <a:off x="5726466" y="4931482"/>
            <a:ext cx="247651" cy="330201"/>
          </a:xfrm>
          <a:custGeom>
            <a:avLst/>
            <a:gdLst/>
            <a:ahLst/>
            <a:cxnLst/>
            <a:rect l="0" t="0" r="0" b="0"/>
            <a:pathLst>
              <a:path w="247651" h="330201">
                <a:moveTo>
                  <a:pt x="133350" y="12700"/>
                </a:moveTo>
                <a:lnTo>
                  <a:pt x="139700" y="0"/>
                </a:lnTo>
                <a:lnTo>
                  <a:pt x="114300" y="25400"/>
                </a:lnTo>
                <a:lnTo>
                  <a:pt x="82550" y="44450"/>
                </a:lnTo>
                <a:lnTo>
                  <a:pt x="57150" y="57150"/>
                </a:lnTo>
                <a:lnTo>
                  <a:pt x="25400" y="63500"/>
                </a:lnTo>
                <a:lnTo>
                  <a:pt x="0" y="63500"/>
                </a:lnTo>
                <a:lnTo>
                  <a:pt x="31750" y="88900"/>
                </a:lnTo>
                <a:lnTo>
                  <a:pt x="63500" y="107950"/>
                </a:lnTo>
                <a:lnTo>
                  <a:pt x="95250" y="127000"/>
                </a:lnTo>
                <a:lnTo>
                  <a:pt x="114300" y="139700"/>
                </a:lnTo>
                <a:lnTo>
                  <a:pt x="139700" y="146050"/>
                </a:lnTo>
                <a:lnTo>
                  <a:pt x="171450" y="146050"/>
                </a:lnTo>
                <a:lnTo>
                  <a:pt x="184150" y="139700"/>
                </a:lnTo>
                <a:lnTo>
                  <a:pt x="196850" y="127000"/>
                </a:lnTo>
                <a:lnTo>
                  <a:pt x="203200" y="107950"/>
                </a:lnTo>
                <a:lnTo>
                  <a:pt x="209550" y="95250"/>
                </a:lnTo>
                <a:lnTo>
                  <a:pt x="203200" y="76200"/>
                </a:lnTo>
                <a:lnTo>
                  <a:pt x="190500" y="63500"/>
                </a:lnTo>
                <a:lnTo>
                  <a:pt x="171450" y="69850"/>
                </a:lnTo>
                <a:lnTo>
                  <a:pt x="158750" y="76200"/>
                </a:lnTo>
                <a:lnTo>
                  <a:pt x="152400" y="95250"/>
                </a:lnTo>
                <a:lnTo>
                  <a:pt x="158750" y="114300"/>
                </a:lnTo>
                <a:lnTo>
                  <a:pt x="177800" y="127000"/>
                </a:lnTo>
                <a:lnTo>
                  <a:pt x="209550" y="133350"/>
                </a:lnTo>
                <a:lnTo>
                  <a:pt x="228600" y="127000"/>
                </a:lnTo>
                <a:lnTo>
                  <a:pt x="234950" y="114300"/>
                </a:lnTo>
                <a:lnTo>
                  <a:pt x="234950" y="95250"/>
                </a:lnTo>
                <a:lnTo>
                  <a:pt x="234950" y="120650"/>
                </a:lnTo>
                <a:lnTo>
                  <a:pt x="241300" y="146050"/>
                </a:lnTo>
                <a:lnTo>
                  <a:pt x="241300" y="171450"/>
                </a:lnTo>
                <a:lnTo>
                  <a:pt x="247650" y="190500"/>
                </a:lnTo>
                <a:lnTo>
                  <a:pt x="247650" y="222250"/>
                </a:lnTo>
                <a:lnTo>
                  <a:pt x="247650" y="266700"/>
                </a:lnTo>
                <a:lnTo>
                  <a:pt x="241300" y="292100"/>
                </a:lnTo>
                <a:lnTo>
                  <a:pt x="228600" y="317500"/>
                </a:lnTo>
                <a:lnTo>
                  <a:pt x="215900" y="330200"/>
                </a:lnTo>
                <a:lnTo>
                  <a:pt x="196850" y="330200"/>
                </a:lnTo>
                <a:lnTo>
                  <a:pt x="190500" y="317500"/>
                </a:lnTo>
                <a:lnTo>
                  <a:pt x="177800" y="285750"/>
                </a:lnTo>
                <a:lnTo>
                  <a:pt x="171450" y="260350"/>
                </a:lnTo>
                <a:lnTo>
                  <a:pt x="171450" y="234950"/>
                </a:lnTo>
                <a:lnTo>
                  <a:pt x="171450" y="215900"/>
                </a:lnTo>
                <a:lnTo>
                  <a:pt x="177800" y="190500"/>
                </a:lnTo>
                <a:lnTo>
                  <a:pt x="190500" y="165100"/>
                </a:lnTo>
                <a:lnTo>
                  <a:pt x="1968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8" name="SMARTINK"/>
          <p:cNvSpPr/>
          <p:nvPr/>
        </p:nvSpPr>
        <p:spPr bwMode="auto">
          <a:xfrm>
            <a:off x="6215416" y="4848932"/>
            <a:ext cx="139701" cy="228601"/>
          </a:xfrm>
          <a:custGeom>
            <a:avLst/>
            <a:gdLst/>
            <a:ahLst/>
            <a:cxnLst/>
            <a:rect l="0" t="0" r="0" b="0"/>
            <a:pathLst>
              <a:path w="139701" h="228601">
                <a:moveTo>
                  <a:pt x="120650" y="31750"/>
                </a:moveTo>
                <a:lnTo>
                  <a:pt x="127000" y="19050"/>
                </a:lnTo>
                <a:lnTo>
                  <a:pt x="120650" y="6350"/>
                </a:lnTo>
                <a:lnTo>
                  <a:pt x="101600" y="0"/>
                </a:lnTo>
                <a:lnTo>
                  <a:pt x="76200" y="0"/>
                </a:lnTo>
                <a:lnTo>
                  <a:pt x="444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12700" y="63500"/>
                </a:lnTo>
                <a:lnTo>
                  <a:pt x="38100" y="88900"/>
                </a:lnTo>
                <a:lnTo>
                  <a:pt x="63500" y="107950"/>
                </a:lnTo>
                <a:lnTo>
                  <a:pt x="88900" y="127000"/>
                </a:lnTo>
                <a:lnTo>
                  <a:pt x="114300" y="152400"/>
                </a:lnTo>
                <a:lnTo>
                  <a:pt x="133350" y="177800"/>
                </a:lnTo>
                <a:lnTo>
                  <a:pt x="139700" y="190500"/>
                </a:lnTo>
                <a:lnTo>
                  <a:pt x="133350" y="203200"/>
                </a:lnTo>
                <a:lnTo>
                  <a:pt x="101600" y="228600"/>
                </a:lnTo>
                <a:lnTo>
                  <a:pt x="76200" y="228600"/>
                </a:lnTo>
                <a:lnTo>
                  <a:pt x="635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39" name="SMARTINK"/>
          <p:cNvSpPr/>
          <p:nvPr/>
        </p:nvSpPr>
        <p:spPr bwMode="auto">
          <a:xfrm>
            <a:off x="6412266" y="4994982"/>
            <a:ext cx="12701" cy="88901"/>
          </a:xfrm>
          <a:custGeom>
            <a:avLst/>
            <a:gdLst/>
            <a:ahLst/>
            <a:cxnLst/>
            <a:rect l="0" t="0" r="0" b="0"/>
            <a:pathLst>
              <a:path w="12701" h="889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82550"/>
                </a:lnTo>
                <a:lnTo>
                  <a:pt x="127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0" name="SMARTINK"/>
          <p:cNvSpPr/>
          <p:nvPr/>
        </p:nvSpPr>
        <p:spPr bwMode="auto">
          <a:xfrm>
            <a:off x="6399566" y="4880682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1" name="SMARTINK"/>
          <p:cNvSpPr/>
          <p:nvPr/>
        </p:nvSpPr>
        <p:spPr bwMode="auto">
          <a:xfrm>
            <a:off x="6539266" y="4861632"/>
            <a:ext cx="152401" cy="196851"/>
          </a:xfrm>
          <a:custGeom>
            <a:avLst/>
            <a:gdLst/>
            <a:ahLst/>
            <a:cxnLst/>
            <a:rect l="0" t="0" r="0" b="0"/>
            <a:pathLst>
              <a:path w="152401" h="196851">
                <a:moveTo>
                  <a:pt x="82550" y="44450"/>
                </a:moveTo>
                <a:lnTo>
                  <a:pt x="95250" y="31750"/>
                </a:lnTo>
                <a:lnTo>
                  <a:pt x="101600" y="12700"/>
                </a:lnTo>
                <a:lnTo>
                  <a:pt x="95250" y="0"/>
                </a:lnTo>
                <a:lnTo>
                  <a:pt x="7620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2700" y="146050"/>
                </a:lnTo>
                <a:lnTo>
                  <a:pt x="25400" y="165100"/>
                </a:lnTo>
                <a:lnTo>
                  <a:pt x="44450" y="177800"/>
                </a:lnTo>
                <a:lnTo>
                  <a:pt x="69850" y="190500"/>
                </a:lnTo>
                <a:lnTo>
                  <a:pt x="95250" y="196850"/>
                </a:lnTo>
                <a:lnTo>
                  <a:pt x="127000" y="196850"/>
                </a:lnTo>
                <a:lnTo>
                  <a:pt x="152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2" name="SMARTINK"/>
          <p:cNvSpPr/>
          <p:nvPr/>
        </p:nvSpPr>
        <p:spPr bwMode="auto">
          <a:xfrm>
            <a:off x="4577116" y="4899732"/>
            <a:ext cx="127001" cy="247651"/>
          </a:xfrm>
          <a:custGeom>
            <a:avLst/>
            <a:gdLst/>
            <a:ahLst/>
            <a:cxnLst/>
            <a:rect l="0" t="0" r="0" b="0"/>
            <a:pathLst>
              <a:path w="127001" h="247651">
                <a:moveTo>
                  <a:pt x="127000" y="0"/>
                </a:moveTo>
                <a:lnTo>
                  <a:pt x="107950" y="0"/>
                </a:lnTo>
                <a:lnTo>
                  <a:pt x="82550" y="12700"/>
                </a:lnTo>
                <a:lnTo>
                  <a:pt x="57150" y="44450"/>
                </a:lnTo>
                <a:lnTo>
                  <a:pt x="44450" y="69850"/>
                </a:lnTo>
                <a:lnTo>
                  <a:pt x="31750" y="95250"/>
                </a:lnTo>
                <a:lnTo>
                  <a:pt x="190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6350" y="203200"/>
                </a:lnTo>
                <a:lnTo>
                  <a:pt x="12700" y="222250"/>
                </a:lnTo>
                <a:lnTo>
                  <a:pt x="38100" y="241300"/>
                </a:lnTo>
                <a:lnTo>
                  <a:pt x="57150" y="247650"/>
                </a:lnTo>
                <a:lnTo>
                  <a:pt x="82550" y="247650"/>
                </a:lnTo>
                <a:lnTo>
                  <a:pt x="95250" y="241300"/>
                </a:lnTo>
                <a:lnTo>
                  <a:pt x="107950" y="228600"/>
                </a:lnTo>
                <a:lnTo>
                  <a:pt x="114300" y="215900"/>
                </a:lnTo>
                <a:lnTo>
                  <a:pt x="120650" y="203200"/>
                </a:lnTo>
                <a:lnTo>
                  <a:pt x="114300" y="190500"/>
                </a:lnTo>
                <a:lnTo>
                  <a:pt x="95250" y="184150"/>
                </a:lnTo>
                <a:lnTo>
                  <a:pt x="63500" y="184150"/>
                </a:lnTo>
                <a:lnTo>
                  <a:pt x="50800" y="190500"/>
                </a:lnTo>
                <a:lnTo>
                  <a:pt x="44450" y="203200"/>
                </a:lnTo>
                <a:lnTo>
                  <a:pt x="381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3" name="SMARTINK"/>
          <p:cNvSpPr/>
          <p:nvPr/>
        </p:nvSpPr>
        <p:spPr bwMode="auto">
          <a:xfrm>
            <a:off x="4831116" y="4906082"/>
            <a:ext cx="107951" cy="222251"/>
          </a:xfrm>
          <a:custGeom>
            <a:avLst/>
            <a:gdLst/>
            <a:ahLst/>
            <a:cxnLst/>
            <a:rect l="0" t="0" r="0" b="0"/>
            <a:pathLst>
              <a:path w="107951" h="222251">
                <a:moveTo>
                  <a:pt x="107950" y="19050"/>
                </a:moveTo>
                <a:lnTo>
                  <a:pt x="107950" y="0"/>
                </a:lnTo>
                <a:lnTo>
                  <a:pt x="82550" y="6350"/>
                </a:lnTo>
                <a:lnTo>
                  <a:pt x="50800" y="31750"/>
                </a:lnTo>
                <a:lnTo>
                  <a:pt x="31750" y="5715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6850"/>
                </a:lnTo>
                <a:lnTo>
                  <a:pt x="25400" y="215900"/>
                </a:lnTo>
                <a:lnTo>
                  <a:pt x="44450" y="222250"/>
                </a:lnTo>
                <a:lnTo>
                  <a:pt x="63500" y="222250"/>
                </a:lnTo>
                <a:lnTo>
                  <a:pt x="76200" y="215900"/>
                </a:lnTo>
                <a:lnTo>
                  <a:pt x="88900" y="190500"/>
                </a:lnTo>
                <a:lnTo>
                  <a:pt x="88900" y="171450"/>
                </a:lnTo>
                <a:lnTo>
                  <a:pt x="76200" y="158750"/>
                </a:lnTo>
                <a:lnTo>
                  <a:pt x="63500" y="152400"/>
                </a:lnTo>
                <a:lnTo>
                  <a:pt x="38100" y="152400"/>
                </a:lnTo>
                <a:lnTo>
                  <a:pt x="25400" y="1587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4" name="SMARTINK"/>
          <p:cNvSpPr/>
          <p:nvPr/>
        </p:nvSpPr>
        <p:spPr bwMode="auto">
          <a:xfrm>
            <a:off x="5034316" y="5045782"/>
            <a:ext cx="6351" cy="50801"/>
          </a:xfrm>
          <a:custGeom>
            <a:avLst/>
            <a:gdLst/>
            <a:ahLst/>
            <a:cxnLst/>
            <a:rect l="0" t="0" r="0" b="0"/>
            <a:pathLst>
              <a:path w="6351" h="50801">
                <a:moveTo>
                  <a:pt x="0" y="38100"/>
                </a:moveTo>
                <a:lnTo>
                  <a:pt x="6350" y="50800"/>
                </a:lnTo>
                <a:lnTo>
                  <a:pt x="0" y="1270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5" name="SMARTINK"/>
          <p:cNvSpPr/>
          <p:nvPr/>
        </p:nvSpPr>
        <p:spPr bwMode="auto">
          <a:xfrm>
            <a:off x="5174016" y="4867982"/>
            <a:ext cx="139701" cy="234951"/>
          </a:xfrm>
          <a:custGeom>
            <a:avLst/>
            <a:gdLst/>
            <a:ahLst/>
            <a:cxnLst/>
            <a:rect l="0" t="0" r="0" b="0"/>
            <a:pathLst>
              <a:path w="139701" h="234951">
                <a:moveTo>
                  <a:pt x="139700" y="31750"/>
                </a:moveTo>
                <a:lnTo>
                  <a:pt x="133350" y="12700"/>
                </a:lnTo>
                <a:lnTo>
                  <a:pt x="127000" y="0"/>
                </a:lnTo>
                <a:lnTo>
                  <a:pt x="101600" y="0"/>
                </a:lnTo>
                <a:lnTo>
                  <a:pt x="69850" y="19050"/>
                </a:lnTo>
                <a:lnTo>
                  <a:pt x="38100" y="44450"/>
                </a:lnTo>
                <a:lnTo>
                  <a:pt x="25400" y="69850"/>
                </a:lnTo>
                <a:lnTo>
                  <a:pt x="635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77800"/>
                </a:lnTo>
                <a:lnTo>
                  <a:pt x="12700" y="203200"/>
                </a:lnTo>
                <a:lnTo>
                  <a:pt x="31750" y="222250"/>
                </a:lnTo>
                <a:lnTo>
                  <a:pt x="50800" y="228600"/>
                </a:lnTo>
                <a:lnTo>
                  <a:pt x="76200" y="234950"/>
                </a:lnTo>
                <a:lnTo>
                  <a:pt x="101600" y="234950"/>
                </a:lnTo>
                <a:lnTo>
                  <a:pt x="114300" y="222250"/>
                </a:lnTo>
                <a:lnTo>
                  <a:pt x="120650" y="209550"/>
                </a:lnTo>
                <a:lnTo>
                  <a:pt x="101600" y="190500"/>
                </a:lnTo>
                <a:lnTo>
                  <a:pt x="82550" y="190500"/>
                </a:lnTo>
                <a:lnTo>
                  <a:pt x="57150" y="196850"/>
                </a:lnTo>
                <a:lnTo>
                  <a:pt x="31750" y="203200"/>
                </a:lnTo>
                <a:lnTo>
                  <a:pt x="6350" y="22225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6" name="SMARTINK"/>
          <p:cNvSpPr/>
          <p:nvPr/>
        </p:nvSpPr>
        <p:spPr bwMode="auto">
          <a:xfrm>
            <a:off x="4316766" y="4766382"/>
            <a:ext cx="38101" cy="533401"/>
          </a:xfrm>
          <a:custGeom>
            <a:avLst/>
            <a:gdLst/>
            <a:ahLst/>
            <a:cxnLst/>
            <a:rect l="0" t="0" r="0" b="0"/>
            <a:pathLst>
              <a:path w="38101" h="533401">
                <a:moveTo>
                  <a:pt x="25400" y="12700"/>
                </a:moveTo>
                <a:lnTo>
                  <a:pt x="12700" y="0"/>
                </a:lnTo>
                <a:lnTo>
                  <a:pt x="12700" y="19050"/>
                </a:lnTo>
                <a:lnTo>
                  <a:pt x="19050" y="50800"/>
                </a:lnTo>
                <a:lnTo>
                  <a:pt x="19050" y="69850"/>
                </a:lnTo>
                <a:lnTo>
                  <a:pt x="25400" y="88900"/>
                </a:lnTo>
                <a:lnTo>
                  <a:pt x="25400" y="107950"/>
                </a:lnTo>
                <a:lnTo>
                  <a:pt x="31750" y="133350"/>
                </a:lnTo>
                <a:lnTo>
                  <a:pt x="31750" y="158750"/>
                </a:lnTo>
                <a:lnTo>
                  <a:pt x="38100" y="184150"/>
                </a:lnTo>
                <a:lnTo>
                  <a:pt x="38100" y="215900"/>
                </a:lnTo>
                <a:lnTo>
                  <a:pt x="38100" y="241300"/>
                </a:lnTo>
                <a:lnTo>
                  <a:pt x="38100" y="273050"/>
                </a:lnTo>
                <a:lnTo>
                  <a:pt x="38100" y="304800"/>
                </a:lnTo>
                <a:lnTo>
                  <a:pt x="38100" y="330200"/>
                </a:lnTo>
                <a:lnTo>
                  <a:pt x="31750" y="361950"/>
                </a:lnTo>
                <a:lnTo>
                  <a:pt x="25400" y="387350"/>
                </a:lnTo>
                <a:lnTo>
                  <a:pt x="25400" y="412750"/>
                </a:lnTo>
                <a:lnTo>
                  <a:pt x="19050" y="431800"/>
                </a:lnTo>
                <a:lnTo>
                  <a:pt x="12700" y="450850"/>
                </a:lnTo>
                <a:lnTo>
                  <a:pt x="12700" y="469900"/>
                </a:lnTo>
                <a:lnTo>
                  <a:pt x="6350" y="501650"/>
                </a:lnTo>
                <a:lnTo>
                  <a:pt x="0" y="520700"/>
                </a:lnTo>
                <a:lnTo>
                  <a:pt x="6350" y="533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7" name="SMARTINK"/>
          <p:cNvSpPr/>
          <p:nvPr/>
        </p:nvSpPr>
        <p:spPr bwMode="auto">
          <a:xfrm>
            <a:off x="4310416" y="4740982"/>
            <a:ext cx="2667001" cy="558801"/>
          </a:xfrm>
          <a:custGeom>
            <a:avLst/>
            <a:gdLst/>
            <a:ahLst/>
            <a:cxnLst/>
            <a:rect l="0" t="0" r="0" b="0"/>
            <a:pathLst>
              <a:path w="2667001" h="558801">
                <a:moveTo>
                  <a:pt x="0" y="44450"/>
                </a:moveTo>
                <a:lnTo>
                  <a:pt x="19050" y="44450"/>
                </a:lnTo>
                <a:lnTo>
                  <a:pt x="50800" y="44450"/>
                </a:lnTo>
                <a:lnTo>
                  <a:pt x="76200" y="44450"/>
                </a:lnTo>
                <a:lnTo>
                  <a:pt x="101600" y="38100"/>
                </a:lnTo>
                <a:lnTo>
                  <a:pt x="133350" y="38100"/>
                </a:lnTo>
                <a:lnTo>
                  <a:pt x="158750" y="38100"/>
                </a:lnTo>
                <a:lnTo>
                  <a:pt x="190500" y="38100"/>
                </a:lnTo>
                <a:lnTo>
                  <a:pt x="222250" y="38100"/>
                </a:lnTo>
                <a:lnTo>
                  <a:pt x="247650" y="38100"/>
                </a:lnTo>
                <a:lnTo>
                  <a:pt x="266700" y="38100"/>
                </a:lnTo>
                <a:lnTo>
                  <a:pt x="298450" y="38100"/>
                </a:lnTo>
                <a:lnTo>
                  <a:pt x="317500" y="38100"/>
                </a:lnTo>
                <a:lnTo>
                  <a:pt x="336550" y="38100"/>
                </a:lnTo>
                <a:lnTo>
                  <a:pt x="355600" y="38100"/>
                </a:lnTo>
                <a:lnTo>
                  <a:pt x="374650" y="38100"/>
                </a:lnTo>
                <a:lnTo>
                  <a:pt x="393700" y="38100"/>
                </a:lnTo>
                <a:lnTo>
                  <a:pt x="419100" y="38100"/>
                </a:lnTo>
                <a:lnTo>
                  <a:pt x="438150" y="38100"/>
                </a:lnTo>
                <a:lnTo>
                  <a:pt x="463550" y="38100"/>
                </a:lnTo>
                <a:lnTo>
                  <a:pt x="488950" y="38100"/>
                </a:lnTo>
                <a:lnTo>
                  <a:pt x="514350" y="38100"/>
                </a:lnTo>
                <a:lnTo>
                  <a:pt x="539750" y="38100"/>
                </a:lnTo>
                <a:lnTo>
                  <a:pt x="565150" y="38100"/>
                </a:lnTo>
                <a:lnTo>
                  <a:pt x="590550" y="38100"/>
                </a:lnTo>
                <a:lnTo>
                  <a:pt x="615950" y="38100"/>
                </a:lnTo>
                <a:lnTo>
                  <a:pt x="641350" y="38100"/>
                </a:lnTo>
                <a:lnTo>
                  <a:pt x="666750" y="38100"/>
                </a:lnTo>
                <a:lnTo>
                  <a:pt x="692150" y="38100"/>
                </a:lnTo>
                <a:lnTo>
                  <a:pt x="717550" y="38100"/>
                </a:lnTo>
                <a:lnTo>
                  <a:pt x="736600" y="31750"/>
                </a:lnTo>
                <a:lnTo>
                  <a:pt x="762000" y="31750"/>
                </a:lnTo>
                <a:lnTo>
                  <a:pt x="787400" y="31750"/>
                </a:lnTo>
                <a:lnTo>
                  <a:pt x="812800" y="31750"/>
                </a:lnTo>
                <a:lnTo>
                  <a:pt x="838200" y="31750"/>
                </a:lnTo>
                <a:lnTo>
                  <a:pt x="863600" y="31750"/>
                </a:lnTo>
                <a:lnTo>
                  <a:pt x="889000" y="31750"/>
                </a:lnTo>
                <a:lnTo>
                  <a:pt x="914400" y="31750"/>
                </a:lnTo>
                <a:lnTo>
                  <a:pt x="939800" y="31750"/>
                </a:lnTo>
                <a:lnTo>
                  <a:pt x="958850" y="31750"/>
                </a:lnTo>
                <a:lnTo>
                  <a:pt x="984250" y="31750"/>
                </a:lnTo>
                <a:lnTo>
                  <a:pt x="1003300" y="31750"/>
                </a:lnTo>
                <a:lnTo>
                  <a:pt x="1028700" y="31750"/>
                </a:lnTo>
                <a:lnTo>
                  <a:pt x="1054100" y="31750"/>
                </a:lnTo>
                <a:lnTo>
                  <a:pt x="1073150" y="31750"/>
                </a:lnTo>
                <a:lnTo>
                  <a:pt x="1098550" y="31750"/>
                </a:lnTo>
                <a:lnTo>
                  <a:pt x="1123950" y="31750"/>
                </a:lnTo>
                <a:lnTo>
                  <a:pt x="1149350" y="31750"/>
                </a:lnTo>
                <a:lnTo>
                  <a:pt x="1174750" y="31750"/>
                </a:lnTo>
                <a:lnTo>
                  <a:pt x="1200150" y="31750"/>
                </a:lnTo>
                <a:lnTo>
                  <a:pt x="1225550" y="31750"/>
                </a:lnTo>
                <a:lnTo>
                  <a:pt x="1250950" y="31750"/>
                </a:lnTo>
                <a:lnTo>
                  <a:pt x="1276350" y="31750"/>
                </a:lnTo>
                <a:lnTo>
                  <a:pt x="1301750" y="31750"/>
                </a:lnTo>
                <a:lnTo>
                  <a:pt x="1327150" y="31750"/>
                </a:lnTo>
                <a:lnTo>
                  <a:pt x="1358900" y="31750"/>
                </a:lnTo>
                <a:lnTo>
                  <a:pt x="1384300" y="31750"/>
                </a:lnTo>
                <a:lnTo>
                  <a:pt x="1409700" y="31750"/>
                </a:lnTo>
                <a:lnTo>
                  <a:pt x="1441450" y="31750"/>
                </a:lnTo>
                <a:lnTo>
                  <a:pt x="1466850" y="31750"/>
                </a:lnTo>
                <a:lnTo>
                  <a:pt x="1492250" y="25400"/>
                </a:lnTo>
                <a:lnTo>
                  <a:pt x="1524000" y="25400"/>
                </a:lnTo>
                <a:lnTo>
                  <a:pt x="1549400" y="25400"/>
                </a:lnTo>
                <a:lnTo>
                  <a:pt x="1574800" y="25400"/>
                </a:lnTo>
                <a:lnTo>
                  <a:pt x="1606550" y="25400"/>
                </a:lnTo>
                <a:lnTo>
                  <a:pt x="1638300" y="25400"/>
                </a:lnTo>
                <a:lnTo>
                  <a:pt x="1670050" y="25400"/>
                </a:lnTo>
                <a:lnTo>
                  <a:pt x="1695450" y="25400"/>
                </a:lnTo>
                <a:lnTo>
                  <a:pt x="1727200" y="25400"/>
                </a:lnTo>
                <a:lnTo>
                  <a:pt x="1752600" y="19050"/>
                </a:lnTo>
                <a:lnTo>
                  <a:pt x="1784350" y="19050"/>
                </a:lnTo>
                <a:lnTo>
                  <a:pt x="1809750" y="19050"/>
                </a:lnTo>
                <a:lnTo>
                  <a:pt x="1841500" y="19050"/>
                </a:lnTo>
                <a:lnTo>
                  <a:pt x="1866900" y="19050"/>
                </a:lnTo>
                <a:lnTo>
                  <a:pt x="1898650" y="19050"/>
                </a:lnTo>
                <a:lnTo>
                  <a:pt x="1924050" y="19050"/>
                </a:lnTo>
                <a:lnTo>
                  <a:pt x="1949450" y="19050"/>
                </a:lnTo>
                <a:lnTo>
                  <a:pt x="1974850" y="19050"/>
                </a:lnTo>
                <a:lnTo>
                  <a:pt x="2000250" y="19050"/>
                </a:lnTo>
                <a:lnTo>
                  <a:pt x="2025650" y="19050"/>
                </a:lnTo>
                <a:lnTo>
                  <a:pt x="2051050" y="19050"/>
                </a:lnTo>
                <a:lnTo>
                  <a:pt x="2076450" y="12700"/>
                </a:lnTo>
                <a:lnTo>
                  <a:pt x="2101850" y="12700"/>
                </a:lnTo>
                <a:lnTo>
                  <a:pt x="2127250" y="12700"/>
                </a:lnTo>
                <a:lnTo>
                  <a:pt x="2146300" y="12700"/>
                </a:lnTo>
                <a:lnTo>
                  <a:pt x="2171700" y="12700"/>
                </a:lnTo>
                <a:lnTo>
                  <a:pt x="2197100" y="12700"/>
                </a:lnTo>
                <a:lnTo>
                  <a:pt x="2222500" y="6350"/>
                </a:lnTo>
                <a:lnTo>
                  <a:pt x="2241550" y="6350"/>
                </a:lnTo>
                <a:lnTo>
                  <a:pt x="2266950" y="6350"/>
                </a:lnTo>
                <a:lnTo>
                  <a:pt x="2292350" y="6350"/>
                </a:lnTo>
                <a:lnTo>
                  <a:pt x="2311400" y="6350"/>
                </a:lnTo>
                <a:lnTo>
                  <a:pt x="2336800" y="6350"/>
                </a:lnTo>
                <a:lnTo>
                  <a:pt x="2355850" y="0"/>
                </a:lnTo>
                <a:lnTo>
                  <a:pt x="2374900" y="0"/>
                </a:lnTo>
                <a:lnTo>
                  <a:pt x="2393950" y="0"/>
                </a:lnTo>
                <a:lnTo>
                  <a:pt x="2413000" y="0"/>
                </a:lnTo>
                <a:lnTo>
                  <a:pt x="2432050" y="0"/>
                </a:lnTo>
                <a:lnTo>
                  <a:pt x="2451100" y="0"/>
                </a:lnTo>
                <a:lnTo>
                  <a:pt x="2470150" y="0"/>
                </a:lnTo>
                <a:lnTo>
                  <a:pt x="2514600" y="0"/>
                </a:lnTo>
                <a:lnTo>
                  <a:pt x="2540000" y="0"/>
                </a:lnTo>
                <a:lnTo>
                  <a:pt x="2565400" y="0"/>
                </a:lnTo>
                <a:lnTo>
                  <a:pt x="2584450" y="0"/>
                </a:lnTo>
                <a:lnTo>
                  <a:pt x="2603500" y="6350"/>
                </a:lnTo>
                <a:lnTo>
                  <a:pt x="2609850" y="19050"/>
                </a:lnTo>
                <a:lnTo>
                  <a:pt x="2616200" y="44450"/>
                </a:lnTo>
                <a:lnTo>
                  <a:pt x="2622550" y="69850"/>
                </a:lnTo>
                <a:lnTo>
                  <a:pt x="2622550" y="88900"/>
                </a:lnTo>
                <a:lnTo>
                  <a:pt x="2622550" y="114300"/>
                </a:lnTo>
                <a:lnTo>
                  <a:pt x="2622550" y="139700"/>
                </a:lnTo>
                <a:lnTo>
                  <a:pt x="2628900" y="171450"/>
                </a:lnTo>
                <a:lnTo>
                  <a:pt x="2628900" y="203200"/>
                </a:lnTo>
                <a:lnTo>
                  <a:pt x="2635250" y="228600"/>
                </a:lnTo>
                <a:lnTo>
                  <a:pt x="2635250" y="260350"/>
                </a:lnTo>
                <a:lnTo>
                  <a:pt x="2635250" y="292100"/>
                </a:lnTo>
                <a:lnTo>
                  <a:pt x="2641600" y="317500"/>
                </a:lnTo>
                <a:lnTo>
                  <a:pt x="2641600" y="349250"/>
                </a:lnTo>
                <a:lnTo>
                  <a:pt x="2647950" y="374650"/>
                </a:lnTo>
                <a:lnTo>
                  <a:pt x="2654300" y="400050"/>
                </a:lnTo>
                <a:lnTo>
                  <a:pt x="2654300" y="425450"/>
                </a:lnTo>
                <a:lnTo>
                  <a:pt x="2660650" y="444500"/>
                </a:lnTo>
                <a:lnTo>
                  <a:pt x="2660650" y="476250"/>
                </a:lnTo>
                <a:lnTo>
                  <a:pt x="2667000" y="508000"/>
                </a:lnTo>
                <a:lnTo>
                  <a:pt x="2647950" y="514350"/>
                </a:lnTo>
                <a:lnTo>
                  <a:pt x="2622550" y="514350"/>
                </a:lnTo>
                <a:lnTo>
                  <a:pt x="2597150" y="514350"/>
                </a:lnTo>
                <a:lnTo>
                  <a:pt x="2565400" y="514350"/>
                </a:lnTo>
                <a:lnTo>
                  <a:pt x="2533650" y="514350"/>
                </a:lnTo>
                <a:lnTo>
                  <a:pt x="2514600" y="514350"/>
                </a:lnTo>
                <a:lnTo>
                  <a:pt x="2489200" y="514350"/>
                </a:lnTo>
                <a:lnTo>
                  <a:pt x="2463800" y="514350"/>
                </a:lnTo>
                <a:lnTo>
                  <a:pt x="2438400" y="514350"/>
                </a:lnTo>
                <a:lnTo>
                  <a:pt x="2413000" y="514350"/>
                </a:lnTo>
                <a:lnTo>
                  <a:pt x="2387600" y="514350"/>
                </a:lnTo>
                <a:lnTo>
                  <a:pt x="2355850" y="514350"/>
                </a:lnTo>
                <a:lnTo>
                  <a:pt x="2324100" y="514350"/>
                </a:lnTo>
                <a:lnTo>
                  <a:pt x="2292350" y="514350"/>
                </a:lnTo>
                <a:lnTo>
                  <a:pt x="2260600" y="514350"/>
                </a:lnTo>
                <a:lnTo>
                  <a:pt x="2222500" y="520700"/>
                </a:lnTo>
                <a:lnTo>
                  <a:pt x="2190750" y="520700"/>
                </a:lnTo>
                <a:lnTo>
                  <a:pt x="2159000" y="520700"/>
                </a:lnTo>
                <a:lnTo>
                  <a:pt x="2120900" y="520700"/>
                </a:lnTo>
                <a:lnTo>
                  <a:pt x="2082800" y="527050"/>
                </a:lnTo>
                <a:lnTo>
                  <a:pt x="2044700" y="527050"/>
                </a:lnTo>
                <a:lnTo>
                  <a:pt x="2006600" y="527050"/>
                </a:lnTo>
                <a:lnTo>
                  <a:pt x="1968500" y="533400"/>
                </a:lnTo>
                <a:lnTo>
                  <a:pt x="1930400" y="533400"/>
                </a:lnTo>
                <a:lnTo>
                  <a:pt x="1892300" y="539750"/>
                </a:lnTo>
                <a:lnTo>
                  <a:pt x="1854200" y="539750"/>
                </a:lnTo>
                <a:lnTo>
                  <a:pt x="1816100" y="546100"/>
                </a:lnTo>
                <a:lnTo>
                  <a:pt x="1778000" y="546100"/>
                </a:lnTo>
                <a:lnTo>
                  <a:pt x="1739900" y="546100"/>
                </a:lnTo>
                <a:lnTo>
                  <a:pt x="1708150" y="552450"/>
                </a:lnTo>
                <a:lnTo>
                  <a:pt x="1670050" y="552450"/>
                </a:lnTo>
                <a:lnTo>
                  <a:pt x="1638300" y="552450"/>
                </a:lnTo>
                <a:lnTo>
                  <a:pt x="1600200" y="552450"/>
                </a:lnTo>
                <a:lnTo>
                  <a:pt x="1568450" y="552450"/>
                </a:lnTo>
                <a:lnTo>
                  <a:pt x="1536700" y="558800"/>
                </a:lnTo>
                <a:lnTo>
                  <a:pt x="1498600" y="558800"/>
                </a:lnTo>
                <a:lnTo>
                  <a:pt x="1466850" y="558800"/>
                </a:lnTo>
                <a:lnTo>
                  <a:pt x="1435100" y="558800"/>
                </a:lnTo>
                <a:lnTo>
                  <a:pt x="1397000" y="558800"/>
                </a:lnTo>
                <a:lnTo>
                  <a:pt x="1365250" y="558800"/>
                </a:lnTo>
                <a:lnTo>
                  <a:pt x="1333500" y="558800"/>
                </a:lnTo>
                <a:lnTo>
                  <a:pt x="1295400" y="558800"/>
                </a:lnTo>
                <a:lnTo>
                  <a:pt x="1263650" y="558800"/>
                </a:lnTo>
                <a:lnTo>
                  <a:pt x="1231900" y="558800"/>
                </a:lnTo>
                <a:lnTo>
                  <a:pt x="1200150" y="558800"/>
                </a:lnTo>
                <a:lnTo>
                  <a:pt x="1168400" y="558800"/>
                </a:lnTo>
                <a:lnTo>
                  <a:pt x="1130300" y="558800"/>
                </a:lnTo>
                <a:lnTo>
                  <a:pt x="1098550" y="558800"/>
                </a:lnTo>
                <a:lnTo>
                  <a:pt x="1066800" y="558800"/>
                </a:lnTo>
                <a:lnTo>
                  <a:pt x="1035050" y="558800"/>
                </a:lnTo>
                <a:lnTo>
                  <a:pt x="1003300" y="558800"/>
                </a:lnTo>
                <a:lnTo>
                  <a:pt x="977900" y="558800"/>
                </a:lnTo>
                <a:lnTo>
                  <a:pt x="946150" y="558800"/>
                </a:lnTo>
                <a:lnTo>
                  <a:pt x="914400" y="558800"/>
                </a:lnTo>
                <a:lnTo>
                  <a:pt x="889000" y="552450"/>
                </a:lnTo>
                <a:lnTo>
                  <a:pt x="857250" y="552450"/>
                </a:lnTo>
                <a:lnTo>
                  <a:pt x="831850" y="552450"/>
                </a:lnTo>
                <a:lnTo>
                  <a:pt x="800100" y="552450"/>
                </a:lnTo>
                <a:lnTo>
                  <a:pt x="774700" y="552450"/>
                </a:lnTo>
                <a:lnTo>
                  <a:pt x="749300" y="552450"/>
                </a:lnTo>
                <a:lnTo>
                  <a:pt x="723900" y="552450"/>
                </a:lnTo>
                <a:lnTo>
                  <a:pt x="698500" y="552450"/>
                </a:lnTo>
                <a:lnTo>
                  <a:pt x="673100" y="552450"/>
                </a:lnTo>
                <a:lnTo>
                  <a:pt x="654050" y="552450"/>
                </a:lnTo>
                <a:lnTo>
                  <a:pt x="628650" y="552450"/>
                </a:lnTo>
                <a:lnTo>
                  <a:pt x="603250" y="552450"/>
                </a:lnTo>
                <a:lnTo>
                  <a:pt x="577850" y="546100"/>
                </a:lnTo>
                <a:lnTo>
                  <a:pt x="558800" y="546100"/>
                </a:lnTo>
                <a:lnTo>
                  <a:pt x="533400" y="546100"/>
                </a:lnTo>
                <a:lnTo>
                  <a:pt x="514350" y="546100"/>
                </a:lnTo>
                <a:lnTo>
                  <a:pt x="495300" y="546100"/>
                </a:lnTo>
                <a:lnTo>
                  <a:pt x="469900" y="546100"/>
                </a:lnTo>
                <a:lnTo>
                  <a:pt x="450850" y="546100"/>
                </a:lnTo>
                <a:lnTo>
                  <a:pt x="431800" y="546100"/>
                </a:lnTo>
                <a:lnTo>
                  <a:pt x="406400" y="546100"/>
                </a:lnTo>
                <a:lnTo>
                  <a:pt x="387350" y="546100"/>
                </a:lnTo>
                <a:lnTo>
                  <a:pt x="368300" y="546100"/>
                </a:lnTo>
                <a:lnTo>
                  <a:pt x="342900" y="546100"/>
                </a:lnTo>
                <a:lnTo>
                  <a:pt x="323850" y="546100"/>
                </a:lnTo>
                <a:lnTo>
                  <a:pt x="304800" y="546100"/>
                </a:lnTo>
                <a:lnTo>
                  <a:pt x="285750" y="546100"/>
                </a:lnTo>
                <a:lnTo>
                  <a:pt x="266700" y="546100"/>
                </a:lnTo>
                <a:lnTo>
                  <a:pt x="247650" y="546100"/>
                </a:lnTo>
                <a:lnTo>
                  <a:pt x="228600" y="546100"/>
                </a:lnTo>
                <a:lnTo>
                  <a:pt x="196850" y="546100"/>
                </a:lnTo>
                <a:lnTo>
                  <a:pt x="165100" y="546100"/>
                </a:lnTo>
                <a:lnTo>
                  <a:pt x="139700" y="546100"/>
                </a:lnTo>
                <a:lnTo>
                  <a:pt x="107950" y="546100"/>
                </a:lnTo>
                <a:lnTo>
                  <a:pt x="82550" y="546100"/>
                </a:lnTo>
                <a:lnTo>
                  <a:pt x="76200" y="546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8" name="SMARTINK"/>
          <p:cNvSpPr/>
          <p:nvPr/>
        </p:nvSpPr>
        <p:spPr bwMode="auto">
          <a:xfrm>
            <a:off x="7186966" y="5014032"/>
            <a:ext cx="304801" cy="25401"/>
          </a:xfrm>
          <a:custGeom>
            <a:avLst/>
            <a:gdLst/>
            <a:ahLst/>
            <a:cxnLst/>
            <a:rect l="0" t="0" r="0" b="0"/>
            <a:pathLst>
              <a:path w="304801" h="25401">
                <a:moveTo>
                  <a:pt x="0" y="25400"/>
                </a:moveTo>
                <a:lnTo>
                  <a:pt x="12700" y="12700"/>
                </a:lnTo>
                <a:lnTo>
                  <a:pt x="38100" y="12700"/>
                </a:lnTo>
                <a:lnTo>
                  <a:pt x="69850" y="12700"/>
                </a:lnTo>
                <a:lnTo>
                  <a:pt x="8890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2400" y="6350"/>
                </a:lnTo>
                <a:lnTo>
                  <a:pt x="177800" y="6350"/>
                </a:lnTo>
                <a:lnTo>
                  <a:pt x="2032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92100" y="6350"/>
                </a:lnTo>
                <a:lnTo>
                  <a:pt x="304800" y="0"/>
                </a:lnTo>
                <a:lnTo>
                  <a:pt x="292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49" name="SMARTINK"/>
          <p:cNvSpPr/>
          <p:nvPr/>
        </p:nvSpPr>
        <p:spPr bwMode="auto">
          <a:xfrm>
            <a:off x="7110766" y="4899732"/>
            <a:ext cx="177801" cy="184151"/>
          </a:xfrm>
          <a:custGeom>
            <a:avLst/>
            <a:gdLst/>
            <a:ahLst/>
            <a:cxnLst/>
            <a:rect l="0" t="0" r="0" b="0"/>
            <a:pathLst>
              <a:path w="177801" h="184151">
                <a:moveTo>
                  <a:pt x="171450" y="12700"/>
                </a:moveTo>
                <a:lnTo>
                  <a:pt x="177800" y="0"/>
                </a:lnTo>
                <a:lnTo>
                  <a:pt x="146050" y="25400"/>
                </a:lnTo>
                <a:lnTo>
                  <a:pt x="120650" y="44450"/>
                </a:lnTo>
                <a:lnTo>
                  <a:pt x="95250" y="69850"/>
                </a:lnTo>
                <a:lnTo>
                  <a:pt x="69850" y="88900"/>
                </a:lnTo>
                <a:lnTo>
                  <a:pt x="44450" y="107950"/>
                </a:lnTo>
                <a:lnTo>
                  <a:pt x="19050" y="120650"/>
                </a:lnTo>
                <a:lnTo>
                  <a:pt x="0" y="133350"/>
                </a:lnTo>
                <a:lnTo>
                  <a:pt x="25400" y="146050"/>
                </a:lnTo>
                <a:lnTo>
                  <a:pt x="50800" y="146050"/>
                </a:lnTo>
                <a:lnTo>
                  <a:pt x="76200" y="152400"/>
                </a:lnTo>
                <a:lnTo>
                  <a:pt x="101600" y="152400"/>
                </a:lnTo>
                <a:lnTo>
                  <a:pt x="120650" y="158750"/>
                </a:lnTo>
                <a:lnTo>
                  <a:pt x="146050" y="171450"/>
                </a:lnTo>
                <a:lnTo>
                  <a:pt x="1714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0" name="SMARTINK"/>
          <p:cNvSpPr/>
          <p:nvPr/>
        </p:nvSpPr>
        <p:spPr bwMode="auto">
          <a:xfrm>
            <a:off x="7625116" y="4848932"/>
            <a:ext cx="152401" cy="158751"/>
          </a:xfrm>
          <a:custGeom>
            <a:avLst/>
            <a:gdLst/>
            <a:ahLst/>
            <a:cxnLst/>
            <a:rect l="0" t="0" r="0" b="0"/>
            <a:pathLst>
              <a:path w="152401" h="15875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33350" y="0"/>
                </a:lnTo>
                <a:lnTo>
                  <a:pt x="152400" y="0"/>
                </a:lnTo>
                <a:lnTo>
                  <a:pt x="127000" y="0"/>
                </a:lnTo>
                <a:lnTo>
                  <a:pt x="101600" y="12700"/>
                </a:lnTo>
                <a:lnTo>
                  <a:pt x="95250" y="25400"/>
                </a:lnTo>
                <a:lnTo>
                  <a:pt x="95250" y="50800"/>
                </a:lnTo>
                <a:lnTo>
                  <a:pt x="95250" y="76200"/>
                </a:lnTo>
                <a:lnTo>
                  <a:pt x="95250" y="101600"/>
                </a:lnTo>
                <a:lnTo>
                  <a:pt x="95250" y="127000"/>
                </a:lnTo>
                <a:lnTo>
                  <a:pt x="1016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1" name="SMARTINK"/>
          <p:cNvSpPr/>
          <p:nvPr/>
        </p:nvSpPr>
        <p:spPr bwMode="auto">
          <a:xfrm>
            <a:off x="7802916" y="4861632"/>
            <a:ext cx="139701" cy="127001"/>
          </a:xfrm>
          <a:custGeom>
            <a:avLst/>
            <a:gdLst/>
            <a:ahLst/>
            <a:cxnLst/>
            <a:rect l="0" t="0" r="0" b="0"/>
            <a:pathLst>
              <a:path w="139701" h="127001">
                <a:moveTo>
                  <a:pt x="0" y="0"/>
                </a:move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01600"/>
                </a:lnTo>
                <a:lnTo>
                  <a:pt x="31750" y="95250"/>
                </a:lnTo>
                <a:lnTo>
                  <a:pt x="50800" y="95250"/>
                </a:lnTo>
                <a:lnTo>
                  <a:pt x="76200" y="101600"/>
                </a:lnTo>
                <a:lnTo>
                  <a:pt x="101600" y="114300"/>
                </a:lnTo>
                <a:lnTo>
                  <a:pt x="133350" y="120650"/>
                </a:lnTo>
                <a:lnTo>
                  <a:pt x="139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2" name="SMARTINK"/>
          <p:cNvSpPr/>
          <p:nvPr/>
        </p:nvSpPr>
        <p:spPr bwMode="auto">
          <a:xfrm>
            <a:off x="7955316" y="4906082"/>
            <a:ext cx="107951" cy="82551"/>
          </a:xfrm>
          <a:custGeom>
            <a:avLst/>
            <a:gdLst/>
            <a:ahLst/>
            <a:cxnLst/>
            <a:rect l="0" t="0" r="0" b="0"/>
            <a:pathLst>
              <a:path w="107951" h="82551">
                <a:moveTo>
                  <a:pt x="25400" y="63500"/>
                </a:moveTo>
                <a:lnTo>
                  <a:pt x="31750" y="50800"/>
                </a:lnTo>
                <a:lnTo>
                  <a:pt x="50800" y="38100"/>
                </a:lnTo>
                <a:lnTo>
                  <a:pt x="63500" y="25400"/>
                </a:lnTo>
                <a:lnTo>
                  <a:pt x="5715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63500"/>
                </a:lnTo>
                <a:lnTo>
                  <a:pt x="38100" y="82550"/>
                </a:lnTo>
                <a:lnTo>
                  <a:pt x="57150" y="82550"/>
                </a:lnTo>
                <a:lnTo>
                  <a:pt x="82550" y="76200"/>
                </a:lnTo>
                <a:lnTo>
                  <a:pt x="1079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3" name="SMARTINK"/>
          <p:cNvSpPr/>
          <p:nvPr/>
        </p:nvSpPr>
        <p:spPr bwMode="auto">
          <a:xfrm>
            <a:off x="8069616" y="4906082"/>
            <a:ext cx="38101" cy="76201"/>
          </a:xfrm>
          <a:custGeom>
            <a:avLst/>
            <a:gdLst/>
            <a:ahLst/>
            <a:cxnLst/>
            <a:rect l="0" t="0" r="0" b="0"/>
            <a:pathLst>
              <a:path w="38101" h="76201">
                <a:moveTo>
                  <a:pt x="38100" y="12700"/>
                </a:moveTo>
                <a:lnTo>
                  <a:pt x="19050" y="12700"/>
                </a:lnTo>
                <a:lnTo>
                  <a:pt x="6350" y="1905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38100" y="50800"/>
                </a:lnTo>
                <a:lnTo>
                  <a:pt x="25400" y="25400"/>
                </a:lnTo>
                <a:lnTo>
                  <a:pt x="12700" y="63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4" name="SMARTINK"/>
          <p:cNvSpPr/>
          <p:nvPr/>
        </p:nvSpPr>
        <p:spPr bwMode="auto">
          <a:xfrm>
            <a:off x="8158516" y="4880682"/>
            <a:ext cx="107951" cy="101601"/>
          </a:xfrm>
          <a:custGeom>
            <a:avLst/>
            <a:gdLst/>
            <a:ahLst/>
            <a:cxnLst/>
            <a:rect l="0" t="0" r="0" b="0"/>
            <a:pathLst>
              <a:path w="107951" h="101601">
                <a:moveTo>
                  <a:pt x="0" y="25400"/>
                </a:move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76200"/>
                </a:lnTo>
                <a:lnTo>
                  <a:pt x="31750" y="38100"/>
                </a:lnTo>
                <a:lnTo>
                  <a:pt x="63500" y="12700"/>
                </a:lnTo>
                <a:lnTo>
                  <a:pt x="82550" y="0"/>
                </a:lnTo>
                <a:lnTo>
                  <a:pt x="1079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5" name="SMARTINK"/>
          <p:cNvSpPr/>
          <p:nvPr/>
        </p:nvSpPr>
        <p:spPr bwMode="auto">
          <a:xfrm>
            <a:off x="8272816" y="4893382"/>
            <a:ext cx="95251" cy="82551"/>
          </a:xfrm>
          <a:custGeom>
            <a:avLst/>
            <a:gdLst/>
            <a:ahLst/>
            <a:cxnLst/>
            <a:rect l="0" t="0" r="0" b="0"/>
            <a:pathLst>
              <a:path w="95251" h="82551">
                <a:moveTo>
                  <a:pt x="0" y="63500"/>
                </a:moveTo>
                <a:lnTo>
                  <a:pt x="25400" y="50800"/>
                </a:lnTo>
                <a:lnTo>
                  <a:pt x="50800" y="38100"/>
                </a:lnTo>
                <a:lnTo>
                  <a:pt x="57150" y="25400"/>
                </a:lnTo>
                <a:lnTo>
                  <a:pt x="63500" y="12700"/>
                </a:lnTo>
                <a:lnTo>
                  <a:pt x="50800" y="0"/>
                </a:lnTo>
                <a:lnTo>
                  <a:pt x="31750" y="6350"/>
                </a:lnTo>
                <a:lnTo>
                  <a:pt x="6350" y="31750"/>
                </a:lnTo>
                <a:lnTo>
                  <a:pt x="6350" y="50800"/>
                </a:lnTo>
                <a:lnTo>
                  <a:pt x="38100" y="76200"/>
                </a:lnTo>
                <a:lnTo>
                  <a:pt x="50800" y="82550"/>
                </a:lnTo>
                <a:lnTo>
                  <a:pt x="69850" y="82550"/>
                </a:lnTo>
                <a:lnTo>
                  <a:pt x="952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6" name="SMARTINK"/>
          <p:cNvSpPr/>
          <p:nvPr/>
        </p:nvSpPr>
        <p:spPr bwMode="auto">
          <a:xfrm>
            <a:off x="8418866" y="4772732"/>
            <a:ext cx="31751" cy="234951"/>
          </a:xfrm>
          <a:custGeom>
            <a:avLst/>
            <a:gdLst/>
            <a:ahLst/>
            <a:cxnLst/>
            <a:rect l="0" t="0" r="0" b="0"/>
            <a:pathLst>
              <a:path w="31751" h="234951">
                <a:moveTo>
                  <a:pt x="19050" y="0"/>
                </a:moveTo>
                <a:lnTo>
                  <a:pt x="6350" y="12700"/>
                </a:lnTo>
                <a:lnTo>
                  <a:pt x="0" y="3810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77800"/>
                </a:lnTo>
                <a:lnTo>
                  <a:pt x="12700" y="209550"/>
                </a:lnTo>
                <a:lnTo>
                  <a:pt x="317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7" name="SMARTINK"/>
          <p:cNvSpPr/>
          <p:nvPr/>
        </p:nvSpPr>
        <p:spPr bwMode="auto">
          <a:xfrm>
            <a:off x="8380766" y="4887032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8" name="SMARTINK"/>
          <p:cNvSpPr/>
          <p:nvPr/>
        </p:nvSpPr>
        <p:spPr bwMode="auto">
          <a:xfrm>
            <a:off x="8545866" y="4887032"/>
            <a:ext cx="12701" cy="101601"/>
          </a:xfrm>
          <a:custGeom>
            <a:avLst/>
            <a:gdLst/>
            <a:ahLst/>
            <a:cxnLst/>
            <a:rect l="0" t="0" r="0" b="0"/>
            <a:pathLst>
              <a:path w="12701" h="101601">
                <a:moveTo>
                  <a:pt x="1270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59" name="SMARTINK"/>
          <p:cNvSpPr/>
          <p:nvPr/>
        </p:nvSpPr>
        <p:spPr bwMode="auto">
          <a:xfrm>
            <a:off x="8526816" y="4804482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0" name="SMARTINK"/>
          <p:cNvSpPr/>
          <p:nvPr/>
        </p:nvSpPr>
        <p:spPr bwMode="auto">
          <a:xfrm>
            <a:off x="8583966" y="4887032"/>
            <a:ext cx="69851" cy="82551"/>
          </a:xfrm>
          <a:custGeom>
            <a:avLst/>
            <a:gdLst/>
            <a:ahLst/>
            <a:cxnLst/>
            <a:rect l="0" t="0" r="0" b="0"/>
            <a:pathLst>
              <a:path w="69851" h="82551">
                <a:moveTo>
                  <a:pt x="63500" y="44450"/>
                </a:moveTo>
                <a:lnTo>
                  <a:pt x="50800" y="12700"/>
                </a:lnTo>
                <a:lnTo>
                  <a:pt x="3810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44450" y="76200"/>
                </a:lnTo>
                <a:lnTo>
                  <a:pt x="63500" y="63500"/>
                </a:lnTo>
                <a:lnTo>
                  <a:pt x="698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1" name="SMARTINK"/>
          <p:cNvSpPr/>
          <p:nvPr/>
        </p:nvSpPr>
        <p:spPr bwMode="auto">
          <a:xfrm>
            <a:off x="8704616" y="4766382"/>
            <a:ext cx="254001" cy="266701"/>
          </a:xfrm>
          <a:custGeom>
            <a:avLst/>
            <a:gdLst/>
            <a:ahLst/>
            <a:cxnLst/>
            <a:rect l="0" t="0" r="0" b="0"/>
            <a:pathLst>
              <a:path w="254001" h="266701">
                <a:moveTo>
                  <a:pt x="76200" y="171450"/>
                </a:moveTo>
                <a:lnTo>
                  <a:pt x="69850" y="152400"/>
                </a:lnTo>
                <a:lnTo>
                  <a:pt x="50800" y="139700"/>
                </a:lnTo>
                <a:lnTo>
                  <a:pt x="31750" y="139700"/>
                </a:lnTo>
                <a:lnTo>
                  <a:pt x="1270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19050" y="190500"/>
                </a:lnTo>
                <a:lnTo>
                  <a:pt x="31750" y="184150"/>
                </a:lnTo>
                <a:lnTo>
                  <a:pt x="44450" y="177800"/>
                </a:lnTo>
                <a:lnTo>
                  <a:pt x="63500" y="184150"/>
                </a:lnTo>
                <a:lnTo>
                  <a:pt x="88900" y="190500"/>
                </a:lnTo>
                <a:lnTo>
                  <a:pt x="114300" y="190500"/>
                </a:lnTo>
                <a:lnTo>
                  <a:pt x="139700" y="177800"/>
                </a:lnTo>
                <a:lnTo>
                  <a:pt x="152400" y="165100"/>
                </a:lnTo>
                <a:lnTo>
                  <a:pt x="171450" y="139700"/>
                </a:lnTo>
                <a:lnTo>
                  <a:pt x="190500" y="114300"/>
                </a:lnTo>
                <a:lnTo>
                  <a:pt x="196850" y="95250"/>
                </a:lnTo>
                <a:lnTo>
                  <a:pt x="203200" y="76200"/>
                </a:lnTo>
                <a:lnTo>
                  <a:pt x="209550" y="63500"/>
                </a:lnTo>
                <a:lnTo>
                  <a:pt x="209550" y="31750"/>
                </a:lnTo>
                <a:lnTo>
                  <a:pt x="209550" y="6350"/>
                </a:lnTo>
                <a:lnTo>
                  <a:pt x="196850" y="0"/>
                </a:lnTo>
                <a:lnTo>
                  <a:pt x="184150" y="12700"/>
                </a:lnTo>
                <a:lnTo>
                  <a:pt x="171450" y="38100"/>
                </a:lnTo>
                <a:lnTo>
                  <a:pt x="165100" y="69850"/>
                </a:lnTo>
                <a:lnTo>
                  <a:pt x="171450" y="82550"/>
                </a:lnTo>
                <a:lnTo>
                  <a:pt x="171450" y="101600"/>
                </a:lnTo>
                <a:lnTo>
                  <a:pt x="171450" y="120650"/>
                </a:lnTo>
                <a:lnTo>
                  <a:pt x="184150" y="152400"/>
                </a:lnTo>
                <a:lnTo>
                  <a:pt x="196850" y="177800"/>
                </a:lnTo>
                <a:lnTo>
                  <a:pt x="209550" y="203200"/>
                </a:lnTo>
                <a:lnTo>
                  <a:pt x="228600" y="234950"/>
                </a:lnTo>
                <a:lnTo>
                  <a:pt x="2540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2" name="SMARTINK"/>
          <p:cNvSpPr/>
          <p:nvPr/>
        </p:nvSpPr>
        <p:spPr bwMode="auto">
          <a:xfrm>
            <a:off x="8107716" y="5109282"/>
            <a:ext cx="95251" cy="234951"/>
          </a:xfrm>
          <a:custGeom>
            <a:avLst/>
            <a:gdLst/>
            <a:ahLst/>
            <a:cxnLst/>
            <a:rect l="0" t="0" r="0" b="0"/>
            <a:pathLst>
              <a:path w="95251" h="2349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12700" y="82550"/>
                </a:lnTo>
                <a:lnTo>
                  <a:pt x="19050" y="95250"/>
                </a:lnTo>
                <a:lnTo>
                  <a:pt x="31750" y="107950"/>
                </a:lnTo>
                <a:lnTo>
                  <a:pt x="50800" y="101600"/>
                </a:lnTo>
                <a:lnTo>
                  <a:pt x="76200" y="69850"/>
                </a:lnTo>
                <a:lnTo>
                  <a:pt x="88900" y="76200"/>
                </a:lnTo>
                <a:lnTo>
                  <a:pt x="88900" y="101600"/>
                </a:lnTo>
                <a:lnTo>
                  <a:pt x="95250" y="127000"/>
                </a:lnTo>
                <a:lnTo>
                  <a:pt x="95250" y="152400"/>
                </a:lnTo>
                <a:lnTo>
                  <a:pt x="95250" y="177800"/>
                </a:lnTo>
                <a:lnTo>
                  <a:pt x="82550" y="209550"/>
                </a:lnTo>
                <a:lnTo>
                  <a:pt x="69850" y="222250"/>
                </a:lnTo>
                <a:lnTo>
                  <a:pt x="57150" y="234950"/>
                </a:lnTo>
                <a:lnTo>
                  <a:pt x="38100" y="234950"/>
                </a:lnTo>
                <a:lnTo>
                  <a:pt x="317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3" name="SMARTINK"/>
          <p:cNvSpPr/>
          <p:nvPr/>
        </p:nvSpPr>
        <p:spPr bwMode="auto">
          <a:xfrm>
            <a:off x="8272816" y="5179132"/>
            <a:ext cx="6351" cy="76201"/>
          </a:xfrm>
          <a:custGeom>
            <a:avLst/>
            <a:gdLst/>
            <a:ahLst/>
            <a:cxnLst/>
            <a:rect l="0" t="0" r="0" b="0"/>
            <a:pathLst>
              <a:path w="6351" h="762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4" name="SMARTINK"/>
          <p:cNvSpPr/>
          <p:nvPr/>
        </p:nvSpPr>
        <p:spPr bwMode="auto">
          <a:xfrm>
            <a:off x="8253766" y="5071182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5" name="SMARTINK"/>
          <p:cNvSpPr/>
          <p:nvPr/>
        </p:nvSpPr>
        <p:spPr bwMode="auto">
          <a:xfrm>
            <a:off x="8336316" y="5166432"/>
            <a:ext cx="82551" cy="95251"/>
          </a:xfrm>
          <a:custGeom>
            <a:avLst/>
            <a:gdLst/>
            <a:ahLst/>
            <a:cxnLst/>
            <a:rect l="0" t="0" r="0" b="0"/>
            <a:pathLst>
              <a:path w="82551" h="95251">
                <a:moveTo>
                  <a:pt x="6350" y="69850"/>
                </a:moveTo>
                <a:lnTo>
                  <a:pt x="19050" y="63500"/>
                </a:lnTo>
                <a:lnTo>
                  <a:pt x="50800" y="50800"/>
                </a:lnTo>
                <a:lnTo>
                  <a:pt x="57150" y="38100"/>
                </a:lnTo>
                <a:lnTo>
                  <a:pt x="69850" y="19050"/>
                </a:ln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9850"/>
                </a:lnTo>
                <a:lnTo>
                  <a:pt x="25400" y="88900"/>
                </a:lnTo>
                <a:lnTo>
                  <a:pt x="38100" y="95250"/>
                </a:lnTo>
                <a:lnTo>
                  <a:pt x="825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6" name="SMARTINK"/>
          <p:cNvSpPr/>
          <p:nvPr/>
        </p:nvSpPr>
        <p:spPr bwMode="auto">
          <a:xfrm>
            <a:off x="8501416" y="5064832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1270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12700" y="177800"/>
                </a:lnTo>
                <a:lnTo>
                  <a:pt x="19050" y="190500"/>
                </a:lnTo>
                <a:lnTo>
                  <a:pt x="38100" y="196850"/>
                </a:lnTo>
                <a:lnTo>
                  <a:pt x="635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7" name="SMARTINK"/>
          <p:cNvSpPr/>
          <p:nvPr/>
        </p:nvSpPr>
        <p:spPr bwMode="auto">
          <a:xfrm>
            <a:off x="8603016" y="5096582"/>
            <a:ext cx="120651" cy="190501"/>
          </a:xfrm>
          <a:custGeom>
            <a:avLst/>
            <a:gdLst/>
            <a:ahLst/>
            <a:cxnLst/>
            <a:rect l="0" t="0" r="0" b="0"/>
            <a:pathLst>
              <a:path w="120651" h="190501">
                <a:moveTo>
                  <a:pt x="120650" y="0"/>
                </a:moveTo>
                <a:lnTo>
                  <a:pt x="107950" y="19050"/>
                </a:lnTo>
                <a:lnTo>
                  <a:pt x="107950" y="44450"/>
                </a:lnTo>
                <a:lnTo>
                  <a:pt x="101600" y="76200"/>
                </a:lnTo>
                <a:lnTo>
                  <a:pt x="95250" y="101600"/>
                </a:lnTo>
                <a:lnTo>
                  <a:pt x="95250" y="133350"/>
                </a:lnTo>
                <a:lnTo>
                  <a:pt x="101600" y="165100"/>
                </a:lnTo>
                <a:lnTo>
                  <a:pt x="95250" y="152400"/>
                </a:lnTo>
                <a:lnTo>
                  <a:pt x="82550" y="139700"/>
                </a:lnTo>
                <a:lnTo>
                  <a:pt x="69850" y="127000"/>
                </a:lnTo>
                <a:lnTo>
                  <a:pt x="50800" y="120650"/>
                </a:lnTo>
                <a:lnTo>
                  <a:pt x="31750" y="114300"/>
                </a:lnTo>
                <a:lnTo>
                  <a:pt x="19050" y="120650"/>
                </a:lnTo>
                <a:lnTo>
                  <a:pt x="6350" y="127000"/>
                </a:lnTo>
                <a:lnTo>
                  <a:pt x="0" y="139700"/>
                </a:lnTo>
                <a:lnTo>
                  <a:pt x="0" y="158750"/>
                </a:lnTo>
                <a:lnTo>
                  <a:pt x="25400" y="177800"/>
                </a:lnTo>
                <a:lnTo>
                  <a:pt x="50800" y="184150"/>
                </a:lnTo>
                <a:lnTo>
                  <a:pt x="76200" y="184150"/>
                </a:lnTo>
                <a:lnTo>
                  <a:pt x="1016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8" name="SMARTINK"/>
          <p:cNvSpPr/>
          <p:nvPr/>
        </p:nvSpPr>
        <p:spPr bwMode="auto">
          <a:xfrm>
            <a:off x="970316" y="5668082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0"/>
                </a:moveTo>
                <a:lnTo>
                  <a:pt x="12700" y="12700"/>
                </a:lnTo>
                <a:lnTo>
                  <a:pt x="0" y="1905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69" name="SMARTINK"/>
          <p:cNvSpPr/>
          <p:nvPr/>
        </p:nvSpPr>
        <p:spPr bwMode="auto">
          <a:xfrm>
            <a:off x="989366" y="5598232"/>
            <a:ext cx="184151" cy="260351"/>
          </a:xfrm>
          <a:custGeom>
            <a:avLst/>
            <a:gdLst/>
            <a:ahLst/>
            <a:cxnLst/>
            <a:rect l="0" t="0" r="0" b="0"/>
            <a:pathLst>
              <a:path w="184151" h="260351">
                <a:moveTo>
                  <a:pt x="184150" y="0"/>
                </a:moveTo>
                <a:lnTo>
                  <a:pt x="152400" y="25400"/>
                </a:lnTo>
                <a:lnTo>
                  <a:pt x="133350" y="50800"/>
                </a:lnTo>
                <a:lnTo>
                  <a:pt x="120650" y="76200"/>
                </a:lnTo>
                <a:lnTo>
                  <a:pt x="107950" y="95250"/>
                </a:lnTo>
                <a:lnTo>
                  <a:pt x="95250" y="107950"/>
                </a:lnTo>
                <a:lnTo>
                  <a:pt x="82550" y="127000"/>
                </a:lnTo>
                <a:lnTo>
                  <a:pt x="76200" y="146050"/>
                </a:lnTo>
                <a:lnTo>
                  <a:pt x="63500" y="165100"/>
                </a:lnTo>
                <a:lnTo>
                  <a:pt x="44450" y="190500"/>
                </a:lnTo>
                <a:lnTo>
                  <a:pt x="25400" y="215900"/>
                </a:lnTo>
                <a:lnTo>
                  <a:pt x="6350" y="247650"/>
                </a:lnTo>
                <a:lnTo>
                  <a:pt x="0" y="26035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0" name="SMARTINK"/>
          <p:cNvSpPr/>
          <p:nvPr/>
        </p:nvSpPr>
        <p:spPr bwMode="auto">
          <a:xfrm>
            <a:off x="1160816" y="5801432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0"/>
                </a:moveTo>
                <a:lnTo>
                  <a:pt x="6350" y="1270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1" name="SMARTINK"/>
          <p:cNvSpPr/>
          <p:nvPr/>
        </p:nvSpPr>
        <p:spPr bwMode="auto">
          <a:xfrm>
            <a:off x="1459266" y="5655382"/>
            <a:ext cx="114301" cy="254001"/>
          </a:xfrm>
          <a:custGeom>
            <a:avLst/>
            <a:gdLst/>
            <a:ahLst/>
            <a:cxnLst/>
            <a:rect l="0" t="0" r="0" b="0"/>
            <a:pathLst>
              <a:path w="114301" h="25400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19050" y="57150"/>
                </a:lnTo>
                <a:lnTo>
                  <a:pt x="38100" y="82550"/>
                </a:lnTo>
                <a:lnTo>
                  <a:pt x="50800" y="95250"/>
                </a:lnTo>
                <a:lnTo>
                  <a:pt x="63500" y="101600"/>
                </a:lnTo>
                <a:lnTo>
                  <a:pt x="76200" y="95250"/>
                </a:lnTo>
                <a:lnTo>
                  <a:pt x="95250" y="69850"/>
                </a:lnTo>
                <a:lnTo>
                  <a:pt x="101600" y="44450"/>
                </a:lnTo>
                <a:lnTo>
                  <a:pt x="107950" y="25400"/>
                </a:lnTo>
                <a:lnTo>
                  <a:pt x="114300" y="6985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58750"/>
                </a:lnTo>
                <a:lnTo>
                  <a:pt x="114300" y="190500"/>
                </a:lnTo>
                <a:lnTo>
                  <a:pt x="107950" y="215900"/>
                </a:lnTo>
                <a:lnTo>
                  <a:pt x="88900" y="247650"/>
                </a:lnTo>
                <a:lnTo>
                  <a:pt x="76200" y="254000"/>
                </a:lnTo>
                <a:lnTo>
                  <a:pt x="571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2" name="SMARTINK"/>
          <p:cNvSpPr/>
          <p:nvPr/>
        </p:nvSpPr>
        <p:spPr bwMode="auto">
          <a:xfrm>
            <a:off x="1675166" y="5725232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825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3" name="SMARTINK"/>
          <p:cNvSpPr/>
          <p:nvPr/>
        </p:nvSpPr>
        <p:spPr bwMode="auto">
          <a:xfrm>
            <a:off x="1662466" y="5585532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4" name="SMARTINK"/>
          <p:cNvSpPr/>
          <p:nvPr/>
        </p:nvSpPr>
        <p:spPr bwMode="auto">
          <a:xfrm>
            <a:off x="1764066" y="5687132"/>
            <a:ext cx="88901" cy="114301"/>
          </a:xfrm>
          <a:custGeom>
            <a:avLst/>
            <a:gdLst/>
            <a:ahLst/>
            <a:cxnLst/>
            <a:rect l="0" t="0" r="0" b="0"/>
            <a:pathLst>
              <a:path w="88901" h="114301">
                <a:moveTo>
                  <a:pt x="6350" y="88900"/>
                </a:moveTo>
                <a:lnTo>
                  <a:pt x="25400" y="76200"/>
                </a:lnTo>
                <a:lnTo>
                  <a:pt x="50800" y="50800"/>
                </a:lnTo>
                <a:lnTo>
                  <a:pt x="63500" y="38100"/>
                </a:lnTo>
                <a:lnTo>
                  <a:pt x="69850" y="25400"/>
                </a:lnTo>
                <a:lnTo>
                  <a:pt x="63500" y="6350"/>
                </a:lnTo>
                <a:lnTo>
                  <a:pt x="5080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9050" y="107950"/>
                </a:lnTo>
                <a:lnTo>
                  <a:pt x="44450" y="114300"/>
                </a:lnTo>
                <a:lnTo>
                  <a:pt x="63500" y="107950"/>
                </a:lnTo>
                <a:lnTo>
                  <a:pt x="889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5" name="SMARTINK"/>
          <p:cNvSpPr/>
          <p:nvPr/>
        </p:nvSpPr>
        <p:spPr bwMode="auto">
          <a:xfrm>
            <a:off x="1929166" y="5579182"/>
            <a:ext cx="31751" cy="228601"/>
          </a:xfrm>
          <a:custGeom>
            <a:avLst/>
            <a:gdLst/>
            <a:ahLst/>
            <a:cxnLst/>
            <a:rect l="0" t="0" r="0" b="0"/>
            <a:pathLst>
              <a:path w="31751" h="22860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12700" y="196850"/>
                </a:lnTo>
                <a:lnTo>
                  <a:pt x="19050" y="215900"/>
                </a:lnTo>
                <a:lnTo>
                  <a:pt x="317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6" name="SMARTINK"/>
          <p:cNvSpPr/>
          <p:nvPr/>
        </p:nvSpPr>
        <p:spPr bwMode="auto">
          <a:xfrm>
            <a:off x="2018066" y="5585532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101600" y="0"/>
                </a:moveTo>
                <a:lnTo>
                  <a:pt x="88900" y="25400"/>
                </a:lnTo>
                <a:lnTo>
                  <a:pt x="88900" y="57150"/>
                </a:lnTo>
                <a:lnTo>
                  <a:pt x="82550" y="76200"/>
                </a:lnTo>
                <a:lnTo>
                  <a:pt x="82550" y="95250"/>
                </a:lnTo>
                <a:lnTo>
                  <a:pt x="76200" y="127000"/>
                </a:lnTo>
                <a:lnTo>
                  <a:pt x="76200" y="146050"/>
                </a:lnTo>
                <a:lnTo>
                  <a:pt x="76200" y="177800"/>
                </a:lnTo>
                <a:lnTo>
                  <a:pt x="76200" y="203200"/>
                </a:lnTo>
                <a:lnTo>
                  <a:pt x="82550" y="222250"/>
                </a:lnTo>
                <a:lnTo>
                  <a:pt x="76200" y="196850"/>
                </a:lnTo>
                <a:lnTo>
                  <a:pt x="63500" y="165100"/>
                </a:lnTo>
                <a:lnTo>
                  <a:pt x="57150" y="152400"/>
                </a:lnTo>
                <a:lnTo>
                  <a:pt x="44450" y="146050"/>
                </a:lnTo>
                <a:lnTo>
                  <a:pt x="25400" y="146050"/>
                </a:lnTo>
                <a:lnTo>
                  <a:pt x="12700" y="152400"/>
                </a:lnTo>
                <a:lnTo>
                  <a:pt x="0" y="1651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15900"/>
                </a:lnTo>
                <a:lnTo>
                  <a:pt x="25400" y="222250"/>
                </a:lnTo>
                <a:lnTo>
                  <a:pt x="508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7" name="SMARTINK"/>
          <p:cNvSpPr/>
          <p:nvPr/>
        </p:nvSpPr>
        <p:spPr bwMode="auto">
          <a:xfrm>
            <a:off x="2265716" y="5680782"/>
            <a:ext cx="184151" cy="19051"/>
          </a:xfrm>
          <a:custGeom>
            <a:avLst/>
            <a:gdLst/>
            <a:ahLst/>
            <a:cxnLst/>
            <a:rect l="0" t="0" r="0" b="0"/>
            <a:pathLst>
              <a:path w="184151" h="19051">
                <a:moveTo>
                  <a:pt x="0" y="19050"/>
                </a:moveTo>
                <a:lnTo>
                  <a:pt x="12700" y="6350"/>
                </a:lnTo>
                <a:lnTo>
                  <a:pt x="38100" y="635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39700" y="0"/>
                </a:lnTo>
                <a:lnTo>
                  <a:pt x="17145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8" name="SMARTINK"/>
          <p:cNvSpPr/>
          <p:nvPr/>
        </p:nvSpPr>
        <p:spPr bwMode="auto">
          <a:xfrm>
            <a:off x="2272066" y="5776032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12700"/>
                </a:moveTo>
                <a:lnTo>
                  <a:pt x="19050" y="19050"/>
                </a:lnTo>
                <a:lnTo>
                  <a:pt x="44450" y="12700"/>
                </a:lnTo>
                <a:lnTo>
                  <a:pt x="76200" y="12700"/>
                </a:lnTo>
                <a:lnTo>
                  <a:pt x="107950" y="6350"/>
                </a:lnTo>
                <a:lnTo>
                  <a:pt x="127000" y="6350"/>
                </a:lnTo>
                <a:lnTo>
                  <a:pt x="1524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79" name="SMARTINK"/>
          <p:cNvSpPr/>
          <p:nvPr/>
        </p:nvSpPr>
        <p:spPr bwMode="auto">
          <a:xfrm>
            <a:off x="2646716" y="5750632"/>
            <a:ext cx="1263651" cy="12701"/>
          </a:xfrm>
          <a:custGeom>
            <a:avLst/>
            <a:gdLst/>
            <a:ahLst/>
            <a:cxnLst/>
            <a:rect l="0" t="0" r="0" b="0"/>
            <a:pathLst>
              <a:path w="1263651" h="12701">
                <a:moveTo>
                  <a:pt x="0" y="0"/>
                </a:moveTo>
                <a:lnTo>
                  <a:pt x="12700" y="6350"/>
                </a:lnTo>
                <a:lnTo>
                  <a:pt x="4445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12700"/>
                </a:lnTo>
                <a:lnTo>
                  <a:pt x="127000" y="12700"/>
                </a:lnTo>
                <a:lnTo>
                  <a:pt x="146050" y="12700"/>
                </a:lnTo>
                <a:lnTo>
                  <a:pt x="171450" y="12700"/>
                </a:lnTo>
                <a:lnTo>
                  <a:pt x="196850" y="12700"/>
                </a:lnTo>
                <a:lnTo>
                  <a:pt x="222250" y="12700"/>
                </a:lnTo>
                <a:lnTo>
                  <a:pt x="254000" y="12700"/>
                </a:lnTo>
                <a:lnTo>
                  <a:pt x="285750" y="12700"/>
                </a:lnTo>
                <a:lnTo>
                  <a:pt x="317500" y="12700"/>
                </a:lnTo>
                <a:lnTo>
                  <a:pt x="349250" y="12700"/>
                </a:lnTo>
                <a:lnTo>
                  <a:pt x="381000" y="12700"/>
                </a:lnTo>
                <a:lnTo>
                  <a:pt x="419100" y="12700"/>
                </a:lnTo>
                <a:lnTo>
                  <a:pt x="450850" y="12700"/>
                </a:lnTo>
                <a:lnTo>
                  <a:pt x="488950" y="12700"/>
                </a:lnTo>
                <a:lnTo>
                  <a:pt x="527050" y="12700"/>
                </a:lnTo>
                <a:lnTo>
                  <a:pt x="558800" y="12700"/>
                </a:lnTo>
                <a:lnTo>
                  <a:pt x="596900" y="12700"/>
                </a:lnTo>
                <a:lnTo>
                  <a:pt x="628650" y="12700"/>
                </a:lnTo>
                <a:lnTo>
                  <a:pt x="666750" y="12700"/>
                </a:lnTo>
                <a:lnTo>
                  <a:pt x="698500" y="12700"/>
                </a:lnTo>
                <a:lnTo>
                  <a:pt x="730250" y="12700"/>
                </a:lnTo>
                <a:lnTo>
                  <a:pt x="762000" y="12700"/>
                </a:lnTo>
                <a:lnTo>
                  <a:pt x="793750" y="12700"/>
                </a:lnTo>
                <a:lnTo>
                  <a:pt x="825500" y="12700"/>
                </a:lnTo>
                <a:lnTo>
                  <a:pt x="850900" y="12700"/>
                </a:lnTo>
                <a:lnTo>
                  <a:pt x="876300" y="12700"/>
                </a:lnTo>
                <a:lnTo>
                  <a:pt x="901700" y="12700"/>
                </a:lnTo>
                <a:lnTo>
                  <a:pt x="927100" y="12700"/>
                </a:lnTo>
                <a:lnTo>
                  <a:pt x="952500" y="12700"/>
                </a:lnTo>
                <a:lnTo>
                  <a:pt x="971550" y="12700"/>
                </a:lnTo>
                <a:lnTo>
                  <a:pt x="996950" y="12700"/>
                </a:lnTo>
                <a:lnTo>
                  <a:pt x="1016000" y="12700"/>
                </a:lnTo>
                <a:lnTo>
                  <a:pt x="1041400" y="12700"/>
                </a:lnTo>
                <a:lnTo>
                  <a:pt x="1060450" y="12700"/>
                </a:lnTo>
                <a:lnTo>
                  <a:pt x="1092200" y="12700"/>
                </a:lnTo>
                <a:lnTo>
                  <a:pt x="1111250" y="12700"/>
                </a:lnTo>
                <a:lnTo>
                  <a:pt x="1130300" y="12700"/>
                </a:lnTo>
                <a:lnTo>
                  <a:pt x="1162050" y="12700"/>
                </a:lnTo>
                <a:lnTo>
                  <a:pt x="1181100" y="12700"/>
                </a:lnTo>
                <a:lnTo>
                  <a:pt x="1212850" y="12700"/>
                </a:lnTo>
                <a:lnTo>
                  <a:pt x="1238250" y="12700"/>
                </a:lnTo>
                <a:lnTo>
                  <a:pt x="1263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0" name="SMARTINK"/>
          <p:cNvSpPr/>
          <p:nvPr/>
        </p:nvSpPr>
        <p:spPr bwMode="auto">
          <a:xfrm>
            <a:off x="2856266" y="5458532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152400" y="0"/>
                </a:moveTo>
                <a:lnTo>
                  <a:pt x="120650" y="12700"/>
                </a:lnTo>
                <a:lnTo>
                  <a:pt x="101600" y="19050"/>
                </a:lnTo>
                <a:lnTo>
                  <a:pt x="82550" y="19050"/>
                </a:lnTo>
                <a:lnTo>
                  <a:pt x="57150" y="1905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25400" y="69850"/>
                </a:lnTo>
                <a:lnTo>
                  <a:pt x="57150" y="82550"/>
                </a:lnTo>
                <a:lnTo>
                  <a:pt x="76200" y="101600"/>
                </a:lnTo>
                <a:lnTo>
                  <a:pt x="76200" y="120650"/>
                </a:lnTo>
                <a:lnTo>
                  <a:pt x="69850" y="133350"/>
                </a:lnTo>
                <a:lnTo>
                  <a:pt x="50800" y="146050"/>
                </a:lnTo>
                <a:lnTo>
                  <a:pt x="38100" y="152400"/>
                </a:lnTo>
                <a:lnTo>
                  <a:pt x="12700" y="14605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1" name="SMARTINK"/>
          <p:cNvSpPr/>
          <p:nvPr/>
        </p:nvSpPr>
        <p:spPr bwMode="auto">
          <a:xfrm>
            <a:off x="3034066" y="5464882"/>
            <a:ext cx="25401" cy="139701"/>
          </a:xfrm>
          <a:custGeom>
            <a:avLst/>
            <a:gdLst/>
            <a:ahLst/>
            <a:cxnLst/>
            <a:rect l="0" t="0" r="0" b="0"/>
            <a:pathLst>
              <a:path w="25401" h="139701">
                <a:moveTo>
                  <a:pt x="25400" y="12700"/>
                </a:moveTo>
                <a:lnTo>
                  <a:pt x="190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2" name="SMARTINK"/>
          <p:cNvSpPr/>
          <p:nvPr/>
        </p:nvSpPr>
        <p:spPr bwMode="auto">
          <a:xfrm>
            <a:off x="3116616" y="5553782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3" name="SMARTINK"/>
          <p:cNvSpPr/>
          <p:nvPr/>
        </p:nvSpPr>
        <p:spPr bwMode="auto">
          <a:xfrm>
            <a:off x="3173766" y="5439482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38100" y="12700"/>
                </a:moveTo>
                <a:lnTo>
                  <a:pt x="44450" y="0"/>
                </a:lnTo>
                <a:lnTo>
                  <a:pt x="50800" y="19050"/>
                </a:lnTo>
                <a:lnTo>
                  <a:pt x="38100" y="38100"/>
                </a:lnTo>
                <a:lnTo>
                  <a:pt x="12700" y="69850"/>
                </a:lnTo>
                <a:lnTo>
                  <a:pt x="6350" y="82550"/>
                </a:lnTo>
                <a:lnTo>
                  <a:pt x="0" y="95250"/>
                </a:lnTo>
                <a:lnTo>
                  <a:pt x="12700" y="107950"/>
                </a:lnTo>
                <a:lnTo>
                  <a:pt x="50800" y="107950"/>
                </a:lnTo>
                <a:lnTo>
                  <a:pt x="82550" y="107950"/>
                </a:lnTo>
                <a:lnTo>
                  <a:pt x="101600" y="101600"/>
                </a:lnTo>
                <a:lnTo>
                  <a:pt x="114300" y="95250"/>
                </a:lnTo>
                <a:lnTo>
                  <a:pt x="120650" y="57150"/>
                </a:lnTo>
                <a:lnTo>
                  <a:pt x="120650" y="38100"/>
                </a:lnTo>
                <a:lnTo>
                  <a:pt x="120650" y="63500"/>
                </a:lnTo>
                <a:lnTo>
                  <a:pt x="120650" y="95250"/>
                </a:lnTo>
                <a:lnTo>
                  <a:pt x="120650" y="127000"/>
                </a:lnTo>
                <a:lnTo>
                  <a:pt x="120650" y="158750"/>
                </a:lnTo>
                <a:lnTo>
                  <a:pt x="127000" y="190500"/>
                </a:lnTo>
                <a:lnTo>
                  <a:pt x="1270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4" name="SMARTINK"/>
          <p:cNvSpPr/>
          <p:nvPr/>
        </p:nvSpPr>
        <p:spPr bwMode="auto">
          <a:xfrm>
            <a:off x="3472216" y="5445832"/>
            <a:ext cx="1" cy="171451"/>
          </a:xfrm>
          <a:custGeom>
            <a:avLst/>
            <a:gdLst/>
            <a:ahLst/>
            <a:cxnLst/>
            <a:rect l="0" t="0" r="0" b="0"/>
            <a:pathLst>
              <a:path w="1" h="17145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5" name="SMARTINK"/>
          <p:cNvSpPr/>
          <p:nvPr/>
        </p:nvSpPr>
        <p:spPr bwMode="auto">
          <a:xfrm>
            <a:off x="3484916" y="5502982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88900" y="0"/>
                </a:moveTo>
                <a:lnTo>
                  <a:pt x="76200" y="6350"/>
                </a:lnTo>
                <a:lnTo>
                  <a:pt x="44450" y="25400"/>
                </a:lnTo>
                <a:lnTo>
                  <a:pt x="19050" y="3175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57150"/>
                </a:lnTo>
                <a:lnTo>
                  <a:pt x="44450" y="69850"/>
                </a:lnTo>
                <a:lnTo>
                  <a:pt x="69850" y="76200"/>
                </a:lnTo>
                <a:lnTo>
                  <a:pt x="101600" y="76200"/>
                </a:lnTo>
                <a:lnTo>
                  <a:pt x="127000" y="69850"/>
                </a:lnTo>
                <a:lnTo>
                  <a:pt x="139700" y="50800"/>
                </a:lnTo>
                <a:lnTo>
                  <a:pt x="127000" y="38100"/>
                </a:lnTo>
                <a:lnTo>
                  <a:pt x="101600" y="38100"/>
                </a:lnTo>
                <a:lnTo>
                  <a:pt x="82550" y="50800"/>
                </a:lnTo>
                <a:lnTo>
                  <a:pt x="76200" y="63500"/>
                </a:lnTo>
                <a:lnTo>
                  <a:pt x="82550" y="76200"/>
                </a:lnTo>
                <a:lnTo>
                  <a:pt x="95250" y="82550"/>
                </a:lnTo>
                <a:lnTo>
                  <a:pt x="114300" y="76200"/>
                </a:lnTo>
                <a:lnTo>
                  <a:pt x="133350" y="82550"/>
                </a:lnTo>
                <a:lnTo>
                  <a:pt x="133350" y="107950"/>
                </a:lnTo>
                <a:lnTo>
                  <a:pt x="133350" y="139700"/>
                </a:lnTo>
                <a:lnTo>
                  <a:pt x="127000" y="165100"/>
                </a:lnTo>
                <a:lnTo>
                  <a:pt x="114300" y="190500"/>
                </a:lnTo>
                <a:lnTo>
                  <a:pt x="95250" y="209550"/>
                </a:lnTo>
                <a:lnTo>
                  <a:pt x="82550" y="203200"/>
                </a:lnTo>
                <a:lnTo>
                  <a:pt x="69850" y="196850"/>
                </a:lnTo>
                <a:lnTo>
                  <a:pt x="76200" y="152400"/>
                </a:lnTo>
                <a:lnTo>
                  <a:pt x="76200" y="133350"/>
                </a:lnTo>
                <a:lnTo>
                  <a:pt x="95250" y="101600"/>
                </a:lnTo>
                <a:lnTo>
                  <a:pt x="1016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6" name="SMARTINK"/>
          <p:cNvSpPr/>
          <p:nvPr/>
        </p:nvSpPr>
        <p:spPr bwMode="auto">
          <a:xfrm>
            <a:off x="3738916" y="5420432"/>
            <a:ext cx="82551" cy="171451"/>
          </a:xfrm>
          <a:custGeom>
            <a:avLst/>
            <a:gdLst/>
            <a:ahLst/>
            <a:cxnLst/>
            <a:rect l="0" t="0" r="0" b="0"/>
            <a:pathLst>
              <a:path w="82551" h="171451">
                <a:moveTo>
                  <a:pt x="82550" y="19050"/>
                </a:moveTo>
                <a:lnTo>
                  <a:pt x="76200" y="6350"/>
                </a:lnTo>
                <a:lnTo>
                  <a:pt x="57150" y="0"/>
                </a:lnTo>
                <a:lnTo>
                  <a:pt x="31750" y="12700"/>
                </a:lnTo>
                <a:lnTo>
                  <a:pt x="19050" y="19050"/>
                </a:lnTo>
                <a:lnTo>
                  <a:pt x="1270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88900"/>
                </a:lnTo>
                <a:lnTo>
                  <a:pt x="38100" y="114300"/>
                </a:lnTo>
                <a:lnTo>
                  <a:pt x="63500" y="139700"/>
                </a:lnTo>
                <a:lnTo>
                  <a:pt x="63500" y="158750"/>
                </a:lnTo>
                <a:lnTo>
                  <a:pt x="44450" y="171450"/>
                </a:lnTo>
                <a:lnTo>
                  <a:pt x="1905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7" name="SMARTINK"/>
          <p:cNvSpPr/>
          <p:nvPr/>
        </p:nvSpPr>
        <p:spPr bwMode="auto">
          <a:xfrm>
            <a:off x="3853216" y="5534732"/>
            <a:ext cx="6351" cy="82551"/>
          </a:xfrm>
          <a:custGeom>
            <a:avLst/>
            <a:gdLst/>
            <a:ahLst/>
            <a:cxnLst/>
            <a:rect l="0" t="0" r="0" b="0"/>
            <a:pathLst>
              <a:path w="6351" h="82551">
                <a:moveTo>
                  <a:pt x="6350" y="0"/>
                </a:moveTo>
                <a:lnTo>
                  <a:pt x="6350" y="25400"/>
                </a:lnTo>
                <a:lnTo>
                  <a:pt x="0" y="63500"/>
                </a:lnTo>
                <a:lnTo>
                  <a:pt x="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8" name="SMARTINK"/>
          <p:cNvSpPr/>
          <p:nvPr/>
        </p:nvSpPr>
        <p:spPr bwMode="auto">
          <a:xfrm>
            <a:off x="3878616" y="5452182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0"/>
                </a:moveTo>
                <a:lnTo>
                  <a:pt x="1270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89" name="SMARTINK"/>
          <p:cNvSpPr/>
          <p:nvPr/>
        </p:nvSpPr>
        <p:spPr bwMode="auto">
          <a:xfrm>
            <a:off x="3935766" y="5439482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95250" y="25400"/>
                </a:moveTo>
                <a:lnTo>
                  <a:pt x="107950" y="50800"/>
                </a:lnTo>
                <a:lnTo>
                  <a:pt x="88900" y="25400"/>
                </a:lnTo>
                <a:lnTo>
                  <a:pt x="76200" y="12700"/>
                </a:lnTo>
                <a:lnTo>
                  <a:pt x="6350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12700" y="133350"/>
                </a:lnTo>
                <a:lnTo>
                  <a:pt x="31750" y="152400"/>
                </a:lnTo>
                <a:lnTo>
                  <a:pt x="44450" y="165100"/>
                </a:lnTo>
                <a:lnTo>
                  <a:pt x="69850" y="171450"/>
                </a:lnTo>
                <a:lnTo>
                  <a:pt x="952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0" name="SMARTINK"/>
          <p:cNvSpPr/>
          <p:nvPr/>
        </p:nvSpPr>
        <p:spPr bwMode="auto">
          <a:xfrm>
            <a:off x="3796066" y="5763332"/>
            <a:ext cx="482601" cy="12701"/>
          </a:xfrm>
          <a:custGeom>
            <a:avLst/>
            <a:gdLst/>
            <a:ahLst/>
            <a:cxnLst/>
            <a:rect l="0" t="0" r="0" b="0"/>
            <a:pathLst>
              <a:path w="48260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14300" y="6350"/>
                </a:lnTo>
                <a:lnTo>
                  <a:pt x="139700" y="6350"/>
                </a:lnTo>
                <a:lnTo>
                  <a:pt x="16510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41300" y="6350"/>
                </a:lnTo>
                <a:lnTo>
                  <a:pt x="266700" y="6350"/>
                </a:lnTo>
                <a:lnTo>
                  <a:pt x="298450" y="6350"/>
                </a:lnTo>
                <a:lnTo>
                  <a:pt x="323850" y="6350"/>
                </a:lnTo>
                <a:lnTo>
                  <a:pt x="349250" y="6350"/>
                </a:lnTo>
                <a:lnTo>
                  <a:pt x="368300" y="6350"/>
                </a:lnTo>
                <a:lnTo>
                  <a:pt x="393700" y="6350"/>
                </a:lnTo>
                <a:lnTo>
                  <a:pt x="412750" y="6350"/>
                </a:lnTo>
                <a:lnTo>
                  <a:pt x="457200" y="0"/>
                </a:lnTo>
                <a:lnTo>
                  <a:pt x="476250" y="0"/>
                </a:lnTo>
                <a:lnTo>
                  <a:pt x="482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1" name="SMARTINK"/>
          <p:cNvSpPr/>
          <p:nvPr/>
        </p:nvSpPr>
        <p:spPr bwMode="auto">
          <a:xfrm>
            <a:off x="2875316" y="5864932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95250" y="19050"/>
                </a:moveTo>
                <a:lnTo>
                  <a:pt x="88900" y="0"/>
                </a:lnTo>
                <a:lnTo>
                  <a:pt x="69850" y="12700"/>
                </a:lnTo>
                <a:lnTo>
                  <a:pt x="57150" y="25400"/>
                </a:lnTo>
                <a:lnTo>
                  <a:pt x="38100" y="50800"/>
                </a:lnTo>
                <a:lnTo>
                  <a:pt x="1905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12700" y="177800"/>
                </a:lnTo>
                <a:lnTo>
                  <a:pt x="31750" y="190500"/>
                </a:lnTo>
                <a:lnTo>
                  <a:pt x="57150" y="196850"/>
                </a:lnTo>
                <a:lnTo>
                  <a:pt x="82550" y="196850"/>
                </a:lnTo>
                <a:lnTo>
                  <a:pt x="95250" y="190500"/>
                </a:lnTo>
                <a:lnTo>
                  <a:pt x="107950" y="177800"/>
                </a:lnTo>
                <a:lnTo>
                  <a:pt x="107950" y="158750"/>
                </a:lnTo>
                <a:lnTo>
                  <a:pt x="88900" y="146050"/>
                </a:lnTo>
                <a:lnTo>
                  <a:pt x="76200" y="139700"/>
                </a:lnTo>
                <a:lnTo>
                  <a:pt x="57150" y="139700"/>
                </a:lnTo>
                <a:lnTo>
                  <a:pt x="38100" y="15240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2" name="SMARTINK"/>
          <p:cNvSpPr/>
          <p:nvPr/>
        </p:nvSpPr>
        <p:spPr bwMode="auto">
          <a:xfrm>
            <a:off x="3027716" y="5877632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82550" y="31750"/>
                </a:moveTo>
                <a:lnTo>
                  <a:pt x="76200" y="12700"/>
                </a:lnTo>
                <a:lnTo>
                  <a:pt x="69850" y="0"/>
                </a:lnTo>
                <a:lnTo>
                  <a:pt x="57150" y="6350"/>
                </a:lnTo>
                <a:lnTo>
                  <a:pt x="31750" y="25400"/>
                </a:lnTo>
                <a:lnTo>
                  <a:pt x="19050" y="50800"/>
                </a:lnTo>
                <a:lnTo>
                  <a:pt x="1270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12700" y="165100"/>
                </a:lnTo>
                <a:lnTo>
                  <a:pt x="25400" y="177800"/>
                </a:lnTo>
                <a:lnTo>
                  <a:pt x="44450" y="190500"/>
                </a:lnTo>
                <a:lnTo>
                  <a:pt x="76200" y="190500"/>
                </a:lnTo>
                <a:lnTo>
                  <a:pt x="88900" y="184150"/>
                </a:lnTo>
                <a:lnTo>
                  <a:pt x="95250" y="171450"/>
                </a:lnTo>
                <a:lnTo>
                  <a:pt x="88900" y="158750"/>
                </a:lnTo>
                <a:lnTo>
                  <a:pt x="76200" y="152400"/>
                </a:lnTo>
                <a:lnTo>
                  <a:pt x="63500" y="146050"/>
                </a:lnTo>
                <a:lnTo>
                  <a:pt x="31750" y="146050"/>
                </a:lnTo>
                <a:lnTo>
                  <a:pt x="19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3" name="SMARTINK"/>
          <p:cNvSpPr/>
          <p:nvPr/>
        </p:nvSpPr>
        <p:spPr bwMode="auto">
          <a:xfrm>
            <a:off x="3192816" y="6036382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1270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4" name="SMARTINK"/>
          <p:cNvSpPr/>
          <p:nvPr/>
        </p:nvSpPr>
        <p:spPr bwMode="auto">
          <a:xfrm>
            <a:off x="3262666" y="5858582"/>
            <a:ext cx="101601" cy="215901"/>
          </a:xfrm>
          <a:custGeom>
            <a:avLst/>
            <a:gdLst/>
            <a:ahLst/>
            <a:cxnLst/>
            <a:rect l="0" t="0" r="0" b="0"/>
            <a:pathLst>
              <a:path w="101601" h="215901">
                <a:moveTo>
                  <a:pt x="101600" y="12700"/>
                </a:moveTo>
                <a:lnTo>
                  <a:pt x="88900" y="0"/>
                </a:lnTo>
                <a:lnTo>
                  <a:pt x="69850" y="6350"/>
                </a:lnTo>
                <a:lnTo>
                  <a:pt x="44450" y="31750"/>
                </a:lnTo>
                <a:lnTo>
                  <a:pt x="25400" y="50800"/>
                </a:lnTo>
                <a:lnTo>
                  <a:pt x="1270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84150"/>
                </a:lnTo>
                <a:lnTo>
                  <a:pt x="12700" y="196850"/>
                </a:lnTo>
                <a:lnTo>
                  <a:pt x="31750" y="209550"/>
                </a:lnTo>
                <a:lnTo>
                  <a:pt x="44450" y="215900"/>
                </a:lnTo>
                <a:lnTo>
                  <a:pt x="63500" y="215900"/>
                </a:lnTo>
                <a:lnTo>
                  <a:pt x="76200" y="209550"/>
                </a:lnTo>
                <a:lnTo>
                  <a:pt x="82550" y="196850"/>
                </a:lnTo>
                <a:lnTo>
                  <a:pt x="76200" y="177800"/>
                </a:lnTo>
                <a:lnTo>
                  <a:pt x="63500" y="16510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5" name="SMARTINK"/>
          <p:cNvSpPr/>
          <p:nvPr/>
        </p:nvSpPr>
        <p:spPr bwMode="auto">
          <a:xfrm>
            <a:off x="3548416" y="5839532"/>
            <a:ext cx="6351" cy="196851"/>
          </a:xfrm>
          <a:custGeom>
            <a:avLst/>
            <a:gdLst/>
            <a:ahLst/>
            <a:cxnLst/>
            <a:rect l="0" t="0" r="0" b="0"/>
            <a:pathLst>
              <a:path w="6351" h="19685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6" name="SMARTINK"/>
          <p:cNvSpPr/>
          <p:nvPr/>
        </p:nvSpPr>
        <p:spPr bwMode="auto">
          <a:xfrm>
            <a:off x="3567466" y="5922082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114300" y="0"/>
                </a:moveTo>
                <a:lnTo>
                  <a:pt x="82550" y="6350"/>
                </a:lnTo>
                <a:lnTo>
                  <a:pt x="57150" y="19050"/>
                </a:lnTo>
                <a:lnTo>
                  <a:pt x="25400" y="25400"/>
                </a:lnTo>
                <a:lnTo>
                  <a:pt x="0" y="38100"/>
                </a:lnTo>
                <a:lnTo>
                  <a:pt x="19050" y="57150"/>
                </a:lnTo>
                <a:lnTo>
                  <a:pt x="44450" y="82550"/>
                </a:lnTo>
                <a:lnTo>
                  <a:pt x="76200" y="101600"/>
                </a:lnTo>
                <a:lnTo>
                  <a:pt x="107950" y="107950"/>
                </a:lnTo>
                <a:lnTo>
                  <a:pt x="1143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7" name="SMARTINK"/>
          <p:cNvSpPr/>
          <p:nvPr/>
        </p:nvSpPr>
        <p:spPr bwMode="auto">
          <a:xfrm>
            <a:off x="3700816" y="5985582"/>
            <a:ext cx="82551" cy="196851"/>
          </a:xfrm>
          <a:custGeom>
            <a:avLst/>
            <a:gdLst/>
            <a:ahLst/>
            <a:cxnLst/>
            <a:rect l="0" t="0" r="0" b="0"/>
            <a:pathLst>
              <a:path w="82551" h="196851">
                <a:moveTo>
                  <a:pt x="57150" y="12700"/>
                </a:moveTo>
                <a:lnTo>
                  <a:pt x="444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25400" y="50800"/>
                </a:lnTo>
                <a:lnTo>
                  <a:pt x="44450" y="57150"/>
                </a:lnTo>
                <a:lnTo>
                  <a:pt x="63500" y="50800"/>
                </a:lnTo>
                <a:lnTo>
                  <a:pt x="76200" y="44450"/>
                </a:lnTo>
                <a:lnTo>
                  <a:pt x="82550" y="31750"/>
                </a:lnTo>
                <a:lnTo>
                  <a:pt x="76200" y="50800"/>
                </a:lnTo>
                <a:lnTo>
                  <a:pt x="82550" y="69850"/>
                </a:lnTo>
                <a:lnTo>
                  <a:pt x="82550" y="95250"/>
                </a:lnTo>
                <a:lnTo>
                  <a:pt x="82550" y="120650"/>
                </a:lnTo>
                <a:lnTo>
                  <a:pt x="76200" y="146050"/>
                </a:lnTo>
                <a:lnTo>
                  <a:pt x="69850" y="165100"/>
                </a:lnTo>
                <a:lnTo>
                  <a:pt x="50800" y="190500"/>
                </a:lnTo>
                <a:lnTo>
                  <a:pt x="38100" y="196850"/>
                </a:lnTo>
                <a:lnTo>
                  <a:pt x="19050" y="184150"/>
                </a:lnTo>
                <a:lnTo>
                  <a:pt x="12700" y="171450"/>
                </a:lnTo>
                <a:lnTo>
                  <a:pt x="12700" y="152400"/>
                </a:lnTo>
                <a:lnTo>
                  <a:pt x="19050" y="127000"/>
                </a:lnTo>
                <a:lnTo>
                  <a:pt x="31750" y="95250"/>
                </a:lnTo>
                <a:lnTo>
                  <a:pt x="38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8" name="SMARTINK"/>
          <p:cNvSpPr/>
          <p:nvPr/>
        </p:nvSpPr>
        <p:spPr bwMode="auto">
          <a:xfrm>
            <a:off x="3923066" y="5852232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69850" y="31750"/>
                </a:moveTo>
                <a:lnTo>
                  <a:pt x="76200" y="19050"/>
                </a:lnTo>
                <a:lnTo>
                  <a:pt x="69850" y="0"/>
                </a:lnTo>
                <a:lnTo>
                  <a:pt x="5080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44450"/>
                </a:lnTo>
                <a:lnTo>
                  <a:pt x="19050" y="69850"/>
                </a:lnTo>
                <a:lnTo>
                  <a:pt x="38100" y="95250"/>
                </a:lnTo>
                <a:lnTo>
                  <a:pt x="50800" y="120650"/>
                </a:lnTo>
                <a:lnTo>
                  <a:pt x="50800" y="139700"/>
                </a:lnTo>
                <a:lnTo>
                  <a:pt x="44450" y="158750"/>
                </a:lnTo>
                <a:lnTo>
                  <a:pt x="2540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099" name="SMARTINK"/>
          <p:cNvSpPr/>
          <p:nvPr/>
        </p:nvSpPr>
        <p:spPr bwMode="auto">
          <a:xfrm>
            <a:off x="4062766" y="5947482"/>
            <a:ext cx="12701" cy="88901"/>
          </a:xfrm>
          <a:custGeom>
            <a:avLst/>
            <a:gdLst/>
            <a:ahLst/>
            <a:cxnLst/>
            <a:rect l="0" t="0" r="0" b="0"/>
            <a:pathLst>
              <a:path w="12701" h="88901">
                <a:moveTo>
                  <a:pt x="12700" y="0"/>
                </a:moveTo>
                <a:lnTo>
                  <a:pt x="0" y="25400"/>
                </a:lnTo>
                <a:lnTo>
                  <a:pt x="0" y="6350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0" name="SMARTINK"/>
          <p:cNvSpPr/>
          <p:nvPr/>
        </p:nvSpPr>
        <p:spPr bwMode="auto">
          <a:xfrm>
            <a:off x="4056416" y="5845882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0" y="0"/>
                </a:moveTo>
                <a:lnTo>
                  <a:pt x="2540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1" name="SMARTINK"/>
          <p:cNvSpPr/>
          <p:nvPr/>
        </p:nvSpPr>
        <p:spPr bwMode="auto">
          <a:xfrm>
            <a:off x="4151666" y="5928432"/>
            <a:ext cx="69851" cy="107951"/>
          </a:xfrm>
          <a:custGeom>
            <a:avLst/>
            <a:gdLst/>
            <a:ahLst/>
            <a:cxnLst/>
            <a:rect l="0" t="0" r="0" b="0"/>
            <a:pathLst>
              <a:path w="69851" h="107951">
                <a:moveTo>
                  <a:pt x="50800" y="38100"/>
                </a:moveTo>
                <a:lnTo>
                  <a:pt x="50800" y="635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25400" y="107950"/>
                </a:lnTo>
                <a:lnTo>
                  <a:pt x="698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2" name="SMARTINK"/>
          <p:cNvSpPr/>
          <p:nvPr/>
        </p:nvSpPr>
        <p:spPr bwMode="auto">
          <a:xfrm>
            <a:off x="4450116" y="5585532"/>
            <a:ext cx="234951" cy="355601"/>
          </a:xfrm>
          <a:custGeom>
            <a:avLst/>
            <a:gdLst/>
            <a:ahLst/>
            <a:cxnLst/>
            <a:rect l="0" t="0" r="0" b="0"/>
            <a:pathLst>
              <a:path w="234951" h="355601">
                <a:moveTo>
                  <a:pt x="234950" y="0"/>
                </a:moveTo>
                <a:lnTo>
                  <a:pt x="196850" y="12700"/>
                </a:lnTo>
                <a:lnTo>
                  <a:pt x="177800" y="38100"/>
                </a:lnTo>
                <a:lnTo>
                  <a:pt x="152400" y="69850"/>
                </a:lnTo>
                <a:lnTo>
                  <a:pt x="139700" y="82550"/>
                </a:lnTo>
                <a:lnTo>
                  <a:pt x="127000" y="101600"/>
                </a:lnTo>
                <a:lnTo>
                  <a:pt x="114300" y="127000"/>
                </a:lnTo>
                <a:lnTo>
                  <a:pt x="95250" y="146050"/>
                </a:lnTo>
                <a:lnTo>
                  <a:pt x="82550" y="171450"/>
                </a:lnTo>
                <a:lnTo>
                  <a:pt x="69850" y="190500"/>
                </a:lnTo>
                <a:lnTo>
                  <a:pt x="57150" y="209550"/>
                </a:lnTo>
                <a:lnTo>
                  <a:pt x="50800" y="228600"/>
                </a:lnTo>
                <a:lnTo>
                  <a:pt x="38100" y="247650"/>
                </a:lnTo>
                <a:lnTo>
                  <a:pt x="25400" y="279400"/>
                </a:lnTo>
                <a:lnTo>
                  <a:pt x="12700" y="304800"/>
                </a:lnTo>
                <a:lnTo>
                  <a:pt x="6350" y="330200"/>
                </a:lnTo>
                <a:lnTo>
                  <a:pt x="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3" name="SMARTINK"/>
          <p:cNvSpPr/>
          <p:nvPr/>
        </p:nvSpPr>
        <p:spPr bwMode="auto">
          <a:xfrm>
            <a:off x="4380266" y="5579182"/>
            <a:ext cx="298451" cy="336551"/>
          </a:xfrm>
          <a:custGeom>
            <a:avLst/>
            <a:gdLst/>
            <a:ahLst/>
            <a:cxnLst/>
            <a:rect l="0" t="0" r="0" b="0"/>
            <a:pathLst>
              <a:path w="298451" h="336551">
                <a:moveTo>
                  <a:pt x="12700" y="19050"/>
                </a:moveTo>
                <a:lnTo>
                  <a:pt x="0" y="0"/>
                </a:lnTo>
                <a:lnTo>
                  <a:pt x="38100" y="19050"/>
                </a:lnTo>
                <a:lnTo>
                  <a:pt x="63500" y="50800"/>
                </a:lnTo>
                <a:lnTo>
                  <a:pt x="82550" y="69850"/>
                </a:lnTo>
                <a:lnTo>
                  <a:pt x="95250" y="88900"/>
                </a:lnTo>
                <a:lnTo>
                  <a:pt x="114300" y="107950"/>
                </a:lnTo>
                <a:lnTo>
                  <a:pt x="133350" y="127000"/>
                </a:lnTo>
                <a:lnTo>
                  <a:pt x="152400" y="146050"/>
                </a:lnTo>
                <a:lnTo>
                  <a:pt x="165100" y="171450"/>
                </a:lnTo>
                <a:lnTo>
                  <a:pt x="184150" y="190500"/>
                </a:lnTo>
                <a:lnTo>
                  <a:pt x="196850" y="209550"/>
                </a:lnTo>
                <a:lnTo>
                  <a:pt x="209550" y="228600"/>
                </a:lnTo>
                <a:lnTo>
                  <a:pt x="234950" y="260350"/>
                </a:lnTo>
                <a:lnTo>
                  <a:pt x="254000" y="285750"/>
                </a:lnTo>
                <a:lnTo>
                  <a:pt x="273050" y="311150"/>
                </a:lnTo>
                <a:lnTo>
                  <a:pt x="279400" y="323850"/>
                </a:lnTo>
                <a:lnTo>
                  <a:pt x="29845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4" name="SMARTINK"/>
          <p:cNvSpPr/>
          <p:nvPr/>
        </p:nvSpPr>
        <p:spPr bwMode="auto">
          <a:xfrm>
            <a:off x="4869216" y="5636332"/>
            <a:ext cx="31751" cy="260351"/>
          </a:xfrm>
          <a:custGeom>
            <a:avLst/>
            <a:gdLst/>
            <a:ahLst/>
            <a:cxnLst/>
            <a:rect l="0" t="0" r="0" b="0"/>
            <a:pathLst>
              <a:path w="31751" h="2603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9050" y="146050"/>
                </a:lnTo>
                <a:lnTo>
                  <a:pt x="19050" y="171450"/>
                </a:lnTo>
                <a:lnTo>
                  <a:pt x="19050" y="196850"/>
                </a:lnTo>
                <a:lnTo>
                  <a:pt x="25400" y="228600"/>
                </a:lnTo>
                <a:lnTo>
                  <a:pt x="317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5" name="SMARTINK"/>
          <p:cNvSpPr/>
          <p:nvPr/>
        </p:nvSpPr>
        <p:spPr bwMode="auto">
          <a:xfrm>
            <a:off x="4983516" y="5649032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76200" y="25400"/>
                </a:moveTo>
                <a:lnTo>
                  <a:pt x="76200" y="6350"/>
                </a:lnTo>
                <a:lnTo>
                  <a:pt x="57150" y="6350"/>
                </a:lnTo>
                <a:lnTo>
                  <a:pt x="31750" y="31750"/>
                </a:lnTo>
                <a:lnTo>
                  <a:pt x="19050" y="57150"/>
                </a:lnTo>
                <a:lnTo>
                  <a:pt x="635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19050" y="215900"/>
                </a:lnTo>
                <a:lnTo>
                  <a:pt x="31750" y="228600"/>
                </a:lnTo>
                <a:lnTo>
                  <a:pt x="57150" y="228600"/>
                </a:lnTo>
                <a:lnTo>
                  <a:pt x="82550" y="215900"/>
                </a:lnTo>
                <a:lnTo>
                  <a:pt x="95250" y="196850"/>
                </a:lnTo>
                <a:lnTo>
                  <a:pt x="107950" y="171450"/>
                </a:lnTo>
                <a:lnTo>
                  <a:pt x="114300" y="146050"/>
                </a:lnTo>
                <a:lnTo>
                  <a:pt x="114300" y="127000"/>
                </a:lnTo>
                <a:lnTo>
                  <a:pt x="107950" y="82550"/>
                </a:lnTo>
                <a:lnTo>
                  <a:pt x="95250" y="50800"/>
                </a:lnTo>
                <a:lnTo>
                  <a:pt x="76200" y="190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6" name="SMARTINK"/>
          <p:cNvSpPr/>
          <p:nvPr/>
        </p:nvSpPr>
        <p:spPr bwMode="auto">
          <a:xfrm>
            <a:off x="5174016" y="5674432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57150" y="31750"/>
                </a:moveTo>
                <a:lnTo>
                  <a:pt x="57150" y="12700"/>
                </a:lnTo>
                <a:lnTo>
                  <a:pt x="3810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44450" y="171450"/>
                </a:lnTo>
                <a:lnTo>
                  <a:pt x="69850" y="171450"/>
                </a:lnTo>
                <a:lnTo>
                  <a:pt x="88900" y="152400"/>
                </a:lnTo>
                <a:lnTo>
                  <a:pt x="95250" y="139700"/>
                </a:lnTo>
                <a:lnTo>
                  <a:pt x="95250" y="114300"/>
                </a:lnTo>
                <a:lnTo>
                  <a:pt x="95250" y="95250"/>
                </a:lnTo>
                <a:lnTo>
                  <a:pt x="82550" y="76200"/>
                </a:lnTo>
                <a:lnTo>
                  <a:pt x="63500" y="50800"/>
                </a:lnTo>
                <a:lnTo>
                  <a:pt x="508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7" name="SMARTINK"/>
          <p:cNvSpPr/>
          <p:nvPr/>
        </p:nvSpPr>
        <p:spPr bwMode="auto">
          <a:xfrm>
            <a:off x="5555016" y="559188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108" name="SMARTINK"/>
          <p:cNvSpPr/>
          <p:nvPr/>
        </p:nvSpPr>
        <p:spPr bwMode="auto">
          <a:xfrm>
            <a:off x="5542316" y="5541082"/>
            <a:ext cx="228601" cy="349251"/>
          </a:xfrm>
          <a:custGeom>
            <a:avLst/>
            <a:gdLst/>
            <a:ahLst/>
            <a:cxnLst/>
            <a:rect l="0" t="0" r="0" b="0"/>
            <a:pathLst>
              <a:path w="228601" h="349251">
                <a:moveTo>
                  <a:pt x="228600" y="0"/>
                </a:moveTo>
                <a:lnTo>
                  <a:pt x="209550" y="19050"/>
                </a:lnTo>
                <a:lnTo>
                  <a:pt x="196850" y="44450"/>
                </a:lnTo>
                <a:lnTo>
                  <a:pt x="184150" y="63500"/>
                </a:lnTo>
                <a:lnTo>
                  <a:pt x="171450" y="82550"/>
                </a:lnTo>
                <a:lnTo>
                  <a:pt x="158750" y="101600"/>
                </a:lnTo>
                <a:lnTo>
                  <a:pt x="146050" y="120650"/>
                </a:lnTo>
                <a:lnTo>
                  <a:pt x="133350" y="139700"/>
                </a:lnTo>
                <a:lnTo>
                  <a:pt x="120650" y="158750"/>
                </a:lnTo>
                <a:lnTo>
                  <a:pt x="107950" y="177800"/>
                </a:lnTo>
                <a:lnTo>
                  <a:pt x="95250" y="196850"/>
                </a:lnTo>
                <a:lnTo>
                  <a:pt x="82550" y="215900"/>
                </a:lnTo>
                <a:lnTo>
                  <a:pt x="57150" y="247650"/>
                </a:lnTo>
                <a:lnTo>
                  <a:pt x="38100" y="273050"/>
                </a:lnTo>
                <a:lnTo>
                  <a:pt x="19050" y="298450"/>
                </a:lnTo>
                <a:lnTo>
                  <a:pt x="6350" y="323850"/>
                </a:lnTo>
                <a:lnTo>
                  <a:pt x="0" y="336550"/>
                </a:lnTo>
                <a:lnTo>
                  <a:pt x="6350" y="349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09" name="SMARTINK"/>
          <p:cNvSpPr/>
          <p:nvPr/>
        </p:nvSpPr>
        <p:spPr bwMode="auto">
          <a:xfrm>
            <a:off x="5777266" y="5807782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0" y="0"/>
                </a:moveTo>
                <a:lnTo>
                  <a:pt x="12700" y="25400"/>
                </a:lnTo>
                <a:lnTo>
                  <a:pt x="190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0" name="SMARTINK"/>
          <p:cNvSpPr/>
          <p:nvPr/>
        </p:nvSpPr>
        <p:spPr bwMode="auto">
          <a:xfrm>
            <a:off x="3408716" y="5426782"/>
            <a:ext cx="654051" cy="266701"/>
          </a:xfrm>
          <a:custGeom>
            <a:avLst/>
            <a:gdLst/>
            <a:ahLst/>
            <a:cxnLst/>
            <a:rect l="0" t="0" r="0" b="0"/>
            <a:pathLst>
              <a:path w="654051" h="266701">
                <a:moveTo>
                  <a:pt x="12700" y="266700"/>
                </a:moveTo>
                <a:lnTo>
                  <a:pt x="0" y="254000"/>
                </a:lnTo>
                <a:lnTo>
                  <a:pt x="12700" y="234950"/>
                </a:lnTo>
                <a:lnTo>
                  <a:pt x="44450" y="215900"/>
                </a:lnTo>
                <a:lnTo>
                  <a:pt x="63500" y="209550"/>
                </a:lnTo>
                <a:lnTo>
                  <a:pt x="88900" y="196850"/>
                </a:lnTo>
                <a:lnTo>
                  <a:pt x="120650" y="184150"/>
                </a:lnTo>
                <a:lnTo>
                  <a:pt x="152400" y="171450"/>
                </a:lnTo>
                <a:lnTo>
                  <a:pt x="184150" y="158750"/>
                </a:lnTo>
                <a:lnTo>
                  <a:pt x="222250" y="139700"/>
                </a:lnTo>
                <a:lnTo>
                  <a:pt x="260350" y="127000"/>
                </a:lnTo>
                <a:lnTo>
                  <a:pt x="298450" y="114300"/>
                </a:lnTo>
                <a:lnTo>
                  <a:pt x="336550" y="101600"/>
                </a:lnTo>
                <a:lnTo>
                  <a:pt x="374650" y="88900"/>
                </a:lnTo>
                <a:lnTo>
                  <a:pt x="412750" y="76200"/>
                </a:lnTo>
                <a:lnTo>
                  <a:pt x="450850" y="63500"/>
                </a:lnTo>
                <a:lnTo>
                  <a:pt x="488950" y="50800"/>
                </a:lnTo>
                <a:lnTo>
                  <a:pt x="520700" y="38100"/>
                </a:lnTo>
                <a:lnTo>
                  <a:pt x="552450" y="31750"/>
                </a:lnTo>
                <a:lnTo>
                  <a:pt x="577850" y="19050"/>
                </a:lnTo>
                <a:lnTo>
                  <a:pt x="596900" y="12700"/>
                </a:lnTo>
                <a:lnTo>
                  <a:pt x="615950" y="6350"/>
                </a:lnTo>
                <a:lnTo>
                  <a:pt x="647700" y="0"/>
                </a:lnTo>
                <a:lnTo>
                  <a:pt x="6540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1" name="SMARTINK"/>
          <p:cNvSpPr/>
          <p:nvPr/>
        </p:nvSpPr>
        <p:spPr bwMode="auto">
          <a:xfrm>
            <a:off x="3554766" y="5839532"/>
            <a:ext cx="711201" cy="234951"/>
          </a:xfrm>
          <a:custGeom>
            <a:avLst/>
            <a:gdLst/>
            <a:ahLst/>
            <a:cxnLst/>
            <a:rect l="0" t="0" r="0" b="0"/>
            <a:pathLst>
              <a:path w="711201" h="234951">
                <a:moveTo>
                  <a:pt x="19050" y="234950"/>
                </a:moveTo>
                <a:lnTo>
                  <a:pt x="0" y="234950"/>
                </a:lnTo>
                <a:lnTo>
                  <a:pt x="19050" y="209550"/>
                </a:lnTo>
                <a:lnTo>
                  <a:pt x="38100" y="203200"/>
                </a:lnTo>
                <a:lnTo>
                  <a:pt x="63500" y="196850"/>
                </a:lnTo>
                <a:lnTo>
                  <a:pt x="88900" y="184150"/>
                </a:lnTo>
                <a:lnTo>
                  <a:pt x="120650" y="171450"/>
                </a:lnTo>
                <a:lnTo>
                  <a:pt x="158750" y="158750"/>
                </a:lnTo>
                <a:lnTo>
                  <a:pt x="196850" y="146050"/>
                </a:lnTo>
                <a:lnTo>
                  <a:pt x="234950" y="133350"/>
                </a:lnTo>
                <a:lnTo>
                  <a:pt x="279400" y="127000"/>
                </a:lnTo>
                <a:lnTo>
                  <a:pt x="317500" y="114300"/>
                </a:lnTo>
                <a:lnTo>
                  <a:pt x="361950" y="101600"/>
                </a:lnTo>
                <a:lnTo>
                  <a:pt x="400050" y="88900"/>
                </a:lnTo>
                <a:lnTo>
                  <a:pt x="444500" y="82550"/>
                </a:lnTo>
                <a:lnTo>
                  <a:pt x="482600" y="69850"/>
                </a:lnTo>
                <a:lnTo>
                  <a:pt x="520700" y="63500"/>
                </a:lnTo>
                <a:lnTo>
                  <a:pt x="552450" y="57150"/>
                </a:lnTo>
                <a:lnTo>
                  <a:pt x="590550" y="44450"/>
                </a:lnTo>
                <a:lnTo>
                  <a:pt x="615950" y="38100"/>
                </a:lnTo>
                <a:lnTo>
                  <a:pt x="641350" y="31750"/>
                </a:lnTo>
                <a:lnTo>
                  <a:pt x="666750" y="25400"/>
                </a:lnTo>
                <a:lnTo>
                  <a:pt x="698500" y="12700"/>
                </a:lnTo>
                <a:lnTo>
                  <a:pt x="711200" y="6350"/>
                </a:lnTo>
                <a:lnTo>
                  <a:pt x="704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2" name="SMARTINK"/>
          <p:cNvSpPr/>
          <p:nvPr/>
        </p:nvSpPr>
        <p:spPr bwMode="auto">
          <a:xfrm>
            <a:off x="6069366" y="5668082"/>
            <a:ext cx="215901" cy="19051"/>
          </a:xfrm>
          <a:custGeom>
            <a:avLst/>
            <a:gdLst/>
            <a:ahLst/>
            <a:cxnLst/>
            <a:rect l="0" t="0" r="0" b="0"/>
            <a:pathLst>
              <a:path w="215901" h="19051">
                <a:moveTo>
                  <a:pt x="0" y="190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107950" y="6350"/>
                </a:lnTo>
                <a:lnTo>
                  <a:pt x="152400" y="6350"/>
                </a:lnTo>
                <a:lnTo>
                  <a:pt x="184150" y="0"/>
                </a:lnTo>
                <a:lnTo>
                  <a:pt x="209550" y="0"/>
                </a:lnTo>
                <a:lnTo>
                  <a:pt x="215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3" name="SMARTINK"/>
          <p:cNvSpPr/>
          <p:nvPr/>
        </p:nvSpPr>
        <p:spPr bwMode="auto">
          <a:xfrm>
            <a:off x="6101116" y="5763332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2700"/>
                </a:moveTo>
                <a:lnTo>
                  <a:pt x="25400" y="19050"/>
                </a:lnTo>
                <a:lnTo>
                  <a:pt x="50800" y="19050"/>
                </a:lnTo>
                <a:lnTo>
                  <a:pt x="82550" y="19050"/>
                </a:lnTo>
                <a:lnTo>
                  <a:pt x="114300" y="12700"/>
                </a:lnTo>
                <a:lnTo>
                  <a:pt x="139700" y="6350"/>
                </a:lnTo>
                <a:lnTo>
                  <a:pt x="158750" y="6350"/>
                </a:lnTo>
                <a:lnTo>
                  <a:pt x="190500" y="635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4" name="SMARTINK"/>
          <p:cNvSpPr/>
          <p:nvPr/>
        </p:nvSpPr>
        <p:spPr bwMode="auto">
          <a:xfrm>
            <a:off x="6590066" y="5553782"/>
            <a:ext cx="171451" cy="292101"/>
          </a:xfrm>
          <a:custGeom>
            <a:avLst/>
            <a:gdLst/>
            <a:ahLst/>
            <a:cxnLst/>
            <a:rect l="0" t="0" r="0" b="0"/>
            <a:pathLst>
              <a:path w="171451" h="292101">
                <a:moveTo>
                  <a:pt x="12700" y="6350"/>
                </a:moveTo>
                <a:lnTo>
                  <a:pt x="0" y="0"/>
                </a:ln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12700"/>
                </a:lnTo>
                <a:lnTo>
                  <a:pt x="139700" y="12700"/>
                </a:lnTo>
                <a:lnTo>
                  <a:pt x="165100" y="12700"/>
                </a:lnTo>
                <a:lnTo>
                  <a:pt x="171450" y="25400"/>
                </a:lnTo>
                <a:lnTo>
                  <a:pt x="165100" y="57150"/>
                </a:lnTo>
                <a:lnTo>
                  <a:pt x="158750" y="82550"/>
                </a:lnTo>
                <a:lnTo>
                  <a:pt x="152400" y="95250"/>
                </a:lnTo>
                <a:lnTo>
                  <a:pt x="139700" y="114300"/>
                </a:lnTo>
                <a:lnTo>
                  <a:pt x="133350" y="133350"/>
                </a:lnTo>
                <a:lnTo>
                  <a:pt x="120650" y="146050"/>
                </a:lnTo>
                <a:lnTo>
                  <a:pt x="107950" y="165100"/>
                </a:lnTo>
                <a:lnTo>
                  <a:pt x="95250" y="184150"/>
                </a:lnTo>
                <a:lnTo>
                  <a:pt x="76200" y="215900"/>
                </a:lnTo>
                <a:lnTo>
                  <a:pt x="63500" y="241300"/>
                </a:lnTo>
                <a:lnTo>
                  <a:pt x="44450" y="266700"/>
                </a:lnTo>
                <a:lnTo>
                  <a:pt x="38100" y="279400"/>
                </a:lnTo>
                <a:lnTo>
                  <a:pt x="444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5" name="SMARTINK"/>
          <p:cNvSpPr/>
          <p:nvPr/>
        </p:nvSpPr>
        <p:spPr bwMode="auto">
          <a:xfrm>
            <a:off x="6590066" y="5706182"/>
            <a:ext cx="203201" cy="6351"/>
          </a:xfrm>
          <a:custGeom>
            <a:avLst/>
            <a:gdLst/>
            <a:ahLst/>
            <a:cxnLst/>
            <a:rect l="0" t="0" r="0" b="0"/>
            <a:pathLst>
              <a:path w="203201" h="6351">
                <a:moveTo>
                  <a:pt x="0" y="6350"/>
                </a:move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  <a:lnTo>
                  <a:pt x="190500" y="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6" name="SMARTINK"/>
          <p:cNvSpPr/>
          <p:nvPr/>
        </p:nvSpPr>
        <p:spPr bwMode="auto">
          <a:xfrm>
            <a:off x="6945666" y="5560132"/>
            <a:ext cx="146051" cy="254001"/>
          </a:xfrm>
          <a:custGeom>
            <a:avLst/>
            <a:gdLst/>
            <a:ahLst/>
            <a:cxnLst/>
            <a:rect l="0" t="0" r="0" b="0"/>
            <a:pathLst>
              <a:path w="146051" h="254001">
                <a:moveTo>
                  <a:pt x="6350" y="19050"/>
                </a:moveTo>
                <a:lnTo>
                  <a:pt x="0" y="6350"/>
                </a:lnTo>
                <a:lnTo>
                  <a:pt x="19050" y="0"/>
                </a:lnTo>
                <a:lnTo>
                  <a:pt x="38100" y="0"/>
                </a:lnTo>
                <a:lnTo>
                  <a:pt x="69850" y="6350"/>
                </a:lnTo>
                <a:lnTo>
                  <a:pt x="95250" y="12700"/>
                </a:lnTo>
                <a:lnTo>
                  <a:pt x="127000" y="19050"/>
                </a:lnTo>
                <a:lnTo>
                  <a:pt x="139700" y="25400"/>
                </a:lnTo>
                <a:lnTo>
                  <a:pt x="146050" y="38100"/>
                </a:lnTo>
                <a:lnTo>
                  <a:pt x="139700" y="57150"/>
                </a:lnTo>
                <a:lnTo>
                  <a:pt x="133350" y="82550"/>
                </a:lnTo>
                <a:lnTo>
                  <a:pt x="120650" y="107950"/>
                </a:lnTo>
                <a:lnTo>
                  <a:pt x="101600" y="133350"/>
                </a:lnTo>
                <a:lnTo>
                  <a:pt x="88900" y="158750"/>
                </a:lnTo>
                <a:lnTo>
                  <a:pt x="69850" y="184150"/>
                </a:lnTo>
                <a:lnTo>
                  <a:pt x="50800" y="209550"/>
                </a:lnTo>
                <a:lnTo>
                  <a:pt x="38100" y="241300"/>
                </a:lnTo>
                <a:lnTo>
                  <a:pt x="317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7" name="SMARTINK"/>
          <p:cNvSpPr/>
          <p:nvPr/>
        </p:nvSpPr>
        <p:spPr bwMode="auto">
          <a:xfrm>
            <a:off x="6932966" y="5674432"/>
            <a:ext cx="190501" cy="25401"/>
          </a:xfrm>
          <a:custGeom>
            <a:avLst/>
            <a:gdLst/>
            <a:ahLst/>
            <a:cxnLst/>
            <a:rect l="0" t="0" r="0" b="0"/>
            <a:pathLst>
              <a:path w="190501" h="25401">
                <a:moveTo>
                  <a:pt x="0" y="25400"/>
                </a:moveTo>
                <a:lnTo>
                  <a:pt x="12700" y="1270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8" name="SMARTINK"/>
          <p:cNvSpPr/>
          <p:nvPr/>
        </p:nvSpPr>
        <p:spPr bwMode="auto">
          <a:xfrm>
            <a:off x="7167916" y="5769682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2540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19" name="SMARTINK"/>
          <p:cNvSpPr/>
          <p:nvPr/>
        </p:nvSpPr>
        <p:spPr bwMode="auto">
          <a:xfrm>
            <a:off x="7307616" y="5579182"/>
            <a:ext cx="38101" cy="247651"/>
          </a:xfrm>
          <a:custGeom>
            <a:avLst/>
            <a:gdLst/>
            <a:ahLst/>
            <a:cxnLst/>
            <a:rect l="0" t="0" r="0" b="0"/>
            <a:pathLst>
              <a:path w="38101" h="247651">
                <a:moveTo>
                  <a:pt x="0" y="19050"/>
                </a:moveTo>
                <a:lnTo>
                  <a:pt x="0" y="0"/>
                </a:lnTo>
                <a:lnTo>
                  <a:pt x="6350" y="12700"/>
                </a:lnTo>
                <a:lnTo>
                  <a:pt x="6350" y="38100"/>
                </a:lnTo>
                <a:lnTo>
                  <a:pt x="12700" y="63500"/>
                </a:lnTo>
                <a:lnTo>
                  <a:pt x="19050" y="9525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31750" y="209550"/>
                </a:lnTo>
                <a:lnTo>
                  <a:pt x="31750" y="234950"/>
                </a:lnTo>
                <a:lnTo>
                  <a:pt x="381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20" name="SMARTINK"/>
          <p:cNvSpPr/>
          <p:nvPr/>
        </p:nvSpPr>
        <p:spPr bwMode="auto">
          <a:xfrm>
            <a:off x="7688616" y="5598232"/>
            <a:ext cx="25401" cy="38101"/>
          </a:xfrm>
          <a:custGeom>
            <a:avLst/>
            <a:gdLst/>
            <a:ahLst/>
            <a:cxnLst/>
            <a:rect l="0" t="0" r="0" b="0"/>
            <a:pathLst>
              <a:path w="25401" h="38101">
                <a:moveTo>
                  <a:pt x="25400" y="0"/>
                </a:moveTo>
                <a:lnTo>
                  <a:pt x="12700" y="25400"/>
                </a:lnTo>
                <a:lnTo>
                  <a:pt x="6350" y="38100"/>
                </a:lnTo>
                <a:lnTo>
                  <a:pt x="0" y="2540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21" name="SMARTINK"/>
          <p:cNvSpPr/>
          <p:nvPr/>
        </p:nvSpPr>
        <p:spPr bwMode="auto">
          <a:xfrm>
            <a:off x="7669566" y="5579182"/>
            <a:ext cx="228601" cy="266701"/>
          </a:xfrm>
          <a:custGeom>
            <a:avLst/>
            <a:gdLst/>
            <a:ahLst/>
            <a:cxnLst/>
            <a:rect l="0" t="0" r="0" b="0"/>
            <a:pathLst>
              <a:path w="228601" h="266701">
                <a:moveTo>
                  <a:pt x="228600" y="0"/>
                </a:moveTo>
                <a:lnTo>
                  <a:pt x="196850" y="25400"/>
                </a:lnTo>
                <a:lnTo>
                  <a:pt x="177800" y="50800"/>
                </a:lnTo>
                <a:lnTo>
                  <a:pt x="152400" y="82550"/>
                </a:lnTo>
                <a:lnTo>
                  <a:pt x="133350" y="95250"/>
                </a:lnTo>
                <a:lnTo>
                  <a:pt x="120650" y="114300"/>
                </a:lnTo>
                <a:lnTo>
                  <a:pt x="88900" y="146050"/>
                </a:lnTo>
                <a:lnTo>
                  <a:pt x="57150" y="171450"/>
                </a:lnTo>
                <a:lnTo>
                  <a:pt x="31750" y="196850"/>
                </a:lnTo>
                <a:lnTo>
                  <a:pt x="12700" y="222250"/>
                </a:lnTo>
                <a:lnTo>
                  <a:pt x="0" y="2413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22" name="SMARTINK"/>
          <p:cNvSpPr/>
          <p:nvPr/>
        </p:nvSpPr>
        <p:spPr bwMode="auto">
          <a:xfrm>
            <a:off x="7891816" y="5801432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190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23" name="SMARTINK"/>
          <p:cNvSpPr/>
          <p:nvPr/>
        </p:nvSpPr>
        <p:spPr bwMode="auto">
          <a:xfrm>
            <a:off x="6418616" y="5433132"/>
            <a:ext cx="44451" cy="596901"/>
          </a:xfrm>
          <a:custGeom>
            <a:avLst/>
            <a:gdLst/>
            <a:ahLst/>
            <a:cxnLst/>
            <a:rect l="0" t="0" r="0" b="0"/>
            <a:pathLst>
              <a:path w="44451" h="596901">
                <a:moveTo>
                  <a:pt x="44450" y="19050"/>
                </a:moveTo>
                <a:lnTo>
                  <a:pt x="44450" y="0"/>
                </a:lnTo>
                <a:lnTo>
                  <a:pt x="38100" y="19050"/>
                </a:lnTo>
                <a:lnTo>
                  <a:pt x="38100" y="50800"/>
                </a:lnTo>
                <a:lnTo>
                  <a:pt x="38100" y="76200"/>
                </a:lnTo>
                <a:lnTo>
                  <a:pt x="38100" y="101600"/>
                </a:lnTo>
                <a:lnTo>
                  <a:pt x="31750" y="127000"/>
                </a:lnTo>
                <a:lnTo>
                  <a:pt x="31750" y="165100"/>
                </a:lnTo>
                <a:lnTo>
                  <a:pt x="25400" y="196850"/>
                </a:lnTo>
                <a:lnTo>
                  <a:pt x="25400" y="234950"/>
                </a:lnTo>
                <a:lnTo>
                  <a:pt x="19050" y="273050"/>
                </a:lnTo>
                <a:lnTo>
                  <a:pt x="19050" y="311150"/>
                </a:lnTo>
                <a:lnTo>
                  <a:pt x="12700" y="342900"/>
                </a:lnTo>
                <a:lnTo>
                  <a:pt x="12700" y="374650"/>
                </a:lnTo>
                <a:lnTo>
                  <a:pt x="6350" y="406400"/>
                </a:lnTo>
                <a:lnTo>
                  <a:pt x="6350" y="438150"/>
                </a:lnTo>
                <a:lnTo>
                  <a:pt x="6350" y="463550"/>
                </a:lnTo>
                <a:lnTo>
                  <a:pt x="0" y="488950"/>
                </a:lnTo>
                <a:lnTo>
                  <a:pt x="0" y="508000"/>
                </a:lnTo>
                <a:lnTo>
                  <a:pt x="0" y="527050"/>
                </a:lnTo>
                <a:lnTo>
                  <a:pt x="0" y="552450"/>
                </a:lnTo>
                <a:lnTo>
                  <a:pt x="0" y="584200"/>
                </a:lnTo>
                <a:lnTo>
                  <a:pt x="6350" y="596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124" name="SMARTINK"/>
          <p:cNvSpPr/>
          <p:nvPr/>
        </p:nvSpPr>
        <p:spPr bwMode="auto">
          <a:xfrm>
            <a:off x="6399566" y="5395032"/>
            <a:ext cx="1828801" cy="596901"/>
          </a:xfrm>
          <a:custGeom>
            <a:avLst/>
            <a:gdLst/>
            <a:ahLst/>
            <a:cxnLst/>
            <a:rect l="0" t="0" r="0" b="0"/>
            <a:pathLst>
              <a:path w="1828801" h="596901">
                <a:moveTo>
                  <a:pt x="0" y="381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0650" y="19050"/>
                </a:lnTo>
                <a:lnTo>
                  <a:pt x="146050" y="19050"/>
                </a:lnTo>
                <a:lnTo>
                  <a:pt x="171450" y="19050"/>
                </a:lnTo>
                <a:lnTo>
                  <a:pt x="196850" y="19050"/>
                </a:lnTo>
                <a:lnTo>
                  <a:pt x="228600" y="12700"/>
                </a:lnTo>
                <a:lnTo>
                  <a:pt x="260350" y="12700"/>
                </a:lnTo>
                <a:lnTo>
                  <a:pt x="292100" y="12700"/>
                </a:lnTo>
                <a:lnTo>
                  <a:pt x="330200" y="6350"/>
                </a:lnTo>
                <a:lnTo>
                  <a:pt x="374650" y="6350"/>
                </a:lnTo>
                <a:lnTo>
                  <a:pt x="412750" y="6350"/>
                </a:lnTo>
                <a:lnTo>
                  <a:pt x="457200" y="0"/>
                </a:lnTo>
                <a:lnTo>
                  <a:pt x="501650" y="0"/>
                </a:lnTo>
                <a:lnTo>
                  <a:pt x="552450" y="0"/>
                </a:lnTo>
                <a:lnTo>
                  <a:pt x="603250" y="0"/>
                </a:lnTo>
                <a:lnTo>
                  <a:pt x="654050" y="0"/>
                </a:lnTo>
                <a:lnTo>
                  <a:pt x="698500" y="0"/>
                </a:lnTo>
                <a:lnTo>
                  <a:pt x="749300" y="0"/>
                </a:lnTo>
                <a:lnTo>
                  <a:pt x="800100" y="0"/>
                </a:lnTo>
                <a:lnTo>
                  <a:pt x="850900" y="0"/>
                </a:lnTo>
                <a:lnTo>
                  <a:pt x="895350" y="6350"/>
                </a:lnTo>
                <a:lnTo>
                  <a:pt x="946150" y="6350"/>
                </a:lnTo>
                <a:lnTo>
                  <a:pt x="984250" y="6350"/>
                </a:lnTo>
                <a:lnTo>
                  <a:pt x="1028700" y="6350"/>
                </a:lnTo>
                <a:lnTo>
                  <a:pt x="1066800" y="6350"/>
                </a:lnTo>
                <a:lnTo>
                  <a:pt x="1104900" y="6350"/>
                </a:lnTo>
                <a:lnTo>
                  <a:pt x="1143000" y="12700"/>
                </a:lnTo>
                <a:lnTo>
                  <a:pt x="1181100" y="12700"/>
                </a:lnTo>
                <a:lnTo>
                  <a:pt x="1212850" y="12700"/>
                </a:lnTo>
                <a:lnTo>
                  <a:pt x="1250950" y="19050"/>
                </a:lnTo>
                <a:lnTo>
                  <a:pt x="1282700" y="19050"/>
                </a:lnTo>
                <a:lnTo>
                  <a:pt x="1314450" y="19050"/>
                </a:lnTo>
                <a:lnTo>
                  <a:pt x="1346200" y="25400"/>
                </a:lnTo>
                <a:lnTo>
                  <a:pt x="1377950" y="25400"/>
                </a:lnTo>
                <a:lnTo>
                  <a:pt x="1403350" y="25400"/>
                </a:lnTo>
                <a:lnTo>
                  <a:pt x="1435100" y="31750"/>
                </a:lnTo>
                <a:lnTo>
                  <a:pt x="1466850" y="31750"/>
                </a:lnTo>
                <a:lnTo>
                  <a:pt x="1492250" y="31750"/>
                </a:lnTo>
                <a:lnTo>
                  <a:pt x="1517650" y="38100"/>
                </a:lnTo>
                <a:lnTo>
                  <a:pt x="1543050" y="38100"/>
                </a:lnTo>
                <a:lnTo>
                  <a:pt x="1568450" y="38100"/>
                </a:lnTo>
                <a:lnTo>
                  <a:pt x="1587500" y="44450"/>
                </a:lnTo>
                <a:lnTo>
                  <a:pt x="1612900" y="44450"/>
                </a:lnTo>
                <a:lnTo>
                  <a:pt x="1631950" y="44450"/>
                </a:lnTo>
                <a:lnTo>
                  <a:pt x="1651000" y="44450"/>
                </a:lnTo>
                <a:lnTo>
                  <a:pt x="1676400" y="44450"/>
                </a:lnTo>
                <a:lnTo>
                  <a:pt x="1695450" y="44450"/>
                </a:lnTo>
                <a:lnTo>
                  <a:pt x="1727200" y="50800"/>
                </a:lnTo>
                <a:lnTo>
                  <a:pt x="1752600" y="50800"/>
                </a:lnTo>
                <a:lnTo>
                  <a:pt x="1778000" y="57150"/>
                </a:lnTo>
                <a:lnTo>
                  <a:pt x="1790700" y="69850"/>
                </a:lnTo>
                <a:lnTo>
                  <a:pt x="1803400" y="101600"/>
                </a:lnTo>
                <a:lnTo>
                  <a:pt x="1809750" y="120650"/>
                </a:lnTo>
                <a:lnTo>
                  <a:pt x="1809750" y="146050"/>
                </a:lnTo>
                <a:lnTo>
                  <a:pt x="1809750" y="171450"/>
                </a:lnTo>
                <a:lnTo>
                  <a:pt x="1816100" y="203200"/>
                </a:lnTo>
                <a:lnTo>
                  <a:pt x="1816100" y="234950"/>
                </a:lnTo>
                <a:lnTo>
                  <a:pt x="1816100" y="254000"/>
                </a:lnTo>
                <a:lnTo>
                  <a:pt x="1822450" y="273050"/>
                </a:lnTo>
                <a:lnTo>
                  <a:pt x="1822450" y="304800"/>
                </a:lnTo>
                <a:lnTo>
                  <a:pt x="1822450" y="323850"/>
                </a:lnTo>
                <a:lnTo>
                  <a:pt x="1828800" y="336550"/>
                </a:lnTo>
                <a:lnTo>
                  <a:pt x="1828800" y="355600"/>
                </a:lnTo>
                <a:lnTo>
                  <a:pt x="1828800" y="374650"/>
                </a:lnTo>
                <a:lnTo>
                  <a:pt x="1828800" y="406400"/>
                </a:lnTo>
                <a:lnTo>
                  <a:pt x="1828800" y="438150"/>
                </a:lnTo>
                <a:lnTo>
                  <a:pt x="1828800" y="469900"/>
                </a:lnTo>
                <a:lnTo>
                  <a:pt x="1828800" y="495300"/>
                </a:lnTo>
                <a:lnTo>
                  <a:pt x="1828800" y="520700"/>
                </a:lnTo>
                <a:lnTo>
                  <a:pt x="1822450" y="546100"/>
                </a:lnTo>
                <a:lnTo>
                  <a:pt x="1816100" y="558800"/>
                </a:lnTo>
                <a:lnTo>
                  <a:pt x="1797050" y="565150"/>
                </a:lnTo>
                <a:lnTo>
                  <a:pt x="1778000" y="565150"/>
                </a:lnTo>
                <a:lnTo>
                  <a:pt x="1746250" y="565150"/>
                </a:lnTo>
                <a:lnTo>
                  <a:pt x="1714500" y="565150"/>
                </a:lnTo>
                <a:lnTo>
                  <a:pt x="1695450" y="565150"/>
                </a:lnTo>
                <a:lnTo>
                  <a:pt x="1670050" y="565150"/>
                </a:lnTo>
                <a:lnTo>
                  <a:pt x="1644650" y="565150"/>
                </a:lnTo>
                <a:lnTo>
                  <a:pt x="1612900" y="558800"/>
                </a:lnTo>
                <a:lnTo>
                  <a:pt x="1587500" y="558800"/>
                </a:lnTo>
                <a:lnTo>
                  <a:pt x="1555750" y="558800"/>
                </a:lnTo>
                <a:lnTo>
                  <a:pt x="1524000" y="558800"/>
                </a:lnTo>
                <a:lnTo>
                  <a:pt x="1492250" y="558800"/>
                </a:lnTo>
                <a:lnTo>
                  <a:pt x="1454150" y="558800"/>
                </a:lnTo>
                <a:lnTo>
                  <a:pt x="1416050" y="558800"/>
                </a:lnTo>
                <a:lnTo>
                  <a:pt x="1371600" y="558800"/>
                </a:lnTo>
                <a:lnTo>
                  <a:pt x="1333500" y="558800"/>
                </a:lnTo>
                <a:lnTo>
                  <a:pt x="1289050" y="558800"/>
                </a:lnTo>
                <a:lnTo>
                  <a:pt x="1244600" y="558800"/>
                </a:lnTo>
                <a:lnTo>
                  <a:pt x="1200150" y="558800"/>
                </a:lnTo>
                <a:lnTo>
                  <a:pt x="1155700" y="558800"/>
                </a:lnTo>
                <a:lnTo>
                  <a:pt x="1104900" y="558800"/>
                </a:lnTo>
                <a:lnTo>
                  <a:pt x="1060450" y="558800"/>
                </a:lnTo>
                <a:lnTo>
                  <a:pt x="1016000" y="558800"/>
                </a:lnTo>
                <a:lnTo>
                  <a:pt x="971550" y="558800"/>
                </a:lnTo>
                <a:lnTo>
                  <a:pt x="927100" y="558800"/>
                </a:lnTo>
                <a:lnTo>
                  <a:pt x="882650" y="558800"/>
                </a:lnTo>
                <a:lnTo>
                  <a:pt x="838200" y="558800"/>
                </a:lnTo>
                <a:lnTo>
                  <a:pt x="793750" y="558800"/>
                </a:lnTo>
                <a:lnTo>
                  <a:pt x="749300" y="558800"/>
                </a:lnTo>
                <a:lnTo>
                  <a:pt x="704850" y="558800"/>
                </a:lnTo>
                <a:lnTo>
                  <a:pt x="666750" y="558800"/>
                </a:lnTo>
                <a:lnTo>
                  <a:pt x="622300" y="558800"/>
                </a:lnTo>
                <a:lnTo>
                  <a:pt x="584200" y="558800"/>
                </a:lnTo>
                <a:lnTo>
                  <a:pt x="546100" y="558800"/>
                </a:lnTo>
                <a:lnTo>
                  <a:pt x="514350" y="558800"/>
                </a:lnTo>
                <a:lnTo>
                  <a:pt x="476250" y="558800"/>
                </a:lnTo>
                <a:lnTo>
                  <a:pt x="444500" y="558800"/>
                </a:lnTo>
                <a:lnTo>
                  <a:pt x="406400" y="565150"/>
                </a:lnTo>
                <a:lnTo>
                  <a:pt x="381000" y="565150"/>
                </a:lnTo>
                <a:lnTo>
                  <a:pt x="349250" y="565150"/>
                </a:lnTo>
                <a:lnTo>
                  <a:pt x="323850" y="565150"/>
                </a:lnTo>
                <a:lnTo>
                  <a:pt x="292100" y="565150"/>
                </a:lnTo>
                <a:lnTo>
                  <a:pt x="266700" y="565150"/>
                </a:lnTo>
                <a:lnTo>
                  <a:pt x="247650" y="571500"/>
                </a:lnTo>
                <a:lnTo>
                  <a:pt x="222250" y="571500"/>
                </a:lnTo>
                <a:lnTo>
                  <a:pt x="203200" y="571500"/>
                </a:lnTo>
                <a:lnTo>
                  <a:pt x="177800" y="571500"/>
                </a:lnTo>
                <a:lnTo>
                  <a:pt x="158750" y="577850"/>
                </a:lnTo>
                <a:lnTo>
                  <a:pt x="139700" y="577850"/>
                </a:lnTo>
                <a:lnTo>
                  <a:pt x="120650" y="577850"/>
                </a:lnTo>
                <a:lnTo>
                  <a:pt x="101600" y="584200"/>
                </a:lnTo>
                <a:lnTo>
                  <a:pt x="76200" y="584200"/>
                </a:lnTo>
                <a:lnTo>
                  <a:pt x="50800" y="590550"/>
                </a:lnTo>
                <a:lnTo>
                  <a:pt x="38100" y="596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234191" y="1604249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80896" grpId="0" animBg="1"/>
      <p:bldP spid="80897" grpId="0" animBg="1"/>
      <p:bldP spid="80902" grpId="0" animBg="1"/>
      <p:bldP spid="80908" grpId="0" animBg="1"/>
      <p:bldP spid="80909" grpId="0" animBg="1"/>
      <p:bldP spid="80910" grpId="0" animBg="1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nimBg="1"/>
      <p:bldP spid="80918" grpId="0" animBg="1"/>
      <p:bldP spid="80919" grpId="0" animBg="1"/>
      <p:bldP spid="80920" grpId="0" animBg="1"/>
      <p:bldP spid="80921" grpId="0" animBg="1"/>
      <p:bldP spid="80922" grpId="0" animBg="1"/>
      <p:bldP spid="80923" grpId="0" animBg="1"/>
      <p:bldP spid="80924" grpId="0" animBg="1"/>
      <p:bldP spid="80925" grpId="0" animBg="1"/>
      <p:bldP spid="80926" grpId="0" animBg="1"/>
      <p:bldP spid="80927" grpId="0" animBg="1"/>
      <p:bldP spid="80928" grpId="0" animBg="1"/>
      <p:bldP spid="80929" grpId="0" animBg="1"/>
      <p:bldP spid="80930" grpId="0" animBg="1"/>
      <p:bldP spid="80931" grpId="0" animBg="1"/>
      <p:bldP spid="80932" grpId="0" animBg="1"/>
      <p:bldP spid="80933" grpId="0" animBg="1"/>
      <p:bldP spid="80934" grpId="0" animBg="1"/>
      <p:bldP spid="80935" grpId="0" animBg="1"/>
      <p:bldP spid="80936" grpId="0" animBg="1"/>
      <p:bldP spid="80937" grpId="0" animBg="1"/>
      <p:bldP spid="80938" grpId="0" animBg="1"/>
      <p:bldP spid="80939" grpId="0" animBg="1"/>
      <p:bldP spid="80940" grpId="0" animBg="1"/>
      <p:bldP spid="80941" grpId="0" animBg="1"/>
      <p:bldP spid="80942" grpId="0" animBg="1"/>
      <p:bldP spid="80943" grpId="0" animBg="1"/>
      <p:bldP spid="80944" grpId="0" animBg="1"/>
      <p:bldP spid="80945" grpId="0" animBg="1"/>
      <p:bldP spid="80946" grpId="0" animBg="1"/>
      <p:bldP spid="80947" grpId="0" animBg="1"/>
      <p:bldP spid="80948" grpId="0" animBg="1"/>
      <p:bldP spid="80949" grpId="0" animBg="1"/>
      <p:bldP spid="80950" grpId="0" animBg="1"/>
      <p:bldP spid="80951" grpId="0" animBg="1"/>
      <p:bldP spid="80952" grpId="0" animBg="1"/>
      <p:bldP spid="80953" grpId="0" animBg="1"/>
      <p:bldP spid="80954" grpId="0" animBg="1"/>
      <p:bldP spid="80955" grpId="0" animBg="1"/>
      <p:bldP spid="80956" grpId="0" animBg="1"/>
      <p:bldP spid="80957" grpId="0" animBg="1"/>
      <p:bldP spid="80958" grpId="0" animBg="1"/>
      <p:bldP spid="80959" grpId="0" animBg="1"/>
      <p:bldP spid="80960" grpId="0" animBg="1"/>
      <p:bldP spid="80961" grpId="0" animBg="1"/>
      <p:bldP spid="80962" grpId="0" animBg="1"/>
      <p:bldP spid="80963" grpId="0" animBg="1"/>
      <p:bldP spid="80964" grpId="0" animBg="1"/>
      <p:bldP spid="80965" grpId="0" animBg="1"/>
      <p:bldP spid="80966" grpId="0" animBg="1"/>
      <p:bldP spid="80967" grpId="0" animBg="1"/>
      <p:bldP spid="80968" grpId="0" animBg="1"/>
      <p:bldP spid="80969" grpId="0" animBg="1"/>
      <p:bldP spid="80970" grpId="0" animBg="1"/>
      <p:bldP spid="80971" grpId="0" animBg="1"/>
      <p:bldP spid="80972" grpId="0" animBg="1"/>
      <p:bldP spid="80973" grpId="0" animBg="1"/>
      <p:bldP spid="80974" grpId="0" animBg="1"/>
      <p:bldP spid="80975" grpId="0" animBg="1"/>
      <p:bldP spid="80976" grpId="0" animBg="1"/>
      <p:bldP spid="80977" grpId="0" animBg="1"/>
      <p:bldP spid="80978" grpId="0" animBg="1"/>
      <p:bldP spid="80979" grpId="0" animBg="1"/>
      <p:bldP spid="80980" grpId="0" animBg="1"/>
      <p:bldP spid="80981" grpId="0" animBg="1"/>
      <p:bldP spid="80982" grpId="0" animBg="1"/>
      <p:bldP spid="80983" grpId="0" animBg="1"/>
      <p:bldP spid="80984" grpId="0" animBg="1"/>
      <p:bldP spid="80985" grpId="0" animBg="1"/>
      <p:bldP spid="80986" grpId="0" animBg="1"/>
      <p:bldP spid="80987" grpId="0" animBg="1"/>
      <p:bldP spid="80988" grpId="0" animBg="1"/>
      <p:bldP spid="80989" grpId="0" animBg="1"/>
      <p:bldP spid="80990" grpId="0" animBg="1"/>
      <p:bldP spid="80991" grpId="0" animBg="1"/>
      <p:bldP spid="80992" grpId="0" animBg="1"/>
      <p:bldP spid="80993" grpId="0" animBg="1"/>
      <p:bldP spid="80994" grpId="0" animBg="1"/>
      <p:bldP spid="80995" grpId="0" animBg="1"/>
      <p:bldP spid="80996" grpId="0" animBg="1"/>
      <p:bldP spid="80997" grpId="0" animBg="1"/>
      <p:bldP spid="80998" grpId="0" animBg="1"/>
      <p:bldP spid="80999" grpId="0" animBg="1"/>
      <p:bldP spid="81000" grpId="0" animBg="1"/>
      <p:bldP spid="81001" grpId="0" animBg="1"/>
      <p:bldP spid="81002" grpId="0" animBg="1"/>
      <p:bldP spid="81003" grpId="0" animBg="1"/>
      <p:bldP spid="81004" grpId="0" animBg="1"/>
      <p:bldP spid="81005" grpId="0" animBg="1"/>
      <p:bldP spid="81006" grpId="0" animBg="1"/>
      <p:bldP spid="81007" grpId="0" animBg="1"/>
      <p:bldP spid="81008" grpId="0" animBg="1"/>
      <p:bldP spid="81009" grpId="0" animBg="1"/>
      <p:bldP spid="81010" grpId="0" animBg="1"/>
      <p:bldP spid="81011" grpId="0" animBg="1"/>
      <p:bldP spid="81012" grpId="0" animBg="1"/>
      <p:bldP spid="81013" grpId="0" animBg="1"/>
      <p:bldP spid="81014" grpId="0" animBg="1"/>
      <p:bldP spid="81015" grpId="0" animBg="1"/>
      <p:bldP spid="81016" grpId="0" animBg="1"/>
      <p:bldP spid="81017" grpId="0" animBg="1"/>
      <p:bldP spid="81018" grpId="0" animBg="1"/>
      <p:bldP spid="81019" grpId="0" animBg="1"/>
      <p:bldP spid="81020" grpId="0" animBg="1"/>
      <p:bldP spid="81021" grpId="0" animBg="1"/>
      <p:bldP spid="81022" grpId="0" animBg="1"/>
      <p:bldP spid="81023" grpId="0" animBg="1"/>
      <p:bldP spid="81024" grpId="0" animBg="1"/>
      <p:bldP spid="81025" grpId="0" animBg="1"/>
      <p:bldP spid="81026" grpId="0" animBg="1"/>
      <p:bldP spid="81027" grpId="0" animBg="1"/>
      <p:bldP spid="81028" grpId="0" animBg="1"/>
      <p:bldP spid="81029" grpId="0" animBg="1"/>
      <p:bldP spid="81030" grpId="0" animBg="1"/>
      <p:bldP spid="81031" grpId="0" animBg="1"/>
      <p:bldP spid="81032" grpId="0" animBg="1"/>
      <p:bldP spid="81033" grpId="0" animBg="1"/>
      <p:bldP spid="81034" grpId="0" animBg="1"/>
      <p:bldP spid="81035" grpId="0" animBg="1"/>
      <p:bldP spid="81036" grpId="0" animBg="1"/>
      <p:bldP spid="81037" grpId="0" animBg="1"/>
      <p:bldP spid="81038" grpId="0" animBg="1"/>
      <p:bldP spid="81039" grpId="0" animBg="1"/>
      <p:bldP spid="81040" grpId="0" animBg="1"/>
      <p:bldP spid="81041" grpId="0" animBg="1"/>
      <p:bldP spid="81042" grpId="0" animBg="1"/>
      <p:bldP spid="81043" grpId="0" animBg="1"/>
      <p:bldP spid="81044" grpId="0" animBg="1"/>
      <p:bldP spid="81045" grpId="0" animBg="1"/>
      <p:bldP spid="81046" grpId="0" animBg="1"/>
      <p:bldP spid="81047" grpId="0" animBg="1"/>
      <p:bldP spid="81048" grpId="0" animBg="1"/>
      <p:bldP spid="81049" grpId="0" animBg="1"/>
      <p:bldP spid="81050" grpId="0" animBg="1"/>
      <p:bldP spid="81051" grpId="0" animBg="1"/>
      <p:bldP spid="81052" grpId="0" animBg="1"/>
      <p:bldP spid="81053" grpId="0" animBg="1"/>
      <p:bldP spid="81054" grpId="0" animBg="1"/>
      <p:bldP spid="81055" grpId="0" animBg="1"/>
      <p:bldP spid="81056" grpId="0" animBg="1"/>
      <p:bldP spid="81057" grpId="0" animBg="1"/>
      <p:bldP spid="81058" grpId="0" animBg="1"/>
      <p:bldP spid="81059" grpId="0" animBg="1"/>
      <p:bldP spid="81060" grpId="0" animBg="1"/>
      <p:bldP spid="81061" grpId="0" animBg="1"/>
      <p:bldP spid="81062" grpId="0" animBg="1"/>
      <p:bldP spid="81063" grpId="0" animBg="1"/>
      <p:bldP spid="81064" grpId="0" animBg="1"/>
      <p:bldP spid="81065" grpId="0" animBg="1"/>
      <p:bldP spid="81066" grpId="0" animBg="1"/>
      <p:bldP spid="81067" grpId="0" animBg="1"/>
      <p:bldP spid="81068" grpId="0" animBg="1"/>
      <p:bldP spid="81069" grpId="0" animBg="1"/>
      <p:bldP spid="81070" grpId="0" animBg="1"/>
      <p:bldP spid="81071" grpId="0" animBg="1"/>
      <p:bldP spid="81072" grpId="0" animBg="1"/>
      <p:bldP spid="81073" grpId="0" animBg="1"/>
      <p:bldP spid="81074" grpId="0" animBg="1"/>
      <p:bldP spid="81075" grpId="0" animBg="1"/>
      <p:bldP spid="81076" grpId="0" animBg="1"/>
      <p:bldP spid="81077" grpId="0" animBg="1"/>
      <p:bldP spid="81078" grpId="0" animBg="1"/>
      <p:bldP spid="81079" grpId="0" animBg="1"/>
      <p:bldP spid="81080" grpId="0" animBg="1"/>
      <p:bldP spid="81081" grpId="0" animBg="1"/>
      <p:bldP spid="81082" grpId="0" animBg="1"/>
      <p:bldP spid="81083" grpId="0" animBg="1"/>
      <p:bldP spid="81084" grpId="0" animBg="1"/>
      <p:bldP spid="81085" grpId="0" animBg="1"/>
      <p:bldP spid="81086" grpId="0" animBg="1"/>
      <p:bldP spid="81087" grpId="0" animBg="1"/>
      <p:bldP spid="81088" grpId="0" animBg="1"/>
      <p:bldP spid="81089" grpId="0" animBg="1"/>
      <p:bldP spid="81090" grpId="0" animBg="1"/>
      <p:bldP spid="81091" grpId="0" animBg="1"/>
      <p:bldP spid="81092" grpId="0" animBg="1"/>
      <p:bldP spid="81093" grpId="0" animBg="1"/>
      <p:bldP spid="81094" grpId="0" animBg="1"/>
      <p:bldP spid="81095" grpId="0" animBg="1"/>
      <p:bldP spid="81096" grpId="0" animBg="1"/>
      <p:bldP spid="81097" grpId="0" animBg="1"/>
      <p:bldP spid="81098" grpId="0" animBg="1"/>
      <p:bldP spid="81099" grpId="0" animBg="1"/>
      <p:bldP spid="81100" grpId="0" animBg="1"/>
      <p:bldP spid="81101" grpId="0" animBg="1"/>
      <p:bldP spid="81102" grpId="0" animBg="1"/>
      <p:bldP spid="81103" grpId="0" animBg="1"/>
      <p:bldP spid="81104" grpId="0" animBg="1"/>
      <p:bldP spid="81105" grpId="0" animBg="1"/>
      <p:bldP spid="81106" grpId="0" animBg="1"/>
      <p:bldP spid="81107" grpId="0" animBg="1"/>
      <p:bldP spid="81108" grpId="0" animBg="1"/>
      <p:bldP spid="81109" grpId="0" animBg="1"/>
      <p:bldP spid="81110" grpId="0" animBg="1"/>
      <p:bldP spid="81111" grpId="0" animBg="1"/>
      <p:bldP spid="81112" grpId="0" animBg="1"/>
      <p:bldP spid="81113" grpId="0" animBg="1"/>
      <p:bldP spid="81114" grpId="0" animBg="1"/>
      <p:bldP spid="81115" grpId="0" animBg="1"/>
      <p:bldP spid="81116" grpId="0" animBg="1"/>
      <p:bldP spid="81117" grpId="0" animBg="1"/>
      <p:bldP spid="81118" grpId="0" animBg="1"/>
      <p:bldP spid="81119" grpId="0" animBg="1"/>
      <p:bldP spid="81120" grpId="0" animBg="1"/>
      <p:bldP spid="81121" grpId="0" animBg="1"/>
      <p:bldP spid="81122" grpId="0" animBg="1"/>
      <p:bldP spid="81123" grpId="0" animBg="1"/>
      <p:bldP spid="81124" grpId="0" animBg="1"/>
      <p:bldP spid="252" grpId="0" animBg="1"/>
      <p:bldP spid="252" grpId="1" animBg="1"/>
      <p:bldP spid="252" grpId="2" animBg="1"/>
      <p:bldP spid="252" grpId="3" animBg="1"/>
      <p:bldP spid="252" grpId="4" animBg="1"/>
      <p:bldP spid="252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7375" y="1489961"/>
            <a:ext cx="88642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b="1" dirty="0"/>
              <a:t>The mole (</a:t>
            </a:r>
            <a:r>
              <a:rPr lang="en-US" altLang="en-US" sz="2000" b="1" dirty="0" err="1"/>
              <a:t>mol</a:t>
            </a:r>
            <a:r>
              <a:rPr lang="en-US" altLang="en-US" sz="2000" b="1" dirty="0"/>
              <a:t>)</a:t>
            </a:r>
            <a:r>
              <a:rPr lang="en-US" altLang="en-US" sz="2000" dirty="0"/>
              <a:t> is the amount of a substance that contains the same number of entities as there are atoms in exactly </a:t>
            </a:r>
            <a:r>
              <a:rPr lang="en-US" altLang="en-US" sz="2000" b="1" dirty="0">
                <a:solidFill>
                  <a:srgbClr val="FF0000"/>
                </a:solidFill>
              </a:rPr>
              <a:t>12 g </a:t>
            </a:r>
            <a:r>
              <a:rPr lang="en-US" altLang="en-US" sz="2000" dirty="0"/>
              <a:t>of </a:t>
            </a:r>
            <a:r>
              <a:rPr lang="en-US" altLang="en-US" sz="2000" b="1" dirty="0">
                <a:solidFill>
                  <a:srgbClr val="FF0000"/>
                </a:solidFill>
              </a:rPr>
              <a:t>carbon-12</a:t>
            </a:r>
            <a:r>
              <a:rPr lang="en-US" altLang="en-US" sz="2000" dirty="0" smtClean="0"/>
              <a:t>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1500" dirty="0" smtClean="0"/>
              <a:t>1 mole of glucose molecule (C</a:t>
            </a:r>
            <a:r>
              <a:rPr lang="en-US" altLang="en-US" sz="1500" baseline="-25000" dirty="0" smtClean="0"/>
              <a:t>6</a:t>
            </a:r>
            <a:r>
              <a:rPr lang="en-US" altLang="en-US" sz="1500" dirty="0" smtClean="0"/>
              <a:t>H</a:t>
            </a:r>
            <a:r>
              <a:rPr lang="en-US" altLang="en-US" sz="1500" baseline="-25000" dirty="0" smtClean="0"/>
              <a:t>12</a:t>
            </a:r>
            <a:r>
              <a:rPr lang="en-US" altLang="en-US" sz="1500" dirty="0" smtClean="0"/>
              <a:t>O</a:t>
            </a:r>
            <a:r>
              <a:rPr lang="en-US" altLang="en-US" sz="1500" baseline="-25000" dirty="0" smtClean="0"/>
              <a:t>6</a:t>
            </a:r>
            <a:r>
              <a:rPr lang="en-US" altLang="en-US" sz="1500" dirty="0" smtClean="0"/>
              <a:t>) contains 6 moles of C atoms, 12 moles of H atoms, and 6 moles of O atoms.</a:t>
            </a:r>
            <a:endParaRPr lang="en-US" altLang="en-US" sz="15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7375" y="3064822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panose="020B0604020202020204" pitchFamily="34" charset="0"/>
              </a:rPr>
              <a:t>One mole (1 </a:t>
            </a:r>
            <a:r>
              <a:rPr lang="en-US" altLang="en-US" sz="2000" dirty="0" err="1">
                <a:cs typeface="Arial" panose="020B0604020202020204" pitchFamily="34" charset="0"/>
              </a:rPr>
              <a:t>mol</a:t>
            </a:r>
            <a:r>
              <a:rPr lang="en-US" altLang="en-US" sz="2000" dirty="0">
                <a:cs typeface="Arial" panose="020B0604020202020204" pitchFamily="34" charset="0"/>
              </a:rPr>
              <a:t>) contains 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6.022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×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10</a:t>
            </a:r>
            <a:r>
              <a:rPr lang="en-US" altLang="en-US" sz="2000" b="1" baseline="30000" dirty="0" smtClean="0">
                <a:solidFill>
                  <a:srgbClr val="FF0000"/>
                </a:solidFill>
                <a:cs typeface="Arial" panose="020B0604020202020204" pitchFamily="34" charset="0"/>
              </a:rPr>
              <a:t>23</a:t>
            </a:r>
            <a:r>
              <a:rPr lang="en-US" altLang="en-US" sz="2000" dirty="0" smtClean="0">
                <a:cs typeface="Arial" panose="020B0604020202020204" pitchFamily="34" charset="0"/>
              </a:rPr>
              <a:t> entities/formula unit/ atoms/ molecules. This constant value is known as </a:t>
            </a:r>
            <a:r>
              <a:rPr lang="en-U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Avogadro</a:t>
            </a:r>
            <a:r>
              <a:rPr lang="ja-JP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’</a:t>
            </a:r>
            <a:r>
              <a:rPr lang="en-US" altLang="ja-JP" sz="2000" b="1" dirty="0">
                <a:solidFill>
                  <a:srgbClr val="FF0000"/>
                </a:solidFill>
                <a:cs typeface="Arial" panose="020B0604020202020204" pitchFamily="34" charset="0"/>
              </a:rPr>
              <a:t>s </a:t>
            </a:r>
            <a:r>
              <a:rPr lang="en-US" altLang="ja-JP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Number</a:t>
            </a:r>
            <a:r>
              <a:rPr lang="en-US" altLang="ja-JP" sz="2000" dirty="0" smtClean="0">
                <a:cs typeface="Arial" panose="020B0604020202020204" pitchFamily="34" charset="0"/>
              </a:rPr>
              <a:t> (</a:t>
            </a:r>
            <a:r>
              <a:rPr lang="en-US" altLang="ja-JP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ja-JP" sz="2000" dirty="0" smtClean="0">
                <a:cs typeface="Arial" panose="020B0604020202020204" pitchFamily="34" charset="0"/>
              </a:rPr>
              <a:t>).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7349" y="348018"/>
            <a:ext cx="4844276" cy="551433"/>
          </a:xfrm>
          <a:prstGeom prst="rect">
            <a:avLst/>
          </a:prstGeom>
          <a:gradFill rotWithShape="1">
            <a:gsLst>
              <a:gs pos="0">
                <a:srgbClr val="993300">
                  <a:alpha val="35001"/>
                </a:srgbClr>
              </a:gs>
              <a:gs pos="100000">
                <a:srgbClr val="4718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000" b="1" dirty="0"/>
              <a:t>The </a:t>
            </a:r>
            <a:r>
              <a:rPr lang="en-US" altLang="en-US" sz="3000" b="1" dirty="0" smtClean="0"/>
              <a:t>Mole and Molar Mass</a:t>
            </a:r>
            <a:endParaRPr lang="en-US" altLang="en-US" sz="3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7176" y="4390418"/>
            <a:ext cx="8646999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b="1" dirty="0"/>
              <a:t>The molar mass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of </a:t>
            </a:r>
            <a:r>
              <a:rPr lang="en-US" altLang="en-US" sz="2000" dirty="0"/>
              <a:t>a substance is the mass </a:t>
            </a:r>
            <a:r>
              <a:rPr lang="en-US" altLang="en-US" sz="2000" dirty="0" smtClean="0"/>
              <a:t>of one </a:t>
            </a:r>
            <a:r>
              <a:rPr lang="en-US" altLang="en-US" sz="2000" dirty="0"/>
              <a:t>mole of </a:t>
            </a:r>
            <a:r>
              <a:rPr lang="en-US" altLang="en-US" sz="2000" dirty="0" smtClean="0"/>
              <a:t>the substance in grams.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1500" dirty="0" smtClean="0"/>
              <a:t>Atomic mass of Na = 22.99 </a:t>
            </a:r>
            <a:r>
              <a:rPr lang="en-US" altLang="en-US" sz="1500" dirty="0" err="1" smtClean="0"/>
              <a:t>amu</a:t>
            </a:r>
            <a:r>
              <a:rPr lang="en-US" altLang="en-US" sz="1500" dirty="0" smtClean="0"/>
              <a:t>. Molar mass of Na = 22.99 g</a:t>
            </a: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6794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3.70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Potassium nitrate decomposes on heating to produce potassium oxide and gaseous nitrogen and oxygen. Write a balanced equation for the process.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produce 56.6 kg of oxygen, how many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moles and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grams of potassium nitrate must be heated?</a:t>
            </a:r>
          </a:p>
          <a:p>
            <a:pPr algn="l"/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3.71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Chromium (III) oxide reacts with hydrogen sulfide (H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S) gas to form chromium (III) sulfide and water. Write a balanced equation for the process.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produce 421 g of chromium (III) sulfide, how many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moles and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grams of chromium (III) oxide are required?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3.75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Elemental sulfur occurs as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octatomic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molecules, S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What mass (in grams) of fluorine gas is needed to react completely with 17.8 g of sulfur to form sulfur hexafluoride?</a:t>
            </a:r>
          </a:p>
        </p:txBody>
      </p:sp>
    </p:spTree>
    <p:extLst>
      <p:ext uri="{BB962C8B-B14F-4D97-AF65-F5344CB8AC3E}">
        <p14:creationId xmlns:p14="http://schemas.microsoft.com/office/powerpoint/2010/main" val="11367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Mole??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35563"/>
          </a:xfrm>
        </p:spPr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1 mole of any substance the relative atomic mass </a:t>
            </a:r>
            <a:r>
              <a:rPr lang="en-US" sz="2800" dirty="0">
                <a:solidFill>
                  <a:srgbClr val="FF0000"/>
                </a:solidFill>
                <a:latin typeface="Century Gothic" pitchFamily="34" charset="0"/>
              </a:rPr>
              <a:t>/</a:t>
            </a:r>
            <a:r>
              <a:rPr lang="en-US" sz="28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molecular mass expressed in grams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sz="2800" dirty="0" smtClean="0">
                <a:latin typeface="Century Gothic" pitchFamily="34" charset="0"/>
              </a:rPr>
              <a:t>1 mole of any substance consists of 6.022 x 10</a:t>
            </a:r>
            <a:r>
              <a:rPr lang="en-US" sz="2800" baseline="30000" dirty="0" smtClean="0">
                <a:latin typeface="Century Gothic" pitchFamily="34" charset="0"/>
              </a:rPr>
              <a:t>23 </a:t>
            </a:r>
            <a:r>
              <a:rPr lang="en-US" sz="2800" dirty="0" smtClean="0">
                <a:latin typeface="Century Gothic" pitchFamily="34" charset="0"/>
              </a:rPr>
              <a:t> particles / atoms of that substance</a:t>
            </a:r>
          </a:p>
          <a:p>
            <a:pPr>
              <a:buNone/>
            </a:pP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 1 mole of any substance at room temperature and pressure equals to 24 dm</a:t>
            </a:r>
            <a:r>
              <a:rPr lang="en-US" sz="2800" baseline="30000" dirty="0" smtClean="0">
                <a:latin typeface="Century Gothic" pitchFamily="34" charset="0"/>
              </a:rPr>
              <a:t>3</a:t>
            </a:r>
            <a:r>
              <a:rPr lang="en-US" sz="2800" dirty="0" smtClean="0">
                <a:latin typeface="Century Gothic" pitchFamily="34" charset="0"/>
              </a:rPr>
              <a:t> (1 dm</a:t>
            </a:r>
            <a:r>
              <a:rPr lang="en-US" sz="2800" baseline="30000" dirty="0" smtClean="0">
                <a:latin typeface="Century Gothic" pitchFamily="34" charset="0"/>
              </a:rPr>
              <a:t>3</a:t>
            </a:r>
            <a:r>
              <a:rPr lang="en-US" sz="2800" dirty="0" smtClean="0">
                <a:latin typeface="Century Gothic" pitchFamily="34" charset="0"/>
              </a:rPr>
              <a:t> = </a:t>
            </a:r>
            <a:r>
              <a:rPr lang="en-US" sz="2800" dirty="0" err="1" smtClean="0">
                <a:latin typeface="Century Gothic" pitchFamily="34" charset="0"/>
              </a:rPr>
              <a:t>litre</a:t>
            </a:r>
            <a:r>
              <a:rPr lang="en-US" sz="2800" dirty="0" smtClean="0">
                <a:latin typeface="Century Gothic" pitchFamily="34" charset="0"/>
              </a:rPr>
              <a:t> )</a:t>
            </a:r>
          </a:p>
          <a:p>
            <a:endParaRPr lang="en-US" dirty="0" smtClean="0"/>
          </a:p>
          <a:p>
            <a:endParaRPr lang="en-US" sz="36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860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hibleeratan\Desktop\Pictur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0" y="805217"/>
            <a:ext cx="8857397" cy="4995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8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4" name="Text Box 6"/>
          <p:cNvSpPr txBox="1">
            <a:spLocks noChangeArrowheads="1"/>
          </p:cNvSpPr>
          <p:nvPr/>
        </p:nvSpPr>
        <p:spPr bwMode="auto">
          <a:xfrm>
            <a:off x="1767840" y="1371600"/>
            <a:ext cx="646176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222250" y="292091"/>
            <a:ext cx="87852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3.1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Silver </a:t>
            </a:r>
            <a:r>
              <a:rPr lang="en-US" altLang="en-US" sz="2000" dirty="0"/>
              <a:t>(</a:t>
            </a:r>
            <a:r>
              <a:rPr lang="en-US" altLang="en-US" sz="2000" dirty="0" smtClean="0"/>
              <a:t>Ag, </a:t>
            </a:r>
            <a:r>
              <a:rPr lang="en-US" altLang="en-US" sz="2000" i="1" dirty="0" smtClean="0"/>
              <a:t>R.A.M</a:t>
            </a:r>
            <a:r>
              <a:rPr lang="en-US" altLang="en-US" sz="2000" dirty="0" smtClean="0"/>
              <a:t> = 107.9) </a:t>
            </a:r>
            <a:r>
              <a:rPr lang="en-US" altLang="en-US" sz="2000" dirty="0"/>
              <a:t>is used in jewelry and tableware but no longer in U.S. coins. </a:t>
            </a:r>
            <a:r>
              <a:rPr lang="en-US" altLang="en-US" sz="2000" dirty="0" smtClean="0"/>
              <a:t>How </a:t>
            </a:r>
            <a:r>
              <a:rPr lang="en-US" altLang="en-US" sz="2000" dirty="0"/>
              <a:t>many grams of Ag are in 0.0342 </a:t>
            </a:r>
            <a:r>
              <a:rPr lang="en-US" altLang="en-US" sz="2000" dirty="0" err="1"/>
              <a:t>mol</a:t>
            </a:r>
            <a:r>
              <a:rPr lang="en-US" altLang="en-US" sz="2000" dirty="0"/>
              <a:t> of </a:t>
            </a:r>
            <a:r>
              <a:rPr lang="en-US" altLang="en-US" sz="2000" dirty="0" smtClean="0"/>
              <a:t>Ag?</a:t>
            </a:r>
            <a:endParaRPr lang="en-US" altLang="en-US" sz="2000" b="1" dirty="0">
              <a:latin typeface="Times New Roman" pitchFamily="18" charset="0"/>
            </a:endParaRPr>
          </a:p>
        </p:txBody>
      </p:sp>
      <p:sp>
        <p:nvSpPr>
          <p:cNvPr id="2" name="SMARTINK"/>
          <p:cNvSpPr/>
          <p:nvPr/>
        </p:nvSpPr>
        <p:spPr bwMode="auto">
          <a:xfrm>
            <a:off x="2040818" y="2924416"/>
            <a:ext cx="171451" cy="222251"/>
          </a:xfrm>
          <a:custGeom>
            <a:avLst/>
            <a:gdLst/>
            <a:ahLst/>
            <a:cxnLst/>
            <a:rect l="0" t="0" r="0" b="0"/>
            <a:pathLst>
              <a:path w="171451" h="222251">
                <a:moveTo>
                  <a:pt x="101600" y="19050"/>
                </a:moveTo>
                <a:lnTo>
                  <a:pt x="95250" y="6350"/>
                </a:lnTo>
                <a:lnTo>
                  <a:pt x="63500" y="12700"/>
                </a:lnTo>
                <a:lnTo>
                  <a:pt x="50800" y="1905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84150"/>
                </a:lnTo>
                <a:lnTo>
                  <a:pt x="12700" y="196850"/>
                </a:lnTo>
                <a:lnTo>
                  <a:pt x="25400" y="209550"/>
                </a:lnTo>
                <a:lnTo>
                  <a:pt x="57150" y="222250"/>
                </a:lnTo>
                <a:lnTo>
                  <a:pt x="95250" y="209550"/>
                </a:lnTo>
                <a:lnTo>
                  <a:pt x="120650" y="184150"/>
                </a:lnTo>
                <a:lnTo>
                  <a:pt x="146050" y="158750"/>
                </a:lnTo>
                <a:lnTo>
                  <a:pt x="158750" y="133350"/>
                </a:lnTo>
                <a:lnTo>
                  <a:pt x="171450" y="114300"/>
                </a:lnTo>
                <a:lnTo>
                  <a:pt x="171450" y="82550"/>
                </a:lnTo>
                <a:lnTo>
                  <a:pt x="171450" y="57150"/>
                </a:lnTo>
                <a:lnTo>
                  <a:pt x="165100" y="31750"/>
                </a:lnTo>
                <a:lnTo>
                  <a:pt x="152400" y="1905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2301168" y="3076816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MARTINK"/>
          <p:cNvSpPr/>
          <p:nvPr/>
        </p:nvSpPr>
        <p:spPr bwMode="auto">
          <a:xfrm>
            <a:off x="2428168" y="2911716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69850" y="12700"/>
                </a:move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25400" y="190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58750"/>
                </a:lnTo>
                <a:lnTo>
                  <a:pt x="12700" y="184150"/>
                </a:lnTo>
                <a:lnTo>
                  <a:pt x="31750" y="196850"/>
                </a:lnTo>
                <a:lnTo>
                  <a:pt x="57150" y="196850"/>
                </a:lnTo>
                <a:lnTo>
                  <a:pt x="76200" y="190500"/>
                </a:lnTo>
                <a:lnTo>
                  <a:pt x="101600" y="158750"/>
                </a:lnTo>
                <a:lnTo>
                  <a:pt x="114300" y="139700"/>
                </a:lnTo>
                <a:lnTo>
                  <a:pt x="120650" y="120650"/>
                </a:lnTo>
                <a:lnTo>
                  <a:pt x="127000" y="107950"/>
                </a:lnTo>
                <a:lnTo>
                  <a:pt x="127000" y="69850"/>
                </a:lnTo>
                <a:lnTo>
                  <a:pt x="120650" y="38100"/>
                </a:lnTo>
                <a:lnTo>
                  <a:pt x="114300" y="25400"/>
                </a:lnTo>
                <a:lnTo>
                  <a:pt x="101600" y="6350"/>
                </a:lnTo>
                <a:lnTo>
                  <a:pt x="8255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637718" y="2899016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69850" y="31750"/>
                </a:lnTo>
                <a:lnTo>
                  <a:pt x="50800" y="57150"/>
                </a:lnTo>
                <a:lnTo>
                  <a:pt x="38100" y="69850"/>
                </a:lnTo>
                <a:lnTo>
                  <a:pt x="44450" y="82550"/>
                </a:lnTo>
                <a:lnTo>
                  <a:pt x="63500" y="82550"/>
                </a:lnTo>
                <a:lnTo>
                  <a:pt x="88900" y="82550"/>
                </a:lnTo>
                <a:lnTo>
                  <a:pt x="101600" y="88900"/>
                </a:lnTo>
                <a:lnTo>
                  <a:pt x="114300" y="95250"/>
                </a:lnTo>
                <a:lnTo>
                  <a:pt x="127000" y="101600"/>
                </a:lnTo>
                <a:lnTo>
                  <a:pt x="127000" y="120650"/>
                </a:lnTo>
                <a:lnTo>
                  <a:pt x="107950" y="158750"/>
                </a:lnTo>
                <a:lnTo>
                  <a:pt x="95250" y="177800"/>
                </a:lnTo>
                <a:lnTo>
                  <a:pt x="69850" y="196850"/>
                </a:lnTo>
                <a:lnTo>
                  <a:pt x="50800" y="203200"/>
                </a:lnTo>
                <a:lnTo>
                  <a:pt x="317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809168" y="2873616"/>
            <a:ext cx="107951" cy="254001"/>
          </a:xfrm>
          <a:custGeom>
            <a:avLst/>
            <a:gdLst/>
            <a:ahLst/>
            <a:cxnLst/>
            <a:rect l="0" t="0" r="0" b="0"/>
            <a:pathLst>
              <a:path w="107951" h="254001">
                <a:moveTo>
                  <a:pt x="31750" y="0"/>
                </a:moveTo>
                <a:lnTo>
                  <a:pt x="25400" y="3175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95250"/>
                </a:lnTo>
                <a:lnTo>
                  <a:pt x="12700" y="107950"/>
                </a:lnTo>
                <a:lnTo>
                  <a:pt x="38100" y="114300"/>
                </a:lnTo>
                <a:lnTo>
                  <a:pt x="63500" y="114300"/>
                </a:lnTo>
                <a:lnTo>
                  <a:pt x="88900" y="114300"/>
                </a:lnTo>
                <a:lnTo>
                  <a:pt x="101600" y="107950"/>
                </a:lnTo>
                <a:lnTo>
                  <a:pt x="107950" y="76200"/>
                </a:lnTo>
                <a:lnTo>
                  <a:pt x="101600" y="120650"/>
                </a:lnTo>
                <a:lnTo>
                  <a:pt x="101600" y="152400"/>
                </a:lnTo>
                <a:lnTo>
                  <a:pt x="95250" y="177800"/>
                </a:lnTo>
                <a:lnTo>
                  <a:pt x="88900" y="203200"/>
                </a:lnTo>
                <a:lnTo>
                  <a:pt x="82550" y="234950"/>
                </a:lnTo>
                <a:lnTo>
                  <a:pt x="76200" y="247650"/>
                </a:lnTo>
                <a:lnTo>
                  <a:pt x="825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999668" y="2867266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6350" y="25400"/>
                </a:moveTo>
                <a:lnTo>
                  <a:pt x="12700" y="6350"/>
                </a:lnTo>
                <a:lnTo>
                  <a:pt x="38100" y="0"/>
                </a:lnTo>
                <a:lnTo>
                  <a:pt x="63500" y="0"/>
                </a:lnTo>
                <a:lnTo>
                  <a:pt x="82550" y="6350"/>
                </a:lnTo>
                <a:lnTo>
                  <a:pt x="95250" y="19050"/>
                </a:lnTo>
                <a:lnTo>
                  <a:pt x="101600" y="50800"/>
                </a:lnTo>
                <a:lnTo>
                  <a:pt x="95250" y="69850"/>
                </a:lnTo>
                <a:lnTo>
                  <a:pt x="88900" y="88900"/>
                </a:lnTo>
                <a:lnTo>
                  <a:pt x="76200" y="114300"/>
                </a:lnTo>
                <a:lnTo>
                  <a:pt x="57150" y="146050"/>
                </a:lnTo>
                <a:lnTo>
                  <a:pt x="31750" y="171450"/>
                </a:lnTo>
                <a:lnTo>
                  <a:pt x="12700" y="196850"/>
                </a:lnTo>
                <a:lnTo>
                  <a:pt x="0" y="209550"/>
                </a:lnTo>
                <a:lnTo>
                  <a:pt x="19050" y="215900"/>
                </a:lnTo>
                <a:lnTo>
                  <a:pt x="50800" y="215900"/>
                </a:lnTo>
                <a:lnTo>
                  <a:pt x="76200" y="209550"/>
                </a:lnTo>
                <a:lnTo>
                  <a:pt x="101600" y="196850"/>
                </a:lnTo>
                <a:lnTo>
                  <a:pt x="1206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3310818" y="2930766"/>
            <a:ext cx="165101" cy="114301"/>
          </a:xfrm>
          <a:custGeom>
            <a:avLst/>
            <a:gdLst/>
            <a:ahLst/>
            <a:cxnLst/>
            <a:rect l="0" t="0" r="0" b="0"/>
            <a:pathLst>
              <a:path w="165101" h="1143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12700" y="88900"/>
                </a:lnTo>
                <a:lnTo>
                  <a:pt x="25400" y="63500"/>
                </a:lnTo>
                <a:lnTo>
                  <a:pt x="44450" y="31750"/>
                </a:lnTo>
                <a:lnTo>
                  <a:pt x="63500" y="38100"/>
                </a:lnTo>
                <a:lnTo>
                  <a:pt x="69850" y="50800"/>
                </a:lnTo>
                <a:lnTo>
                  <a:pt x="69850" y="76200"/>
                </a:lnTo>
                <a:lnTo>
                  <a:pt x="101600" y="57150"/>
                </a:lnTo>
                <a:lnTo>
                  <a:pt x="114300" y="50800"/>
                </a:lnTo>
                <a:lnTo>
                  <a:pt x="127000" y="69850"/>
                </a:lnTo>
                <a:lnTo>
                  <a:pt x="146050" y="95250"/>
                </a:lnTo>
                <a:lnTo>
                  <a:pt x="1651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501318" y="2949816"/>
            <a:ext cx="50801" cy="82551"/>
          </a:xfrm>
          <a:custGeom>
            <a:avLst/>
            <a:gdLst/>
            <a:ahLst/>
            <a:cxnLst/>
            <a:rect l="0" t="0" r="0" b="0"/>
            <a:pathLst>
              <a:path w="50801" h="82551">
                <a:moveTo>
                  <a:pt x="44450" y="12700"/>
                </a:moveTo>
                <a:lnTo>
                  <a:pt x="31750" y="635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0800"/>
                </a:lnTo>
                <a:lnTo>
                  <a:pt x="0" y="69850"/>
                </a:lnTo>
                <a:lnTo>
                  <a:pt x="12700" y="76200"/>
                </a:lnTo>
                <a:lnTo>
                  <a:pt x="25400" y="82550"/>
                </a:lnTo>
                <a:lnTo>
                  <a:pt x="38100" y="76200"/>
                </a:lnTo>
                <a:lnTo>
                  <a:pt x="50800" y="57150"/>
                </a:lnTo>
                <a:lnTo>
                  <a:pt x="50800" y="254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628318" y="2784716"/>
            <a:ext cx="63501" cy="234951"/>
          </a:xfrm>
          <a:custGeom>
            <a:avLst/>
            <a:gdLst/>
            <a:ahLst/>
            <a:cxnLst/>
            <a:rect l="0" t="0" r="0" b="0"/>
            <a:pathLst>
              <a:path w="63501" h="2349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0500"/>
                </a:lnTo>
                <a:lnTo>
                  <a:pt x="12700" y="222250"/>
                </a:lnTo>
                <a:lnTo>
                  <a:pt x="25400" y="234950"/>
                </a:lnTo>
                <a:lnTo>
                  <a:pt x="38100" y="228600"/>
                </a:lnTo>
                <a:lnTo>
                  <a:pt x="635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933118" y="2772016"/>
            <a:ext cx="101601" cy="279401"/>
          </a:xfrm>
          <a:custGeom>
            <a:avLst/>
            <a:gdLst/>
            <a:ahLst/>
            <a:cxnLst/>
            <a:rect l="0" t="0" r="0" b="0"/>
            <a:pathLst>
              <a:path w="101601" h="279401">
                <a:moveTo>
                  <a:pt x="101600" y="0"/>
                </a:moveTo>
                <a:lnTo>
                  <a:pt x="88900" y="25400"/>
                </a:lnTo>
                <a:lnTo>
                  <a:pt x="82550" y="50800"/>
                </a:lnTo>
                <a:lnTo>
                  <a:pt x="69850" y="82550"/>
                </a:lnTo>
                <a:lnTo>
                  <a:pt x="57150" y="107950"/>
                </a:lnTo>
                <a:lnTo>
                  <a:pt x="50800" y="127000"/>
                </a:lnTo>
                <a:lnTo>
                  <a:pt x="44450" y="146050"/>
                </a:lnTo>
                <a:lnTo>
                  <a:pt x="44450" y="165100"/>
                </a:lnTo>
                <a:lnTo>
                  <a:pt x="31750" y="196850"/>
                </a:lnTo>
                <a:lnTo>
                  <a:pt x="19050" y="222250"/>
                </a:lnTo>
                <a:lnTo>
                  <a:pt x="12700" y="24765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983918" y="2759316"/>
            <a:ext cx="95251" cy="279401"/>
          </a:xfrm>
          <a:custGeom>
            <a:avLst/>
            <a:gdLst/>
            <a:ahLst/>
            <a:cxnLst/>
            <a:rect l="0" t="0" r="0" b="0"/>
            <a:pathLst>
              <a:path w="95251" h="279401">
                <a:moveTo>
                  <a:pt x="0" y="19050"/>
                </a:moveTo>
                <a:lnTo>
                  <a:pt x="0" y="0"/>
                </a:lnTo>
                <a:lnTo>
                  <a:pt x="12700" y="12700"/>
                </a:lnTo>
                <a:lnTo>
                  <a:pt x="25400" y="31750"/>
                </a:lnTo>
                <a:lnTo>
                  <a:pt x="31750" y="57150"/>
                </a:lnTo>
                <a:lnTo>
                  <a:pt x="38100" y="82550"/>
                </a:lnTo>
                <a:lnTo>
                  <a:pt x="44450" y="114300"/>
                </a:lnTo>
                <a:lnTo>
                  <a:pt x="57150" y="146050"/>
                </a:lnTo>
                <a:lnTo>
                  <a:pt x="63500" y="171450"/>
                </a:lnTo>
                <a:lnTo>
                  <a:pt x="69850" y="196850"/>
                </a:lnTo>
                <a:lnTo>
                  <a:pt x="82550" y="228600"/>
                </a:lnTo>
                <a:lnTo>
                  <a:pt x="88900" y="254000"/>
                </a:lnTo>
                <a:lnTo>
                  <a:pt x="952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964868" y="2949816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123618" y="2918066"/>
            <a:ext cx="101601" cy="285751"/>
          </a:xfrm>
          <a:custGeom>
            <a:avLst/>
            <a:gdLst/>
            <a:ahLst/>
            <a:cxnLst/>
            <a:rect l="0" t="0" r="0" b="0"/>
            <a:pathLst>
              <a:path w="101601" h="285751">
                <a:moveTo>
                  <a:pt x="88900" y="31750"/>
                </a:moveTo>
                <a:lnTo>
                  <a:pt x="76200" y="12700"/>
                </a:lnTo>
                <a:lnTo>
                  <a:pt x="63500" y="6350"/>
                </a:lnTo>
                <a:lnTo>
                  <a:pt x="50800" y="0"/>
                </a:lnTo>
                <a:lnTo>
                  <a:pt x="31750" y="12700"/>
                </a:lnTo>
                <a:lnTo>
                  <a:pt x="25400" y="25400"/>
                </a:lnTo>
                <a:lnTo>
                  <a:pt x="25400" y="50800"/>
                </a:lnTo>
                <a:lnTo>
                  <a:pt x="44450" y="88900"/>
                </a:lnTo>
                <a:lnTo>
                  <a:pt x="57150" y="95250"/>
                </a:lnTo>
                <a:lnTo>
                  <a:pt x="69850" y="82550"/>
                </a:lnTo>
                <a:lnTo>
                  <a:pt x="69850" y="63500"/>
                </a:lnTo>
                <a:lnTo>
                  <a:pt x="82550" y="88900"/>
                </a:lnTo>
                <a:lnTo>
                  <a:pt x="88900" y="120650"/>
                </a:lnTo>
                <a:lnTo>
                  <a:pt x="95250" y="146050"/>
                </a:lnTo>
                <a:lnTo>
                  <a:pt x="101600" y="177800"/>
                </a:lnTo>
                <a:lnTo>
                  <a:pt x="101600" y="203200"/>
                </a:lnTo>
                <a:lnTo>
                  <a:pt x="101600" y="222250"/>
                </a:lnTo>
                <a:lnTo>
                  <a:pt x="95250" y="254000"/>
                </a:lnTo>
                <a:lnTo>
                  <a:pt x="88900" y="266700"/>
                </a:lnTo>
                <a:lnTo>
                  <a:pt x="76200" y="279400"/>
                </a:lnTo>
                <a:lnTo>
                  <a:pt x="63500" y="285750"/>
                </a:lnTo>
                <a:lnTo>
                  <a:pt x="31750" y="279400"/>
                </a:lnTo>
                <a:lnTo>
                  <a:pt x="12700" y="266700"/>
                </a:lnTo>
                <a:lnTo>
                  <a:pt x="6350" y="247650"/>
                </a:lnTo>
                <a:lnTo>
                  <a:pt x="0" y="228600"/>
                </a:lnTo>
                <a:lnTo>
                  <a:pt x="0" y="203200"/>
                </a:lnTo>
                <a:lnTo>
                  <a:pt x="12700" y="184150"/>
                </a:lnTo>
                <a:lnTo>
                  <a:pt x="31750" y="152400"/>
                </a:lnTo>
                <a:lnTo>
                  <a:pt x="444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453818" y="2708516"/>
            <a:ext cx="317501" cy="368301"/>
          </a:xfrm>
          <a:custGeom>
            <a:avLst/>
            <a:gdLst/>
            <a:ahLst/>
            <a:cxnLst/>
            <a:rect l="0" t="0" r="0" b="0"/>
            <a:pathLst>
              <a:path w="317501" h="368301">
                <a:moveTo>
                  <a:pt x="317500" y="12700"/>
                </a:moveTo>
                <a:lnTo>
                  <a:pt x="311150" y="0"/>
                </a:lnTo>
                <a:lnTo>
                  <a:pt x="285750" y="12700"/>
                </a:lnTo>
                <a:lnTo>
                  <a:pt x="266700" y="38100"/>
                </a:lnTo>
                <a:lnTo>
                  <a:pt x="241300" y="63500"/>
                </a:lnTo>
                <a:lnTo>
                  <a:pt x="209550" y="95250"/>
                </a:lnTo>
                <a:lnTo>
                  <a:pt x="196850" y="107950"/>
                </a:lnTo>
                <a:lnTo>
                  <a:pt x="177800" y="127000"/>
                </a:lnTo>
                <a:lnTo>
                  <a:pt x="158750" y="146050"/>
                </a:lnTo>
                <a:lnTo>
                  <a:pt x="139700" y="165100"/>
                </a:lnTo>
                <a:lnTo>
                  <a:pt x="127000" y="184150"/>
                </a:lnTo>
                <a:lnTo>
                  <a:pt x="107950" y="203200"/>
                </a:lnTo>
                <a:lnTo>
                  <a:pt x="95250" y="222250"/>
                </a:lnTo>
                <a:lnTo>
                  <a:pt x="82550" y="241300"/>
                </a:lnTo>
                <a:lnTo>
                  <a:pt x="69850" y="260350"/>
                </a:lnTo>
                <a:lnTo>
                  <a:pt x="57150" y="279400"/>
                </a:lnTo>
                <a:lnTo>
                  <a:pt x="38100" y="311150"/>
                </a:lnTo>
                <a:lnTo>
                  <a:pt x="19050" y="330200"/>
                </a:lnTo>
                <a:lnTo>
                  <a:pt x="6350" y="355600"/>
                </a:lnTo>
                <a:lnTo>
                  <a:pt x="0" y="368300"/>
                </a:lnTo>
                <a:lnTo>
                  <a:pt x="63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460168" y="2714866"/>
            <a:ext cx="254001" cy="374651"/>
          </a:xfrm>
          <a:custGeom>
            <a:avLst/>
            <a:gdLst/>
            <a:ahLst/>
            <a:cxnLst/>
            <a:rect l="0" t="0" r="0" b="0"/>
            <a:pathLst>
              <a:path w="254001" h="374651">
                <a:moveTo>
                  <a:pt x="12700" y="12700"/>
                </a:moveTo>
                <a:lnTo>
                  <a:pt x="0" y="0"/>
                </a:lnTo>
                <a:lnTo>
                  <a:pt x="31750" y="31750"/>
                </a:lnTo>
                <a:lnTo>
                  <a:pt x="50800" y="63500"/>
                </a:lnTo>
                <a:lnTo>
                  <a:pt x="63500" y="76200"/>
                </a:lnTo>
                <a:lnTo>
                  <a:pt x="76200" y="95250"/>
                </a:lnTo>
                <a:lnTo>
                  <a:pt x="88900" y="114300"/>
                </a:lnTo>
                <a:lnTo>
                  <a:pt x="107950" y="133350"/>
                </a:lnTo>
                <a:lnTo>
                  <a:pt x="120650" y="152400"/>
                </a:lnTo>
                <a:lnTo>
                  <a:pt x="133350" y="171450"/>
                </a:lnTo>
                <a:lnTo>
                  <a:pt x="146050" y="190500"/>
                </a:lnTo>
                <a:lnTo>
                  <a:pt x="158750" y="209550"/>
                </a:lnTo>
                <a:lnTo>
                  <a:pt x="171450" y="228600"/>
                </a:lnTo>
                <a:lnTo>
                  <a:pt x="177800" y="247650"/>
                </a:lnTo>
                <a:lnTo>
                  <a:pt x="203200" y="279400"/>
                </a:lnTo>
                <a:lnTo>
                  <a:pt x="215900" y="304800"/>
                </a:lnTo>
                <a:lnTo>
                  <a:pt x="234950" y="336550"/>
                </a:lnTo>
                <a:lnTo>
                  <a:pt x="247650" y="361950"/>
                </a:lnTo>
                <a:lnTo>
                  <a:pt x="25400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949118" y="2848216"/>
            <a:ext cx="1739901" cy="88901"/>
          </a:xfrm>
          <a:custGeom>
            <a:avLst/>
            <a:gdLst/>
            <a:ahLst/>
            <a:cxnLst/>
            <a:rect l="0" t="0" r="0" b="0"/>
            <a:pathLst>
              <a:path w="1739901" h="88901">
                <a:moveTo>
                  <a:pt x="0" y="88900"/>
                </a:moveTo>
                <a:lnTo>
                  <a:pt x="25400" y="88900"/>
                </a:lnTo>
                <a:lnTo>
                  <a:pt x="50800" y="82550"/>
                </a:lnTo>
                <a:lnTo>
                  <a:pt x="76200" y="82550"/>
                </a:lnTo>
                <a:lnTo>
                  <a:pt x="101600" y="76200"/>
                </a:lnTo>
                <a:lnTo>
                  <a:pt x="127000" y="76200"/>
                </a:lnTo>
                <a:lnTo>
                  <a:pt x="152400" y="76200"/>
                </a:lnTo>
                <a:lnTo>
                  <a:pt x="184150" y="69850"/>
                </a:lnTo>
                <a:lnTo>
                  <a:pt x="215900" y="69850"/>
                </a:lnTo>
                <a:lnTo>
                  <a:pt x="234950" y="69850"/>
                </a:lnTo>
                <a:lnTo>
                  <a:pt x="266700" y="69850"/>
                </a:lnTo>
                <a:lnTo>
                  <a:pt x="285750" y="69850"/>
                </a:lnTo>
                <a:lnTo>
                  <a:pt x="304800" y="69850"/>
                </a:lnTo>
                <a:lnTo>
                  <a:pt x="323850" y="69850"/>
                </a:lnTo>
                <a:lnTo>
                  <a:pt x="342900" y="69850"/>
                </a:lnTo>
                <a:lnTo>
                  <a:pt x="361950" y="69850"/>
                </a:lnTo>
                <a:lnTo>
                  <a:pt x="381000" y="69850"/>
                </a:lnTo>
                <a:lnTo>
                  <a:pt x="400050" y="69850"/>
                </a:lnTo>
                <a:lnTo>
                  <a:pt x="419100" y="69850"/>
                </a:lnTo>
                <a:lnTo>
                  <a:pt x="444500" y="69850"/>
                </a:lnTo>
                <a:lnTo>
                  <a:pt x="463550" y="69850"/>
                </a:lnTo>
                <a:lnTo>
                  <a:pt x="482600" y="69850"/>
                </a:lnTo>
                <a:lnTo>
                  <a:pt x="501650" y="69850"/>
                </a:lnTo>
                <a:lnTo>
                  <a:pt x="520700" y="69850"/>
                </a:lnTo>
                <a:lnTo>
                  <a:pt x="539750" y="69850"/>
                </a:lnTo>
                <a:lnTo>
                  <a:pt x="558800" y="69850"/>
                </a:lnTo>
                <a:lnTo>
                  <a:pt x="577850" y="69850"/>
                </a:lnTo>
                <a:lnTo>
                  <a:pt x="596900" y="69850"/>
                </a:lnTo>
                <a:lnTo>
                  <a:pt x="628650" y="69850"/>
                </a:lnTo>
                <a:lnTo>
                  <a:pt x="647700" y="69850"/>
                </a:lnTo>
                <a:lnTo>
                  <a:pt x="666750" y="69850"/>
                </a:lnTo>
                <a:lnTo>
                  <a:pt x="698500" y="69850"/>
                </a:lnTo>
                <a:lnTo>
                  <a:pt x="717550" y="69850"/>
                </a:lnTo>
                <a:lnTo>
                  <a:pt x="749300" y="69850"/>
                </a:lnTo>
                <a:lnTo>
                  <a:pt x="768350" y="69850"/>
                </a:lnTo>
                <a:lnTo>
                  <a:pt x="800100" y="69850"/>
                </a:lnTo>
                <a:lnTo>
                  <a:pt x="831850" y="69850"/>
                </a:lnTo>
                <a:lnTo>
                  <a:pt x="863600" y="69850"/>
                </a:lnTo>
                <a:lnTo>
                  <a:pt x="882650" y="69850"/>
                </a:lnTo>
                <a:lnTo>
                  <a:pt x="914400" y="63500"/>
                </a:lnTo>
                <a:lnTo>
                  <a:pt x="933450" y="63500"/>
                </a:lnTo>
                <a:lnTo>
                  <a:pt x="965200" y="63500"/>
                </a:lnTo>
                <a:lnTo>
                  <a:pt x="996950" y="63500"/>
                </a:lnTo>
                <a:lnTo>
                  <a:pt x="1022350" y="57150"/>
                </a:lnTo>
                <a:lnTo>
                  <a:pt x="1054100" y="57150"/>
                </a:lnTo>
                <a:lnTo>
                  <a:pt x="1085850" y="57150"/>
                </a:lnTo>
                <a:lnTo>
                  <a:pt x="1111250" y="50800"/>
                </a:lnTo>
                <a:lnTo>
                  <a:pt x="1136650" y="50800"/>
                </a:lnTo>
                <a:lnTo>
                  <a:pt x="1168400" y="44450"/>
                </a:lnTo>
                <a:lnTo>
                  <a:pt x="1193800" y="44450"/>
                </a:lnTo>
                <a:lnTo>
                  <a:pt x="1219200" y="44450"/>
                </a:lnTo>
                <a:lnTo>
                  <a:pt x="1244600" y="38100"/>
                </a:lnTo>
                <a:lnTo>
                  <a:pt x="1276350" y="31750"/>
                </a:lnTo>
                <a:lnTo>
                  <a:pt x="1308100" y="31750"/>
                </a:lnTo>
                <a:lnTo>
                  <a:pt x="1339850" y="25400"/>
                </a:lnTo>
                <a:lnTo>
                  <a:pt x="1371600" y="19050"/>
                </a:lnTo>
                <a:lnTo>
                  <a:pt x="1403350" y="19050"/>
                </a:lnTo>
                <a:lnTo>
                  <a:pt x="1422400" y="19050"/>
                </a:lnTo>
                <a:lnTo>
                  <a:pt x="1441450" y="19050"/>
                </a:lnTo>
                <a:lnTo>
                  <a:pt x="1460500" y="19050"/>
                </a:lnTo>
                <a:lnTo>
                  <a:pt x="1492250" y="19050"/>
                </a:lnTo>
                <a:lnTo>
                  <a:pt x="1511300" y="19050"/>
                </a:lnTo>
                <a:lnTo>
                  <a:pt x="1543050" y="19050"/>
                </a:lnTo>
                <a:lnTo>
                  <a:pt x="1562100" y="19050"/>
                </a:lnTo>
                <a:lnTo>
                  <a:pt x="1593850" y="19050"/>
                </a:lnTo>
                <a:lnTo>
                  <a:pt x="1619250" y="19050"/>
                </a:lnTo>
                <a:lnTo>
                  <a:pt x="1644650" y="19050"/>
                </a:lnTo>
                <a:lnTo>
                  <a:pt x="1670050" y="19050"/>
                </a:lnTo>
                <a:lnTo>
                  <a:pt x="1689100" y="12700"/>
                </a:lnTo>
                <a:lnTo>
                  <a:pt x="1720850" y="6350"/>
                </a:lnTo>
                <a:lnTo>
                  <a:pt x="1733550" y="0"/>
                </a:lnTo>
                <a:lnTo>
                  <a:pt x="1739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5907968" y="2632316"/>
            <a:ext cx="101601" cy="260351"/>
          </a:xfrm>
          <a:custGeom>
            <a:avLst/>
            <a:gdLst/>
            <a:ahLst/>
            <a:cxnLst/>
            <a:rect l="0" t="0" r="0" b="0"/>
            <a:pathLst>
              <a:path w="101601" h="260351">
                <a:moveTo>
                  <a:pt x="57150" y="69850"/>
                </a:moveTo>
                <a:lnTo>
                  <a:pt x="63500" y="57150"/>
                </a:lnTo>
                <a:lnTo>
                  <a:pt x="63500" y="31750"/>
                </a:lnTo>
                <a:lnTo>
                  <a:pt x="57150" y="19050"/>
                </a:lnTo>
                <a:lnTo>
                  <a:pt x="44450" y="6350"/>
                </a:lnTo>
                <a:lnTo>
                  <a:pt x="25400" y="0"/>
                </a:lnTo>
                <a:lnTo>
                  <a:pt x="12700" y="127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76200"/>
                </a:lnTo>
                <a:lnTo>
                  <a:pt x="31750" y="88900"/>
                </a:lnTo>
                <a:lnTo>
                  <a:pt x="50800" y="82550"/>
                </a:lnTo>
                <a:lnTo>
                  <a:pt x="63500" y="57150"/>
                </a:lnTo>
                <a:lnTo>
                  <a:pt x="63500" y="38100"/>
                </a:lnTo>
                <a:lnTo>
                  <a:pt x="82550" y="76200"/>
                </a:lnTo>
                <a:lnTo>
                  <a:pt x="88900" y="101600"/>
                </a:lnTo>
                <a:lnTo>
                  <a:pt x="95250" y="120650"/>
                </a:lnTo>
                <a:lnTo>
                  <a:pt x="95250" y="146050"/>
                </a:lnTo>
                <a:lnTo>
                  <a:pt x="95250" y="165100"/>
                </a:lnTo>
                <a:lnTo>
                  <a:pt x="95250" y="184150"/>
                </a:lnTo>
                <a:lnTo>
                  <a:pt x="88900" y="215900"/>
                </a:lnTo>
                <a:lnTo>
                  <a:pt x="82550" y="234950"/>
                </a:lnTo>
                <a:lnTo>
                  <a:pt x="69850" y="260350"/>
                </a:lnTo>
                <a:lnTo>
                  <a:pt x="50800" y="260350"/>
                </a:lnTo>
                <a:lnTo>
                  <a:pt x="31750" y="241300"/>
                </a:lnTo>
                <a:lnTo>
                  <a:pt x="25400" y="222250"/>
                </a:lnTo>
                <a:lnTo>
                  <a:pt x="25400" y="203200"/>
                </a:lnTo>
                <a:lnTo>
                  <a:pt x="25400" y="184150"/>
                </a:lnTo>
                <a:lnTo>
                  <a:pt x="44450" y="152400"/>
                </a:lnTo>
                <a:lnTo>
                  <a:pt x="63500" y="127000"/>
                </a:lnTo>
                <a:lnTo>
                  <a:pt x="95250" y="101600"/>
                </a:lnTo>
                <a:lnTo>
                  <a:pt x="1016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6181018" y="2486266"/>
            <a:ext cx="95251" cy="279401"/>
          </a:xfrm>
          <a:custGeom>
            <a:avLst/>
            <a:gdLst/>
            <a:ahLst/>
            <a:cxnLst/>
            <a:rect l="0" t="0" r="0" b="0"/>
            <a:pathLst>
              <a:path w="95251" h="279401">
                <a:moveTo>
                  <a:pt x="95250" y="12700"/>
                </a:moveTo>
                <a:lnTo>
                  <a:pt x="88900" y="0"/>
                </a:lnTo>
                <a:lnTo>
                  <a:pt x="82550" y="25400"/>
                </a:lnTo>
                <a:lnTo>
                  <a:pt x="76200" y="57150"/>
                </a:lnTo>
                <a:lnTo>
                  <a:pt x="69850" y="76200"/>
                </a:lnTo>
                <a:lnTo>
                  <a:pt x="57150" y="107950"/>
                </a:lnTo>
                <a:lnTo>
                  <a:pt x="50800" y="133350"/>
                </a:lnTo>
                <a:lnTo>
                  <a:pt x="38100" y="158750"/>
                </a:lnTo>
                <a:lnTo>
                  <a:pt x="31750" y="184150"/>
                </a:lnTo>
                <a:lnTo>
                  <a:pt x="25400" y="209550"/>
                </a:lnTo>
                <a:lnTo>
                  <a:pt x="12700" y="241300"/>
                </a:lnTo>
                <a:lnTo>
                  <a:pt x="6350" y="266700"/>
                </a:lnTo>
                <a:lnTo>
                  <a:pt x="0" y="2794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6282618" y="2492616"/>
            <a:ext cx="44451" cy="260351"/>
          </a:xfrm>
          <a:custGeom>
            <a:avLst/>
            <a:gdLst/>
            <a:ahLst/>
            <a:cxnLst/>
            <a:rect l="0" t="0" r="0" b="0"/>
            <a:pathLst>
              <a:path w="44451" h="260351">
                <a:moveTo>
                  <a:pt x="12700" y="19050"/>
                </a:moveTo>
                <a:lnTo>
                  <a:pt x="0" y="0"/>
                </a:lnTo>
                <a:lnTo>
                  <a:pt x="6350" y="12700"/>
                </a:lnTo>
                <a:lnTo>
                  <a:pt x="12700" y="44450"/>
                </a:lnTo>
                <a:lnTo>
                  <a:pt x="19050" y="69850"/>
                </a:lnTo>
                <a:lnTo>
                  <a:pt x="25400" y="95250"/>
                </a:lnTo>
                <a:lnTo>
                  <a:pt x="25400" y="120650"/>
                </a:lnTo>
                <a:lnTo>
                  <a:pt x="31750" y="139700"/>
                </a:lnTo>
                <a:lnTo>
                  <a:pt x="38100" y="158750"/>
                </a:lnTo>
                <a:lnTo>
                  <a:pt x="38100" y="190500"/>
                </a:lnTo>
                <a:lnTo>
                  <a:pt x="44450" y="222250"/>
                </a:lnTo>
                <a:lnTo>
                  <a:pt x="44450" y="241300"/>
                </a:lnTo>
                <a:lnTo>
                  <a:pt x="444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6244518" y="2689466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6396918" y="2600566"/>
            <a:ext cx="69851" cy="215901"/>
          </a:xfrm>
          <a:custGeom>
            <a:avLst/>
            <a:gdLst/>
            <a:ahLst/>
            <a:cxnLst/>
            <a:rect l="0" t="0" r="0" b="0"/>
            <a:pathLst>
              <a:path w="69851" h="215901">
                <a:moveTo>
                  <a:pt x="69850" y="44450"/>
                </a:moveTo>
                <a:lnTo>
                  <a:pt x="69850" y="25400"/>
                </a:lnTo>
                <a:lnTo>
                  <a:pt x="571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0" y="44450"/>
                </a:lnTo>
                <a:lnTo>
                  <a:pt x="6350" y="76200"/>
                </a:lnTo>
                <a:lnTo>
                  <a:pt x="19050" y="82550"/>
                </a:lnTo>
                <a:lnTo>
                  <a:pt x="38100" y="76200"/>
                </a:lnTo>
                <a:lnTo>
                  <a:pt x="57150" y="44450"/>
                </a:lnTo>
                <a:lnTo>
                  <a:pt x="63500" y="63500"/>
                </a:lnTo>
                <a:lnTo>
                  <a:pt x="63500" y="88900"/>
                </a:lnTo>
                <a:lnTo>
                  <a:pt x="63500" y="114300"/>
                </a:lnTo>
                <a:lnTo>
                  <a:pt x="63500" y="139700"/>
                </a:lnTo>
                <a:lnTo>
                  <a:pt x="63500" y="165100"/>
                </a:lnTo>
                <a:lnTo>
                  <a:pt x="69850" y="184150"/>
                </a:lnTo>
                <a:lnTo>
                  <a:pt x="63500" y="196850"/>
                </a:lnTo>
                <a:lnTo>
                  <a:pt x="57150" y="209550"/>
                </a:lnTo>
                <a:lnTo>
                  <a:pt x="38100" y="215900"/>
                </a:lnTo>
                <a:lnTo>
                  <a:pt x="19050" y="209550"/>
                </a:lnTo>
                <a:lnTo>
                  <a:pt x="6350" y="196850"/>
                </a:lnTo>
                <a:lnTo>
                  <a:pt x="6350" y="177800"/>
                </a:lnTo>
                <a:lnTo>
                  <a:pt x="6350" y="158750"/>
                </a:lnTo>
                <a:lnTo>
                  <a:pt x="12700" y="146050"/>
                </a:lnTo>
                <a:lnTo>
                  <a:pt x="44450" y="114300"/>
                </a:lnTo>
                <a:lnTo>
                  <a:pt x="571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819068" y="3102216"/>
            <a:ext cx="209551" cy="101601"/>
          </a:xfrm>
          <a:custGeom>
            <a:avLst/>
            <a:gdLst/>
            <a:ahLst/>
            <a:cxnLst/>
            <a:rect l="0" t="0" r="0" b="0"/>
            <a:pathLst>
              <a:path w="209551" h="101601">
                <a:moveTo>
                  <a:pt x="0" y="0"/>
                </a:moveTo>
                <a:lnTo>
                  <a:pt x="12700" y="12700"/>
                </a:lnTo>
                <a:lnTo>
                  <a:pt x="19050" y="38100"/>
                </a:lnTo>
                <a:lnTo>
                  <a:pt x="19050" y="63500"/>
                </a:lnTo>
                <a:lnTo>
                  <a:pt x="25400" y="88900"/>
                </a:lnTo>
                <a:lnTo>
                  <a:pt x="38100" y="57150"/>
                </a:lnTo>
                <a:lnTo>
                  <a:pt x="50800" y="31750"/>
                </a:lnTo>
                <a:lnTo>
                  <a:pt x="63500" y="12700"/>
                </a:lnTo>
                <a:lnTo>
                  <a:pt x="82550" y="12700"/>
                </a:lnTo>
                <a:lnTo>
                  <a:pt x="95250" y="38100"/>
                </a:lnTo>
                <a:lnTo>
                  <a:pt x="101600" y="63500"/>
                </a:lnTo>
                <a:lnTo>
                  <a:pt x="120650" y="44450"/>
                </a:lnTo>
                <a:lnTo>
                  <a:pt x="133350" y="25400"/>
                </a:lnTo>
                <a:lnTo>
                  <a:pt x="158750" y="31750"/>
                </a:lnTo>
                <a:lnTo>
                  <a:pt x="171450" y="50800"/>
                </a:lnTo>
                <a:lnTo>
                  <a:pt x="184150" y="76200"/>
                </a:lnTo>
                <a:lnTo>
                  <a:pt x="196850" y="88900"/>
                </a:lnTo>
                <a:lnTo>
                  <a:pt x="2095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054018" y="3121266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50800" y="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5080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3500"/>
                </a:lnTo>
                <a:lnTo>
                  <a:pt x="44450" y="50800"/>
                </a:lnTo>
                <a:lnTo>
                  <a:pt x="44450" y="31750"/>
                </a:lnTo>
                <a:lnTo>
                  <a:pt x="44450" y="127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168318" y="2968866"/>
            <a:ext cx="50801" cy="209551"/>
          </a:xfrm>
          <a:custGeom>
            <a:avLst/>
            <a:gdLst/>
            <a:ahLst/>
            <a:cxnLst/>
            <a:rect l="0" t="0" r="0" b="0"/>
            <a:pathLst>
              <a:path w="50801" h="2095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03200"/>
                </a:lnTo>
                <a:lnTo>
                  <a:pt x="19050" y="209550"/>
                </a:lnTo>
                <a:lnTo>
                  <a:pt x="508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6384218" y="2956166"/>
            <a:ext cx="114301" cy="215901"/>
          </a:xfrm>
          <a:custGeom>
            <a:avLst/>
            <a:gdLst/>
            <a:ahLst/>
            <a:cxnLst/>
            <a:rect l="0" t="0" r="0" b="0"/>
            <a:pathLst>
              <a:path w="114301" h="215901">
                <a:moveTo>
                  <a:pt x="101600" y="38100"/>
                </a:moveTo>
                <a:lnTo>
                  <a:pt x="95250" y="25400"/>
                </a:lnTo>
                <a:lnTo>
                  <a:pt x="82550" y="31750"/>
                </a:lnTo>
                <a:lnTo>
                  <a:pt x="63500" y="57150"/>
                </a:lnTo>
                <a:lnTo>
                  <a:pt x="50800" y="88900"/>
                </a:lnTo>
                <a:lnTo>
                  <a:pt x="38100" y="120650"/>
                </a:lnTo>
                <a:lnTo>
                  <a:pt x="25400" y="146050"/>
                </a:lnTo>
                <a:lnTo>
                  <a:pt x="12700" y="171450"/>
                </a:lnTo>
                <a:lnTo>
                  <a:pt x="6350" y="196850"/>
                </a:lnTo>
                <a:lnTo>
                  <a:pt x="0" y="215900"/>
                </a:lnTo>
                <a:lnTo>
                  <a:pt x="12700" y="177800"/>
                </a:lnTo>
                <a:lnTo>
                  <a:pt x="25400" y="152400"/>
                </a:lnTo>
                <a:lnTo>
                  <a:pt x="38100" y="120650"/>
                </a:lnTo>
                <a:lnTo>
                  <a:pt x="44450" y="101600"/>
                </a:lnTo>
                <a:lnTo>
                  <a:pt x="50800" y="82550"/>
                </a:lnTo>
                <a:lnTo>
                  <a:pt x="57150" y="50800"/>
                </a:lnTo>
                <a:lnTo>
                  <a:pt x="63500" y="19050"/>
                </a:lnTo>
                <a:lnTo>
                  <a:pt x="69850" y="0"/>
                </a:lnTo>
                <a:lnTo>
                  <a:pt x="82550" y="25400"/>
                </a:lnTo>
                <a:lnTo>
                  <a:pt x="88900" y="50800"/>
                </a:lnTo>
                <a:lnTo>
                  <a:pt x="88900" y="76200"/>
                </a:lnTo>
                <a:lnTo>
                  <a:pt x="95250" y="107950"/>
                </a:lnTo>
                <a:lnTo>
                  <a:pt x="101600" y="133350"/>
                </a:lnTo>
                <a:lnTo>
                  <a:pt x="107950" y="165100"/>
                </a:lnTo>
                <a:lnTo>
                  <a:pt x="107950" y="190500"/>
                </a:lnTo>
                <a:lnTo>
                  <a:pt x="1143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6403268" y="3114916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6517568" y="3070466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88900" y="25400"/>
                </a:moveTo>
                <a:lnTo>
                  <a:pt x="76200" y="635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25400" y="25400"/>
                </a:lnTo>
                <a:lnTo>
                  <a:pt x="25400" y="44450"/>
                </a:lnTo>
                <a:lnTo>
                  <a:pt x="38100" y="63500"/>
                </a:lnTo>
                <a:lnTo>
                  <a:pt x="50800" y="76200"/>
                </a:lnTo>
                <a:lnTo>
                  <a:pt x="69850" y="69850"/>
                </a:lnTo>
                <a:lnTo>
                  <a:pt x="76200" y="50800"/>
                </a:lnTo>
                <a:lnTo>
                  <a:pt x="76200" y="31750"/>
                </a:lnTo>
                <a:lnTo>
                  <a:pt x="88900" y="50800"/>
                </a:lnTo>
                <a:lnTo>
                  <a:pt x="88900" y="76200"/>
                </a:lnTo>
                <a:lnTo>
                  <a:pt x="88900" y="101600"/>
                </a:lnTo>
                <a:lnTo>
                  <a:pt x="88900" y="127000"/>
                </a:lnTo>
                <a:lnTo>
                  <a:pt x="88900" y="152400"/>
                </a:lnTo>
                <a:lnTo>
                  <a:pt x="88900" y="171450"/>
                </a:lnTo>
                <a:lnTo>
                  <a:pt x="76200" y="203200"/>
                </a:lnTo>
                <a:lnTo>
                  <a:pt x="69850" y="222250"/>
                </a:lnTo>
                <a:lnTo>
                  <a:pt x="57150" y="234950"/>
                </a:lnTo>
                <a:lnTo>
                  <a:pt x="38100" y="241300"/>
                </a:lnTo>
                <a:lnTo>
                  <a:pt x="25400" y="247650"/>
                </a:lnTo>
                <a:lnTo>
                  <a:pt x="6350" y="234950"/>
                </a:lnTo>
                <a:lnTo>
                  <a:pt x="0" y="203200"/>
                </a:lnTo>
                <a:lnTo>
                  <a:pt x="6350" y="190500"/>
                </a:lnTo>
                <a:lnTo>
                  <a:pt x="19050" y="165100"/>
                </a:lnTo>
                <a:lnTo>
                  <a:pt x="31750" y="139700"/>
                </a:lnTo>
                <a:lnTo>
                  <a:pt x="635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5501568" y="3000616"/>
            <a:ext cx="1" cy="234951"/>
          </a:xfrm>
          <a:custGeom>
            <a:avLst/>
            <a:gdLst/>
            <a:ahLst/>
            <a:cxnLst/>
            <a:rect l="0" t="0" r="0" b="0"/>
            <a:pathLst>
              <a:path w="1" h="234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0" y="2095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5196768" y="2581516"/>
            <a:ext cx="25401" cy="241301"/>
          </a:xfrm>
          <a:custGeom>
            <a:avLst/>
            <a:gdLst/>
            <a:ahLst/>
            <a:cxnLst/>
            <a:rect l="0" t="0" r="0" b="0"/>
            <a:pathLst>
              <a:path w="25401" h="241301">
                <a:moveTo>
                  <a:pt x="19050" y="0"/>
                </a:moveTo>
                <a:lnTo>
                  <a:pt x="25400" y="12700"/>
                </a:lnTo>
                <a:lnTo>
                  <a:pt x="25400" y="38100"/>
                </a:lnTo>
                <a:lnTo>
                  <a:pt x="25400" y="63500"/>
                </a:lnTo>
                <a:lnTo>
                  <a:pt x="19050" y="88900"/>
                </a:lnTo>
                <a:lnTo>
                  <a:pt x="19050" y="114300"/>
                </a:lnTo>
                <a:lnTo>
                  <a:pt x="12700" y="139700"/>
                </a:lnTo>
                <a:lnTo>
                  <a:pt x="6350" y="158750"/>
                </a:lnTo>
                <a:lnTo>
                  <a:pt x="6350" y="184150"/>
                </a:lnTo>
                <a:lnTo>
                  <a:pt x="6350" y="209550"/>
                </a:lnTo>
                <a:lnTo>
                  <a:pt x="0" y="228600"/>
                </a:lnTo>
                <a:lnTo>
                  <a:pt x="63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88" name="SMARTINK"/>
          <p:cNvSpPr/>
          <p:nvPr/>
        </p:nvSpPr>
        <p:spPr bwMode="auto">
          <a:xfrm>
            <a:off x="5323768" y="2638666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50800" y="25400"/>
                </a:moveTo>
                <a:lnTo>
                  <a:pt x="38100" y="635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31750" y="146050"/>
                </a:lnTo>
                <a:lnTo>
                  <a:pt x="50800" y="133350"/>
                </a:lnTo>
                <a:lnTo>
                  <a:pt x="69850" y="101600"/>
                </a:lnTo>
                <a:lnTo>
                  <a:pt x="76200" y="82550"/>
                </a:lnTo>
                <a:lnTo>
                  <a:pt x="76200" y="63500"/>
                </a:lnTo>
                <a:lnTo>
                  <a:pt x="76200" y="38100"/>
                </a:lnTo>
                <a:lnTo>
                  <a:pt x="69850" y="19050"/>
                </a:lnTo>
                <a:lnTo>
                  <a:pt x="5080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89" name="SMARTINK"/>
          <p:cNvSpPr/>
          <p:nvPr/>
        </p:nvSpPr>
        <p:spPr bwMode="auto">
          <a:xfrm>
            <a:off x="5507918" y="2600566"/>
            <a:ext cx="76201" cy="222251"/>
          </a:xfrm>
          <a:custGeom>
            <a:avLst/>
            <a:gdLst/>
            <a:ahLst/>
            <a:cxnLst/>
            <a:rect l="0" t="0" r="0" b="0"/>
            <a:pathLst>
              <a:path w="76201" h="222251">
                <a:moveTo>
                  <a:pt x="31750" y="19050"/>
                </a:moveTo>
                <a:lnTo>
                  <a:pt x="12700" y="6350"/>
                </a:lnTo>
                <a:lnTo>
                  <a:pt x="44450" y="0"/>
                </a:lnTo>
                <a:lnTo>
                  <a:pt x="69850" y="0"/>
                </a:lnTo>
                <a:lnTo>
                  <a:pt x="76200" y="12700"/>
                </a:lnTo>
                <a:lnTo>
                  <a:pt x="69850" y="38100"/>
                </a:lnTo>
                <a:lnTo>
                  <a:pt x="57150" y="63500"/>
                </a:lnTo>
                <a:lnTo>
                  <a:pt x="50800" y="95250"/>
                </a:lnTo>
                <a:lnTo>
                  <a:pt x="38100" y="127000"/>
                </a:lnTo>
                <a:lnTo>
                  <a:pt x="25400" y="152400"/>
                </a:lnTo>
                <a:lnTo>
                  <a:pt x="19050" y="177800"/>
                </a:lnTo>
                <a:lnTo>
                  <a:pt x="6350" y="203200"/>
                </a:lnTo>
                <a:lnTo>
                  <a:pt x="0" y="2222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3" name="SMARTINK"/>
          <p:cNvSpPr/>
          <p:nvPr/>
        </p:nvSpPr>
        <p:spPr bwMode="auto">
          <a:xfrm>
            <a:off x="5495218" y="2733916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7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4" name="SMARTINK"/>
          <p:cNvSpPr/>
          <p:nvPr/>
        </p:nvSpPr>
        <p:spPr bwMode="auto">
          <a:xfrm>
            <a:off x="5622218" y="2772016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6" name="SMARTINK"/>
          <p:cNvSpPr/>
          <p:nvPr/>
        </p:nvSpPr>
        <p:spPr bwMode="auto">
          <a:xfrm>
            <a:off x="5685718" y="2613266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82550" y="19050"/>
                </a:moveTo>
                <a:lnTo>
                  <a:pt x="76200" y="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38100" y="63500"/>
                </a:lnTo>
                <a:lnTo>
                  <a:pt x="57150" y="44450"/>
                </a:lnTo>
                <a:lnTo>
                  <a:pt x="63500" y="25400"/>
                </a:lnTo>
                <a:lnTo>
                  <a:pt x="69850" y="50800"/>
                </a:lnTo>
                <a:lnTo>
                  <a:pt x="76200" y="82550"/>
                </a:lnTo>
                <a:lnTo>
                  <a:pt x="76200" y="107950"/>
                </a:lnTo>
                <a:lnTo>
                  <a:pt x="76200" y="139700"/>
                </a:lnTo>
                <a:lnTo>
                  <a:pt x="69850" y="165100"/>
                </a:lnTo>
                <a:lnTo>
                  <a:pt x="698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7" name="SMARTINK"/>
          <p:cNvSpPr/>
          <p:nvPr/>
        </p:nvSpPr>
        <p:spPr bwMode="auto">
          <a:xfrm>
            <a:off x="5457118" y="2606916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8" name="SMARTINK"/>
          <p:cNvSpPr/>
          <p:nvPr/>
        </p:nvSpPr>
        <p:spPr bwMode="auto">
          <a:xfrm>
            <a:off x="5831768" y="2956166"/>
            <a:ext cx="895351" cy="419101"/>
          </a:xfrm>
          <a:custGeom>
            <a:avLst/>
            <a:gdLst/>
            <a:ahLst/>
            <a:cxnLst/>
            <a:rect l="0" t="0" r="0" b="0"/>
            <a:pathLst>
              <a:path w="895351" h="419101">
                <a:moveTo>
                  <a:pt x="0" y="419100"/>
                </a:moveTo>
                <a:lnTo>
                  <a:pt x="25400" y="387350"/>
                </a:lnTo>
                <a:lnTo>
                  <a:pt x="44450" y="381000"/>
                </a:lnTo>
                <a:lnTo>
                  <a:pt x="63500" y="368300"/>
                </a:lnTo>
                <a:lnTo>
                  <a:pt x="82550" y="355600"/>
                </a:lnTo>
                <a:lnTo>
                  <a:pt x="107950" y="342900"/>
                </a:lnTo>
                <a:lnTo>
                  <a:pt x="133350" y="323850"/>
                </a:lnTo>
                <a:lnTo>
                  <a:pt x="165100" y="311150"/>
                </a:lnTo>
                <a:lnTo>
                  <a:pt x="196850" y="292100"/>
                </a:lnTo>
                <a:lnTo>
                  <a:pt x="234950" y="273050"/>
                </a:lnTo>
                <a:lnTo>
                  <a:pt x="273050" y="254000"/>
                </a:lnTo>
                <a:lnTo>
                  <a:pt x="317500" y="234950"/>
                </a:lnTo>
                <a:lnTo>
                  <a:pt x="361950" y="209550"/>
                </a:lnTo>
                <a:lnTo>
                  <a:pt x="412750" y="190500"/>
                </a:lnTo>
                <a:lnTo>
                  <a:pt x="463550" y="171450"/>
                </a:lnTo>
                <a:lnTo>
                  <a:pt x="514350" y="146050"/>
                </a:lnTo>
                <a:lnTo>
                  <a:pt x="565150" y="127000"/>
                </a:lnTo>
                <a:lnTo>
                  <a:pt x="615950" y="107950"/>
                </a:lnTo>
                <a:lnTo>
                  <a:pt x="660400" y="95250"/>
                </a:lnTo>
                <a:lnTo>
                  <a:pt x="704850" y="76200"/>
                </a:lnTo>
                <a:lnTo>
                  <a:pt x="742950" y="63500"/>
                </a:lnTo>
                <a:lnTo>
                  <a:pt x="781050" y="50800"/>
                </a:lnTo>
                <a:lnTo>
                  <a:pt x="812800" y="44450"/>
                </a:lnTo>
                <a:lnTo>
                  <a:pt x="831850" y="31750"/>
                </a:lnTo>
                <a:lnTo>
                  <a:pt x="857250" y="25400"/>
                </a:lnTo>
                <a:lnTo>
                  <a:pt x="882650" y="12700"/>
                </a:lnTo>
                <a:lnTo>
                  <a:pt x="895350" y="6350"/>
                </a:lnTo>
                <a:lnTo>
                  <a:pt x="882650" y="0"/>
                </a:lnTo>
                <a:lnTo>
                  <a:pt x="8699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9" name="SMARTINK"/>
          <p:cNvSpPr/>
          <p:nvPr/>
        </p:nvSpPr>
        <p:spPr bwMode="auto">
          <a:xfrm>
            <a:off x="3412418" y="2765666"/>
            <a:ext cx="717551" cy="374651"/>
          </a:xfrm>
          <a:custGeom>
            <a:avLst/>
            <a:gdLst/>
            <a:ahLst/>
            <a:cxnLst/>
            <a:rect l="0" t="0" r="0" b="0"/>
            <a:pathLst>
              <a:path w="717551" h="374651">
                <a:moveTo>
                  <a:pt x="12700" y="368300"/>
                </a:moveTo>
                <a:lnTo>
                  <a:pt x="0" y="374650"/>
                </a:lnTo>
                <a:lnTo>
                  <a:pt x="19050" y="361950"/>
                </a:lnTo>
                <a:lnTo>
                  <a:pt x="31750" y="355600"/>
                </a:lnTo>
                <a:lnTo>
                  <a:pt x="50800" y="342900"/>
                </a:lnTo>
                <a:lnTo>
                  <a:pt x="76200" y="330200"/>
                </a:lnTo>
                <a:lnTo>
                  <a:pt x="107950" y="317500"/>
                </a:lnTo>
                <a:lnTo>
                  <a:pt x="139700" y="298450"/>
                </a:lnTo>
                <a:lnTo>
                  <a:pt x="171450" y="285750"/>
                </a:lnTo>
                <a:lnTo>
                  <a:pt x="209550" y="266700"/>
                </a:lnTo>
                <a:lnTo>
                  <a:pt x="247650" y="247650"/>
                </a:lnTo>
                <a:lnTo>
                  <a:pt x="292100" y="228600"/>
                </a:lnTo>
                <a:lnTo>
                  <a:pt x="336550" y="209550"/>
                </a:lnTo>
                <a:lnTo>
                  <a:pt x="381000" y="190500"/>
                </a:lnTo>
                <a:lnTo>
                  <a:pt x="425450" y="165100"/>
                </a:lnTo>
                <a:lnTo>
                  <a:pt x="469900" y="146050"/>
                </a:lnTo>
                <a:lnTo>
                  <a:pt x="508000" y="127000"/>
                </a:lnTo>
                <a:lnTo>
                  <a:pt x="546100" y="107950"/>
                </a:lnTo>
                <a:lnTo>
                  <a:pt x="584200" y="88900"/>
                </a:lnTo>
                <a:lnTo>
                  <a:pt x="615950" y="76200"/>
                </a:lnTo>
                <a:lnTo>
                  <a:pt x="641350" y="63500"/>
                </a:lnTo>
                <a:lnTo>
                  <a:pt x="666750" y="50800"/>
                </a:lnTo>
                <a:lnTo>
                  <a:pt x="685800" y="38100"/>
                </a:lnTo>
                <a:lnTo>
                  <a:pt x="711200" y="19050"/>
                </a:lnTo>
                <a:lnTo>
                  <a:pt x="717550" y="6350"/>
                </a:lnTo>
                <a:lnTo>
                  <a:pt x="717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0" name="SMARTINK"/>
          <p:cNvSpPr/>
          <p:nvPr/>
        </p:nvSpPr>
        <p:spPr bwMode="auto">
          <a:xfrm>
            <a:off x="3266368" y="3978516"/>
            <a:ext cx="241301" cy="50801"/>
          </a:xfrm>
          <a:custGeom>
            <a:avLst/>
            <a:gdLst/>
            <a:ahLst/>
            <a:cxnLst/>
            <a:rect l="0" t="0" r="0" b="0"/>
            <a:pathLst>
              <a:path w="241301" h="50801">
                <a:moveTo>
                  <a:pt x="0" y="50800"/>
                </a:moveTo>
                <a:lnTo>
                  <a:pt x="6350" y="38100"/>
                </a:lnTo>
                <a:lnTo>
                  <a:pt x="44450" y="31750"/>
                </a:lnTo>
                <a:lnTo>
                  <a:pt x="76200" y="31750"/>
                </a:lnTo>
                <a:lnTo>
                  <a:pt x="107950" y="25400"/>
                </a:lnTo>
                <a:lnTo>
                  <a:pt x="139700" y="19050"/>
                </a:lnTo>
                <a:lnTo>
                  <a:pt x="184150" y="12700"/>
                </a:lnTo>
                <a:lnTo>
                  <a:pt x="209550" y="6350"/>
                </a:lnTo>
                <a:lnTo>
                  <a:pt x="228600" y="0"/>
                </a:lnTo>
                <a:lnTo>
                  <a:pt x="2413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1" name="SMARTINK"/>
          <p:cNvSpPr/>
          <p:nvPr/>
        </p:nvSpPr>
        <p:spPr bwMode="auto">
          <a:xfrm>
            <a:off x="3323518" y="4080116"/>
            <a:ext cx="311151" cy="25401"/>
          </a:xfrm>
          <a:custGeom>
            <a:avLst/>
            <a:gdLst/>
            <a:ahLst/>
            <a:cxnLst/>
            <a:rect l="0" t="0" r="0" b="0"/>
            <a:pathLst>
              <a:path w="311151" h="25401">
                <a:moveTo>
                  <a:pt x="0" y="25400"/>
                </a:moveTo>
                <a:lnTo>
                  <a:pt x="19050" y="19050"/>
                </a:lnTo>
                <a:lnTo>
                  <a:pt x="50800" y="19050"/>
                </a:lnTo>
                <a:lnTo>
                  <a:pt x="76200" y="19050"/>
                </a:lnTo>
                <a:lnTo>
                  <a:pt x="107950" y="1270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77800" y="12700"/>
                </a:lnTo>
                <a:lnTo>
                  <a:pt x="209550" y="6350"/>
                </a:lnTo>
                <a:lnTo>
                  <a:pt x="234950" y="6350"/>
                </a:lnTo>
                <a:lnTo>
                  <a:pt x="260350" y="0"/>
                </a:lnTo>
                <a:lnTo>
                  <a:pt x="285750" y="0"/>
                </a:lnTo>
                <a:lnTo>
                  <a:pt x="311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2" name="SMARTINK"/>
          <p:cNvSpPr/>
          <p:nvPr/>
        </p:nvSpPr>
        <p:spPr bwMode="auto">
          <a:xfrm>
            <a:off x="3939468" y="3851516"/>
            <a:ext cx="165101" cy="254001"/>
          </a:xfrm>
          <a:custGeom>
            <a:avLst/>
            <a:gdLst/>
            <a:ahLst/>
            <a:cxnLst/>
            <a:rect l="0" t="0" r="0" b="0"/>
            <a:pathLst>
              <a:path w="165101" h="254001">
                <a:moveTo>
                  <a:pt x="0" y="63500"/>
                </a:moveTo>
                <a:lnTo>
                  <a:pt x="19050" y="31750"/>
                </a:lnTo>
                <a:lnTo>
                  <a:pt x="38100" y="19050"/>
                </a:lnTo>
                <a:lnTo>
                  <a:pt x="63500" y="12700"/>
                </a:lnTo>
                <a:lnTo>
                  <a:pt x="8890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52400" y="19050"/>
                </a:lnTo>
                <a:lnTo>
                  <a:pt x="146050" y="31750"/>
                </a:lnTo>
                <a:lnTo>
                  <a:pt x="133350" y="57150"/>
                </a:lnTo>
                <a:lnTo>
                  <a:pt x="107950" y="82550"/>
                </a:lnTo>
                <a:lnTo>
                  <a:pt x="88900" y="101600"/>
                </a:lnTo>
                <a:lnTo>
                  <a:pt x="88900" y="120650"/>
                </a:lnTo>
                <a:lnTo>
                  <a:pt x="127000" y="127000"/>
                </a:lnTo>
                <a:lnTo>
                  <a:pt x="146050" y="133350"/>
                </a:lnTo>
                <a:lnTo>
                  <a:pt x="165100" y="158750"/>
                </a:lnTo>
                <a:lnTo>
                  <a:pt x="165100" y="177800"/>
                </a:lnTo>
                <a:lnTo>
                  <a:pt x="158750" y="196850"/>
                </a:lnTo>
                <a:lnTo>
                  <a:pt x="133350" y="228600"/>
                </a:lnTo>
                <a:lnTo>
                  <a:pt x="101600" y="247650"/>
                </a:lnTo>
                <a:lnTo>
                  <a:pt x="88900" y="254000"/>
                </a:lnTo>
                <a:lnTo>
                  <a:pt x="889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3" name="SMARTINK"/>
          <p:cNvSpPr/>
          <p:nvPr/>
        </p:nvSpPr>
        <p:spPr bwMode="auto">
          <a:xfrm>
            <a:off x="4244268" y="4035666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4" name="SMARTINK"/>
          <p:cNvSpPr/>
          <p:nvPr/>
        </p:nvSpPr>
        <p:spPr bwMode="auto">
          <a:xfrm>
            <a:off x="4371268" y="3832466"/>
            <a:ext cx="107951" cy="247651"/>
          </a:xfrm>
          <a:custGeom>
            <a:avLst/>
            <a:gdLst/>
            <a:ahLst/>
            <a:cxnLst/>
            <a:rect l="0" t="0" r="0" b="0"/>
            <a:pathLst>
              <a:path w="107951" h="247651">
                <a:moveTo>
                  <a:pt x="101600" y="25400"/>
                </a:moveTo>
                <a:lnTo>
                  <a:pt x="107950" y="12700"/>
                </a:lnTo>
                <a:lnTo>
                  <a:pt x="101600" y="0"/>
                </a:lnTo>
                <a:lnTo>
                  <a:pt x="88900" y="6350"/>
                </a:lnTo>
                <a:lnTo>
                  <a:pt x="69850" y="25400"/>
                </a:lnTo>
                <a:lnTo>
                  <a:pt x="50800" y="50800"/>
                </a:lnTo>
                <a:lnTo>
                  <a:pt x="31750" y="82550"/>
                </a:lnTo>
                <a:lnTo>
                  <a:pt x="25400" y="95250"/>
                </a:lnTo>
                <a:lnTo>
                  <a:pt x="19050" y="11430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15900"/>
                </a:lnTo>
                <a:lnTo>
                  <a:pt x="19050" y="234950"/>
                </a:lnTo>
                <a:lnTo>
                  <a:pt x="38100" y="247650"/>
                </a:lnTo>
                <a:lnTo>
                  <a:pt x="63500" y="247650"/>
                </a:lnTo>
                <a:lnTo>
                  <a:pt x="82550" y="234950"/>
                </a:lnTo>
                <a:lnTo>
                  <a:pt x="95250" y="222250"/>
                </a:lnTo>
                <a:lnTo>
                  <a:pt x="101600" y="190500"/>
                </a:lnTo>
                <a:lnTo>
                  <a:pt x="95250" y="177800"/>
                </a:lnTo>
                <a:lnTo>
                  <a:pt x="69850" y="171450"/>
                </a:lnTo>
                <a:lnTo>
                  <a:pt x="50800" y="171450"/>
                </a:lnTo>
                <a:lnTo>
                  <a:pt x="254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5" name="SMARTINK"/>
          <p:cNvSpPr/>
          <p:nvPr/>
        </p:nvSpPr>
        <p:spPr bwMode="auto">
          <a:xfrm>
            <a:off x="4593518" y="3832466"/>
            <a:ext cx="146051" cy="266701"/>
          </a:xfrm>
          <a:custGeom>
            <a:avLst/>
            <a:gdLst/>
            <a:ahLst/>
            <a:cxnLst/>
            <a:rect l="0" t="0" r="0" b="0"/>
            <a:pathLst>
              <a:path w="146051" h="266701">
                <a:moveTo>
                  <a:pt x="127000" y="44450"/>
                </a:moveTo>
                <a:lnTo>
                  <a:pt x="114300" y="12700"/>
                </a:lnTo>
                <a:lnTo>
                  <a:pt x="101600" y="0"/>
                </a:lnTo>
                <a:lnTo>
                  <a:pt x="69850" y="6350"/>
                </a:lnTo>
                <a:lnTo>
                  <a:pt x="50800" y="12700"/>
                </a:lnTo>
                <a:lnTo>
                  <a:pt x="25400" y="25400"/>
                </a:lnTo>
                <a:lnTo>
                  <a:pt x="12700" y="44450"/>
                </a:lnTo>
                <a:lnTo>
                  <a:pt x="6350" y="57150"/>
                </a:lnTo>
                <a:lnTo>
                  <a:pt x="0" y="69850"/>
                </a:lnTo>
                <a:lnTo>
                  <a:pt x="6350" y="95250"/>
                </a:lnTo>
                <a:lnTo>
                  <a:pt x="19050" y="107950"/>
                </a:lnTo>
                <a:lnTo>
                  <a:pt x="31750" y="120650"/>
                </a:lnTo>
                <a:lnTo>
                  <a:pt x="57150" y="120650"/>
                </a:lnTo>
                <a:lnTo>
                  <a:pt x="69850" y="114300"/>
                </a:lnTo>
                <a:lnTo>
                  <a:pt x="82550" y="95250"/>
                </a:lnTo>
                <a:lnTo>
                  <a:pt x="95250" y="69850"/>
                </a:lnTo>
                <a:lnTo>
                  <a:pt x="101600" y="101600"/>
                </a:lnTo>
                <a:lnTo>
                  <a:pt x="107950" y="127000"/>
                </a:lnTo>
                <a:lnTo>
                  <a:pt x="114300" y="152400"/>
                </a:lnTo>
                <a:lnTo>
                  <a:pt x="114300" y="177800"/>
                </a:lnTo>
                <a:lnTo>
                  <a:pt x="120650" y="196850"/>
                </a:lnTo>
                <a:lnTo>
                  <a:pt x="120650" y="228600"/>
                </a:lnTo>
                <a:lnTo>
                  <a:pt x="127000" y="241300"/>
                </a:lnTo>
                <a:lnTo>
                  <a:pt x="133350" y="254000"/>
                </a:lnTo>
                <a:lnTo>
                  <a:pt x="1460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6" name="SMARTINK"/>
          <p:cNvSpPr/>
          <p:nvPr/>
        </p:nvSpPr>
        <p:spPr bwMode="auto">
          <a:xfrm>
            <a:off x="4879268" y="3953116"/>
            <a:ext cx="146051" cy="298451"/>
          </a:xfrm>
          <a:custGeom>
            <a:avLst/>
            <a:gdLst/>
            <a:ahLst/>
            <a:cxnLst/>
            <a:rect l="0" t="0" r="0" b="0"/>
            <a:pathLst>
              <a:path w="146051" h="298451">
                <a:moveTo>
                  <a:pt x="146050" y="57150"/>
                </a:moveTo>
                <a:lnTo>
                  <a:pt x="127000" y="25400"/>
                </a:lnTo>
                <a:lnTo>
                  <a:pt x="107950" y="6350"/>
                </a:lnTo>
                <a:lnTo>
                  <a:pt x="88900" y="0"/>
                </a:lnTo>
                <a:lnTo>
                  <a:pt x="635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82550"/>
                </a:lnTo>
                <a:lnTo>
                  <a:pt x="12700" y="95250"/>
                </a:lnTo>
                <a:lnTo>
                  <a:pt x="31750" y="101600"/>
                </a:lnTo>
                <a:lnTo>
                  <a:pt x="44450" y="107950"/>
                </a:lnTo>
                <a:lnTo>
                  <a:pt x="63500" y="101600"/>
                </a:lnTo>
                <a:lnTo>
                  <a:pt x="82550" y="69850"/>
                </a:lnTo>
                <a:lnTo>
                  <a:pt x="88900" y="57150"/>
                </a:lnTo>
                <a:lnTo>
                  <a:pt x="88900" y="38100"/>
                </a:lnTo>
                <a:lnTo>
                  <a:pt x="95250" y="76200"/>
                </a:lnTo>
                <a:lnTo>
                  <a:pt x="101600" y="101600"/>
                </a:lnTo>
                <a:lnTo>
                  <a:pt x="114300" y="133350"/>
                </a:lnTo>
                <a:lnTo>
                  <a:pt x="120650" y="165100"/>
                </a:lnTo>
                <a:lnTo>
                  <a:pt x="120650" y="184150"/>
                </a:lnTo>
                <a:lnTo>
                  <a:pt x="114300" y="228600"/>
                </a:lnTo>
                <a:lnTo>
                  <a:pt x="107950" y="254000"/>
                </a:lnTo>
                <a:lnTo>
                  <a:pt x="101600" y="273050"/>
                </a:lnTo>
                <a:lnTo>
                  <a:pt x="88900" y="285750"/>
                </a:lnTo>
                <a:lnTo>
                  <a:pt x="69850" y="292100"/>
                </a:lnTo>
                <a:lnTo>
                  <a:pt x="50800" y="298450"/>
                </a:lnTo>
                <a:lnTo>
                  <a:pt x="38100" y="292100"/>
                </a:lnTo>
                <a:lnTo>
                  <a:pt x="25400" y="285750"/>
                </a:lnTo>
                <a:lnTo>
                  <a:pt x="12700" y="273050"/>
                </a:lnTo>
                <a:lnTo>
                  <a:pt x="6350" y="260350"/>
                </a:lnTo>
                <a:lnTo>
                  <a:pt x="6350" y="241300"/>
                </a:lnTo>
                <a:lnTo>
                  <a:pt x="6350" y="222250"/>
                </a:lnTo>
                <a:lnTo>
                  <a:pt x="12700" y="209550"/>
                </a:lnTo>
                <a:lnTo>
                  <a:pt x="38100" y="184150"/>
                </a:lnTo>
                <a:lnTo>
                  <a:pt x="50800" y="171450"/>
                </a:lnTo>
                <a:lnTo>
                  <a:pt x="76200" y="158750"/>
                </a:lnTo>
                <a:lnTo>
                  <a:pt x="952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7" name="SMARTINK"/>
          <p:cNvSpPr/>
          <p:nvPr/>
        </p:nvSpPr>
        <p:spPr bwMode="auto">
          <a:xfrm>
            <a:off x="5285668" y="3749916"/>
            <a:ext cx="158751" cy="374651"/>
          </a:xfrm>
          <a:custGeom>
            <a:avLst/>
            <a:gdLst/>
            <a:ahLst/>
            <a:cxnLst/>
            <a:rect l="0" t="0" r="0" b="0"/>
            <a:pathLst>
              <a:path w="158751" h="374651">
                <a:moveTo>
                  <a:pt x="158750" y="19050"/>
                </a:moveTo>
                <a:lnTo>
                  <a:pt x="152400" y="0"/>
                </a:lnTo>
                <a:lnTo>
                  <a:pt x="146050" y="12700"/>
                </a:lnTo>
                <a:lnTo>
                  <a:pt x="133350" y="38100"/>
                </a:lnTo>
                <a:lnTo>
                  <a:pt x="127000" y="57150"/>
                </a:lnTo>
                <a:lnTo>
                  <a:pt x="120650" y="76200"/>
                </a:lnTo>
                <a:lnTo>
                  <a:pt x="114300" y="101600"/>
                </a:lnTo>
                <a:lnTo>
                  <a:pt x="107950" y="120650"/>
                </a:lnTo>
                <a:lnTo>
                  <a:pt x="101600" y="146050"/>
                </a:lnTo>
                <a:lnTo>
                  <a:pt x="95250" y="171450"/>
                </a:lnTo>
                <a:lnTo>
                  <a:pt x="82550" y="190500"/>
                </a:lnTo>
                <a:lnTo>
                  <a:pt x="69850" y="215900"/>
                </a:lnTo>
                <a:lnTo>
                  <a:pt x="63500" y="241300"/>
                </a:lnTo>
                <a:lnTo>
                  <a:pt x="50800" y="260350"/>
                </a:lnTo>
                <a:lnTo>
                  <a:pt x="38100" y="285750"/>
                </a:lnTo>
                <a:lnTo>
                  <a:pt x="31750" y="304800"/>
                </a:lnTo>
                <a:lnTo>
                  <a:pt x="19050" y="323850"/>
                </a:lnTo>
                <a:lnTo>
                  <a:pt x="6350" y="349250"/>
                </a:lnTo>
                <a:lnTo>
                  <a:pt x="0" y="361950"/>
                </a:lnTo>
                <a:lnTo>
                  <a:pt x="6350" y="374650"/>
                </a:lnTo>
                <a:lnTo>
                  <a:pt x="38100" y="342900"/>
                </a:lnTo>
                <a:lnTo>
                  <a:pt x="5080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8" name="SMARTINK"/>
          <p:cNvSpPr/>
          <p:nvPr/>
        </p:nvSpPr>
        <p:spPr bwMode="auto">
          <a:xfrm>
            <a:off x="5374568" y="3743566"/>
            <a:ext cx="127001" cy="298451"/>
          </a:xfrm>
          <a:custGeom>
            <a:avLst/>
            <a:gdLst/>
            <a:ahLst/>
            <a:cxnLst/>
            <a:rect l="0" t="0" r="0" b="0"/>
            <a:pathLst>
              <a:path w="127001" h="2984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25400" y="76200"/>
                </a:lnTo>
                <a:lnTo>
                  <a:pt x="31750" y="95250"/>
                </a:lnTo>
                <a:lnTo>
                  <a:pt x="38100" y="114300"/>
                </a:lnTo>
                <a:lnTo>
                  <a:pt x="50800" y="127000"/>
                </a:lnTo>
                <a:lnTo>
                  <a:pt x="57150" y="146050"/>
                </a:lnTo>
                <a:lnTo>
                  <a:pt x="63500" y="165100"/>
                </a:lnTo>
                <a:lnTo>
                  <a:pt x="76200" y="196850"/>
                </a:lnTo>
                <a:lnTo>
                  <a:pt x="88900" y="222250"/>
                </a:lnTo>
                <a:lnTo>
                  <a:pt x="101600" y="241300"/>
                </a:lnTo>
                <a:lnTo>
                  <a:pt x="114300" y="273050"/>
                </a:lnTo>
                <a:lnTo>
                  <a:pt x="12700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09" name="SMARTINK"/>
          <p:cNvSpPr/>
          <p:nvPr/>
        </p:nvSpPr>
        <p:spPr bwMode="auto">
          <a:xfrm>
            <a:off x="5393618" y="3953116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6350" y="12700"/>
                </a:ln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10" name="SMARTINK"/>
          <p:cNvSpPr/>
          <p:nvPr/>
        </p:nvSpPr>
        <p:spPr bwMode="auto">
          <a:xfrm>
            <a:off x="5501568" y="3895966"/>
            <a:ext cx="196851" cy="349251"/>
          </a:xfrm>
          <a:custGeom>
            <a:avLst/>
            <a:gdLst/>
            <a:ahLst/>
            <a:cxnLst/>
            <a:rect l="0" t="0" r="0" b="0"/>
            <a:pathLst>
              <a:path w="196851" h="349251">
                <a:moveTo>
                  <a:pt x="196850" y="0"/>
                </a:moveTo>
                <a:lnTo>
                  <a:pt x="171450" y="0"/>
                </a:lnTo>
                <a:lnTo>
                  <a:pt x="146050" y="6350"/>
                </a:lnTo>
                <a:lnTo>
                  <a:pt x="127000" y="12700"/>
                </a:lnTo>
                <a:lnTo>
                  <a:pt x="107950" y="25400"/>
                </a:lnTo>
                <a:lnTo>
                  <a:pt x="88900" y="38100"/>
                </a:lnTo>
                <a:lnTo>
                  <a:pt x="88900" y="57150"/>
                </a:lnTo>
                <a:lnTo>
                  <a:pt x="88900" y="76200"/>
                </a:lnTo>
                <a:lnTo>
                  <a:pt x="107950" y="95250"/>
                </a:lnTo>
                <a:lnTo>
                  <a:pt x="127000" y="101600"/>
                </a:lnTo>
                <a:lnTo>
                  <a:pt x="139700" y="95250"/>
                </a:lnTo>
                <a:lnTo>
                  <a:pt x="152400" y="76200"/>
                </a:lnTo>
                <a:lnTo>
                  <a:pt x="152400" y="44450"/>
                </a:lnTo>
                <a:lnTo>
                  <a:pt x="152400" y="12700"/>
                </a:lnTo>
                <a:lnTo>
                  <a:pt x="152400" y="38100"/>
                </a:lnTo>
                <a:lnTo>
                  <a:pt x="158750" y="69850"/>
                </a:lnTo>
                <a:lnTo>
                  <a:pt x="165100" y="82550"/>
                </a:lnTo>
                <a:lnTo>
                  <a:pt x="171450" y="101600"/>
                </a:lnTo>
                <a:lnTo>
                  <a:pt x="171450" y="120650"/>
                </a:lnTo>
                <a:lnTo>
                  <a:pt x="177800" y="146050"/>
                </a:lnTo>
                <a:lnTo>
                  <a:pt x="177800" y="165100"/>
                </a:lnTo>
                <a:lnTo>
                  <a:pt x="184150" y="190500"/>
                </a:lnTo>
                <a:lnTo>
                  <a:pt x="184150" y="209550"/>
                </a:lnTo>
                <a:lnTo>
                  <a:pt x="184150" y="228600"/>
                </a:lnTo>
                <a:lnTo>
                  <a:pt x="184150" y="247650"/>
                </a:lnTo>
                <a:lnTo>
                  <a:pt x="177800" y="266700"/>
                </a:lnTo>
                <a:lnTo>
                  <a:pt x="171450" y="285750"/>
                </a:lnTo>
                <a:lnTo>
                  <a:pt x="152400" y="311150"/>
                </a:lnTo>
                <a:lnTo>
                  <a:pt x="133350" y="336550"/>
                </a:lnTo>
                <a:lnTo>
                  <a:pt x="107950" y="342900"/>
                </a:lnTo>
                <a:lnTo>
                  <a:pt x="95250" y="349250"/>
                </a:lnTo>
                <a:lnTo>
                  <a:pt x="63500" y="342900"/>
                </a:lnTo>
                <a:lnTo>
                  <a:pt x="50800" y="336550"/>
                </a:lnTo>
                <a:lnTo>
                  <a:pt x="25400" y="317500"/>
                </a:lnTo>
                <a:lnTo>
                  <a:pt x="12700" y="292100"/>
                </a:lnTo>
                <a:lnTo>
                  <a:pt x="0" y="266700"/>
                </a:lnTo>
                <a:lnTo>
                  <a:pt x="0" y="241300"/>
                </a:lnTo>
                <a:lnTo>
                  <a:pt x="12700" y="215900"/>
                </a:lnTo>
                <a:lnTo>
                  <a:pt x="25400" y="203200"/>
                </a:lnTo>
                <a:lnTo>
                  <a:pt x="44450" y="190500"/>
                </a:lnTo>
                <a:lnTo>
                  <a:pt x="63500" y="184150"/>
                </a:lnTo>
                <a:lnTo>
                  <a:pt x="95250" y="184150"/>
                </a:lnTo>
                <a:lnTo>
                  <a:pt x="1016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11" name="SMARTINK"/>
          <p:cNvSpPr/>
          <p:nvPr/>
        </p:nvSpPr>
        <p:spPr bwMode="auto">
          <a:xfrm>
            <a:off x="3736268" y="3591166"/>
            <a:ext cx="31751" cy="768351"/>
          </a:xfrm>
          <a:custGeom>
            <a:avLst/>
            <a:gdLst/>
            <a:ahLst/>
            <a:cxnLst/>
            <a:rect l="0" t="0" r="0" b="0"/>
            <a:pathLst>
              <a:path w="31751" h="768351">
                <a:moveTo>
                  <a:pt x="25400" y="19050"/>
                </a:moveTo>
                <a:lnTo>
                  <a:pt x="25400" y="0"/>
                </a:lnTo>
                <a:lnTo>
                  <a:pt x="25400" y="19050"/>
                </a:lnTo>
                <a:lnTo>
                  <a:pt x="25400" y="38100"/>
                </a:lnTo>
                <a:lnTo>
                  <a:pt x="31750" y="57150"/>
                </a:lnTo>
                <a:lnTo>
                  <a:pt x="31750" y="76200"/>
                </a:lnTo>
                <a:lnTo>
                  <a:pt x="31750" y="107950"/>
                </a:lnTo>
                <a:lnTo>
                  <a:pt x="31750" y="133350"/>
                </a:lnTo>
                <a:lnTo>
                  <a:pt x="31750" y="165100"/>
                </a:lnTo>
                <a:lnTo>
                  <a:pt x="31750" y="203200"/>
                </a:lnTo>
                <a:lnTo>
                  <a:pt x="31750" y="241300"/>
                </a:lnTo>
                <a:lnTo>
                  <a:pt x="31750" y="279400"/>
                </a:lnTo>
                <a:lnTo>
                  <a:pt x="25400" y="317500"/>
                </a:lnTo>
                <a:lnTo>
                  <a:pt x="25400" y="355600"/>
                </a:lnTo>
                <a:lnTo>
                  <a:pt x="19050" y="400050"/>
                </a:lnTo>
                <a:lnTo>
                  <a:pt x="12700" y="438150"/>
                </a:lnTo>
                <a:lnTo>
                  <a:pt x="12700" y="482600"/>
                </a:lnTo>
                <a:lnTo>
                  <a:pt x="6350" y="520700"/>
                </a:lnTo>
                <a:lnTo>
                  <a:pt x="6350" y="552450"/>
                </a:lnTo>
                <a:lnTo>
                  <a:pt x="6350" y="584200"/>
                </a:lnTo>
                <a:lnTo>
                  <a:pt x="0" y="615950"/>
                </a:lnTo>
                <a:lnTo>
                  <a:pt x="0" y="641350"/>
                </a:lnTo>
                <a:lnTo>
                  <a:pt x="0" y="666750"/>
                </a:lnTo>
                <a:lnTo>
                  <a:pt x="0" y="685800"/>
                </a:lnTo>
                <a:lnTo>
                  <a:pt x="0" y="704850"/>
                </a:lnTo>
                <a:lnTo>
                  <a:pt x="0" y="730250"/>
                </a:lnTo>
                <a:lnTo>
                  <a:pt x="0" y="762000"/>
                </a:lnTo>
                <a:lnTo>
                  <a:pt x="6350" y="768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12" name="SMARTINK"/>
          <p:cNvSpPr/>
          <p:nvPr/>
        </p:nvSpPr>
        <p:spPr bwMode="auto">
          <a:xfrm>
            <a:off x="3679118" y="3527666"/>
            <a:ext cx="2432051" cy="996951"/>
          </a:xfrm>
          <a:custGeom>
            <a:avLst/>
            <a:gdLst/>
            <a:ahLst/>
            <a:cxnLst/>
            <a:rect l="0" t="0" r="0" b="0"/>
            <a:pathLst>
              <a:path w="2432051" h="996951">
                <a:moveTo>
                  <a:pt x="0" y="38100"/>
                </a:moveTo>
                <a:lnTo>
                  <a:pt x="25400" y="44450"/>
                </a:lnTo>
                <a:lnTo>
                  <a:pt x="50800" y="50800"/>
                </a:lnTo>
                <a:lnTo>
                  <a:pt x="82550" y="57150"/>
                </a:lnTo>
                <a:lnTo>
                  <a:pt x="101600" y="63500"/>
                </a:lnTo>
                <a:lnTo>
                  <a:pt x="127000" y="69850"/>
                </a:lnTo>
                <a:lnTo>
                  <a:pt x="158750" y="69850"/>
                </a:lnTo>
                <a:lnTo>
                  <a:pt x="171450" y="76200"/>
                </a:lnTo>
                <a:lnTo>
                  <a:pt x="190500" y="76200"/>
                </a:lnTo>
                <a:lnTo>
                  <a:pt x="209550" y="76200"/>
                </a:lnTo>
                <a:lnTo>
                  <a:pt x="228600" y="76200"/>
                </a:lnTo>
                <a:lnTo>
                  <a:pt x="247650" y="76200"/>
                </a:lnTo>
                <a:lnTo>
                  <a:pt x="266700" y="82550"/>
                </a:lnTo>
                <a:lnTo>
                  <a:pt x="285750" y="82550"/>
                </a:lnTo>
                <a:lnTo>
                  <a:pt x="304800" y="82550"/>
                </a:lnTo>
                <a:lnTo>
                  <a:pt x="330200" y="82550"/>
                </a:lnTo>
                <a:lnTo>
                  <a:pt x="349250" y="82550"/>
                </a:lnTo>
                <a:lnTo>
                  <a:pt x="368300" y="82550"/>
                </a:lnTo>
                <a:lnTo>
                  <a:pt x="393700" y="82550"/>
                </a:lnTo>
                <a:lnTo>
                  <a:pt x="412750" y="82550"/>
                </a:lnTo>
                <a:lnTo>
                  <a:pt x="431800" y="88900"/>
                </a:lnTo>
                <a:lnTo>
                  <a:pt x="457200" y="88900"/>
                </a:lnTo>
                <a:lnTo>
                  <a:pt x="476250" y="88900"/>
                </a:lnTo>
                <a:lnTo>
                  <a:pt x="495300" y="88900"/>
                </a:lnTo>
                <a:lnTo>
                  <a:pt x="520700" y="88900"/>
                </a:lnTo>
                <a:lnTo>
                  <a:pt x="539750" y="88900"/>
                </a:lnTo>
                <a:lnTo>
                  <a:pt x="565150" y="95250"/>
                </a:lnTo>
                <a:lnTo>
                  <a:pt x="590550" y="95250"/>
                </a:lnTo>
                <a:lnTo>
                  <a:pt x="615950" y="95250"/>
                </a:lnTo>
                <a:lnTo>
                  <a:pt x="647700" y="95250"/>
                </a:lnTo>
                <a:lnTo>
                  <a:pt x="673100" y="95250"/>
                </a:lnTo>
                <a:lnTo>
                  <a:pt x="704850" y="95250"/>
                </a:lnTo>
                <a:lnTo>
                  <a:pt x="736600" y="95250"/>
                </a:lnTo>
                <a:lnTo>
                  <a:pt x="768350" y="95250"/>
                </a:lnTo>
                <a:lnTo>
                  <a:pt x="800100" y="95250"/>
                </a:lnTo>
                <a:lnTo>
                  <a:pt x="831850" y="95250"/>
                </a:lnTo>
                <a:lnTo>
                  <a:pt x="869950" y="95250"/>
                </a:lnTo>
                <a:lnTo>
                  <a:pt x="901700" y="95250"/>
                </a:lnTo>
                <a:lnTo>
                  <a:pt x="933450" y="95250"/>
                </a:lnTo>
                <a:lnTo>
                  <a:pt x="971550" y="95250"/>
                </a:lnTo>
                <a:lnTo>
                  <a:pt x="1009650" y="95250"/>
                </a:lnTo>
                <a:lnTo>
                  <a:pt x="1047750" y="95250"/>
                </a:lnTo>
                <a:lnTo>
                  <a:pt x="1079500" y="95250"/>
                </a:lnTo>
                <a:lnTo>
                  <a:pt x="1117600" y="95250"/>
                </a:lnTo>
                <a:lnTo>
                  <a:pt x="1149350" y="95250"/>
                </a:lnTo>
                <a:lnTo>
                  <a:pt x="1181100" y="95250"/>
                </a:lnTo>
                <a:lnTo>
                  <a:pt x="1219200" y="95250"/>
                </a:lnTo>
                <a:lnTo>
                  <a:pt x="1250950" y="88900"/>
                </a:lnTo>
                <a:lnTo>
                  <a:pt x="1282700" y="88900"/>
                </a:lnTo>
                <a:lnTo>
                  <a:pt x="1320800" y="88900"/>
                </a:lnTo>
                <a:lnTo>
                  <a:pt x="1352550" y="88900"/>
                </a:lnTo>
                <a:lnTo>
                  <a:pt x="1384300" y="82550"/>
                </a:lnTo>
                <a:lnTo>
                  <a:pt x="1416050" y="82550"/>
                </a:lnTo>
                <a:lnTo>
                  <a:pt x="1447800" y="82550"/>
                </a:lnTo>
                <a:lnTo>
                  <a:pt x="1479550" y="76200"/>
                </a:lnTo>
                <a:lnTo>
                  <a:pt x="1511300" y="76200"/>
                </a:lnTo>
                <a:lnTo>
                  <a:pt x="1549400" y="76200"/>
                </a:lnTo>
                <a:lnTo>
                  <a:pt x="1581150" y="76200"/>
                </a:lnTo>
                <a:lnTo>
                  <a:pt x="1612900" y="76200"/>
                </a:lnTo>
                <a:lnTo>
                  <a:pt x="1644650" y="69850"/>
                </a:lnTo>
                <a:lnTo>
                  <a:pt x="1676400" y="69850"/>
                </a:lnTo>
                <a:lnTo>
                  <a:pt x="1708150" y="63500"/>
                </a:lnTo>
                <a:lnTo>
                  <a:pt x="1739900" y="63500"/>
                </a:lnTo>
                <a:lnTo>
                  <a:pt x="1771650" y="63500"/>
                </a:lnTo>
                <a:lnTo>
                  <a:pt x="1803400" y="63500"/>
                </a:lnTo>
                <a:lnTo>
                  <a:pt x="1835150" y="57150"/>
                </a:lnTo>
                <a:lnTo>
                  <a:pt x="1866900" y="57150"/>
                </a:lnTo>
                <a:lnTo>
                  <a:pt x="1898650" y="57150"/>
                </a:lnTo>
                <a:lnTo>
                  <a:pt x="1930400" y="50800"/>
                </a:lnTo>
                <a:lnTo>
                  <a:pt x="1962150" y="50800"/>
                </a:lnTo>
                <a:lnTo>
                  <a:pt x="1987550" y="44450"/>
                </a:lnTo>
                <a:lnTo>
                  <a:pt x="2019300" y="44450"/>
                </a:lnTo>
                <a:lnTo>
                  <a:pt x="2038350" y="44450"/>
                </a:lnTo>
                <a:lnTo>
                  <a:pt x="2063750" y="38100"/>
                </a:lnTo>
                <a:lnTo>
                  <a:pt x="2089150" y="38100"/>
                </a:lnTo>
                <a:lnTo>
                  <a:pt x="2108200" y="38100"/>
                </a:lnTo>
                <a:lnTo>
                  <a:pt x="2127250" y="31750"/>
                </a:lnTo>
                <a:lnTo>
                  <a:pt x="2146300" y="31750"/>
                </a:lnTo>
                <a:lnTo>
                  <a:pt x="2165350" y="25400"/>
                </a:lnTo>
                <a:lnTo>
                  <a:pt x="2184400" y="25400"/>
                </a:lnTo>
                <a:lnTo>
                  <a:pt x="2209800" y="19050"/>
                </a:lnTo>
                <a:lnTo>
                  <a:pt x="2235200" y="12700"/>
                </a:lnTo>
                <a:lnTo>
                  <a:pt x="2260600" y="6350"/>
                </a:lnTo>
                <a:lnTo>
                  <a:pt x="2273300" y="0"/>
                </a:lnTo>
                <a:lnTo>
                  <a:pt x="2286000" y="6350"/>
                </a:lnTo>
                <a:lnTo>
                  <a:pt x="2292350" y="25400"/>
                </a:lnTo>
                <a:lnTo>
                  <a:pt x="2298700" y="50800"/>
                </a:lnTo>
                <a:lnTo>
                  <a:pt x="2298700" y="76200"/>
                </a:lnTo>
                <a:lnTo>
                  <a:pt x="2305050" y="101600"/>
                </a:lnTo>
                <a:lnTo>
                  <a:pt x="2311400" y="133350"/>
                </a:lnTo>
                <a:lnTo>
                  <a:pt x="2311400" y="165100"/>
                </a:lnTo>
                <a:lnTo>
                  <a:pt x="2311400" y="184150"/>
                </a:lnTo>
                <a:lnTo>
                  <a:pt x="2311400" y="203200"/>
                </a:lnTo>
                <a:lnTo>
                  <a:pt x="2311400" y="222250"/>
                </a:lnTo>
                <a:lnTo>
                  <a:pt x="2317750" y="241300"/>
                </a:lnTo>
                <a:lnTo>
                  <a:pt x="2317750" y="266700"/>
                </a:lnTo>
                <a:lnTo>
                  <a:pt x="2317750" y="285750"/>
                </a:lnTo>
                <a:lnTo>
                  <a:pt x="2324100" y="311150"/>
                </a:lnTo>
                <a:lnTo>
                  <a:pt x="2324100" y="330200"/>
                </a:lnTo>
                <a:lnTo>
                  <a:pt x="2324100" y="355600"/>
                </a:lnTo>
                <a:lnTo>
                  <a:pt x="2330450" y="381000"/>
                </a:lnTo>
                <a:lnTo>
                  <a:pt x="2330450" y="400050"/>
                </a:lnTo>
                <a:lnTo>
                  <a:pt x="2330450" y="425450"/>
                </a:lnTo>
                <a:lnTo>
                  <a:pt x="2336800" y="450850"/>
                </a:lnTo>
                <a:lnTo>
                  <a:pt x="2336800" y="469900"/>
                </a:lnTo>
                <a:lnTo>
                  <a:pt x="2343150" y="495300"/>
                </a:lnTo>
                <a:lnTo>
                  <a:pt x="2349500" y="520700"/>
                </a:lnTo>
                <a:lnTo>
                  <a:pt x="2349500" y="546100"/>
                </a:lnTo>
                <a:lnTo>
                  <a:pt x="2355850" y="571500"/>
                </a:lnTo>
                <a:lnTo>
                  <a:pt x="2362200" y="590550"/>
                </a:lnTo>
                <a:lnTo>
                  <a:pt x="2362200" y="615950"/>
                </a:lnTo>
                <a:lnTo>
                  <a:pt x="2368550" y="641350"/>
                </a:lnTo>
                <a:lnTo>
                  <a:pt x="2374900" y="660400"/>
                </a:lnTo>
                <a:lnTo>
                  <a:pt x="2374900" y="685800"/>
                </a:lnTo>
                <a:lnTo>
                  <a:pt x="2381250" y="704850"/>
                </a:lnTo>
                <a:lnTo>
                  <a:pt x="2387600" y="723900"/>
                </a:lnTo>
                <a:lnTo>
                  <a:pt x="2387600" y="742950"/>
                </a:lnTo>
                <a:lnTo>
                  <a:pt x="2393950" y="762000"/>
                </a:lnTo>
                <a:lnTo>
                  <a:pt x="2393950" y="781050"/>
                </a:lnTo>
                <a:lnTo>
                  <a:pt x="2400300" y="800100"/>
                </a:lnTo>
                <a:lnTo>
                  <a:pt x="2400300" y="819150"/>
                </a:lnTo>
                <a:lnTo>
                  <a:pt x="2406650" y="831850"/>
                </a:lnTo>
                <a:lnTo>
                  <a:pt x="2413000" y="863600"/>
                </a:lnTo>
                <a:lnTo>
                  <a:pt x="2419350" y="889000"/>
                </a:lnTo>
                <a:lnTo>
                  <a:pt x="2419350" y="908050"/>
                </a:lnTo>
                <a:lnTo>
                  <a:pt x="2425700" y="939800"/>
                </a:lnTo>
                <a:lnTo>
                  <a:pt x="2432050" y="965200"/>
                </a:lnTo>
                <a:lnTo>
                  <a:pt x="2432050" y="984250"/>
                </a:lnTo>
                <a:lnTo>
                  <a:pt x="2419350" y="996950"/>
                </a:lnTo>
                <a:lnTo>
                  <a:pt x="2381250" y="990600"/>
                </a:lnTo>
                <a:lnTo>
                  <a:pt x="2355850" y="984250"/>
                </a:lnTo>
                <a:lnTo>
                  <a:pt x="2330450" y="977900"/>
                </a:lnTo>
                <a:lnTo>
                  <a:pt x="2298700" y="977900"/>
                </a:lnTo>
                <a:lnTo>
                  <a:pt x="2266950" y="971550"/>
                </a:lnTo>
                <a:lnTo>
                  <a:pt x="2235200" y="965200"/>
                </a:lnTo>
                <a:lnTo>
                  <a:pt x="2209800" y="965200"/>
                </a:lnTo>
                <a:lnTo>
                  <a:pt x="2190750" y="965200"/>
                </a:lnTo>
                <a:lnTo>
                  <a:pt x="2165350" y="958850"/>
                </a:lnTo>
                <a:lnTo>
                  <a:pt x="2146300" y="958850"/>
                </a:lnTo>
                <a:lnTo>
                  <a:pt x="2120900" y="952500"/>
                </a:lnTo>
                <a:lnTo>
                  <a:pt x="2095500" y="952500"/>
                </a:lnTo>
                <a:lnTo>
                  <a:pt x="2070100" y="946150"/>
                </a:lnTo>
                <a:lnTo>
                  <a:pt x="2044700" y="946150"/>
                </a:lnTo>
                <a:lnTo>
                  <a:pt x="2019300" y="939800"/>
                </a:lnTo>
                <a:lnTo>
                  <a:pt x="1987550" y="939800"/>
                </a:lnTo>
                <a:lnTo>
                  <a:pt x="1962150" y="939800"/>
                </a:lnTo>
                <a:lnTo>
                  <a:pt x="1930400" y="933450"/>
                </a:lnTo>
                <a:lnTo>
                  <a:pt x="1898650" y="933450"/>
                </a:lnTo>
                <a:lnTo>
                  <a:pt x="1866900" y="933450"/>
                </a:lnTo>
                <a:lnTo>
                  <a:pt x="1835150" y="927100"/>
                </a:lnTo>
                <a:lnTo>
                  <a:pt x="1803400" y="927100"/>
                </a:lnTo>
                <a:lnTo>
                  <a:pt x="1771650" y="927100"/>
                </a:lnTo>
                <a:lnTo>
                  <a:pt x="1739900" y="920750"/>
                </a:lnTo>
                <a:lnTo>
                  <a:pt x="1708150" y="920750"/>
                </a:lnTo>
                <a:lnTo>
                  <a:pt x="1676400" y="920750"/>
                </a:lnTo>
                <a:lnTo>
                  <a:pt x="1644650" y="914400"/>
                </a:lnTo>
                <a:lnTo>
                  <a:pt x="1612900" y="914400"/>
                </a:lnTo>
                <a:lnTo>
                  <a:pt x="1581150" y="914400"/>
                </a:lnTo>
                <a:lnTo>
                  <a:pt x="1549400" y="908050"/>
                </a:lnTo>
                <a:lnTo>
                  <a:pt x="1511300" y="908050"/>
                </a:lnTo>
                <a:lnTo>
                  <a:pt x="1479550" y="908050"/>
                </a:lnTo>
                <a:lnTo>
                  <a:pt x="1447800" y="901700"/>
                </a:lnTo>
                <a:lnTo>
                  <a:pt x="1416050" y="901700"/>
                </a:lnTo>
                <a:lnTo>
                  <a:pt x="1377950" y="901700"/>
                </a:lnTo>
                <a:lnTo>
                  <a:pt x="1346200" y="901700"/>
                </a:lnTo>
                <a:lnTo>
                  <a:pt x="1314450" y="901700"/>
                </a:lnTo>
                <a:lnTo>
                  <a:pt x="1276350" y="901700"/>
                </a:lnTo>
                <a:lnTo>
                  <a:pt x="1244600" y="901700"/>
                </a:lnTo>
                <a:lnTo>
                  <a:pt x="1206500" y="895350"/>
                </a:lnTo>
                <a:lnTo>
                  <a:pt x="1168400" y="895350"/>
                </a:lnTo>
                <a:lnTo>
                  <a:pt x="1136650" y="895350"/>
                </a:lnTo>
                <a:lnTo>
                  <a:pt x="1098550" y="895350"/>
                </a:lnTo>
                <a:lnTo>
                  <a:pt x="1066800" y="895350"/>
                </a:lnTo>
                <a:lnTo>
                  <a:pt x="1028700" y="895350"/>
                </a:lnTo>
                <a:lnTo>
                  <a:pt x="996950" y="895350"/>
                </a:lnTo>
                <a:lnTo>
                  <a:pt x="958850" y="895350"/>
                </a:lnTo>
                <a:lnTo>
                  <a:pt x="927100" y="895350"/>
                </a:lnTo>
                <a:lnTo>
                  <a:pt x="889000" y="889000"/>
                </a:lnTo>
                <a:lnTo>
                  <a:pt x="857250" y="889000"/>
                </a:lnTo>
                <a:lnTo>
                  <a:pt x="825500" y="889000"/>
                </a:lnTo>
                <a:lnTo>
                  <a:pt x="793750" y="889000"/>
                </a:lnTo>
                <a:lnTo>
                  <a:pt x="762000" y="889000"/>
                </a:lnTo>
                <a:lnTo>
                  <a:pt x="730250" y="889000"/>
                </a:lnTo>
                <a:lnTo>
                  <a:pt x="698500" y="889000"/>
                </a:lnTo>
                <a:lnTo>
                  <a:pt x="666750" y="889000"/>
                </a:lnTo>
                <a:lnTo>
                  <a:pt x="635000" y="889000"/>
                </a:lnTo>
                <a:lnTo>
                  <a:pt x="603250" y="889000"/>
                </a:lnTo>
                <a:lnTo>
                  <a:pt x="571500" y="889000"/>
                </a:lnTo>
                <a:lnTo>
                  <a:pt x="539750" y="889000"/>
                </a:lnTo>
                <a:lnTo>
                  <a:pt x="508000" y="889000"/>
                </a:lnTo>
                <a:lnTo>
                  <a:pt x="482600" y="889000"/>
                </a:lnTo>
                <a:lnTo>
                  <a:pt x="450850" y="889000"/>
                </a:lnTo>
                <a:lnTo>
                  <a:pt x="419100" y="889000"/>
                </a:lnTo>
                <a:lnTo>
                  <a:pt x="393700" y="889000"/>
                </a:lnTo>
                <a:lnTo>
                  <a:pt x="368300" y="889000"/>
                </a:lnTo>
                <a:lnTo>
                  <a:pt x="342900" y="889000"/>
                </a:lnTo>
                <a:lnTo>
                  <a:pt x="317500" y="889000"/>
                </a:lnTo>
                <a:lnTo>
                  <a:pt x="292100" y="889000"/>
                </a:lnTo>
                <a:lnTo>
                  <a:pt x="266700" y="889000"/>
                </a:lnTo>
                <a:lnTo>
                  <a:pt x="241300" y="889000"/>
                </a:lnTo>
                <a:lnTo>
                  <a:pt x="222250" y="889000"/>
                </a:lnTo>
                <a:lnTo>
                  <a:pt x="196850" y="889000"/>
                </a:lnTo>
                <a:lnTo>
                  <a:pt x="177800" y="889000"/>
                </a:lnTo>
                <a:lnTo>
                  <a:pt x="158750" y="889000"/>
                </a:lnTo>
                <a:lnTo>
                  <a:pt x="146050" y="882650"/>
                </a:lnTo>
                <a:lnTo>
                  <a:pt x="127000" y="882650"/>
                </a:lnTo>
                <a:lnTo>
                  <a:pt x="95250" y="882650"/>
                </a:lnTo>
                <a:lnTo>
                  <a:pt x="69850" y="876300"/>
                </a:lnTo>
                <a:lnTo>
                  <a:pt x="38100" y="869950"/>
                </a:lnTo>
                <a:lnTo>
                  <a:pt x="25400" y="876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17" name="TextBox 12316"/>
          <p:cNvSpPr txBox="1"/>
          <p:nvPr/>
        </p:nvSpPr>
        <p:spPr>
          <a:xfrm>
            <a:off x="550307" y="2044598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2288" grpId="0" animBg="1"/>
      <p:bldP spid="12289" grpId="0" animBg="1"/>
      <p:bldP spid="12293" grpId="0" animBg="1"/>
      <p:bldP spid="12294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66"/>
          <p:cNvSpPr txBox="1">
            <a:spLocks noChangeArrowheads="1"/>
          </p:cNvSpPr>
          <p:nvPr/>
        </p:nvSpPr>
        <p:spPr bwMode="auto">
          <a:xfrm>
            <a:off x="218364" y="291546"/>
            <a:ext cx="86970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3.3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Iron </a:t>
            </a:r>
            <a:r>
              <a:rPr lang="en-US" altLang="en-US" sz="2000" dirty="0"/>
              <a:t>(</a:t>
            </a:r>
            <a:r>
              <a:rPr lang="en-US" altLang="en-US" sz="2000" dirty="0" smtClean="0"/>
              <a:t>Fe, </a:t>
            </a:r>
            <a:r>
              <a:rPr lang="en-US" altLang="en-US" sz="2000" i="1" dirty="0" smtClean="0"/>
              <a:t>Z</a:t>
            </a:r>
            <a:r>
              <a:rPr lang="en-US" altLang="en-US" sz="2000" dirty="0" smtClean="0"/>
              <a:t> = 55.85) </a:t>
            </a:r>
            <a:r>
              <a:rPr lang="en-US" altLang="en-US" sz="2000" dirty="0"/>
              <a:t>is the main component of steel and is therefore the most important metal in </a:t>
            </a:r>
            <a:r>
              <a:rPr lang="en-US" altLang="en-US" sz="2000" dirty="0" smtClean="0"/>
              <a:t>society. </a:t>
            </a:r>
            <a:r>
              <a:rPr lang="en-US" altLang="en-US" sz="2000" dirty="0"/>
              <a:t>How many Fe atoms are in 95.8 g of Fe?</a:t>
            </a:r>
            <a:endParaRPr lang="en-US" altLang="en-US" sz="2000" b="1" dirty="0">
              <a:latin typeface="Times New Roman" pitchFamily="18" charset="0"/>
            </a:endParaRPr>
          </a:p>
        </p:txBody>
      </p:sp>
      <p:sp>
        <p:nvSpPr>
          <p:cNvPr id="2" name="SMARTINK"/>
          <p:cNvSpPr/>
          <p:nvPr/>
        </p:nvSpPr>
        <p:spPr bwMode="auto">
          <a:xfrm>
            <a:off x="1447800" y="2806700"/>
            <a:ext cx="171451" cy="292101"/>
          </a:xfrm>
          <a:custGeom>
            <a:avLst/>
            <a:gdLst/>
            <a:ahLst/>
            <a:cxnLst/>
            <a:rect l="0" t="0" r="0" b="0"/>
            <a:pathLst>
              <a:path w="171451" h="292101">
                <a:moveTo>
                  <a:pt x="158750" y="69850"/>
                </a:moveTo>
                <a:lnTo>
                  <a:pt x="158750" y="50800"/>
                </a:lnTo>
                <a:lnTo>
                  <a:pt x="152400" y="31750"/>
                </a:lnTo>
                <a:lnTo>
                  <a:pt x="127000" y="6350"/>
                </a:lnTo>
                <a:lnTo>
                  <a:pt x="114300" y="0"/>
                </a:lnTo>
                <a:lnTo>
                  <a:pt x="82550" y="6350"/>
                </a:lnTo>
                <a:lnTo>
                  <a:pt x="50800" y="19050"/>
                </a:lnTo>
                <a:lnTo>
                  <a:pt x="2540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9700"/>
                </a:lnTo>
                <a:lnTo>
                  <a:pt x="19050" y="152400"/>
                </a:lnTo>
                <a:lnTo>
                  <a:pt x="44450" y="165100"/>
                </a:lnTo>
                <a:lnTo>
                  <a:pt x="63500" y="165100"/>
                </a:lnTo>
                <a:lnTo>
                  <a:pt x="76200" y="158750"/>
                </a:lnTo>
                <a:lnTo>
                  <a:pt x="95250" y="146050"/>
                </a:lnTo>
                <a:lnTo>
                  <a:pt x="114300" y="114300"/>
                </a:lnTo>
                <a:lnTo>
                  <a:pt x="127000" y="82550"/>
                </a:lnTo>
                <a:lnTo>
                  <a:pt x="146050" y="101600"/>
                </a:lnTo>
                <a:lnTo>
                  <a:pt x="152400" y="120650"/>
                </a:lnTo>
                <a:lnTo>
                  <a:pt x="158750" y="146050"/>
                </a:lnTo>
                <a:lnTo>
                  <a:pt x="158750" y="171450"/>
                </a:lnTo>
                <a:lnTo>
                  <a:pt x="165100" y="196850"/>
                </a:lnTo>
                <a:lnTo>
                  <a:pt x="165100" y="222250"/>
                </a:lnTo>
                <a:lnTo>
                  <a:pt x="165100" y="254000"/>
                </a:lnTo>
                <a:lnTo>
                  <a:pt x="165100" y="279400"/>
                </a:lnTo>
                <a:lnTo>
                  <a:pt x="1714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752600" y="2851150"/>
            <a:ext cx="146051" cy="190501"/>
          </a:xfrm>
          <a:custGeom>
            <a:avLst/>
            <a:gdLst/>
            <a:ahLst/>
            <a:cxnLst/>
            <a:rect l="0" t="0" r="0" b="0"/>
            <a:pathLst>
              <a:path w="146051" h="190501">
                <a:moveTo>
                  <a:pt x="146050" y="0"/>
                </a:moveTo>
                <a:lnTo>
                  <a:pt x="114300" y="0"/>
                </a:lnTo>
                <a:lnTo>
                  <a:pt x="95250" y="0"/>
                </a:lnTo>
                <a:lnTo>
                  <a:pt x="69850" y="0"/>
                </a:ln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31750" y="76200"/>
                </a:lnTo>
                <a:lnTo>
                  <a:pt x="63500" y="1016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88900" y="139700"/>
                </a:lnTo>
                <a:lnTo>
                  <a:pt x="82550" y="152400"/>
                </a:lnTo>
                <a:lnTo>
                  <a:pt x="50800" y="177800"/>
                </a:lnTo>
                <a:lnTo>
                  <a:pt x="38100" y="184150"/>
                </a:lnTo>
                <a:lnTo>
                  <a:pt x="25400" y="19050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936750" y="30289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012950" y="2819400"/>
            <a:ext cx="120651" cy="234951"/>
          </a:xfrm>
          <a:custGeom>
            <a:avLst/>
            <a:gdLst/>
            <a:ahLst/>
            <a:cxnLst/>
            <a:rect l="0" t="0" r="0" b="0"/>
            <a:pathLst>
              <a:path w="120651" h="234951">
                <a:moveTo>
                  <a:pt x="114300" y="31750"/>
                </a:moveTo>
                <a:lnTo>
                  <a:pt x="107950" y="19050"/>
                </a:lnTo>
                <a:lnTo>
                  <a:pt x="95250" y="6350"/>
                </a:lnTo>
                <a:lnTo>
                  <a:pt x="82550" y="0"/>
                </a:lnTo>
                <a:lnTo>
                  <a:pt x="57150" y="6350"/>
                </a:lnTo>
                <a:lnTo>
                  <a:pt x="38100" y="635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0" y="69850"/>
                </a:lnTo>
                <a:lnTo>
                  <a:pt x="12700" y="95250"/>
                </a:lnTo>
                <a:lnTo>
                  <a:pt x="38100" y="120650"/>
                </a:lnTo>
                <a:lnTo>
                  <a:pt x="63500" y="139700"/>
                </a:lnTo>
                <a:lnTo>
                  <a:pt x="88900" y="158750"/>
                </a:lnTo>
                <a:lnTo>
                  <a:pt x="101600" y="177800"/>
                </a:lnTo>
                <a:lnTo>
                  <a:pt x="107950" y="196850"/>
                </a:lnTo>
                <a:lnTo>
                  <a:pt x="95250" y="215900"/>
                </a:lnTo>
                <a:lnTo>
                  <a:pt x="76200" y="228600"/>
                </a:lnTo>
                <a:lnTo>
                  <a:pt x="50800" y="234950"/>
                </a:lnTo>
                <a:lnTo>
                  <a:pt x="38100" y="228600"/>
                </a:lnTo>
                <a:lnTo>
                  <a:pt x="31750" y="203200"/>
                </a:lnTo>
                <a:lnTo>
                  <a:pt x="50800" y="165100"/>
                </a:lnTo>
                <a:lnTo>
                  <a:pt x="63500" y="146050"/>
                </a:lnTo>
                <a:lnTo>
                  <a:pt x="82550" y="114300"/>
                </a:lnTo>
                <a:lnTo>
                  <a:pt x="101600" y="88900"/>
                </a:lnTo>
                <a:lnTo>
                  <a:pt x="114300" y="63500"/>
                </a:lnTo>
                <a:lnTo>
                  <a:pt x="120650" y="50800"/>
                </a:lnTo>
                <a:lnTo>
                  <a:pt x="114300" y="31750"/>
                </a:lnTo>
                <a:lnTo>
                  <a:pt x="107950" y="19050"/>
                </a:lnTo>
                <a:lnTo>
                  <a:pt x="825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190750" y="2933700"/>
            <a:ext cx="101601" cy="298451"/>
          </a:xfrm>
          <a:custGeom>
            <a:avLst/>
            <a:gdLst/>
            <a:ahLst/>
            <a:cxnLst/>
            <a:rect l="0" t="0" r="0" b="0"/>
            <a:pathLst>
              <a:path w="101601" h="298451">
                <a:moveTo>
                  <a:pt x="95250" y="12700"/>
                </a:moveTo>
                <a:lnTo>
                  <a:pt x="82550" y="0"/>
                </a:lnTo>
                <a:lnTo>
                  <a:pt x="69850" y="6350"/>
                </a:lnTo>
                <a:lnTo>
                  <a:pt x="44450" y="19050"/>
                </a:lnTo>
                <a:lnTo>
                  <a:pt x="25400" y="44450"/>
                </a:lnTo>
                <a:lnTo>
                  <a:pt x="19050" y="63500"/>
                </a:lnTo>
                <a:lnTo>
                  <a:pt x="25400" y="82550"/>
                </a:lnTo>
                <a:lnTo>
                  <a:pt x="31750" y="95250"/>
                </a:lnTo>
                <a:lnTo>
                  <a:pt x="50800" y="88900"/>
                </a:lnTo>
                <a:lnTo>
                  <a:pt x="69850" y="63500"/>
                </a:lnTo>
                <a:lnTo>
                  <a:pt x="69850" y="44450"/>
                </a:lnTo>
                <a:lnTo>
                  <a:pt x="82550" y="82550"/>
                </a:lnTo>
                <a:lnTo>
                  <a:pt x="88900" y="101600"/>
                </a:lnTo>
                <a:lnTo>
                  <a:pt x="95250" y="133350"/>
                </a:lnTo>
                <a:lnTo>
                  <a:pt x="101600" y="152400"/>
                </a:lnTo>
                <a:lnTo>
                  <a:pt x="101600" y="184150"/>
                </a:lnTo>
                <a:lnTo>
                  <a:pt x="101600" y="215900"/>
                </a:lnTo>
                <a:lnTo>
                  <a:pt x="95250" y="241300"/>
                </a:lnTo>
                <a:lnTo>
                  <a:pt x="82550" y="260350"/>
                </a:lnTo>
                <a:lnTo>
                  <a:pt x="69850" y="279400"/>
                </a:lnTo>
                <a:lnTo>
                  <a:pt x="50800" y="298450"/>
                </a:lnTo>
                <a:lnTo>
                  <a:pt x="31750" y="298450"/>
                </a:lnTo>
                <a:lnTo>
                  <a:pt x="12700" y="292100"/>
                </a:lnTo>
                <a:lnTo>
                  <a:pt x="6350" y="279400"/>
                </a:lnTo>
                <a:lnTo>
                  <a:pt x="0" y="260350"/>
                </a:lnTo>
                <a:lnTo>
                  <a:pt x="0" y="241300"/>
                </a:lnTo>
                <a:lnTo>
                  <a:pt x="19050" y="215900"/>
                </a:lnTo>
                <a:lnTo>
                  <a:pt x="38100" y="184150"/>
                </a:lnTo>
                <a:lnTo>
                  <a:pt x="69850" y="165100"/>
                </a:lnTo>
                <a:lnTo>
                  <a:pt x="952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616200" y="2755900"/>
            <a:ext cx="31751" cy="260351"/>
          </a:xfrm>
          <a:custGeom>
            <a:avLst/>
            <a:gdLst/>
            <a:ahLst/>
            <a:cxnLst/>
            <a:rect l="0" t="0" r="0" b="0"/>
            <a:pathLst>
              <a:path w="31751" h="260351">
                <a:moveTo>
                  <a:pt x="31750" y="0"/>
                </a:moveTo>
                <a:lnTo>
                  <a:pt x="31750" y="19050"/>
                </a:lnTo>
                <a:lnTo>
                  <a:pt x="25400" y="50800"/>
                </a:lnTo>
                <a:lnTo>
                  <a:pt x="25400" y="82550"/>
                </a:lnTo>
                <a:lnTo>
                  <a:pt x="19050" y="101600"/>
                </a:lnTo>
                <a:lnTo>
                  <a:pt x="19050" y="120650"/>
                </a:lnTo>
                <a:lnTo>
                  <a:pt x="19050" y="139700"/>
                </a:lnTo>
                <a:lnTo>
                  <a:pt x="12700" y="152400"/>
                </a:lnTo>
                <a:lnTo>
                  <a:pt x="12700" y="171450"/>
                </a:lnTo>
                <a:lnTo>
                  <a:pt x="6350" y="203200"/>
                </a:lnTo>
                <a:lnTo>
                  <a:pt x="6350" y="228600"/>
                </a:lnTo>
                <a:lnTo>
                  <a:pt x="0" y="26035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635250" y="2774950"/>
            <a:ext cx="177801" cy="31751"/>
          </a:xfrm>
          <a:custGeom>
            <a:avLst/>
            <a:gdLst/>
            <a:ahLst/>
            <a:cxnLst/>
            <a:rect l="0" t="0" r="0" b="0"/>
            <a:pathLst>
              <a:path w="177801" h="31751">
                <a:moveTo>
                  <a:pt x="12700" y="31750"/>
                </a:moveTo>
                <a:lnTo>
                  <a:pt x="0" y="25400"/>
                </a:lnTo>
                <a:lnTo>
                  <a:pt x="38100" y="19050"/>
                </a:lnTo>
                <a:lnTo>
                  <a:pt x="63500" y="12700"/>
                </a:lnTo>
                <a:lnTo>
                  <a:pt x="88900" y="12700"/>
                </a:lnTo>
                <a:lnTo>
                  <a:pt x="114300" y="6350"/>
                </a:lnTo>
                <a:lnTo>
                  <a:pt x="139700" y="0"/>
                </a:lnTo>
                <a:lnTo>
                  <a:pt x="15875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628900" y="288925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69850" y="0"/>
                </a:lnTo>
                <a:lnTo>
                  <a:pt x="101600" y="635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781300" y="2876550"/>
            <a:ext cx="158751" cy="133351"/>
          </a:xfrm>
          <a:custGeom>
            <a:avLst/>
            <a:gdLst/>
            <a:ahLst/>
            <a:cxnLst/>
            <a:rect l="0" t="0" r="0" b="0"/>
            <a:pathLst>
              <a:path w="158751" h="133351">
                <a:moveTo>
                  <a:pt x="0" y="101600"/>
                </a:moveTo>
                <a:lnTo>
                  <a:pt x="25400" y="88900"/>
                </a:lnTo>
                <a:lnTo>
                  <a:pt x="44450" y="76200"/>
                </a:lnTo>
                <a:lnTo>
                  <a:pt x="76200" y="63500"/>
                </a:lnTo>
                <a:lnTo>
                  <a:pt x="95250" y="50800"/>
                </a:lnTo>
                <a:lnTo>
                  <a:pt x="107950" y="25400"/>
                </a:lnTo>
                <a:lnTo>
                  <a:pt x="114300" y="12700"/>
                </a:lnTo>
                <a:lnTo>
                  <a:pt x="107950" y="0"/>
                </a:lnTo>
                <a:lnTo>
                  <a:pt x="82550" y="0"/>
                </a:lnTo>
                <a:lnTo>
                  <a:pt x="50800" y="19050"/>
                </a:lnTo>
                <a:lnTo>
                  <a:pt x="38100" y="38100"/>
                </a:lnTo>
                <a:lnTo>
                  <a:pt x="31750" y="50800"/>
                </a:lnTo>
                <a:lnTo>
                  <a:pt x="31750" y="69850"/>
                </a:lnTo>
                <a:lnTo>
                  <a:pt x="38100" y="95250"/>
                </a:lnTo>
                <a:lnTo>
                  <a:pt x="57150" y="107950"/>
                </a:lnTo>
                <a:lnTo>
                  <a:pt x="82550" y="127000"/>
                </a:lnTo>
                <a:lnTo>
                  <a:pt x="114300" y="133350"/>
                </a:lnTo>
                <a:lnTo>
                  <a:pt x="158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244850" y="2781300"/>
            <a:ext cx="241301" cy="241301"/>
          </a:xfrm>
          <a:custGeom>
            <a:avLst/>
            <a:gdLst/>
            <a:ahLst/>
            <a:cxnLst/>
            <a:rect l="0" t="0" r="0" b="0"/>
            <a:pathLst>
              <a:path w="241301" h="241301">
                <a:moveTo>
                  <a:pt x="241300" y="12700"/>
                </a:moveTo>
                <a:lnTo>
                  <a:pt x="234950" y="0"/>
                </a:lnTo>
                <a:lnTo>
                  <a:pt x="203200" y="19050"/>
                </a:lnTo>
                <a:lnTo>
                  <a:pt x="184150" y="38100"/>
                </a:lnTo>
                <a:lnTo>
                  <a:pt x="158750" y="63500"/>
                </a:lnTo>
                <a:lnTo>
                  <a:pt x="133350" y="88900"/>
                </a:lnTo>
                <a:lnTo>
                  <a:pt x="101600" y="120650"/>
                </a:lnTo>
                <a:lnTo>
                  <a:pt x="76200" y="146050"/>
                </a:lnTo>
                <a:lnTo>
                  <a:pt x="57150" y="171450"/>
                </a:lnTo>
                <a:lnTo>
                  <a:pt x="25400" y="203200"/>
                </a:lnTo>
                <a:lnTo>
                  <a:pt x="0" y="2349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225800" y="2768600"/>
            <a:ext cx="234951" cy="279401"/>
          </a:xfrm>
          <a:custGeom>
            <a:avLst/>
            <a:gdLst/>
            <a:ahLst/>
            <a:cxnLst/>
            <a:rect l="0" t="0" r="0" b="0"/>
            <a:pathLst>
              <a:path w="234951" h="27940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57150" y="69850"/>
                </a:lnTo>
                <a:lnTo>
                  <a:pt x="69850" y="88900"/>
                </a:lnTo>
                <a:lnTo>
                  <a:pt x="82550" y="107950"/>
                </a:lnTo>
                <a:lnTo>
                  <a:pt x="95250" y="120650"/>
                </a:lnTo>
                <a:lnTo>
                  <a:pt x="107950" y="139700"/>
                </a:lnTo>
                <a:lnTo>
                  <a:pt x="127000" y="171450"/>
                </a:lnTo>
                <a:lnTo>
                  <a:pt x="152400" y="196850"/>
                </a:lnTo>
                <a:lnTo>
                  <a:pt x="171450" y="222250"/>
                </a:lnTo>
                <a:lnTo>
                  <a:pt x="196850" y="254000"/>
                </a:lnTo>
                <a:lnTo>
                  <a:pt x="215900" y="273050"/>
                </a:lnTo>
                <a:lnTo>
                  <a:pt x="2349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3708400" y="2882900"/>
            <a:ext cx="1416051" cy="31751"/>
          </a:xfrm>
          <a:custGeom>
            <a:avLst/>
            <a:gdLst/>
            <a:ahLst/>
            <a:cxnLst/>
            <a:rect l="0" t="0" r="0" b="0"/>
            <a:pathLst>
              <a:path w="1416051" h="31751">
                <a:moveTo>
                  <a:pt x="0" y="31750"/>
                </a:moveTo>
                <a:lnTo>
                  <a:pt x="25400" y="31750"/>
                </a:lnTo>
                <a:lnTo>
                  <a:pt x="50800" y="31750"/>
                </a:lnTo>
                <a:lnTo>
                  <a:pt x="76200" y="31750"/>
                </a:lnTo>
                <a:lnTo>
                  <a:pt x="101600" y="31750"/>
                </a:lnTo>
                <a:lnTo>
                  <a:pt x="133350" y="31750"/>
                </a:lnTo>
                <a:lnTo>
                  <a:pt x="165100" y="31750"/>
                </a:lnTo>
                <a:lnTo>
                  <a:pt x="184150" y="31750"/>
                </a:lnTo>
                <a:lnTo>
                  <a:pt x="215900" y="31750"/>
                </a:lnTo>
                <a:lnTo>
                  <a:pt x="234950" y="31750"/>
                </a:lnTo>
                <a:lnTo>
                  <a:pt x="254000" y="31750"/>
                </a:lnTo>
                <a:lnTo>
                  <a:pt x="273050" y="31750"/>
                </a:lnTo>
                <a:lnTo>
                  <a:pt x="304800" y="31750"/>
                </a:lnTo>
                <a:lnTo>
                  <a:pt x="323850" y="25400"/>
                </a:lnTo>
                <a:lnTo>
                  <a:pt x="342900" y="25400"/>
                </a:lnTo>
                <a:lnTo>
                  <a:pt x="361950" y="25400"/>
                </a:lnTo>
                <a:lnTo>
                  <a:pt x="381000" y="25400"/>
                </a:lnTo>
                <a:lnTo>
                  <a:pt x="400050" y="25400"/>
                </a:lnTo>
                <a:lnTo>
                  <a:pt x="419100" y="25400"/>
                </a:lnTo>
                <a:lnTo>
                  <a:pt x="438150" y="25400"/>
                </a:lnTo>
                <a:lnTo>
                  <a:pt x="457200" y="25400"/>
                </a:lnTo>
                <a:lnTo>
                  <a:pt x="476250" y="25400"/>
                </a:lnTo>
                <a:lnTo>
                  <a:pt x="495300" y="25400"/>
                </a:lnTo>
                <a:lnTo>
                  <a:pt x="520700" y="25400"/>
                </a:lnTo>
                <a:lnTo>
                  <a:pt x="539750" y="25400"/>
                </a:lnTo>
                <a:lnTo>
                  <a:pt x="558800" y="19050"/>
                </a:lnTo>
                <a:lnTo>
                  <a:pt x="584200" y="19050"/>
                </a:lnTo>
                <a:lnTo>
                  <a:pt x="603250" y="19050"/>
                </a:lnTo>
                <a:lnTo>
                  <a:pt x="622300" y="19050"/>
                </a:lnTo>
                <a:lnTo>
                  <a:pt x="647700" y="19050"/>
                </a:lnTo>
                <a:lnTo>
                  <a:pt x="666750" y="19050"/>
                </a:lnTo>
                <a:lnTo>
                  <a:pt x="685800" y="19050"/>
                </a:lnTo>
                <a:lnTo>
                  <a:pt x="704850" y="19050"/>
                </a:lnTo>
                <a:lnTo>
                  <a:pt x="723900" y="19050"/>
                </a:lnTo>
                <a:lnTo>
                  <a:pt x="742950" y="19050"/>
                </a:lnTo>
                <a:lnTo>
                  <a:pt x="768350" y="19050"/>
                </a:lnTo>
                <a:lnTo>
                  <a:pt x="787400" y="19050"/>
                </a:lnTo>
                <a:lnTo>
                  <a:pt x="806450" y="19050"/>
                </a:lnTo>
                <a:lnTo>
                  <a:pt x="831850" y="19050"/>
                </a:lnTo>
                <a:lnTo>
                  <a:pt x="850900" y="19050"/>
                </a:lnTo>
                <a:lnTo>
                  <a:pt x="876300" y="19050"/>
                </a:lnTo>
                <a:lnTo>
                  <a:pt x="901700" y="19050"/>
                </a:lnTo>
                <a:lnTo>
                  <a:pt x="920750" y="19050"/>
                </a:lnTo>
                <a:lnTo>
                  <a:pt x="946150" y="19050"/>
                </a:lnTo>
                <a:lnTo>
                  <a:pt x="971550" y="19050"/>
                </a:lnTo>
                <a:lnTo>
                  <a:pt x="990600" y="19050"/>
                </a:lnTo>
                <a:lnTo>
                  <a:pt x="1016000" y="19050"/>
                </a:lnTo>
                <a:lnTo>
                  <a:pt x="1041400" y="19050"/>
                </a:lnTo>
                <a:lnTo>
                  <a:pt x="1060450" y="19050"/>
                </a:lnTo>
                <a:lnTo>
                  <a:pt x="1085850" y="19050"/>
                </a:lnTo>
                <a:lnTo>
                  <a:pt x="1111250" y="19050"/>
                </a:lnTo>
                <a:lnTo>
                  <a:pt x="1130300" y="19050"/>
                </a:lnTo>
                <a:lnTo>
                  <a:pt x="1155700" y="12700"/>
                </a:lnTo>
                <a:lnTo>
                  <a:pt x="1174750" y="12700"/>
                </a:lnTo>
                <a:lnTo>
                  <a:pt x="1193800" y="12700"/>
                </a:lnTo>
                <a:lnTo>
                  <a:pt x="1212850" y="12700"/>
                </a:lnTo>
                <a:lnTo>
                  <a:pt x="1231900" y="12700"/>
                </a:lnTo>
                <a:lnTo>
                  <a:pt x="1250950" y="12700"/>
                </a:lnTo>
                <a:lnTo>
                  <a:pt x="1270000" y="6350"/>
                </a:lnTo>
                <a:lnTo>
                  <a:pt x="1301750" y="6350"/>
                </a:lnTo>
                <a:lnTo>
                  <a:pt x="1333500" y="6350"/>
                </a:lnTo>
                <a:lnTo>
                  <a:pt x="1358900" y="6350"/>
                </a:lnTo>
                <a:lnTo>
                  <a:pt x="1390650" y="0"/>
                </a:lnTo>
                <a:lnTo>
                  <a:pt x="141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368800" y="2692400"/>
            <a:ext cx="158751" cy="82551"/>
          </a:xfrm>
          <a:custGeom>
            <a:avLst/>
            <a:gdLst/>
            <a:ahLst/>
            <a:cxnLst/>
            <a:rect l="0" t="0" r="0" b="0"/>
            <a:pathLst>
              <a:path w="158751" h="825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57150"/>
                </a:lnTo>
                <a:lnTo>
                  <a:pt x="19050" y="25400"/>
                </a:lnTo>
                <a:lnTo>
                  <a:pt x="31750" y="19050"/>
                </a:lnTo>
                <a:lnTo>
                  <a:pt x="44450" y="38100"/>
                </a:lnTo>
                <a:lnTo>
                  <a:pt x="50800" y="50800"/>
                </a:lnTo>
                <a:lnTo>
                  <a:pt x="63500" y="19050"/>
                </a:lnTo>
                <a:lnTo>
                  <a:pt x="76200" y="6350"/>
                </a:lnTo>
                <a:lnTo>
                  <a:pt x="95250" y="6350"/>
                </a:lnTo>
                <a:lnTo>
                  <a:pt x="101600" y="19050"/>
                </a:lnTo>
                <a:lnTo>
                  <a:pt x="120650" y="44450"/>
                </a:lnTo>
                <a:lnTo>
                  <a:pt x="139700" y="76200"/>
                </a:lnTo>
                <a:lnTo>
                  <a:pt x="1587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578350" y="2686050"/>
            <a:ext cx="44451" cy="95251"/>
          </a:xfrm>
          <a:custGeom>
            <a:avLst/>
            <a:gdLst/>
            <a:ahLst/>
            <a:cxnLst/>
            <a:rect l="0" t="0" r="0" b="0"/>
            <a:pathLst>
              <a:path w="44451" h="95251">
                <a:moveTo>
                  <a:pt x="38100" y="6350"/>
                </a:moveTo>
                <a:lnTo>
                  <a:pt x="19050" y="635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38100" y="88900"/>
                </a:lnTo>
                <a:lnTo>
                  <a:pt x="44450" y="76200"/>
                </a:lnTo>
                <a:lnTo>
                  <a:pt x="44450" y="57150"/>
                </a:lnTo>
                <a:lnTo>
                  <a:pt x="38100" y="31750"/>
                </a:lnTo>
                <a:lnTo>
                  <a:pt x="38100" y="127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692650" y="2590800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196850"/>
                </a:lnTo>
                <a:lnTo>
                  <a:pt x="19050" y="209550"/>
                </a:lnTo>
                <a:lnTo>
                  <a:pt x="57150" y="196850"/>
                </a:lnTo>
                <a:lnTo>
                  <a:pt x="698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883150" y="2571750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19050" y="31750"/>
                </a:moveTo>
                <a:lnTo>
                  <a:pt x="1270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65100"/>
                </a:lnTo>
                <a:lnTo>
                  <a:pt x="0" y="196850"/>
                </a:lnTo>
                <a:lnTo>
                  <a:pt x="6350" y="177800"/>
                </a:lnTo>
                <a:lnTo>
                  <a:pt x="6350" y="158750"/>
                </a:lnTo>
                <a:lnTo>
                  <a:pt x="6350" y="127000"/>
                </a:lnTo>
                <a:lnTo>
                  <a:pt x="6350" y="95250"/>
                </a:lnTo>
                <a:lnTo>
                  <a:pt x="0" y="63500"/>
                </a:lnTo>
                <a:lnTo>
                  <a:pt x="0" y="38100"/>
                </a:lnTo>
                <a:lnTo>
                  <a:pt x="0" y="19050"/>
                </a:lnTo>
                <a:lnTo>
                  <a:pt x="38100" y="12700"/>
                </a:lnTo>
                <a:lnTo>
                  <a:pt x="63500" y="12700"/>
                </a:lnTo>
                <a:lnTo>
                  <a:pt x="88900" y="6350"/>
                </a:lnTo>
                <a:lnTo>
                  <a:pt x="1206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864100" y="2686050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4965700" y="2705100"/>
            <a:ext cx="133351" cy="82551"/>
          </a:xfrm>
          <a:custGeom>
            <a:avLst/>
            <a:gdLst/>
            <a:ahLst/>
            <a:cxnLst/>
            <a:rect l="0" t="0" r="0" b="0"/>
            <a:pathLst>
              <a:path w="133351" h="82551">
                <a:moveTo>
                  <a:pt x="0" y="50800"/>
                </a:moveTo>
                <a:lnTo>
                  <a:pt x="25400" y="38100"/>
                </a:lnTo>
                <a:lnTo>
                  <a:pt x="50800" y="31750"/>
                </a:lnTo>
                <a:lnTo>
                  <a:pt x="63500" y="25400"/>
                </a:lnTo>
                <a:lnTo>
                  <a:pt x="76200" y="6350"/>
                </a:lnTo>
                <a:lnTo>
                  <a:pt x="63500" y="0"/>
                </a:lnTo>
                <a:lnTo>
                  <a:pt x="44450" y="12700"/>
                </a:lnTo>
                <a:lnTo>
                  <a:pt x="31750" y="38100"/>
                </a:lnTo>
                <a:lnTo>
                  <a:pt x="25400" y="57150"/>
                </a:lnTo>
                <a:lnTo>
                  <a:pt x="31750" y="69850"/>
                </a:lnTo>
                <a:lnTo>
                  <a:pt x="44450" y="76200"/>
                </a:lnTo>
                <a:lnTo>
                  <a:pt x="57150" y="82550"/>
                </a:lnTo>
                <a:lnTo>
                  <a:pt x="88900" y="82550"/>
                </a:lnTo>
                <a:lnTo>
                  <a:pt x="120650" y="69850"/>
                </a:lnTo>
                <a:lnTo>
                  <a:pt x="1333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060950" y="2876550"/>
            <a:ext cx="279401" cy="12701"/>
          </a:xfrm>
          <a:custGeom>
            <a:avLst/>
            <a:gdLst/>
            <a:ahLst/>
            <a:cxnLst/>
            <a:rect l="0" t="0" r="0" b="0"/>
            <a:pathLst>
              <a:path w="27940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889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196850" y="6350"/>
                </a:lnTo>
                <a:lnTo>
                  <a:pt x="228600" y="6350"/>
                </a:lnTo>
                <a:lnTo>
                  <a:pt x="254000" y="0"/>
                </a:lnTo>
                <a:lnTo>
                  <a:pt x="273050" y="0"/>
                </a:lnTo>
                <a:lnTo>
                  <a:pt x="27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4451350" y="3048000"/>
            <a:ext cx="133351" cy="241301"/>
          </a:xfrm>
          <a:custGeom>
            <a:avLst/>
            <a:gdLst/>
            <a:ahLst/>
            <a:cxnLst/>
            <a:rect l="0" t="0" r="0" b="0"/>
            <a:pathLst>
              <a:path w="133351" h="241301">
                <a:moveTo>
                  <a:pt x="69850" y="76200"/>
                </a:moveTo>
                <a:lnTo>
                  <a:pt x="76200" y="63500"/>
                </a:lnTo>
                <a:lnTo>
                  <a:pt x="82550" y="50800"/>
                </a:lnTo>
                <a:lnTo>
                  <a:pt x="82550" y="31750"/>
                </a:lnTo>
                <a:lnTo>
                  <a:pt x="76200" y="19050"/>
                </a:lnTo>
                <a:lnTo>
                  <a:pt x="69850" y="6350"/>
                </a:lnTo>
                <a:lnTo>
                  <a:pt x="44450" y="0"/>
                </a:lnTo>
                <a:lnTo>
                  <a:pt x="19050" y="0"/>
                </a:lnTo>
                <a:lnTo>
                  <a:pt x="6350" y="12700"/>
                </a:lnTo>
                <a:lnTo>
                  <a:pt x="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88900"/>
                </a:lnTo>
                <a:lnTo>
                  <a:pt x="63500" y="88900"/>
                </a:lnTo>
                <a:lnTo>
                  <a:pt x="76200" y="82550"/>
                </a:lnTo>
                <a:lnTo>
                  <a:pt x="82550" y="57150"/>
                </a:lnTo>
                <a:lnTo>
                  <a:pt x="82550" y="38100"/>
                </a:lnTo>
                <a:lnTo>
                  <a:pt x="101600" y="69850"/>
                </a:lnTo>
                <a:lnTo>
                  <a:pt x="107950" y="95250"/>
                </a:lnTo>
                <a:lnTo>
                  <a:pt x="114300" y="114300"/>
                </a:lnTo>
                <a:lnTo>
                  <a:pt x="127000" y="133350"/>
                </a:lnTo>
                <a:lnTo>
                  <a:pt x="133350" y="158750"/>
                </a:lnTo>
                <a:lnTo>
                  <a:pt x="133350" y="184150"/>
                </a:lnTo>
                <a:lnTo>
                  <a:pt x="120650" y="209550"/>
                </a:lnTo>
                <a:lnTo>
                  <a:pt x="114300" y="228600"/>
                </a:lnTo>
                <a:lnTo>
                  <a:pt x="95250" y="241300"/>
                </a:lnTo>
                <a:lnTo>
                  <a:pt x="76200" y="234950"/>
                </a:lnTo>
                <a:lnTo>
                  <a:pt x="63500" y="215900"/>
                </a:lnTo>
                <a:lnTo>
                  <a:pt x="63500" y="190500"/>
                </a:lnTo>
                <a:lnTo>
                  <a:pt x="69850" y="165100"/>
                </a:lnTo>
                <a:lnTo>
                  <a:pt x="76200" y="152400"/>
                </a:lnTo>
                <a:lnTo>
                  <a:pt x="107950" y="127000"/>
                </a:lnTo>
                <a:lnTo>
                  <a:pt x="1206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4800600" y="297815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25400" y="12700"/>
                </a:moveTo>
                <a:lnTo>
                  <a:pt x="12700" y="2540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6350" y="158750"/>
                </a:lnTo>
                <a:lnTo>
                  <a:pt x="6350" y="127000"/>
                </a:lnTo>
                <a:lnTo>
                  <a:pt x="6350" y="101600"/>
                </a:lnTo>
                <a:lnTo>
                  <a:pt x="6350" y="69850"/>
                </a:lnTo>
                <a:lnTo>
                  <a:pt x="0" y="44450"/>
                </a:lnTo>
                <a:lnTo>
                  <a:pt x="0" y="25400"/>
                </a:lnTo>
                <a:lnTo>
                  <a:pt x="6350" y="12700"/>
                </a:lnTo>
                <a:lnTo>
                  <a:pt x="38100" y="12700"/>
                </a:lnTo>
                <a:lnTo>
                  <a:pt x="6350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4806950" y="3073400"/>
            <a:ext cx="101601" cy="19051"/>
          </a:xfrm>
          <a:custGeom>
            <a:avLst/>
            <a:gdLst/>
            <a:ahLst/>
            <a:cxnLst/>
            <a:rect l="0" t="0" r="0" b="0"/>
            <a:pathLst>
              <a:path w="101601" h="19051">
                <a:moveTo>
                  <a:pt x="0" y="190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4965700" y="305435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82550"/>
                </a:moveTo>
                <a:lnTo>
                  <a:pt x="25400" y="63500"/>
                </a:lnTo>
                <a:lnTo>
                  <a:pt x="44450" y="44450"/>
                </a:lnTo>
                <a:lnTo>
                  <a:pt x="50800" y="31750"/>
                </a:ln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69850"/>
                </a:lnTo>
                <a:lnTo>
                  <a:pt x="25400" y="88900"/>
                </a:lnTo>
                <a:lnTo>
                  <a:pt x="44450" y="101600"/>
                </a:lnTo>
                <a:lnTo>
                  <a:pt x="63500" y="101600"/>
                </a:lnTo>
                <a:lnTo>
                  <a:pt x="88900" y="95250"/>
                </a:lnTo>
                <a:lnTo>
                  <a:pt x="120650" y="82550"/>
                </a:lnTo>
                <a:lnTo>
                  <a:pt x="1270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4057650" y="2552700"/>
            <a:ext cx="12701" cy="241301"/>
          </a:xfrm>
          <a:custGeom>
            <a:avLst/>
            <a:gdLst/>
            <a:ahLst/>
            <a:cxnLst/>
            <a:rect l="0" t="0" r="0" b="0"/>
            <a:pathLst>
              <a:path w="12701" h="241301">
                <a:moveTo>
                  <a:pt x="1270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6350" y="190500"/>
                </a:lnTo>
                <a:lnTo>
                  <a:pt x="6350" y="215900"/>
                </a:lnTo>
                <a:lnTo>
                  <a:pt x="127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860800" y="3003550"/>
            <a:ext cx="177801" cy="171451"/>
          </a:xfrm>
          <a:custGeom>
            <a:avLst/>
            <a:gdLst/>
            <a:ahLst/>
            <a:cxnLst/>
            <a:rect l="0" t="0" r="0" b="0"/>
            <a:pathLst>
              <a:path w="177801" h="171451">
                <a:moveTo>
                  <a:pt x="177800" y="12700"/>
                </a:moveTo>
                <a:lnTo>
                  <a:pt x="146050" y="12700"/>
                </a:lnTo>
                <a:lnTo>
                  <a:pt x="101600" y="6350"/>
                </a:lnTo>
                <a:lnTo>
                  <a:pt x="76200" y="0"/>
                </a:lnTo>
                <a:lnTo>
                  <a:pt x="50800" y="0"/>
                </a:lnTo>
                <a:lnTo>
                  <a:pt x="31750" y="19050"/>
                </a:lnTo>
                <a:lnTo>
                  <a:pt x="19050" y="38100"/>
                </a:lnTo>
                <a:lnTo>
                  <a:pt x="25400" y="57150"/>
                </a:lnTo>
                <a:lnTo>
                  <a:pt x="38100" y="76200"/>
                </a:lnTo>
                <a:lnTo>
                  <a:pt x="69850" y="107950"/>
                </a:lnTo>
                <a:lnTo>
                  <a:pt x="82550" y="127000"/>
                </a:lnTo>
                <a:lnTo>
                  <a:pt x="88900" y="139700"/>
                </a:lnTo>
                <a:lnTo>
                  <a:pt x="76200" y="158750"/>
                </a:lnTo>
                <a:lnTo>
                  <a:pt x="63500" y="165100"/>
                </a:lnTo>
                <a:lnTo>
                  <a:pt x="50800" y="171450"/>
                </a:lnTo>
                <a:lnTo>
                  <a:pt x="25400" y="171450"/>
                </a:lnTo>
                <a:lnTo>
                  <a:pt x="6350" y="1651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4013200" y="30289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07950" y="6350"/>
                </a:moveTo>
                <a:lnTo>
                  <a:pt x="825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19050" y="50800"/>
                </a:lnTo>
                <a:lnTo>
                  <a:pt x="25400" y="63500"/>
                </a:lnTo>
                <a:lnTo>
                  <a:pt x="44450" y="95250"/>
                </a:lnTo>
                <a:lnTo>
                  <a:pt x="50800" y="107950"/>
                </a:lnTo>
                <a:lnTo>
                  <a:pt x="44450" y="120650"/>
                </a:lnTo>
                <a:lnTo>
                  <a:pt x="31750" y="133350"/>
                </a:lnTo>
                <a:lnTo>
                  <a:pt x="1270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4102100" y="31559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4165600" y="300990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57150" y="19050"/>
                </a:moveTo>
                <a:lnTo>
                  <a:pt x="5080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2700" y="69850"/>
                </a:lnTo>
                <a:lnTo>
                  <a:pt x="38100" y="95250"/>
                </a:lnTo>
                <a:lnTo>
                  <a:pt x="57150" y="114300"/>
                </a:lnTo>
                <a:lnTo>
                  <a:pt x="57150" y="133350"/>
                </a:lnTo>
                <a:lnTo>
                  <a:pt x="25400" y="152400"/>
                </a:lnTo>
                <a:lnTo>
                  <a:pt x="6350" y="146050"/>
                </a:lnTo>
                <a:lnTo>
                  <a:pt x="6350" y="120650"/>
                </a:lnTo>
                <a:lnTo>
                  <a:pt x="19050" y="101600"/>
                </a:lnTo>
                <a:lnTo>
                  <a:pt x="38100" y="69850"/>
                </a:lnTo>
                <a:lnTo>
                  <a:pt x="444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4260850" y="30226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76200" y="6350"/>
                </a:moveTo>
                <a:lnTo>
                  <a:pt x="5080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38100" y="82550"/>
                </a:lnTo>
                <a:lnTo>
                  <a:pt x="50800" y="95250"/>
                </a:lnTo>
                <a:lnTo>
                  <a:pt x="63500" y="107950"/>
                </a:lnTo>
                <a:lnTo>
                  <a:pt x="63500" y="127000"/>
                </a:lnTo>
                <a:lnTo>
                  <a:pt x="44450" y="139700"/>
                </a:lnTo>
                <a:lnTo>
                  <a:pt x="12700" y="13970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0" name="SMARTINK"/>
          <p:cNvSpPr/>
          <p:nvPr/>
        </p:nvSpPr>
        <p:spPr bwMode="auto">
          <a:xfrm>
            <a:off x="5461000" y="2736850"/>
            <a:ext cx="260351" cy="387351"/>
          </a:xfrm>
          <a:custGeom>
            <a:avLst/>
            <a:gdLst/>
            <a:ahLst/>
            <a:cxnLst/>
            <a:rect l="0" t="0" r="0" b="0"/>
            <a:pathLst>
              <a:path w="260351" h="387351">
                <a:moveTo>
                  <a:pt x="260350" y="0"/>
                </a:moveTo>
                <a:lnTo>
                  <a:pt x="241300" y="6350"/>
                </a:lnTo>
                <a:lnTo>
                  <a:pt x="222250" y="31750"/>
                </a:lnTo>
                <a:lnTo>
                  <a:pt x="209550" y="50800"/>
                </a:lnTo>
                <a:lnTo>
                  <a:pt x="196850" y="82550"/>
                </a:lnTo>
                <a:lnTo>
                  <a:pt x="184150" y="95250"/>
                </a:lnTo>
                <a:lnTo>
                  <a:pt x="171450" y="114300"/>
                </a:lnTo>
                <a:lnTo>
                  <a:pt x="158750" y="133350"/>
                </a:lnTo>
                <a:lnTo>
                  <a:pt x="146050" y="158750"/>
                </a:lnTo>
                <a:lnTo>
                  <a:pt x="133350" y="177800"/>
                </a:lnTo>
                <a:lnTo>
                  <a:pt x="120650" y="196850"/>
                </a:lnTo>
                <a:lnTo>
                  <a:pt x="107950" y="215900"/>
                </a:lnTo>
                <a:lnTo>
                  <a:pt x="95250" y="234950"/>
                </a:lnTo>
                <a:lnTo>
                  <a:pt x="82550" y="254000"/>
                </a:lnTo>
                <a:lnTo>
                  <a:pt x="69850" y="273050"/>
                </a:lnTo>
                <a:lnTo>
                  <a:pt x="63500" y="292100"/>
                </a:lnTo>
                <a:lnTo>
                  <a:pt x="38100" y="323850"/>
                </a:lnTo>
                <a:lnTo>
                  <a:pt x="25400" y="349250"/>
                </a:lnTo>
                <a:lnTo>
                  <a:pt x="6350" y="374650"/>
                </a:lnTo>
                <a:lnTo>
                  <a:pt x="0" y="387350"/>
                </a:lnTo>
                <a:lnTo>
                  <a:pt x="1270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1" name="SMARTINK"/>
          <p:cNvSpPr/>
          <p:nvPr/>
        </p:nvSpPr>
        <p:spPr bwMode="auto">
          <a:xfrm>
            <a:off x="5454650" y="2717800"/>
            <a:ext cx="285751" cy="387351"/>
          </a:xfrm>
          <a:custGeom>
            <a:avLst/>
            <a:gdLst/>
            <a:ahLst/>
            <a:cxnLst/>
            <a:rect l="0" t="0" r="0" b="0"/>
            <a:pathLst>
              <a:path w="285751" h="387351">
                <a:moveTo>
                  <a:pt x="6350" y="12700"/>
                </a:moveTo>
                <a:lnTo>
                  <a:pt x="0" y="0"/>
                </a:lnTo>
                <a:lnTo>
                  <a:pt x="12700" y="6350"/>
                </a:lnTo>
                <a:lnTo>
                  <a:pt x="44450" y="38100"/>
                </a:lnTo>
                <a:lnTo>
                  <a:pt x="63500" y="69850"/>
                </a:lnTo>
                <a:lnTo>
                  <a:pt x="76200" y="82550"/>
                </a:lnTo>
                <a:lnTo>
                  <a:pt x="88900" y="101600"/>
                </a:lnTo>
                <a:lnTo>
                  <a:pt x="101600" y="120650"/>
                </a:lnTo>
                <a:lnTo>
                  <a:pt x="120650" y="146050"/>
                </a:lnTo>
                <a:lnTo>
                  <a:pt x="133350" y="165100"/>
                </a:lnTo>
                <a:lnTo>
                  <a:pt x="152400" y="184150"/>
                </a:lnTo>
                <a:lnTo>
                  <a:pt x="165100" y="209550"/>
                </a:lnTo>
                <a:lnTo>
                  <a:pt x="184150" y="228600"/>
                </a:lnTo>
                <a:lnTo>
                  <a:pt x="196850" y="247650"/>
                </a:lnTo>
                <a:lnTo>
                  <a:pt x="209550" y="266700"/>
                </a:lnTo>
                <a:lnTo>
                  <a:pt x="222250" y="285750"/>
                </a:lnTo>
                <a:lnTo>
                  <a:pt x="228600" y="304800"/>
                </a:lnTo>
                <a:lnTo>
                  <a:pt x="247650" y="336550"/>
                </a:lnTo>
                <a:lnTo>
                  <a:pt x="266700" y="361950"/>
                </a:lnTo>
                <a:lnTo>
                  <a:pt x="28575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6" name="SMARTINK"/>
          <p:cNvSpPr/>
          <p:nvPr/>
        </p:nvSpPr>
        <p:spPr bwMode="auto">
          <a:xfrm>
            <a:off x="5943600" y="2857500"/>
            <a:ext cx="1473201" cy="31751"/>
          </a:xfrm>
          <a:custGeom>
            <a:avLst/>
            <a:gdLst/>
            <a:ahLst/>
            <a:cxnLst/>
            <a:rect l="0" t="0" r="0" b="0"/>
            <a:pathLst>
              <a:path w="1473201" h="31751">
                <a:moveTo>
                  <a:pt x="0" y="31750"/>
                </a:moveTo>
                <a:lnTo>
                  <a:pt x="25400" y="31750"/>
                </a:lnTo>
                <a:lnTo>
                  <a:pt x="57150" y="31750"/>
                </a:lnTo>
                <a:lnTo>
                  <a:pt x="76200" y="31750"/>
                </a:lnTo>
                <a:lnTo>
                  <a:pt x="101600" y="31750"/>
                </a:lnTo>
                <a:lnTo>
                  <a:pt x="120650" y="31750"/>
                </a:lnTo>
                <a:lnTo>
                  <a:pt x="146050" y="31750"/>
                </a:lnTo>
                <a:lnTo>
                  <a:pt x="171450" y="31750"/>
                </a:lnTo>
                <a:lnTo>
                  <a:pt x="203200" y="31750"/>
                </a:lnTo>
                <a:lnTo>
                  <a:pt x="228600" y="25400"/>
                </a:lnTo>
                <a:lnTo>
                  <a:pt x="247650" y="25400"/>
                </a:lnTo>
                <a:lnTo>
                  <a:pt x="266700" y="25400"/>
                </a:lnTo>
                <a:lnTo>
                  <a:pt x="285750" y="25400"/>
                </a:lnTo>
                <a:lnTo>
                  <a:pt x="304800" y="25400"/>
                </a:lnTo>
                <a:lnTo>
                  <a:pt x="323850" y="25400"/>
                </a:lnTo>
                <a:lnTo>
                  <a:pt x="342900" y="25400"/>
                </a:lnTo>
                <a:lnTo>
                  <a:pt x="361950" y="25400"/>
                </a:lnTo>
                <a:lnTo>
                  <a:pt x="381000" y="25400"/>
                </a:lnTo>
                <a:lnTo>
                  <a:pt x="400050" y="19050"/>
                </a:lnTo>
                <a:lnTo>
                  <a:pt x="419100" y="19050"/>
                </a:lnTo>
                <a:lnTo>
                  <a:pt x="438150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09600" y="19050"/>
                </a:lnTo>
                <a:lnTo>
                  <a:pt x="628650" y="19050"/>
                </a:lnTo>
                <a:lnTo>
                  <a:pt x="647700" y="19050"/>
                </a:lnTo>
                <a:lnTo>
                  <a:pt x="666750" y="19050"/>
                </a:lnTo>
                <a:lnTo>
                  <a:pt x="685800" y="12700"/>
                </a:lnTo>
                <a:lnTo>
                  <a:pt x="704850" y="12700"/>
                </a:lnTo>
                <a:lnTo>
                  <a:pt x="723900" y="12700"/>
                </a:lnTo>
                <a:lnTo>
                  <a:pt x="749300" y="12700"/>
                </a:lnTo>
                <a:lnTo>
                  <a:pt x="768350" y="12700"/>
                </a:lnTo>
                <a:lnTo>
                  <a:pt x="787400" y="12700"/>
                </a:lnTo>
                <a:lnTo>
                  <a:pt x="806450" y="12700"/>
                </a:lnTo>
                <a:lnTo>
                  <a:pt x="825500" y="12700"/>
                </a:lnTo>
                <a:lnTo>
                  <a:pt x="844550" y="12700"/>
                </a:lnTo>
                <a:lnTo>
                  <a:pt x="869950" y="12700"/>
                </a:lnTo>
                <a:lnTo>
                  <a:pt x="889000" y="12700"/>
                </a:lnTo>
                <a:lnTo>
                  <a:pt x="908050" y="12700"/>
                </a:lnTo>
                <a:lnTo>
                  <a:pt x="927100" y="12700"/>
                </a:lnTo>
                <a:lnTo>
                  <a:pt x="952500" y="12700"/>
                </a:lnTo>
                <a:lnTo>
                  <a:pt x="971550" y="12700"/>
                </a:lnTo>
                <a:lnTo>
                  <a:pt x="996950" y="12700"/>
                </a:lnTo>
                <a:lnTo>
                  <a:pt x="1016000" y="12700"/>
                </a:lnTo>
                <a:lnTo>
                  <a:pt x="1041400" y="12700"/>
                </a:lnTo>
                <a:lnTo>
                  <a:pt x="1060450" y="12700"/>
                </a:lnTo>
                <a:lnTo>
                  <a:pt x="1085850" y="12700"/>
                </a:lnTo>
                <a:lnTo>
                  <a:pt x="1104900" y="12700"/>
                </a:lnTo>
                <a:lnTo>
                  <a:pt x="1130300" y="12700"/>
                </a:lnTo>
                <a:lnTo>
                  <a:pt x="1149350" y="12700"/>
                </a:lnTo>
                <a:lnTo>
                  <a:pt x="1174750" y="12700"/>
                </a:lnTo>
                <a:lnTo>
                  <a:pt x="1193800" y="12700"/>
                </a:lnTo>
                <a:lnTo>
                  <a:pt x="1212850" y="12700"/>
                </a:lnTo>
                <a:lnTo>
                  <a:pt x="1231900" y="12700"/>
                </a:lnTo>
                <a:lnTo>
                  <a:pt x="1250950" y="12700"/>
                </a:lnTo>
                <a:lnTo>
                  <a:pt x="1270000" y="12700"/>
                </a:lnTo>
                <a:lnTo>
                  <a:pt x="1289050" y="12700"/>
                </a:lnTo>
                <a:lnTo>
                  <a:pt x="1308100" y="12700"/>
                </a:lnTo>
                <a:lnTo>
                  <a:pt x="1352550" y="12700"/>
                </a:lnTo>
                <a:lnTo>
                  <a:pt x="1377950" y="12700"/>
                </a:lnTo>
                <a:lnTo>
                  <a:pt x="1403350" y="6350"/>
                </a:lnTo>
                <a:lnTo>
                  <a:pt x="1435100" y="0"/>
                </a:lnTo>
                <a:lnTo>
                  <a:pt x="1466850" y="0"/>
                </a:lnTo>
                <a:lnTo>
                  <a:pt x="147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7" name="SMARTINK"/>
          <p:cNvSpPr/>
          <p:nvPr/>
        </p:nvSpPr>
        <p:spPr bwMode="auto">
          <a:xfrm>
            <a:off x="6273800" y="2978150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5875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8" name="SMARTINK"/>
          <p:cNvSpPr/>
          <p:nvPr/>
        </p:nvSpPr>
        <p:spPr bwMode="auto">
          <a:xfrm>
            <a:off x="6508750" y="3035300"/>
            <a:ext cx="152401" cy="95251"/>
          </a:xfrm>
          <a:custGeom>
            <a:avLst/>
            <a:gdLst/>
            <a:ahLst/>
            <a:cxnLst/>
            <a:rect l="0" t="0" r="0" b="0"/>
            <a:pathLst>
              <a:path w="152401" h="95251">
                <a:moveTo>
                  <a:pt x="6350" y="12700"/>
                </a:moveTo>
                <a:lnTo>
                  <a:pt x="0" y="0"/>
                </a:lnTo>
                <a:lnTo>
                  <a:pt x="12700" y="19050"/>
                </a:lnTo>
                <a:lnTo>
                  <a:pt x="12700" y="50800"/>
                </a:lnTo>
                <a:lnTo>
                  <a:pt x="12700" y="76200"/>
                </a:lnTo>
                <a:lnTo>
                  <a:pt x="19050" y="57150"/>
                </a:lnTo>
                <a:lnTo>
                  <a:pt x="25400" y="38100"/>
                </a:lnTo>
                <a:lnTo>
                  <a:pt x="44450" y="38100"/>
                </a:lnTo>
                <a:lnTo>
                  <a:pt x="57150" y="44450"/>
                </a:lnTo>
                <a:lnTo>
                  <a:pt x="57150" y="63500"/>
                </a:lnTo>
                <a:lnTo>
                  <a:pt x="69850" y="57150"/>
                </a:lnTo>
                <a:lnTo>
                  <a:pt x="88900" y="38100"/>
                </a:lnTo>
                <a:lnTo>
                  <a:pt x="101600" y="31750"/>
                </a:lnTo>
                <a:lnTo>
                  <a:pt x="114300" y="38100"/>
                </a:lnTo>
                <a:lnTo>
                  <a:pt x="139700" y="63500"/>
                </a:lnTo>
                <a:lnTo>
                  <a:pt x="146050" y="82550"/>
                </a:lnTo>
                <a:lnTo>
                  <a:pt x="1524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9" name="SMARTINK"/>
          <p:cNvSpPr/>
          <p:nvPr/>
        </p:nvSpPr>
        <p:spPr bwMode="auto">
          <a:xfrm>
            <a:off x="6711950" y="304165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44450" y="25400"/>
                </a:moveTo>
                <a:lnTo>
                  <a:pt x="38100" y="12700"/>
                </a:lnTo>
                <a:lnTo>
                  <a:pt x="25400" y="19050"/>
                </a:lnTo>
                <a:lnTo>
                  <a:pt x="1270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69850"/>
                </a:lnTo>
                <a:lnTo>
                  <a:pt x="31750" y="57150"/>
                </a:lnTo>
                <a:lnTo>
                  <a:pt x="31750" y="31750"/>
                </a:lnTo>
                <a:lnTo>
                  <a:pt x="3175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0" name="SMARTINK"/>
          <p:cNvSpPr/>
          <p:nvPr/>
        </p:nvSpPr>
        <p:spPr bwMode="auto">
          <a:xfrm>
            <a:off x="6813550" y="2952750"/>
            <a:ext cx="31751" cy="184151"/>
          </a:xfrm>
          <a:custGeom>
            <a:avLst/>
            <a:gdLst/>
            <a:ahLst/>
            <a:cxnLst/>
            <a:rect l="0" t="0" r="0" b="0"/>
            <a:pathLst>
              <a:path w="31751" h="184151">
                <a:moveTo>
                  <a:pt x="190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9700"/>
                </a:lnTo>
                <a:lnTo>
                  <a:pt x="12700" y="16510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1" name="SMARTINK"/>
          <p:cNvSpPr/>
          <p:nvPr/>
        </p:nvSpPr>
        <p:spPr bwMode="auto">
          <a:xfrm>
            <a:off x="7086600" y="294640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19050" y="0"/>
                </a:moveTo>
                <a:lnTo>
                  <a:pt x="19050" y="25400"/>
                </a:lnTo>
                <a:lnTo>
                  <a:pt x="19050" y="44450"/>
                </a:lnTo>
                <a:lnTo>
                  <a:pt x="19050" y="69850"/>
                </a:lnTo>
                <a:lnTo>
                  <a:pt x="19050" y="95250"/>
                </a:lnTo>
                <a:lnTo>
                  <a:pt x="12700" y="120650"/>
                </a:lnTo>
                <a:lnTo>
                  <a:pt x="12700" y="152400"/>
                </a:lnTo>
                <a:lnTo>
                  <a:pt x="6350" y="165100"/>
                </a:lnTo>
                <a:lnTo>
                  <a:pt x="6350" y="127000"/>
                </a:lnTo>
                <a:lnTo>
                  <a:pt x="0" y="101600"/>
                </a:lnTo>
                <a:lnTo>
                  <a:pt x="0" y="76200"/>
                </a:lnTo>
                <a:lnTo>
                  <a:pt x="0" y="50800"/>
                </a:lnTo>
                <a:lnTo>
                  <a:pt x="0" y="25400"/>
                </a:lnTo>
                <a:lnTo>
                  <a:pt x="1905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2" name="SMARTINK"/>
          <p:cNvSpPr/>
          <p:nvPr/>
        </p:nvSpPr>
        <p:spPr bwMode="auto">
          <a:xfrm>
            <a:off x="7080250" y="302895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0"/>
                </a:moveTo>
                <a:lnTo>
                  <a:pt x="31750" y="0"/>
                </a:lnTo>
                <a:lnTo>
                  <a:pt x="50800" y="0"/>
                </a:lnTo>
                <a:lnTo>
                  <a:pt x="88900" y="0"/>
                </a:lnTo>
                <a:lnTo>
                  <a:pt x="95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3" name="SMARTINK"/>
          <p:cNvSpPr/>
          <p:nvPr/>
        </p:nvSpPr>
        <p:spPr bwMode="auto">
          <a:xfrm>
            <a:off x="7219950" y="3041650"/>
            <a:ext cx="120651" cy="76201"/>
          </a:xfrm>
          <a:custGeom>
            <a:avLst/>
            <a:gdLst/>
            <a:ahLst/>
            <a:cxnLst/>
            <a:rect l="0" t="0" r="0" b="0"/>
            <a:pathLst>
              <a:path w="120651" h="76201">
                <a:moveTo>
                  <a:pt x="0" y="50800"/>
                </a:moveTo>
                <a:lnTo>
                  <a:pt x="25400" y="44450"/>
                </a:lnTo>
                <a:lnTo>
                  <a:pt x="50800" y="38100"/>
                </a:lnTo>
                <a:lnTo>
                  <a:pt x="63500" y="19050"/>
                </a:lnTo>
                <a:lnTo>
                  <a:pt x="69850" y="6350"/>
                </a:lnTo>
                <a:lnTo>
                  <a:pt x="50800" y="0"/>
                </a:lnTo>
                <a:lnTo>
                  <a:pt x="31750" y="6350"/>
                </a:lnTo>
                <a:lnTo>
                  <a:pt x="19050" y="25400"/>
                </a:lnTo>
                <a:lnTo>
                  <a:pt x="25400" y="50800"/>
                </a:lnTo>
                <a:lnTo>
                  <a:pt x="31750" y="63500"/>
                </a:lnTo>
                <a:lnTo>
                  <a:pt x="44450" y="69850"/>
                </a:lnTo>
                <a:lnTo>
                  <a:pt x="57150" y="76200"/>
                </a:lnTo>
                <a:lnTo>
                  <a:pt x="82550" y="69850"/>
                </a:lnTo>
                <a:lnTo>
                  <a:pt x="114300" y="57150"/>
                </a:lnTo>
                <a:lnTo>
                  <a:pt x="1206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4" name="SMARTINK"/>
          <p:cNvSpPr/>
          <p:nvPr/>
        </p:nvSpPr>
        <p:spPr bwMode="auto">
          <a:xfrm>
            <a:off x="7378700" y="2838450"/>
            <a:ext cx="374651" cy="25401"/>
          </a:xfrm>
          <a:custGeom>
            <a:avLst/>
            <a:gdLst/>
            <a:ahLst/>
            <a:cxnLst/>
            <a:rect l="0" t="0" r="0" b="0"/>
            <a:pathLst>
              <a:path w="374651" h="25401">
                <a:moveTo>
                  <a:pt x="0" y="25400"/>
                </a:moveTo>
                <a:lnTo>
                  <a:pt x="12700" y="19050"/>
                </a:lnTo>
                <a:lnTo>
                  <a:pt x="3810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12700"/>
                </a:lnTo>
                <a:lnTo>
                  <a:pt x="127000" y="12700"/>
                </a:lnTo>
                <a:lnTo>
                  <a:pt x="146050" y="12700"/>
                </a:lnTo>
                <a:lnTo>
                  <a:pt x="171450" y="12700"/>
                </a:lnTo>
                <a:lnTo>
                  <a:pt x="190500" y="12700"/>
                </a:lnTo>
                <a:lnTo>
                  <a:pt x="21590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79400" y="6350"/>
                </a:lnTo>
                <a:lnTo>
                  <a:pt x="298450" y="6350"/>
                </a:lnTo>
                <a:lnTo>
                  <a:pt x="330200" y="0"/>
                </a:lnTo>
                <a:lnTo>
                  <a:pt x="361950" y="0"/>
                </a:lnTo>
                <a:lnTo>
                  <a:pt x="374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5" name="SMARTINK"/>
          <p:cNvSpPr/>
          <p:nvPr/>
        </p:nvSpPr>
        <p:spPr bwMode="auto">
          <a:xfrm>
            <a:off x="6210300" y="25527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01600" y="12700"/>
                </a:moveTo>
                <a:lnTo>
                  <a:pt x="95250" y="0"/>
                </a:lnTo>
                <a:lnTo>
                  <a:pt x="82550" y="6350"/>
                </a:lnTo>
                <a:lnTo>
                  <a:pt x="57150" y="19050"/>
                </a:lnTo>
                <a:lnTo>
                  <a:pt x="38100" y="44450"/>
                </a:lnTo>
                <a:lnTo>
                  <a:pt x="19050" y="7620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65100"/>
                </a:lnTo>
                <a:lnTo>
                  <a:pt x="31750" y="177800"/>
                </a:lnTo>
                <a:lnTo>
                  <a:pt x="50800" y="177800"/>
                </a:lnTo>
                <a:lnTo>
                  <a:pt x="76200" y="165100"/>
                </a:lnTo>
                <a:lnTo>
                  <a:pt x="69850" y="133350"/>
                </a:lnTo>
                <a:lnTo>
                  <a:pt x="57150" y="127000"/>
                </a:lnTo>
                <a:lnTo>
                  <a:pt x="38100" y="12700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6" name="SMARTINK"/>
          <p:cNvSpPr/>
          <p:nvPr/>
        </p:nvSpPr>
        <p:spPr bwMode="auto">
          <a:xfrm>
            <a:off x="6388100" y="269240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635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7" name="SMARTINK"/>
          <p:cNvSpPr/>
          <p:nvPr/>
        </p:nvSpPr>
        <p:spPr bwMode="auto">
          <a:xfrm>
            <a:off x="6438900" y="2578100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38100" y="6350"/>
                </a:moveTo>
                <a:lnTo>
                  <a:pt x="25400" y="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69850"/>
                </a:lnTo>
                <a:lnTo>
                  <a:pt x="12700" y="88900"/>
                </a:lnTo>
                <a:lnTo>
                  <a:pt x="25400" y="120650"/>
                </a:lnTo>
                <a:lnTo>
                  <a:pt x="44450" y="127000"/>
                </a:lnTo>
                <a:lnTo>
                  <a:pt x="57150" y="114300"/>
                </a:lnTo>
                <a:lnTo>
                  <a:pt x="57150" y="88900"/>
                </a:lnTo>
                <a:lnTo>
                  <a:pt x="57150" y="63500"/>
                </a:lnTo>
                <a:lnTo>
                  <a:pt x="44450" y="31750"/>
                </a:lnTo>
                <a:lnTo>
                  <a:pt x="38100" y="19050"/>
                </a:lnTo>
                <a:lnTo>
                  <a:pt x="3175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0" name="SMARTINK"/>
          <p:cNvSpPr/>
          <p:nvPr/>
        </p:nvSpPr>
        <p:spPr bwMode="auto">
          <a:xfrm>
            <a:off x="6534150" y="257175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0" y="19050"/>
                </a:moveTo>
                <a:lnTo>
                  <a:pt x="12700" y="6350"/>
                </a:lnTo>
                <a:lnTo>
                  <a:pt x="3175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63500" y="44450"/>
                </a:lnTo>
                <a:lnTo>
                  <a:pt x="57150" y="57150"/>
                </a:lnTo>
                <a:lnTo>
                  <a:pt x="44450" y="88900"/>
                </a:lnTo>
                <a:lnTo>
                  <a:pt x="31750" y="114300"/>
                </a:lnTo>
                <a:lnTo>
                  <a:pt x="19050" y="139700"/>
                </a:lnTo>
                <a:lnTo>
                  <a:pt x="38100" y="146050"/>
                </a:lnTo>
                <a:lnTo>
                  <a:pt x="63500" y="139700"/>
                </a:lnTo>
                <a:lnTo>
                  <a:pt x="889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1" name="SMARTINK"/>
          <p:cNvSpPr/>
          <p:nvPr/>
        </p:nvSpPr>
        <p:spPr bwMode="auto">
          <a:xfrm>
            <a:off x="6667500" y="257810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0" y="19050"/>
                </a:moveTo>
                <a:lnTo>
                  <a:pt x="6350" y="0"/>
                </a:lnTo>
                <a:lnTo>
                  <a:pt x="3175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63500" y="31750"/>
                </a:lnTo>
                <a:lnTo>
                  <a:pt x="57150" y="50800"/>
                </a:lnTo>
                <a:lnTo>
                  <a:pt x="50800" y="69850"/>
                </a:lnTo>
                <a:lnTo>
                  <a:pt x="38100" y="101600"/>
                </a:lnTo>
                <a:lnTo>
                  <a:pt x="19050" y="127000"/>
                </a:lnTo>
                <a:lnTo>
                  <a:pt x="12700" y="139700"/>
                </a:lnTo>
                <a:lnTo>
                  <a:pt x="25400" y="152400"/>
                </a:lnTo>
                <a:lnTo>
                  <a:pt x="50800" y="139700"/>
                </a:lnTo>
                <a:lnTo>
                  <a:pt x="9525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2" name="SMARTINK"/>
          <p:cNvSpPr/>
          <p:nvPr/>
        </p:nvSpPr>
        <p:spPr bwMode="auto">
          <a:xfrm>
            <a:off x="6832600" y="257810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33350" y="12700"/>
                </a:moveTo>
                <a:lnTo>
                  <a:pt x="120650" y="0"/>
                </a:lnTo>
                <a:lnTo>
                  <a:pt x="101600" y="19050"/>
                </a:lnTo>
                <a:lnTo>
                  <a:pt x="82550" y="44450"/>
                </a:lnTo>
                <a:lnTo>
                  <a:pt x="63500" y="63500"/>
                </a:lnTo>
                <a:lnTo>
                  <a:pt x="50800" y="88900"/>
                </a:lnTo>
                <a:lnTo>
                  <a:pt x="38100" y="107950"/>
                </a:lnTo>
                <a:lnTo>
                  <a:pt x="25400" y="127000"/>
                </a:lnTo>
                <a:lnTo>
                  <a:pt x="12700" y="1587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3" name="SMARTINK"/>
          <p:cNvSpPr/>
          <p:nvPr/>
        </p:nvSpPr>
        <p:spPr bwMode="auto">
          <a:xfrm>
            <a:off x="6807200" y="256540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0" y="0"/>
                </a:moveTo>
                <a:lnTo>
                  <a:pt x="6350" y="38100"/>
                </a:lnTo>
                <a:lnTo>
                  <a:pt x="25400" y="63500"/>
                </a:lnTo>
                <a:lnTo>
                  <a:pt x="44450" y="95250"/>
                </a:lnTo>
                <a:lnTo>
                  <a:pt x="63500" y="127000"/>
                </a:lnTo>
                <a:lnTo>
                  <a:pt x="82550" y="152400"/>
                </a:lnTo>
                <a:lnTo>
                  <a:pt x="88900" y="171450"/>
                </a:lnTo>
                <a:lnTo>
                  <a:pt x="1079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4" name="SMARTINK"/>
          <p:cNvSpPr/>
          <p:nvPr/>
        </p:nvSpPr>
        <p:spPr bwMode="auto">
          <a:xfrm>
            <a:off x="7010400" y="257810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0"/>
                </a:moveTo>
                <a:lnTo>
                  <a:pt x="635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5875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5" name="SMARTINK"/>
          <p:cNvSpPr/>
          <p:nvPr/>
        </p:nvSpPr>
        <p:spPr bwMode="auto">
          <a:xfrm>
            <a:off x="7061200" y="2584450"/>
            <a:ext cx="63501" cy="139701"/>
          </a:xfrm>
          <a:custGeom>
            <a:avLst/>
            <a:gdLst/>
            <a:ahLst/>
            <a:cxnLst/>
            <a:rect l="0" t="0" r="0" b="0"/>
            <a:pathLst>
              <a:path w="63501" h="139701">
                <a:moveTo>
                  <a:pt x="38100" y="6350"/>
                </a:moveTo>
                <a:lnTo>
                  <a:pt x="1905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27000"/>
                </a:lnTo>
                <a:lnTo>
                  <a:pt x="12700" y="139700"/>
                </a:lnTo>
                <a:lnTo>
                  <a:pt x="31750" y="139700"/>
                </a:lnTo>
                <a:lnTo>
                  <a:pt x="50800" y="120650"/>
                </a:lnTo>
                <a:lnTo>
                  <a:pt x="63500" y="95250"/>
                </a:lnTo>
                <a:lnTo>
                  <a:pt x="63500" y="76200"/>
                </a:lnTo>
                <a:lnTo>
                  <a:pt x="63500" y="50800"/>
                </a:lnTo>
                <a:lnTo>
                  <a:pt x="57150" y="31750"/>
                </a:lnTo>
                <a:lnTo>
                  <a:pt x="38100" y="63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6" name="SMARTINK"/>
          <p:cNvSpPr/>
          <p:nvPr/>
        </p:nvSpPr>
        <p:spPr bwMode="auto">
          <a:xfrm>
            <a:off x="7118350" y="2419350"/>
            <a:ext cx="95251" cy="82551"/>
          </a:xfrm>
          <a:custGeom>
            <a:avLst/>
            <a:gdLst/>
            <a:ahLst/>
            <a:cxnLst/>
            <a:rect l="0" t="0" r="0" b="0"/>
            <a:pathLst>
              <a:path w="95251" h="82551">
                <a:moveTo>
                  <a:pt x="0" y="12700"/>
                </a:moveTo>
                <a:lnTo>
                  <a:pt x="2540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31750" y="57150"/>
                </a:lnTo>
                <a:lnTo>
                  <a:pt x="25400" y="76200"/>
                </a:lnTo>
                <a:lnTo>
                  <a:pt x="38100" y="82550"/>
                </a:lnTo>
                <a:lnTo>
                  <a:pt x="63500" y="82550"/>
                </a:lnTo>
                <a:lnTo>
                  <a:pt x="952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7" name="SMARTINK"/>
          <p:cNvSpPr/>
          <p:nvPr/>
        </p:nvSpPr>
        <p:spPr bwMode="auto">
          <a:xfrm>
            <a:off x="7258050" y="240665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25400" y="25400"/>
                </a:lnTo>
                <a:lnTo>
                  <a:pt x="38100" y="38100"/>
                </a:lnTo>
                <a:lnTo>
                  <a:pt x="69850" y="57150"/>
                </a:lnTo>
                <a:lnTo>
                  <a:pt x="76200" y="69850"/>
                </a:lnTo>
                <a:lnTo>
                  <a:pt x="69850" y="82550"/>
                </a:lnTo>
                <a:lnTo>
                  <a:pt x="31750" y="107950"/>
                </a:lnTo>
                <a:lnTo>
                  <a:pt x="19050" y="11430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8" name="SMARTINK"/>
          <p:cNvSpPr/>
          <p:nvPr/>
        </p:nvSpPr>
        <p:spPr bwMode="auto">
          <a:xfrm>
            <a:off x="7448550" y="252730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0" y="19050"/>
                </a:moveTo>
                <a:lnTo>
                  <a:pt x="12700" y="50800"/>
                </a:lnTo>
                <a:lnTo>
                  <a:pt x="12700" y="762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19050" y="165100"/>
                </a:lnTo>
                <a:lnTo>
                  <a:pt x="19050" y="196850"/>
                </a:lnTo>
                <a:lnTo>
                  <a:pt x="19050" y="171450"/>
                </a:lnTo>
                <a:lnTo>
                  <a:pt x="19050" y="146050"/>
                </a:lnTo>
                <a:lnTo>
                  <a:pt x="12700" y="114300"/>
                </a:lnTo>
                <a:lnTo>
                  <a:pt x="12700" y="95250"/>
                </a:lnTo>
                <a:lnTo>
                  <a:pt x="6350" y="50800"/>
                </a:lnTo>
                <a:lnTo>
                  <a:pt x="0" y="25400"/>
                </a:lnTo>
                <a:lnTo>
                  <a:pt x="6350" y="12700"/>
                </a:lnTo>
                <a:lnTo>
                  <a:pt x="31750" y="635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27000" y="6350"/>
                </a:lnTo>
                <a:lnTo>
                  <a:pt x="133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9" name="SMARTINK"/>
          <p:cNvSpPr/>
          <p:nvPr/>
        </p:nvSpPr>
        <p:spPr bwMode="auto">
          <a:xfrm>
            <a:off x="7442200" y="262890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0" name="SMARTINK"/>
          <p:cNvSpPr/>
          <p:nvPr/>
        </p:nvSpPr>
        <p:spPr bwMode="auto">
          <a:xfrm>
            <a:off x="7569200" y="2647950"/>
            <a:ext cx="88901" cy="88901"/>
          </a:xfrm>
          <a:custGeom>
            <a:avLst/>
            <a:gdLst/>
            <a:ahLst/>
            <a:cxnLst/>
            <a:rect l="0" t="0" r="0" b="0"/>
            <a:pathLst>
              <a:path w="88901" h="88901">
                <a:moveTo>
                  <a:pt x="0" y="63500"/>
                </a:moveTo>
                <a:lnTo>
                  <a:pt x="25400" y="50800"/>
                </a:lnTo>
                <a:lnTo>
                  <a:pt x="38100" y="44450"/>
                </a:lnTo>
                <a:lnTo>
                  <a:pt x="44450" y="31750"/>
                </a:lnTo>
                <a:lnTo>
                  <a:pt x="50800" y="12700"/>
                </a:lnTo>
                <a:lnTo>
                  <a:pt x="31750" y="0"/>
                </a:lnTo>
                <a:lnTo>
                  <a:pt x="12700" y="0"/>
                </a:lnTo>
                <a:lnTo>
                  <a:pt x="6350" y="12700"/>
                </a:lnTo>
                <a:lnTo>
                  <a:pt x="0" y="254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76200"/>
                </a:lnTo>
                <a:lnTo>
                  <a:pt x="44450" y="88900"/>
                </a:lnTo>
                <a:lnTo>
                  <a:pt x="76200" y="88900"/>
                </a:lnTo>
                <a:lnTo>
                  <a:pt x="889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1" name="SMARTINK"/>
          <p:cNvSpPr/>
          <p:nvPr/>
        </p:nvSpPr>
        <p:spPr bwMode="auto">
          <a:xfrm>
            <a:off x="7810500" y="2635250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44450" y="1270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12700" y="82550"/>
                </a:lnTo>
                <a:lnTo>
                  <a:pt x="31750" y="76200"/>
                </a:lnTo>
                <a:lnTo>
                  <a:pt x="38100" y="63500"/>
                </a:lnTo>
                <a:lnTo>
                  <a:pt x="44450" y="38100"/>
                </a:lnTo>
                <a:lnTo>
                  <a:pt x="50800" y="25400"/>
                </a:lnTo>
                <a:lnTo>
                  <a:pt x="63500" y="44450"/>
                </a:lnTo>
                <a:lnTo>
                  <a:pt x="76200" y="69850"/>
                </a:lnTo>
                <a:lnTo>
                  <a:pt x="88900" y="95250"/>
                </a:lnTo>
                <a:lnTo>
                  <a:pt x="101600" y="107950"/>
                </a:lnTo>
                <a:lnTo>
                  <a:pt x="133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2" name="SMARTINK"/>
          <p:cNvSpPr/>
          <p:nvPr/>
        </p:nvSpPr>
        <p:spPr bwMode="auto">
          <a:xfrm>
            <a:off x="7969250" y="2514600"/>
            <a:ext cx="57151" cy="254001"/>
          </a:xfrm>
          <a:custGeom>
            <a:avLst/>
            <a:gdLst/>
            <a:ahLst/>
            <a:cxnLst/>
            <a:rect l="0" t="0" r="0" b="0"/>
            <a:pathLst>
              <a:path w="57151" h="254001">
                <a:moveTo>
                  <a:pt x="1905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1600"/>
                </a:lnTo>
                <a:lnTo>
                  <a:pt x="12700" y="133350"/>
                </a:lnTo>
                <a:lnTo>
                  <a:pt x="19050" y="165100"/>
                </a:lnTo>
                <a:lnTo>
                  <a:pt x="25400" y="190500"/>
                </a:lnTo>
                <a:lnTo>
                  <a:pt x="31750" y="215900"/>
                </a:lnTo>
                <a:lnTo>
                  <a:pt x="38100" y="234950"/>
                </a:lnTo>
                <a:lnTo>
                  <a:pt x="571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3" name="SMARTINK"/>
          <p:cNvSpPr/>
          <p:nvPr/>
        </p:nvSpPr>
        <p:spPr bwMode="auto">
          <a:xfrm>
            <a:off x="7918450" y="2641600"/>
            <a:ext cx="177801" cy="88901"/>
          </a:xfrm>
          <a:custGeom>
            <a:avLst/>
            <a:gdLst/>
            <a:ahLst/>
            <a:cxnLst/>
            <a:rect l="0" t="0" r="0" b="0"/>
            <a:pathLst>
              <a:path w="177801" h="8890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0"/>
                </a:lnTo>
                <a:lnTo>
                  <a:pt x="146050" y="12700"/>
                </a:lnTo>
                <a:lnTo>
                  <a:pt x="133350" y="25400"/>
                </a:lnTo>
                <a:lnTo>
                  <a:pt x="127000" y="38100"/>
                </a:lnTo>
                <a:lnTo>
                  <a:pt x="127000" y="63500"/>
                </a:lnTo>
                <a:lnTo>
                  <a:pt x="139700" y="82550"/>
                </a:lnTo>
                <a:lnTo>
                  <a:pt x="152400" y="88900"/>
                </a:lnTo>
                <a:lnTo>
                  <a:pt x="165100" y="82550"/>
                </a:lnTo>
                <a:lnTo>
                  <a:pt x="177800" y="76200"/>
                </a:lnTo>
                <a:lnTo>
                  <a:pt x="177800" y="31750"/>
                </a:lnTo>
                <a:lnTo>
                  <a:pt x="171450" y="1905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4" name="SMARTINK"/>
          <p:cNvSpPr/>
          <p:nvPr/>
        </p:nvSpPr>
        <p:spPr bwMode="auto">
          <a:xfrm>
            <a:off x="8121650" y="2616200"/>
            <a:ext cx="133351" cy="101601"/>
          </a:xfrm>
          <a:custGeom>
            <a:avLst/>
            <a:gdLst/>
            <a:ahLst/>
            <a:cxnLst/>
            <a:rect l="0" t="0" r="0" b="0"/>
            <a:pathLst>
              <a:path w="133351" h="101601">
                <a:moveTo>
                  <a:pt x="0" y="12700"/>
                </a:moveTo>
                <a:lnTo>
                  <a:pt x="6350" y="0"/>
                </a:lnTo>
                <a:lnTo>
                  <a:pt x="12700" y="2540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25400" y="82550"/>
                </a:lnTo>
                <a:lnTo>
                  <a:pt x="31750" y="69850"/>
                </a:lnTo>
                <a:lnTo>
                  <a:pt x="50800" y="82550"/>
                </a:lnTo>
                <a:lnTo>
                  <a:pt x="63500" y="76200"/>
                </a:lnTo>
                <a:lnTo>
                  <a:pt x="82550" y="63500"/>
                </a:lnTo>
                <a:lnTo>
                  <a:pt x="114300" y="88900"/>
                </a:lnTo>
                <a:lnTo>
                  <a:pt x="1333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5" name="SMARTINK"/>
          <p:cNvSpPr/>
          <p:nvPr/>
        </p:nvSpPr>
        <p:spPr bwMode="auto">
          <a:xfrm>
            <a:off x="8274050" y="2616200"/>
            <a:ext cx="69851" cy="146051"/>
          </a:xfrm>
          <a:custGeom>
            <a:avLst/>
            <a:gdLst/>
            <a:ahLst/>
            <a:cxnLst/>
            <a:rect l="0" t="0" r="0" b="0"/>
            <a:pathLst>
              <a:path w="69851" h="146051">
                <a:moveTo>
                  <a:pt x="69850" y="12700"/>
                </a:moveTo>
                <a:lnTo>
                  <a:pt x="571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38100" y="88900"/>
                </a:lnTo>
                <a:lnTo>
                  <a:pt x="50800" y="101600"/>
                </a:lnTo>
                <a:lnTo>
                  <a:pt x="50800" y="12065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6" name="SMARTINK"/>
          <p:cNvSpPr/>
          <p:nvPr/>
        </p:nvSpPr>
        <p:spPr bwMode="auto">
          <a:xfrm>
            <a:off x="7702550" y="2851150"/>
            <a:ext cx="762001" cy="1"/>
          </a:xfrm>
          <a:custGeom>
            <a:avLst/>
            <a:gdLst/>
            <a:ahLst/>
            <a:cxnLst/>
            <a:rect l="0" t="0" r="0" b="0"/>
            <a:pathLst>
              <a:path w="762001" h="1">
                <a:moveTo>
                  <a:pt x="0" y="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  <a:lnTo>
                  <a:pt x="171450" y="0"/>
                </a:lnTo>
                <a:lnTo>
                  <a:pt x="209550" y="0"/>
                </a:lnTo>
                <a:lnTo>
                  <a:pt x="254000" y="0"/>
                </a:lnTo>
                <a:lnTo>
                  <a:pt x="292100" y="0"/>
                </a:lnTo>
                <a:lnTo>
                  <a:pt x="336550" y="0"/>
                </a:lnTo>
                <a:lnTo>
                  <a:pt x="381000" y="0"/>
                </a:lnTo>
                <a:lnTo>
                  <a:pt x="425450" y="0"/>
                </a:lnTo>
                <a:lnTo>
                  <a:pt x="463550" y="0"/>
                </a:lnTo>
                <a:lnTo>
                  <a:pt x="508000" y="0"/>
                </a:lnTo>
                <a:lnTo>
                  <a:pt x="546100" y="0"/>
                </a:lnTo>
                <a:lnTo>
                  <a:pt x="584200" y="0"/>
                </a:lnTo>
                <a:lnTo>
                  <a:pt x="615950" y="0"/>
                </a:lnTo>
                <a:lnTo>
                  <a:pt x="647700" y="0"/>
                </a:lnTo>
                <a:lnTo>
                  <a:pt x="673100" y="0"/>
                </a:lnTo>
                <a:lnTo>
                  <a:pt x="692150" y="0"/>
                </a:lnTo>
                <a:lnTo>
                  <a:pt x="711200" y="0"/>
                </a:lnTo>
                <a:lnTo>
                  <a:pt x="742950" y="0"/>
                </a:lnTo>
                <a:lnTo>
                  <a:pt x="762000" y="0"/>
                </a:lnTo>
                <a:lnTo>
                  <a:pt x="762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7" name="SMARTINK"/>
          <p:cNvSpPr/>
          <p:nvPr/>
        </p:nvSpPr>
        <p:spPr bwMode="auto">
          <a:xfrm>
            <a:off x="2101850" y="2749550"/>
            <a:ext cx="889001" cy="387351"/>
          </a:xfrm>
          <a:custGeom>
            <a:avLst/>
            <a:gdLst/>
            <a:ahLst/>
            <a:cxnLst/>
            <a:rect l="0" t="0" r="0" b="0"/>
            <a:pathLst>
              <a:path w="889001" h="387351">
                <a:moveTo>
                  <a:pt x="882650" y="19050"/>
                </a:moveTo>
                <a:lnTo>
                  <a:pt x="889000" y="0"/>
                </a:lnTo>
                <a:lnTo>
                  <a:pt x="863600" y="0"/>
                </a:lnTo>
                <a:lnTo>
                  <a:pt x="844550" y="0"/>
                </a:lnTo>
                <a:lnTo>
                  <a:pt x="825500" y="6350"/>
                </a:lnTo>
                <a:lnTo>
                  <a:pt x="806450" y="12700"/>
                </a:lnTo>
                <a:lnTo>
                  <a:pt x="787400" y="19050"/>
                </a:lnTo>
                <a:lnTo>
                  <a:pt x="768350" y="25400"/>
                </a:lnTo>
                <a:lnTo>
                  <a:pt x="742950" y="31750"/>
                </a:lnTo>
                <a:lnTo>
                  <a:pt x="717550" y="44450"/>
                </a:lnTo>
                <a:lnTo>
                  <a:pt x="685800" y="50800"/>
                </a:lnTo>
                <a:lnTo>
                  <a:pt x="654050" y="63500"/>
                </a:lnTo>
                <a:lnTo>
                  <a:pt x="615950" y="76200"/>
                </a:lnTo>
                <a:lnTo>
                  <a:pt x="584200" y="88900"/>
                </a:lnTo>
                <a:lnTo>
                  <a:pt x="546100" y="107950"/>
                </a:lnTo>
                <a:lnTo>
                  <a:pt x="508000" y="120650"/>
                </a:lnTo>
                <a:lnTo>
                  <a:pt x="469900" y="139700"/>
                </a:lnTo>
                <a:lnTo>
                  <a:pt x="431800" y="158750"/>
                </a:lnTo>
                <a:lnTo>
                  <a:pt x="400050" y="177800"/>
                </a:lnTo>
                <a:lnTo>
                  <a:pt x="361950" y="190500"/>
                </a:lnTo>
                <a:lnTo>
                  <a:pt x="323850" y="209550"/>
                </a:lnTo>
                <a:lnTo>
                  <a:pt x="285750" y="228600"/>
                </a:lnTo>
                <a:lnTo>
                  <a:pt x="254000" y="241300"/>
                </a:lnTo>
                <a:lnTo>
                  <a:pt x="222250" y="260350"/>
                </a:lnTo>
                <a:lnTo>
                  <a:pt x="190500" y="279400"/>
                </a:lnTo>
                <a:lnTo>
                  <a:pt x="165100" y="292100"/>
                </a:lnTo>
                <a:lnTo>
                  <a:pt x="139700" y="311150"/>
                </a:lnTo>
                <a:lnTo>
                  <a:pt x="120650" y="323850"/>
                </a:lnTo>
                <a:lnTo>
                  <a:pt x="101600" y="336550"/>
                </a:lnTo>
                <a:lnTo>
                  <a:pt x="82550" y="342900"/>
                </a:lnTo>
                <a:lnTo>
                  <a:pt x="50800" y="361950"/>
                </a:lnTo>
                <a:lnTo>
                  <a:pt x="25400" y="374650"/>
                </a:lnTo>
                <a:lnTo>
                  <a:pt x="0" y="381000"/>
                </a:lnTo>
                <a:lnTo>
                  <a:pt x="6350" y="387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8" name="SMARTINK"/>
          <p:cNvSpPr/>
          <p:nvPr/>
        </p:nvSpPr>
        <p:spPr bwMode="auto">
          <a:xfrm>
            <a:off x="4286250" y="2971800"/>
            <a:ext cx="812801" cy="463551"/>
          </a:xfrm>
          <a:custGeom>
            <a:avLst/>
            <a:gdLst/>
            <a:ahLst/>
            <a:cxnLst/>
            <a:rect l="0" t="0" r="0" b="0"/>
            <a:pathLst>
              <a:path w="812801" h="463551">
                <a:moveTo>
                  <a:pt x="806450" y="25400"/>
                </a:moveTo>
                <a:lnTo>
                  <a:pt x="812800" y="12700"/>
                </a:lnTo>
                <a:lnTo>
                  <a:pt x="806450" y="0"/>
                </a:lnTo>
                <a:lnTo>
                  <a:pt x="774700" y="6350"/>
                </a:lnTo>
                <a:lnTo>
                  <a:pt x="749300" y="19050"/>
                </a:lnTo>
                <a:lnTo>
                  <a:pt x="736600" y="25400"/>
                </a:lnTo>
                <a:lnTo>
                  <a:pt x="711200" y="38100"/>
                </a:lnTo>
                <a:lnTo>
                  <a:pt x="685800" y="50800"/>
                </a:lnTo>
                <a:lnTo>
                  <a:pt x="660400" y="63500"/>
                </a:lnTo>
                <a:lnTo>
                  <a:pt x="628650" y="82550"/>
                </a:lnTo>
                <a:lnTo>
                  <a:pt x="596900" y="95250"/>
                </a:lnTo>
                <a:lnTo>
                  <a:pt x="558800" y="114300"/>
                </a:lnTo>
                <a:lnTo>
                  <a:pt x="520700" y="139700"/>
                </a:lnTo>
                <a:lnTo>
                  <a:pt x="482600" y="158750"/>
                </a:lnTo>
                <a:lnTo>
                  <a:pt x="438150" y="184150"/>
                </a:lnTo>
                <a:lnTo>
                  <a:pt x="393700" y="203200"/>
                </a:lnTo>
                <a:lnTo>
                  <a:pt x="349250" y="228600"/>
                </a:lnTo>
                <a:lnTo>
                  <a:pt x="304800" y="247650"/>
                </a:lnTo>
                <a:lnTo>
                  <a:pt x="266700" y="273050"/>
                </a:lnTo>
                <a:lnTo>
                  <a:pt x="228600" y="292100"/>
                </a:lnTo>
                <a:lnTo>
                  <a:pt x="190500" y="317500"/>
                </a:lnTo>
                <a:lnTo>
                  <a:pt x="158750" y="336550"/>
                </a:lnTo>
                <a:lnTo>
                  <a:pt x="127000" y="355600"/>
                </a:lnTo>
                <a:lnTo>
                  <a:pt x="101600" y="368300"/>
                </a:lnTo>
                <a:lnTo>
                  <a:pt x="82550" y="381000"/>
                </a:lnTo>
                <a:lnTo>
                  <a:pt x="63500" y="393700"/>
                </a:lnTo>
                <a:lnTo>
                  <a:pt x="31750" y="419100"/>
                </a:lnTo>
                <a:lnTo>
                  <a:pt x="6350" y="438150"/>
                </a:lnTo>
                <a:lnTo>
                  <a:pt x="0" y="463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9" name="SMARTINK"/>
          <p:cNvSpPr/>
          <p:nvPr/>
        </p:nvSpPr>
        <p:spPr bwMode="auto">
          <a:xfrm>
            <a:off x="4483100" y="2540000"/>
            <a:ext cx="736601" cy="285751"/>
          </a:xfrm>
          <a:custGeom>
            <a:avLst/>
            <a:gdLst/>
            <a:ahLst/>
            <a:cxnLst/>
            <a:rect l="0" t="0" r="0" b="0"/>
            <a:pathLst>
              <a:path w="736601" h="285751">
                <a:moveTo>
                  <a:pt x="736600" y="0"/>
                </a:moveTo>
                <a:lnTo>
                  <a:pt x="704850" y="6350"/>
                </a:lnTo>
                <a:lnTo>
                  <a:pt x="673100" y="25400"/>
                </a:lnTo>
                <a:lnTo>
                  <a:pt x="647700" y="44450"/>
                </a:lnTo>
                <a:lnTo>
                  <a:pt x="628650" y="57150"/>
                </a:lnTo>
                <a:lnTo>
                  <a:pt x="603250" y="69850"/>
                </a:lnTo>
                <a:lnTo>
                  <a:pt x="577850" y="82550"/>
                </a:lnTo>
                <a:lnTo>
                  <a:pt x="552450" y="95250"/>
                </a:lnTo>
                <a:lnTo>
                  <a:pt x="527050" y="107950"/>
                </a:lnTo>
                <a:lnTo>
                  <a:pt x="488950" y="114300"/>
                </a:lnTo>
                <a:lnTo>
                  <a:pt x="457200" y="127000"/>
                </a:lnTo>
                <a:lnTo>
                  <a:pt x="419100" y="139700"/>
                </a:lnTo>
                <a:lnTo>
                  <a:pt x="381000" y="152400"/>
                </a:lnTo>
                <a:lnTo>
                  <a:pt x="342900" y="158750"/>
                </a:lnTo>
                <a:lnTo>
                  <a:pt x="304800" y="171450"/>
                </a:lnTo>
                <a:lnTo>
                  <a:pt x="266700" y="184150"/>
                </a:lnTo>
                <a:lnTo>
                  <a:pt x="234950" y="190500"/>
                </a:lnTo>
                <a:lnTo>
                  <a:pt x="196850" y="203200"/>
                </a:lnTo>
                <a:lnTo>
                  <a:pt x="165100" y="215900"/>
                </a:lnTo>
                <a:lnTo>
                  <a:pt x="139700" y="222250"/>
                </a:lnTo>
                <a:lnTo>
                  <a:pt x="114300" y="234950"/>
                </a:lnTo>
                <a:lnTo>
                  <a:pt x="88900" y="241300"/>
                </a:lnTo>
                <a:lnTo>
                  <a:pt x="69850" y="247650"/>
                </a:lnTo>
                <a:lnTo>
                  <a:pt x="50800" y="260350"/>
                </a:lnTo>
                <a:lnTo>
                  <a:pt x="19050" y="273050"/>
                </a:lnTo>
                <a:lnTo>
                  <a:pt x="0" y="279400"/>
                </a:lnTo>
                <a:lnTo>
                  <a:pt x="6350" y="285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0" name="SMARTINK"/>
          <p:cNvSpPr/>
          <p:nvPr/>
        </p:nvSpPr>
        <p:spPr bwMode="auto">
          <a:xfrm>
            <a:off x="6413500" y="2889250"/>
            <a:ext cx="838201" cy="438151"/>
          </a:xfrm>
          <a:custGeom>
            <a:avLst/>
            <a:gdLst/>
            <a:ahLst/>
            <a:cxnLst/>
            <a:rect l="0" t="0" r="0" b="0"/>
            <a:pathLst>
              <a:path w="838201" h="438151">
                <a:moveTo>
                  <a:pt x="812800" y="19050"/>
                </a:moveTo>
                <a:lnTo>
                  <a:pt x="838200" y="0"/>
                </a:lnTo>
                <a:lnTo>
                  <a:pt x="831850" y="12700"/>
                </a:lnTo>
                <a:lnTo>
                  <a:pt x="806450" y="31750"/>
                </a:lnTo>
                <a:lnTo>
                  <a:pt x="793750" y="44450"/>
                </a:lnTo>
                <a:lnTo>
                  <a:pt x="768350" y="50800"/>
                </a:lnTo>
                <a:lnTo>
                  <a:pt x="736600" y="63500"/>
                </a:lnTo>
                <a:lnTo>
                  <a:pt x="704850" y="76200"/>
                </a:lnTo>
                <a:lnTo>
                  <a:pt x="673100" y="95250"/>
                </a:lnTo>
                <a:lnTo>
                  <a:pt x="628650" y="107950"/>
                </a:lnTo>
                <a:lnTo>
                  <a:pt x="584200" y="127000"/>
                </a:lnTo>
                <a:lnTo>
                  <a:pt x="539750" y="146050"/>
                </a:lnTo>
                <a:lnTo>
                  <a:pt x="488950" y="165100"/>
                </a:lnTo>
                <a:lnTo>
                  <a:pt x="444500" y="190500"/>
                </a:lnTo>
                <a:lnTo>
                  <a:pt x="393700" y="209550"/>
                </a:lnTo>
                <a:lnTo>
                  <a:pt x="349250" y="228600"/>
                </a:lnTo>
                <a:lnTo>
                  <a:pt x="304800" y="247650"/>
                </a:lnTo>
                <a:lnTo>
                  <a:pt x="266700" y="266700"/>
                </a:lnTo>
                <a:lnTo>
                  <a:pt x="228600" y="285750"/>
                </a:lnTo>
                <a:lnTo>
                  <a:pt x="190500" y="304800"/>
                </a:lnTo>
                <a:lnTo>
                  <a:pt x="158750" y="317500"/>
                </a:lnTo>
                <a:lnTo>
                  <a:pt x="127000" y="336550"/>
                </a:lnTo>
                <a:lnTo>
                  <a:pt x="101600" y="349250"/>
                </a:lnTo>
                <a:lnTo>
                  <a:pt x="82550" y="361950"/>
                </a:lnTo>
                <a:lnTo>
                  <a:pt x="63500" y="368300"/>
                </a:lnTo>
                <a:lnTo>
                  <a:pt x="31750" y="387350"/>
                </a:lnTo>
                <a:lnTo>
                  <a:pt x="6350" y="400050"/>
                </a:lnTo>
                <a:lnTo>
                  <a:pt x="0" y="412750"/>
                </a:lnTo>
                <a:lnTo>
                  <a:pt x="0" y="438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1" name="SMARTINK"/>
          <p:cNvSpPr/>
          <p:nvPr/>
        </p:nvSpPr>
        <p:spPr bwMode="auto">
          <a:xfrm>
            <a:off x="3441700" y="4064000"/>
            <a:ext cx="241301" cy="19051"/>
          </a:xfrm>
          <a:custGeom>
            <a:avLst/>
            <a:gdLst/>
            <a:ahLst/>
            <a:cxnLst/>
            <a:rect l="0" t="0" r="0" b="0"/>
            <a:pathLst>
              <a:path w="241301" h="1905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58750" y="0"/>
                </a:lnTo>
                <a:lnTo>
                  <a:pt x="177800" y="0"/>
                </a:lnTo>
                <a:lnTo>
                  <a:pt x="222250" y="0"/>
                </a:lnTo>
                <a:lnTo>
                  <a:pt x="241300" y="0"/>
                </a:lnTo>
                <a:lnTo>
                  <a:pt x="228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2" name="SMARTINK"/>
          <p:cNvSpPr/>
          <p:nvPr/>
        </p:nvSpPr>
        <p:spPr bwMode="auto">
          <a:xfrm>
            <a:off x="3467100" y="4184650"/>
            <a:ext cx="241301" cy="19051"/>
          </a:xfrm>
          <a:custGeom>
            <a:avLst/>
            <a:gdLst/>
            <a:ahLst/>
            <a:cxnLst/>
            <a:rect l="0" t="0" r="0" b="0"/>
            <a:pathLst>
              <a:path w="241301" h="19051">
                <a:moveTo>
                  <a:pt x="0" y="1905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20650" y="6350"/>
                </a:lnTo>
                <a:lnTo>
                  <a:pt x="139700" y="6350"/>
                </a:lnTo>
                <a:lnTo>
                  <a:pt x="184150" y="0"/>
                </a:lnTo>
                <a:lnTo>
                  <a:pt x="209550" y="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3" name="SMARTINK"/>
          <p:cNvSpPr/>
          <p:nvPr/>
        </p:nvSpPr>
        <p:spPr bwMode="auto">
          <a:xfrm>
            <a:off x="4121150" y="3898900"/>
            <a:ext cx="31751" cy="304801"/>
          </a:xfrm>
          <a:custGeom>
            <a:avLst/>
            <a:gdLst/>
            <a:ahLst/>
            <a:cxnLst/>
            <a:rect l="0" t="0" r="0" b="0"/>
            <a:pathLst>
              <a:path w="31751" h="3048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0" y="266700"/>
                </a:lnTo>
                <a:lnTo>
                  <a:pt x="6350" y="292100"/>
                </a:lnTo>
                <a:lnTo>
                  <a:pt x="12700" y="304800"/>
                </a:lnTo>
                <a:lnTo>
                  <a:pt x="317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4" name="SMARTINK"/>
          <p:cNvSpPr/>
          <p:nvPr/>
        </p:nvSpPr>
        <p:spPr bwMode="auto">
          <a:xfrm>
            <a:off x="4279900" y="410845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317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5" name="SMARTINK"/>
          <p:cNvSpPr/>
          <p:nvPr/>
        </p:nvSpPr>
        <p:spPr bwMode="auto">
          <a:xfrm>
            <a:off x="4394200" y="3905250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88900" y="44450"/>
                </a:moveTo>
                <a:lnTo>
                  <a:pt x="76200" y="1270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25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65100"/>
                </a:lnTo>
                <a:lnTo>
                  <a:pt x="12700" y="196850"/>
                </a:lnTo>
                <a:lnTo>
                  <a:pt x="25400" y="222250"/>
                </a:lnTo>
                <a:lnTo>
                  <a:pt x="44450" y="234950"/>
                </a:lnTo>
                <a:lnTo>
                  <a:pt x="76200" y="247650"/>
                </a:lnTo>
                <a:lnTo>
                  <a:pt x="107950" y="241300"/>
                </a:lnTo>
                <a:lnTo>
                  <a:pt x="133350" y="215900"/>
                </a:lnTo>
                <a:lnTo>
                  <a:pt x="146050" y="190500"/>
                </a:lnTo>
                <a:lnTo>
                  <a:pt x="152400" y="158750"/>
                </a:lnTo>
                <a:lnTo>
                  <a:pt x="152400" y="139700"/>
                </a:lnTo>
                <a:lnTo>
                  <a:pt x="146050" y="107950"/>
                </a:lnTo>
                <a:lnTo>
                  <a:pt x="133350" y="76200"/>
                </a:lnTo>
                <a:lnTo>
                  <a:pt x="120650" y="50800"/>
                </a:lnTo>
                <a:lnTo>
                  <a:pt x="88900" y="31750"/>
                </a:lnTo>
                <a:lnTo>
                  <a:pt x="698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6" name="SMARTINK"/>
          <p:cNvSpPr/>
          <p:nvPr/>
        </p:nvSpPr>
        <p:spPr bwMode="auto">
          <a:xfrm>
            <a:off x="4603750" y="3911600"/>
            <a:ext cx="234951" cy="260351"/>
          </a:xfrm>
          <a:custGeom>
            <a:avLst/>
            <a:gdLst/>
            <a:ahLst/>
            <a:cxnLst/>
            <a:rect l="0" t="0" r="0" b="0"/>
            <a:pathLst>
              <a:path w="234951" h="260351">
                <a:moveTo>
                  <a:pt x="0" y="31750"/>
                </a:moveTo>
                <a:lnTo>
                  <a:pt x="25400" y="12700"/>
                </a:lnTo>
                <a:lnTo>
                  <a:pt x="44450" y="6350"/>
                </a:lnTo>
                <a:lnTo>
                  <a:pt x="63500" y="0"/>
                </a:lnTo>
                <a:lnTo>
                  <a:pt x="95250" y="12700"/>
                </a:lnTo>
                <a:lnTo>
                  <a:pt x="114300" y="31750"/>
                </a:lnTo>
                <a:lnTo>
                  <a:pt x="114300" y="69850"/>
                </a:lnTo>
                <a:lnTo>
                  <a:pt x="107950" y="101600"/>
                </a:lnTo>
                <a:lnTo>
                  <a:pt x="107950" y="120650"/>
                </a:lnTo>
                <a:lnTo>
                  <a:pt x="101600" y="139700"/>
                </a:lnTo>
                <a:lnTo>
                  <a:pt x="88900" y="171450"/>
                </a:lnTo>
                <a:lnTo>
                  <a:pt x="76200" y="196850"/>
                </a:lnTo>
                <a:lnTo>
                  <a:pt x="63500" y="228600"/>
                </a:lnTo>
                <a:lnTo>
                  <a:pt x="57150" y="241300"/>
                </a:lnTo>
                <a:lnTo>
                  <a:pt x="63500" y="254000"/>
                </a:lnTo>
                <a:lnTo>
                  <a:pt x="82550" y="260350"/>
                </a:lnTo>
                <a:lnTo>
                  <a:pt x="114300" y="247650"/>
                </a:lnTo>
                <a:lnTo>
                  <a:pt x="133350" y="241300"/>
                </a:lnTo>
                <a:lnTo>
                  <a:pt x="165100" y="234950"/>
                </a:lnTo>
                <a:lnTo>
                  <a:pt x="190500" y="222250"/>
                </a:lnTo>
                <a:lnTo>
                  <a:pt x="222250" y="222250"/>
                </a:lnTo>
                <a:lnTo>
                  <a:pt x="2349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7" name="SMARTINK"/>
          <p:cNvSpPr/>
          <p:nvPr/>
        </p:nvSpPr>
        <p:spPr bwMode="auto">
          <a:xfrm>
            <a:off x="4991100" y="3841750"/>
            <a:ext cx="292101" cy="361951"/>
          </a:xfrm>
          <a:custGeom>
            <a:avLst/>
            <a:gdLst/>
            <a:ahLst/>
            <a:cxnLst/>
            <a:rect l="0" t="0" r="0" b="0"/>
            <a:pathLst>
              <a:path w="292101" h="361951">
                <a:moveTo>
                  <a:pt x="292100" y="0"/>
                </a:moveTo>
                <a:lnTo>
                  <a:pt x="266700" y="19050"/>
                </a:lnTo>
                <a:lnTo>
                  <a:pt x="247650" y="44450"/>
                </a:lnTo>
                <a:lnTo>
                  <a:pt x="234950" y="63500"/>
                </a:lnTo>
                <a:lnTo>
                  <a:pt x="215900" y="82550"/>
                </a:lnTo>
                <a:lnTo>
                  <a:pt x="203200" y="101600"/>
                </a:lnTo>
                <a:lnTo>
                  <a:pt x="184150" y="120650"/>
                </a:lnTo>
                <a:lnTo>
                  <a:pt x="165100" y="139700"/>
                </a:lnTo>
                <a:lnTo>
                  <a:pt x="146050" y="165100"/>
                </a:lnTo>
                <a:lnTo>
                  <a:pt x="127000" y="190500"/>
                </a:lnTo>
                <a:lnTo>
                  <a:pt x="107950" y="209550"/>
                </a:lnTo>
                <a:lnTo>
                  <a:pt x="88900" y="234950"/>
                </a:lnTo>
                <a:lnTo>
                  <a:pt x="69850" y="254000"/>
                </a:lnTo>
                <a:lnTo>
                  <a:pt x="57150" y="273050"/>
                </a:lnTo>
                <a:lnTo>
                  <a:pt x="38100" y="292100"/>
                </a:lnTo>
                <a:lnTo>
                  <a:pt x="25400" y="311150"/>
                </a:lnTo>
                <a:lnTo>
                  <a:pt x="6350" y="342900"/>
                </a:lnTo>
                <a:lnTo>
                  <a:pt x="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8" name="SMARTINK"/>
          <p:cNvSpPr/>
          <p:nvPr/>
        </p:nvSpPr>
        <p:spPr bwMode="auto">
          <a:xfrm>
            <a:off x="4959350" y="3943350"/>
            <a:ext cx="266701" cy="247651"/>
          </a:xfrm>
          <a:custGeom>
            <a:avLst/>
            <a:gdLst/>
            <a:ahLst/>
            <a:cxnLst/>
            <a:rect l="0" t="0" r="0" b="0"/>
            <a:pathLst>
              <a:path w="266701" h="247651">
                <a:moveTo>
                  <a:pt x="0" y="0"/>
                </a:moveTo>
                <a:lnTo>
                  <a:pt x="19050" y="12700"/>
                </a:lnTo>
                <a:lnTo>
                  <a:pt x="44450" y="38100"/>
                </a:lnTo>
                <a:lnTo>
                  <a:pt x="69850" y="63500"/>
                </a:lnTo>
                <a:lnTo>
                  <a:pt x="88900" y="76200"/>
                </a:lnTo>
                <a:lnTo>
                  <a:pt x="101600" y="95250"/>
                </a:lnTo>
                <a:lnTo>
                  <a:pt x="127000" y="127000"/>
                </a:lnTo>
                <a:lnTo>
                  <a:pt x="152400" y="152400"/>
                </a:lnTo>
                <a:lnTo>
                  <a:pt x="177800" y="177800"/>
                </a:lnTo>
                <a:lnTo>
                  <a:pt x="203200" y="203200"/>
                </a:lnTo>
                <a:lnTo>
                  <a:pt x="222250" y="222250"/>
                </a:lnTo>
                <a:lnTo>
                  <a:pt x="247650" y="234950"/>
                </a:lnTo>
                <a:lnTo>
                  <a:pt x="2667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9" name="SMARTINK"/>
          <p:cNvSpPr/>
          <p:nvPr/>
        </p:nvSpPr>
        <p:spPr bwMode="auto">
          <a:xfrm>
            <a:off x="5511800" y="3860800"/>
            <a:ext cx="19051" cy="304801"/>
          </a:xfrm>
          <a:custGeom>
            <a:avLst/>
            <a:gdLst/>
            <a:ahLst/>
            <a:cxnLst/>
            <a:rect l="0" t="0" r="0" b="0"/>
            <a:pathLst>
              <a:path w="19051" h="304801">
                <a:moveTo>
                  <a:pt x="1905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77800"/>
                </a:lnTo>
                <a:lnTo>
                  <a:pt x="0" y="196850"/>
                </a:lnTo>
                <a:lnTo>
                  <a:pt x="0" y="228600"/>
                </a:lnTo>
                <a:lnTo>
                  <a:pt x="0" y="260350"/>
                </a:lnTo>
                <a:lnTo>
                  <a:pt x="0" y="285750"/>
                </a:lnTo>
                <a:lnTo>
                  <a:pt x="63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0" name="SMARTINK"/>
          <p:cNvSpPr/>
          <p:nvPr/>
        </p:nvSpPr>
        <p:spPr bwMode="auto">
          <a:xfrm>
            <a:off x="5575300" y="3911600"/>
            <a:ext cx="165101" cy="254001"/>
          </a:xfrm>
          <a:custGeom>
            <a:avLst/>
            <a:gdLst/>
            <a:ahLst/>
            <a:cxnLst/>
            <a:rect l="0" t="0" r="0" b="0"/>
            <a:pathLst>
              <a:path w="165101" h="254001">
                <a:moveTo>
                  <a:pt x="69850" y="25400"/>
                </a:moveTo>
                <a:lnTo>
                  <a:pt x="44450" y="44450"/>
                </a:lnTo>
                <a:lnTo>
                  <a:pt x="31750" y="69850"/>
                </a:lnTo>
                <a:lnTo>
                  <a:pt x="19050" y="95250"/>
                </a:lnTo>
                <a:lnTo>
                  <a:pt x="12700" y="114300"/>
                </a:lnTo>
                <a:lnTo>
                  <a:pt x="6350" y="133350"/>
                </a:lnTo>
                <a:lnTo>
                  <a:pt x="0" y="165100"/>
                </a:lnTo>
                <a:lnTo>
                  <a:pt x="0" y="196850"/>
                </a:lnTo>
                <a:lnTo>
                  <a:pt x="6350" y="222250"/>
                </a:lnTo>
                <a:lnTo>
                  <a:pt x="19050" y="241300"/>
                </a:lnTo>
                <a:lnTo>
                  <a:pt x="38100" y="247650"/>
                </a:lnTo>
                <a:lnTo>
                  <a:pt x="50800" y="254000"/>
                </a:lnTo>
                <a:lnTo>
                  <a:pt x="69850" y="247650"/>
                </a:lnTo>
                <a:lnTo>
                  <a:pt x="88900" y="241300"/>
                </a:lnTo>
                <a:lnTo>
                  <a:pt x="114300" y="222250"/>
                </a:lnTo>
                <a:lnTo>
                  <a:pt x="133350" y="190500"/>
                </a:lnTo>
                <a:lnTo>
                  <a:pt x="139700" y="177800"/>
                </a:lnTo>
                <a:lnTo>
                  <a:pt x="146050" y="158750"/>
                </a:lnTo>
                <a:lnTo>
                  <a:pt x="152400" y="139700"/>
                </a:lnTo>
                <a:lnTo>
                  <a:pt x="158750" y="120650"/>
                </a:lnTo>
                <a:lnTo>
                  <a:pt x="165100" y="101600"/>
                </a:lnTo>
                <a:lnTo>
                  <a:pt x="158750" y="69850"/>
                </a:lnTo>
                <a:lnTo>
                  <a:pt x="146050" y="44450"/>
                </a:lnTo>
                <a:lnTo>
                  <a:pt x="127000" y="25400"/>
                </a:lnTo>
                <a:lnTo>
                  <a:pt x="101600" y="1270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1" name="SMARTINK"/>
          <p:cNvSpPr/>
          <p:nvPr/>
        </p:nvSpPr>
        <p:spPr bwMode="auto">
          <a:xfrm>
            <a:off x="5765800" y="3663950"/>
            <a:ext cx="184151" cy="158751"/>
          </a:xfrm>
          <a:custGeom>
            <a:avLst/>
            <a:gdLst/>
            <a:ahLst/>
            <a:cxnLst/>
            <a:rect l="0" t="0" r="0" b="0"/>
            <a:pathLst>
              <a:path w="184151" h="158751">
                <a:moveTo>
                  <a:pt x="12700" y="31750"/>
                </a:moveTo>
                <a:lnTo>
                  <a:pt x="0" y="25400"/>
                </a:lnTo>
                <a:lnTo>
                  <a:pt x="12700" y="1270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20650" y="19050"/>
                </a:lnTo>
                <a:lnTo>
                  <a:pt x="127000" y="31750"/>
                </a:lnTo>
                <a:lnTo>
                  <a:pt x="120650" y="44450"/>
                </a:lnTo>
                <a:lnTo>
                  <a:pt x="114300" y="63500"/>
                </a:lnTo>
                <a:lnTo>
                  <a:pt x="88900" y="82550"/>
                </a:lnTo>
                <a:lnTo>
                  <a:pt x="69850" y="107950"/>
                </a:lnTo>
                <a:lnTo>
                  <a:pt x="38100" y="127000"/>
                </a:lnTo>
                <a:lnTo>
                  <a:pt x="25400" y="139700"/>
                </a:lnTo>
                <a:lnTo>
                  <a:pt x="31750" y="152400"/>
                </a:lnTo>
                <a:lnTo>
                  <a:pt x="50800" y="158750"/>
                </a:lnTo>
                <a:lnTo>
                  <a:pt x="76200" y="152400"/>
                </a:lnTo>
                <a:lnTo>
                  <a:pt x="101600" y="152400"/>
                </a:lnTo>
                <a:lnTo>
                  <a:pt x="127000" y="146050"/>
                </a:lnTo>
                <a:lnTo>
                  <a:pt x="158750" y="146050"/>
                </a:lnTo>
                <a:lnTo>
                  <a:pt x="184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2" name="SMARTINK"/>
          <p:cNvSpPr/>
          <p:nvPr/>
        </p:nvSpPr>
        <p:spPr bwMode="auto">
          <a:xfrm>
            <a:off x="5988050" y="3644900"/>
            <a:ext cx="107951" cy="215901"/>
          </a:xfrm>
          <a:custGeom>
            <a:avLst/>
            <a:gdLst/>
            <a:ahLst/>
            <a:cxnLst/>
            <a:rect l="0" t="0" r="0" b="0"/>
            <a:pathLst>
              <a:path w="107951" h="215901">
                <a:moveTo>
                  <a:pt x="0" y="31750"/>
                </a:moveTo>
                <a:lnTo>
                  <a:pt x="12700" y="0"/>
                </a:lnTo>
                <a:lnTo>
                  <a:pt x="6350" y="31750"/>
                </a:lnTo>
                <a:lnTo>
                  <a:pt x="0" y="63500"/>
                </a:lnTo>
                <a:lnTo>
                  <a:pt x="6350" y="88900"/>
                </a:lnTo>
                <a:lnTo>
                  <a:pt x="19050" y="114300"/>
                </a:lnTo>
                <a:lnTo>
                  <a:pt x="38100" y="120650"/>
                </a:lnTo>
                <a:lnTo>
                  <a:pt x="50800" y="114300"/>
                </a:lnTo>
                <a:lnTo>
                  <a:pt x="69850" y="107950"/>
                </a:lnTo>
                <a:lnTo>
                  <a:pt x="88900" y="82550"/>
                </a:lnTo>
                <a:lnTo>
                  <a:pt x="101600" y="63500"/>
                </a:lnTo>
                <a:lnTo>
                  <a:pt x="107950" y="95250"/>
                </a:lnTo>
                <a:lnTo>
                  <a:pt x="107950" y="114300"/>
                </a:lnTo>
                <a:lnTo>
                  <a:pt x="107950" y="139700"/>
                </a:lnTo>
                <a:lnTo>
                  <a:pt x="107950" y="171450"/>
                </a:lnTo>
                <a:lnTo>
                  <a:pt x="101600" y="196850"/>
                </a:lnTo>
                <a:lnTo>
                  <a:pt x="1079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3" name="SMARTINK"/>
          <p:cNvSpPr/>
          <p:nvPr/>
        </p:nvSpPr>
        <p:spPr bwMode="auto">
          <a:xfrm>
            <a:off x="6477000" y="386715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1905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0" y="508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7950"/>
                </a:lnTo>
                <a:lnTo>
                  <a:pt x="6350" y="127000"/>
                </a:lnTo>
                <a:lnTo>
                  <a:pt x="6350" y="152400"/>
                </a:lnTo>
                <a:lnTo>
                  <a:pt x="12700" y="171450"/>
                </a:lnTo>
                <a:lnTo>
                  <a:pt x="12700" y="196850"/>
                </a:lnTo>
                <a:lnTo>
                  <a:pt x="12700" y="215900"/>
                </a:lnTo>
                <a:lnTo>
                  <a:pt x="12700" y="241300"/>
                </a:lnTo>
                <a:lnTo>
                  <a:pt x="12700" y="260350"/>
                </a:lnTo>
                <a:lnTo>
                  <a:pt x="12700" y="279400"/>
                </a:lnTo>
                <a:lnTo>
                  <a:pt x="12700" y="304800"/>
                </a:lnTo>
                <a:lnTo>
                  <a:pt x="12700" y="330200"/>
                </a:lnTo>
                <a:lnTo>
                  <a:pt x="2540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4" name="SMARTINK"/>
          <p:cNvSpPr/>
          <p:nvPr/>
        </p:nvSpPr>
        <p:spPr bwMode="auto">
          <a:xfrm>
            <a:off x="6432550" y="3886200"/>
            <a:ext cx="247651" cy="25401"/>
          </a:xfrm>
          <a:custGeom>
            <a:avLst/>
            <a:gdLst/>
            <a:ahLst/>
            <a:cxnLst/>
            <a:rect l="0" t="0" r="0" b="0"/>
            <a:pathLst>
              <a:path w="247651" h="25401">
                <a:moveTo>
                  <a:pt x="12700" y="25400"/>
                </a:moveTo>
                <a:lnTo>
                  <a:pt x="0" y="12700"/>
                </a:lnTo>
                <a:lnTo>
                  <a:pt x="31750" y="12700"/>
                </a:lnTo>
                <a:lnTo>
                  <a:pt x="63500" y="12700"/>
                </a:lnTo>
                <a:lnTo>
                  <a:pt x="825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58750" y="0"/>
                </a:lnTo>
                <a:lnTo>
                  <a:pt x="1778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5" name="SMARTINK"/>
          <p:cNvSpPr/>
          <p:nvPr/>
        </p:nvSpPr>
        <p:spPr bwMode="auto">
          <a:xfrm>
            <a:off x="6457950" y="4013200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12700" y="6350"/>
                </a:moveTo>
                <a:lnTo>
                  <a:pt x="0" y="12700"/>
                </a:lnTo>
                <a:lnTo>
                  <a:pt x="31750" y="12700"/>
                </a:lnTo>
                <a:lnTo>
                  <a:pt x="57150" y="12700"/>
                </a:lnTo>
                <a:lnTo>
                  <a:pt x="8890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71450" y="0"/>
                </a:lnTo>
                <a:lnTo>
                  <a:pt x="19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6" name="SMARTINK"/>
          <p:cNvSpPr/>
          <p:nvPr/>
        </p:nvSpPr>
        <p:spPr bwMode="auto">
          <a:xfrm>
            <a:off x="6610350" y="4044950"/>
            <a:ext cx="171451" cy="139701"/>
          </a:xfrm>
          <a:custGeom>
            <a:avLst/>
            <a:gdLst/>
            <a:ahLst/>
            <a:cxnLst/>
            <a:rect l="0" t="0" r="0" b="0"/>
            <a:pathLst>
              <a:path w="171451" h="139701">
                <a:moveTo>
                  <a:pt x="6350" y="82550"/>
                </a:moveTo>
                <a:lnTo>
                  <a:pt x="25400" y="76200"/>
                </a:lnTo>
                <a:lnTo>
                  <a:pt x="50800" y="69850"/>
                </a:lnTo>
                <a:lnTo>
                  <a:pt x="69850" y="63500"/>
                </a:lnTo>
                <a:lnTo>
                  <a:pt x="88900" y="50800"/>
                </a:lnTo>
                <a:lnTo>
                  <a:pt x="107950" y="38100"/>
                </a:lnTo>
                <a:lnTo>
                  <a:pt x="107950" y="19050"/>
                </a:lnTo>
                <a:lnTo>
                  <a:pt x="95250" y="0"/>
                </a:lnTo>
                <a:lnTo>
                  <a:pt x="69850" y="0"/>
                </a:lnTo>
                <a:lnTo>
                  <a:pt x="38100" y="12700"/>
                </a:lnTo>
                <a:lnTo>
                  <a:pt x="1905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25400" y="114300"/>
                </a:lnTo>
                <a:lnTo>
                  <a:pt x="50800" y="127000"/>
                </a:lnTo>
                <a:lnTo>
                  <a:pt x="76200" y="139700"/>
                </a:lnTo>
                <a:lnTo>
                  <a:pt x="101600" y="139700"/>
                </a:lnTo>
                <a:lnTo>
                  <a:pt x="127000" y="139700"/>
                </a:lnTo>
                <a:lnTo>
                  <a:pt x="158750" y="133350"/>
                </a:lnTo>
                <a:lnTo>
                  <a:pt x="1714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7" name="SMARTINK"/>
          <p:cNvSpPr/>
          <p:nvPr/>
        </p:nvSpPr>
        <p:spPr bwMode="auto">
          <a:xfrm>
            <a:off x="7105650" y="4032250"/>
            <a:ext cx="215901" cy="152401"/>
          </a:xfrm>
          <a:custGeom>
            <a:avLst/>
            <a:gdLst/>
            <a:ahLst/>
            <a:cxnLst/>
            <a:rect l="0" t="0" r="0" b="0"/>
            <a:pathLst>
              <a:path w="215901" h="152401">
                <a:moveTo>
                  <a:pt x="133350" y="38100"/>
                </a:moveTo>
                <a:lnTo>
                  <a:pt x="107950" y="6350"/>
                </a:lnTo>
                <a:lnTo>
                  <a:pt x="82550" y="0"/>
                </a:lnTo>
                <a:lnTo>
                  <a:pt x="50800" y="6350"/>
                </a:lnTo>
                <a:lnTo>
                  <a:pt x="31750" y="25400"/>
                </a:lnTo>
                <a:lnTo>
                  <a:pt x="1270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12700" y="127000"/>
                </a:lnTo>
                <a:lnTo>
                  <a:pt x="31750" y="133350"/>
                </a:lnTo>
                <a:lnTo>
                  <a:pt x="44450" y="120650"/>
                </a:lnTo>
                <a:lnTo>
                  <a:pt x="57150" y="107950"/>
                </a:lnTo>
                <a:lnTo>
                  <a:pt x="69850" y="76200"/>
                </a:lnTo>
                <a:lnTo>
                  <a:pt x="76200" y="50800"/>
                </a:lnTo>
                <a:lnTo>
                  <a:pt x="82550" y="76200"/>
                </a:lnTo>
                <a:lnTo>
                  <a:pt x="101600" y="101600"/>
                </a:lnTo>
                <a:lnTo>
                  <a:pt x="120650" y="120650"/>
                </a:lnTo>
                <a:lnTo>
                  <a:pt x="152400" y="133350"/>
                </a:lnTo>
                <a:lnTo>
                  <a:pt x="171450" y="146050"/>
                </a:lnTo>
                <a:lnTo>
                  <a:pt x="184150" y="152400"/>
                </a:lnTo>
                <a:lnTo>
                  <a:pt x="215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8" name="SMARTINK"/>
          <p:cNvSpPr/>
          <p:nvPr/>
        </p:nvSpPr>
        <p:spPr bwMode="auto">
          <a:xfrm>
            <a:off x="7366000" y="3860800"/>
            <a:ext cx="82551" cy="311151"/>
          </a:xfrm>
          <a:custGeom>
            <a:avLst/>
            <a:gdLst/>
            <a:ahLst/>
            <a:cxnLst/>
            <a:rect l="0" t="0" r="0" b="0"/>
            <a:pathLst>
              <a:path w="82551" h="311151">
                <a:moveTo>
                  <a:pt x="38100" y="0"/>
                </a:moveTo>
                <a:lnTo>
                  <a:pt x="25400" y="6350"/>
                </a:lnTo>
                <a:lnTo>
                  <a:pt x="19050" y="31750"/>
                </a:lnTo>
                <a:lnTo>
                  <a:pt x="12700" y="50800"/>
                </a:lnTo>
                <a:lnTo>
                  <a:pt x="1270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84150"/>
                </a:lnTo>
                <a:lnTo>
                  <a:pt x="0" y="209550"/>
                </a:lnTo>
                <a:lnTo>
                  <a:pt x="6350" y="228600"/>
                </a:lnTo>
                <a:lnTo>
                  <a:pt x="6350" y="247650"/>
                </a:lnTo>
                <a:lnTo>
                  <a:pt x="12700" y="273050"/>
                </a:lnTo>
                <a:lnTo>
                  <a:pt x="25400" y="292100"/>
                </a:lnTo>
                <a:lnTo>
                  <a:pt x="38100" y="304800"/>
                </a:lnTo>
                <a:lnTo>
                  <a:pt x="50800" y="311150"/>
                </a:lnTo>
                <a:lnTo>
                  <a:pt x="825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9" name="SMARTINK"/>
          <p:cNvSpPr/>
          <p:nvPr/>
        </p:nvSpPr>
        <p:spPr bwMode="auto">
          <a:xfrm>
            <a:off x="7334250" y="3994150"/>
            <a:ext cx="260351" cy="133351"/>
          </a:xfrm>
          <a:custGeom>
            <a:avLst/>
            <a:gdLst/>
            <a:ahLst/>
            <a:cxnLst/>
            <a:rect l="0" t="0" r="0" b="0"/>
            <a:pathLst>
              <a:path w="260351" h="133351">
                <a:moveTo>
                  <a:pt x="12700" y="19050"/>
                </a:moveTo>
                <a:lnTo>
                  <a:pt x="0" y="12700"/>
                </a:lnTo>
                <a:lnTo>
                  <a:pt x="31750" y="0"/>
                </a:lnTo>
                <a:lnTo>
                  <a:pt x="635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41300" y="0"/>
                </a:lnTo>
                <a:lnTo>
                  <a:pt x="260350" y="0"/>
                </a:lnTo>
                <a:lnTo>
                  <a:pt x="234950" y="6350"/>
                </a:lnTo>
                <a:lnTo>
                  <a:pt x="203200" y="19050"/>
                </a:lnTo>
                <a:lnTo>
                  <a:pt x="171450" y="38100"/>
                </a:lnTo>
                <a:lnTo>
                  <a:pt x="152400" y="57150"/>
                </a:lnTo>
                <a:lnTo>
                  <a:pt x="139700" y="82550"/>
                </a:lnTo>
                <a:lnTo>
                  <a:pt x="139700" y="101600"/>
                </a:lnTo>
                <a:lnTo>
                  <a:pt x="146050" y="120650"/>
                </a:lnTo>
                <a:lnTo>
                  <a:pt x="165100" y="133350"/>
                </a:lnTo>
                <a:lnTo>
                  <a:pt x="184150" y="133350"/>
                </a:lnTo>
                <a:lnTo>
                  <a:pt x="203200" y="133350"/>
                </a:lnTo>
                <a:lnTo>
                  <a:pt x="222250" y="127000"/>
                </a:lnTo>
                <a:lnTo>
                  <a:pt x="241300" y="107950"/>
                </a:lnTo>
                <a:lnTo>
                  <a:pt x="247650" y="88900"/>
                </a:lnTo>
                <a:lnTo>
                  <a:pt x="241300" y="57150"/>
                </a:lnTo>
                <a:lnTo>
                  <a:pt x="234950" y="44450"/>
                </a:lnTo>
                <a:lnTo>
                  <a:pt x="222250" y="31750"/>
                </a:lnTo>
                <a:lnTo>
                  <a:pt x="190500" y="1270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0" name="SMARTINK"/>
          <p:cNvSpPr/>
          <p:nvPr/>
        </p:nvSpPr>
        <p:spPr bwMode="auto">
          <a:xfrm>
            <a:off x="7651750" y="3987800"/>
            <a:ext cx="222251" cy="120651"/>
          </a:xfrm>
          <a:custGeom>
            <a:avLst/>
            <a:gdLst/>
            <a:ahLst/>
            <a:cxnLst/>
            <a:rect l="0" t="0" r="0" b="0"/>
            <a:pathLst>
              <a:path w="222251" h="120651">
                <a:moveTo>
                  <a:pt x="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9050" y="69850"/>
                </a:lnTo>
                <a:lnTo>
                  <a:pt x="19050" y="88900"/>
                </a:lnTo>
                <a:lnTo>
                  <a:pt x="19050" y="120650"/>
                </a:lnTo>
                <a:lnTo>
                  <a:pt x="25400" y="107950"/>
                </a:lnTo>
                <a:lnTo>
                  <a:pt x="44450" y="76200"/>
                </a:lnTo>
                <a:lnTo>
                  <a:pt x="57150" y="63500"/>
                </a:lnTo>
                <a:lnTo>
                  <a:pt x="69850" y="69850"/>
                </a:lnTo>
                <a:lnTo>
                  <a:pt x="76200" y="82550"/>
                </a:lnTo>
                <a:lnTo>
                  <a:pt x="82550" y="107950"/>
                </a:lnTo>
                <a:lnTo>
                  <a:pt x="101600" y="88900"/>
                </a:lnTo>
                <a:lnTo>
                  <a:pt x="107950" y="76200"/>
                </a:lnTo>
                <a:lnTo>
                  <a:pt x="133350" y="69850"/>
                </a:lnTo>
                <a:lnTo>
                  <a:pt x="171450" y="69850"/>
                </a:lnTo>
                <a:lnTo>
                  <a:pt x="203200" y="76200"/>
                </a:lnTo>
                <a:lnTo>
                  <a:pt x="2222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1" name="SMARTINK"/>
          <p:cNvSpPr/>
          <p:nvPr/>
        </p:nvSpPr>
        <p:spPr bwMode="auto">
          <a:xfrm>
            <a:off x="7956550" y="3968750"/>
            <a:ext cx="76201" cy="196851"/>
          </a:xfrm>
          <a:custGeom>
            <a:avLst/>
            <a:gdLst/>
            <a:ahLst/>
            <a:cxnLst/>
            <a:rect l="0" t="0" r="0" b="0"/>
            <a:pathLst>
              <a:path w="76201" h="196851">
                <a:moveTo>
                  <a:pt x="76200" y="12700"/>
                </a:moveTo>
                <a:lnTo>
                  <a:pt x="6985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95250"/>
                </a:lnTo>
                <a:lnTo>
                  <a:pt x="38100" y="120650"/>
                </a:lnTo>
                <a:lnTo>
                  <a:pt x="50800" y="152400"/>
                </a:lnTo>
                <a:lnTo>
                  <a:pt x="50800" y="171450"/>
                </a:lnTo>
                <a:lnTo>
                  <a:pt x="44450" y="184150"/>
                </a:lnTo>
                <a:lnTo>
                  <a:pt x="3175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2" name="SMARTINK"/>
          <p:cNvSpPr/>
          <p:nvPr/>
        </p:nvSpPr>
        <p:spPr bwMode="auto">
          <a:xfrm>
            <a:off x="3848100" y="3517900"/>
            <a:ext cx="88901" cy="1130301"/>
          </a:xfrm>
          <a:custGeom>
            <a:avLst/>
            <a:gdLst/>
            <a:ahLst/>
            <a:cxnLst/>
            <a:rect l="0" t="0" r="0" b="0"/>
            <a:pathLst>
              <a:path w="88901" h="1130301">
                <a:moveTo>
                  <a:pt x="0" y="0"/>
                </a:moveTo>
                <a:lnTo>
                  <a:pt x="25400" y="12700"/>
                </a:lnTo>
                <a:lnTo>
                  <a:pt x="38100" y="31750"/>
                </a:lnTo>
                <a:lnTo>
                  <a:pt x="44450" y="57150"/>
                </a:lnTo>
                <a:lnTo>
                  <a:pt x="50800" y="88900"/>
                </a:lnTo>
                <a:lnTo>
                  <a:pt x="50800" y="107950"/>
                </a:lnTo>
                <a:lnTo>
                  <a:pt x="50800" y="127000"/>
                </a:lnTo>
                <a:lnTo>
                  <a:pt x="50800" y="152400"/>
                </a:lnTo>
                <a:lnTo>
                  <a:pt x="50800" y="171450"/>
                </a:lnTo>
                <a:lnTo>
                  <a:pt x="57150" y="196850"/>
                </a:lnTo>
                <a:lnTo>
                  <a:pt x="57150" y="228600"/>
                </a:lnTo>
                <a:lnTo>
                  <a:pt x="57150" y="254000"/>
                </a:lnTo>
                <a:lnTo>
                  <a:pt x="57150" y="285750"/>
                </a:lnTo>
                <a:lnTo>
                  <a:pt x="63500" y="317500"/>
                </a:lnTo>
                <a:lnTo>
                  <a:pt x="63500" y="355600"/>
                </a:lnTo>
                <a:lnTo>
                  <a:pt x="69850" y="387350"/>
                </a:lnTo>
                <a:lnTo>
                  <a:pt x="69850" y="425450"/>
                </a:lnTo>
                <a:lnTo>
                  <a:pt x="76200" y="463550"/>
                </a:lnTo>
                <a:lnTo>
                  <a:pt x="76200" y="501650"/>
                </a:lnTo>
                <a:lnTo>
                  <a:pt x="76200" y="533400"/>
                </a:lnTo>
                <a:lnTo>
                  <a:pt x="82550" y="571500"/>
                </a:lnTo>
                <a:lnTo>
                  <a:pt x="82550" y="609600"/>
                </a:lnTo>
                <a:lnTo>
                  <a:pt x="82550" y="647700"/>
                </a:lnTo>
                <a:lnTo>
                  <a:pt x="88900" y="685800"/>
                </a:lnTo>
                <a:lnTo>
                  <a:pt x="88900" y="723900"/>
                </a:lnTo>
                <a:lnTo>
                  <a:pt x="88900" y="755650"/>
                </a:lnTo>
                <a:lnTo>
                  <a:pt x="88900" y="793750"/>
                </a:lnTo>
                <a:lnTo>
                  <a:pt x="88900" y="825500"/>
                </a:lnTo>
                <a:lnTo>
                  <a:pt x="88900" y="863600"/>
                </a:lnTo>
                <a:lnTo>
                  <a:pt x="88900" y="895350"/>
                </a:lnTo>
                <a:lnTo>
                  <a:pt x="88900" y="920750"/>
                </a:lnTo>
                <a:lnTo>
                  <a:pt x="82550" y="952500"/>
                </a:lnTo>
                <a:lnTo>
                  <a:pt x="82550" y="977900"/>
                </a:lnTo>
                <a:lnTo>
                  <a:pt x="82550" y="1003300"/>
                </a:lnTo>
                <a:lnTo>
                  <a:pt x="76200" y="1028700"/>
                </a:lnTo>
                <a:lnTo>
                  <a:pt x="76200" y="1054100"/>
                </a:lnTo>
                <a:lnTo>
                  <a:pt x="69850" y="1066800"/>
                </a:lnTo>
                <a:lnTo>
                  <a:pt x="69850" y="1098550"/>
                </a:lnTo>
                <a:lnTo>
                  <a:pt x="69850" y="1130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3" name="SMARTINK"/>
          <p:cNvSpPr/>
          <p:nvPr/>
        </p:nvSpPr>
        <p:spPr bwMode="auto">
          <a:xfrm>
            <a:off x="3848100" y="3422650"/>
            <a:ext cx="4495801" cy="1187451"/>
          </a:xfrm>
          <a:custGeom>
            <a:avLst/>
            <a:gdLst/>
            <a:ahLst/>
            <a:cxnLst/>
            <a:rect l="0" t="0" r="0" b="0"/>
            <a:pathLst>
              <a:path w="4495801" h="1187451">
                <a:moveTo>
                  <a:pt x="0" y="107950"/>
                </a:moveTo>
                <a:lnTo>
                  <a:pt x="19050" y="101600"/>
                </a:lnTo>
                <a:lnTo>
                  <a:pt x="44450" y="101600"/>
                </a:lnTo>
                <a:lnTo>
                  <a:pt x="76200" y="101600"/>
                </a:lnTo>
                <a:lnTo>
                  <a:pt x="101600" y="107950"/>
                </a:lnTo>
                <a:lnTo>
                  <a:pt x="120650" y="107950"/>
                </a:lnTo>
                <a:lnTo>
                  <a:pt x="152400" y="107950"/>
                </a:lnTo>
                <a:lnTo>
                  <a:pt x="171450" y="107950"/>
                </a:lnTo>
                <a:lnTo>
                  <a:pt x="190500" y="107950"/>
                </a:lnTo>
                <a:lnTo>
                  <a:pt x="209550" y="107950"/>
                </a:lnTo>
                <a:lnTo>
                  <a:pt x="234950" y="107950"/>
                </a:lnTo>
                <a:lnTo>
                  <a:pt x="254000" y="114300"/>
                </a:lnTo>
                <a:lnTo>
                  <a:pt x="279400" y="114300"/>
                </a:lnTo>
                <a:lnTo>
                  <a:pt x="298450" y="114300"/>
                </a:lnTo>
                <a:lnTo>
                  <a:pt x="323850" y="114300"/>
                </a:lnTo>
                <a:lnTo>
                  <a:pt x="349250" y="114300"/>
                </a:lnTo>
                <a:lnTo>
                  <a:pt x="368300" y="114300"/>
                </a:lnTo>
                <a:lnTo>
                  <a:pt x="393700" y="120650"/>
                </a:lnTo>
                <a:lnTo>
                  <a:pt x="419100" y="120650"/>
                </a:lnTo>
                <a:lnTo>
                  <a:pt x="444500" y="120650"/>
                </a:lnTo>
                <a:lnTo>
                  <a:pt x="469900" y="120650"/>
                </a:lnTo>
                <a:lnTo>
                  <a:pt x="495300" y="120650"/>
                </a:lnTo>
                <a:lnTo>
                  <a:pt x="520700" y="120650"/>
                </a:lnTo>
                <a:lnTo>
                  <a:pt x="539750" y="120650"/>
                </a:lnTo>
                <a:lnTo>
                  <a:pt x="565150" y="120650"/>
                </a:lnTo>
                <a:lnTo>
                  <a:pt x="590550" y="120650"/>
                </a:lnTo>
                <a:lnTo>
                  <a:pt x="615950" y="120650"/>
                </a:lnTo>
                <a:lnTo>
                  <a:pt x="641350" y="120650"/>
                </a:lnTo>
                <a:lnTo>
                  <a:pt x="666750" y="120650"/>
                </a:lnTo>
                <a:lnTo>
                  <a:pt x="692150" y="120650"/>
                </a:lnTo>
                <a:lnTo>
                  <a:pt x="717550" y="120650"/>
                </a:lnTo>
                <a:lnTo>
                  <a:pt x="742950" y="120650"/>
                </a:lnTo>
                <a:lnTo>
                  <a:pt x="768350" y="120650"/>
                </a:lnTo>
                <a:lnTo>
                  <a:pt x="793750" y="120650"/>
                </a:lnTo>
                <a:lnTo>
                  <a:pt x="819150" y="120650"/>
                </a:lnTo>
                <a:lnTo>
                  <a:pt x="844550" y="120650"/>
                </a:lnTo>
                <a:lnTo>
                  <a:pt x="869950" y="120650"/>
                </a:lnTo>
                <a:lnTo>
                  <a:pt x="895350" y="120650"/>
                </a:lnTo>
                <a:lnTo>
                  <a:pt x="920750" y="114300"/>
                </a:lnTo>
                <a:lnTo>
                  <a:pt x="946150" y="114300"/>
                </a:lnTo>
                <a:lnTo>
                  <a:pt x="971550" y="114300"/>
                </a:lnTo>
                <a:lnTo>
                  <a:pt x="996950" y="114300"/>
                </a:lnTo>
                <a:lnTo>
                  <a:pt x="1022350" y="107950"/>
                </a:lnTo>
                <a:lnTo>
                  <a:pt x="1047750" y="107950"/>
                </a:lnTo>
                <a:lnTo>
                  <a:pt x="1066800" y="107950"/>
                </a:lnTo>
                <a:lnTo>
                  <a:pt x="1092200" y="107950"/>
                </a:lnTo>
                <a:lnTo>
                  <a:pt x="1111250" y="107950"/>
                </a:lnTo>
                <a:lnTo>
                  <a:pt x="1130300" y="107950"/>
                </a:lnTo>
                <a:lnTo>
                  <a:pt x="1149350" y="101600"/>
                </a:lnTo>
                <a:lnTo>
                  <a:pt x="1168400" y="101600"/>
                </a:lnTo>
                <a:lnTo>
                  <a:pt x="1187450" y="101600"/>
                </a:lnTo>
                <a:lnTo>
                  <a:pt x="1206500" y="95250"/>
                </a:lnTo>
                <a:lnTo>
                  <a:pt x="1238250" y="95250"/>
                </a:lnTo>
                <a:lnTo>
                  <a:pt x="1263650" y="88900"/>
                </a:lnTo>
                <a:lnTo>
                  <a:pt x="1289050" y="82550"/>
                </a:lnTo>
                <a:lnTo>
                  <a:pt x="1314450" y="82550"/>
                </a:lnTo>
                <a:lnTo>
                  <a:pt x="1346200" y="76200"/>
                </a:lnTo>
                <a:lnTo>
                  <a:pt x="1371600" y="76200"/>
                </a:lnTo>
                <a:lnTo>
                  <a:pt x="1397000" y="69850"/>
                </a:lnTo>
                <a:lnTo>
                  <a:pt x="1428750" y="63500"/>
                </a:lnTo>
                <a:lnTo>
                  <a:pt x="1454150" y="57150"/>
                </a:lnTo>
                <a:lnTo>
                  <a:pt x="1485900" y="50800"/>
                </a:lnTo>
                <a:lnTo>
                  <a:pt x="1517650" y="44450"/>
                </a:lnTo>
                <a:lnTo>
                  <a:pt x="1549400" y="44450"/>
                </a:lnTo>
                <a:lnTo>
                  <a:pt x="1568450" y="44450"/>
                </a:lnTo>
                <a:lnTo>
                  <a:pt x="1593850" y="38100"/>
                </a:lnTo>
                <a:lnTo>
                  <a:pt x="1619250" y="38100"/>
                </a:lnTo>
                <a:lnTo>
                  <a:pt x="1644650" y="31750"/>
                </a:lnTo>
                <a:lnTo>
                  <a:pt x="1676400" y="31750"/>
                </a:lnTo>
                <a:lnTo>
                  <a:pt x="1701800" y="31750"/>
                </a:lnTo>
                <a:lnTo>
                  <a:pt x="1733550" y="25400"/>
                </a:lnTo>
                <a:lnTo>
                  <a:pt x="1765300" y="25400"/>
                </a:lnTo>
                <a:lnTo>
                  <a:pt x="1797050" y="19050"/>
                </a:lnTo>
                <a:lnTo>
                  <a:pt x="1816100" y="19050"/>
                </a:lnTo>
                <a:lnTo>
                  <a:pt x="1835150" y="19050"/>
                </a:lnTo>
                <a:lnTo>
                  <a:pt x="1860550" y="19050"/>
                </a:lnTo>
                <a:lnTo>
                  <a:pt x="1879600" y="19050"/>
                </a:lnTo>
                <a:lnTo>
                  <a:pt x="1898650" y="19050"/>
                </a:lnTo>
                <a:lnTo>
                  <a:pt x="1924050" y="19050"/>
                </a:lnTo>
                <a:lnTo>
                  <a:pt x="1949450" y="19050"/>
                </a:lnTo>
                <a:lnTo>
                  <a:pt x="1974850" y="19050"/>
                </a:lnTo>
                <a:lnTo>
                  <a:pt x="2000250" y="12700"/>
                </a:lnTo>
                <a:lnTo>
                  <a:pt x="2025650" y="12700"/>
                </a:lnTo>
                <a:lnTo>
                  <a:pt x="2051050" y="12700"/>
                </a:lnTo>
                <a:lnTo>
                  <a:pt x="2076450" y="12700"/>
                </a:lnTo>
                <a:lnTo>
                  <a:pt x="2108200" y="12700"/>
                </a:lnTo>
                <a:lnTo>
                  <a:pt x="2133600" y="12700"/>
                </a:lnTo>
                <a:lnTo>
                  <a:pt x="2159000" y="12700"/>
                </a:lnTo>
                <a:lnTo>
                  <a:pt x="2190750" y="12700"/>
                </a:lnTo>
                <a:lnTo>
                  <a:pt x="2216150" y="12700"/>
                </a:lnTo>
                <a:lnTo>
                  <a:pt x="2247900" y="12700"/>
                </a:lnTo>
                <a:lnTo>
                  <a:pt x="2279650" y="12700"/>
                </a:lnTo>
                <a:lnTo>
                  <a:pt x="2311400" y="12700"/>
                </a:lnTo>
                <a:lnTo>
                  <a:pt x="2343150" y="12700"/>
                </a:lnTo>
                <a:lnTo>
                  <a:pt x="2374900" y="12700"/>
                </a:lnTo>
                <a:lnTo>
                  <a:pt x="2406650" y="12700"/>
                </a:lnTo>
                <a:lnTo>
                  <a:pt x="2438400" y="12700"/>
                </a:lnTo>
                <a:lnTo>
                  <a:pt x="2476500" y="12700"/>
                </a:lnTo>
                <a:lnTo>
                  <a:pt x="2508250" y="12700"/>
                </a:lnTo>
                <a:lnTo>
                  <a:pt x="2540000" y="12700"/>
                </a:lnTo>
                <a:lnTo>
                  <a:pt x="2578100" y="12700"/>
                </a:lnTo>
                <a:lnTo>
                  <a:pt x="2609850" y="12700"/>
                </a:lnTo>
                <a:lnTo>
                  <a:pt x="2647950" y="12700"/>
                </a:lnTo>
                <a:lnTo>
                  <a:pt x="2686050" y="12700"/>
                </a:lnTo>
                <a:lnTo>
                  <a:pt x="2724150" y="12700"/>
                </a:lnTo>
                <a:lnTo>
                  <a:pt x="2762250" y="12700"/>
                </a:lnTo>
                <a:lnTo>
                  <a:pt x="2800350" y="12700"/>
                </a:lnTo>
                <a:lnTo>
                  <a:pt x="2838450" y="12700"/>
                </a:lnTo>
                <a:lnTo>
                  <a:pt x="2876550" y="12700"/>
                </a:lnTo>
                <a:lnTo>
                  <a:pt x="2914650" y="12700"/>
                </a:lnTo>
                <a:lnTo>
                  <a:pt x="2952750" y="12700"/>
                </a:lnTo>
                <a:lnTo>
                  <a:pt x="2990850" y="12700"/>
                </a:lnTo>
                <a:lnTo>
                  <a:pt x="3035300" y="12700"/>
                </a:lnTo>
                <a:lnTo>
                  <a:pt x="3073400" y="12700"/>
                </a:lnTo>
                <a:lnTo>
                  <a:pt x="3111500" y="12700"/>
                </a:lnTo>
                <a:lnTo>
                  <a:pt x="3155950" y="12700"/>
                </a:lnTo>
                <a:lnTo>
                  <a:pt x="3194050" y="12700"/>
                </a:lnTo>
                <a:lnTo>
                  <a:pt x="3238500" y="6350"/>
                </a:lnTo>
                <a:lnTo>
                  <a:pt x="3276600" y="6350"/>
                </a:lnTo>
                <a:lnTo>
                  <a:pt x="3321050" y="6350"/>
                </a:lnTo>
                <a:lnTo>
                  <a:pt x="3359150" y="6350"/>
                </a:lnTo>
                <a:lnTo>
                  <a:pt x="3397250" y="6350"/>
                </a:lnTo>
                <a:lnTo>
                  <a:pt x="3441700" y="6350"/>
                </a:lnTo>
                <a:lnTo>
                  <a:pt x="3479800" y="6350"/>
                </a:lnTo>
                <a:lnTo>
                  <a:pt x="3517900" y="6350"/>
                </a:lnTo>
                <a:lnTo>
                  <a:pt x="3562350" y="6350"/>
                </a:lnTo>
                <a:lnTo>
                  <a:pt x="3600450" y="6350"/>
                </a:lnTo>
                <a:lnTo>
                  <a:pt x="3638550" y="6350"/>
                </a:lnTo>
                <a:lnTo>
                  <a:pt x="3676650" y="6350"/>
                </a:lnTo>
                <a:lnTo>
                  <a:pt x="3714750" y="6350"/>
                </a:lnTo>
                <a:lnTo>
                  <a:pt x="3752850" y="6350"/>
                </a:lnTo>
                <a:lnTo>
                  <a:pt x="3790950" y="6350"/>
                </a:lnTo>
                <a:lnTo>
                  <a:pt x="3829050" y="6350"/>
                </a:lnTo>
                <a:lnTo>
                  <a:pt x="3860800" y="6350"/>
                </a:lnTo>
                <a:lnTo>
                  <a:pt x="3898900" y="6350"/>
                </a:lnTo>
                <a:lnTo>
                  <a:pt x="3930650" y="6350"/>
                </a:lnTo>
                <a:lnTo>
                  <a:pt x="3962400" y="6350"/>
                </a:lnTo>
                <a:lnTo>
                  <a:pt x="4000500" y="6350"/>
                </a:lnTo>
                <a:lnTo>
                  <a:pt x="4032250" y="6350"/>
                </a:lnTo>
                <a:lnTo>
                  <a:pt x="4064000" y="6350"/>
                </a:lnTo>
                <a:lnTo>
                  <a:pt x="4095750" y="6350"/>
                </a:lnTo>
                <a:lnTo>
                  <a:pt x="4121150" y="0"/>
                </a:lnTo>
                <a:lnTo>
                  <a:pt x="4152900" y="0"/>
                </a:lnTo>
                <a:lnTo>
                  <a:pt x="4178300" y="0"/>
                </a:lnTo>
                <a:lnTo>
                  <a:pt x="4203700" y="0"/>
                </a:lnTo>
                <a:lnTo>
                  <a:pt x="4222750" y="0"/>
                </a:lnTo>
                <a:lnTo>
                  <a:pt x="4248150" y="0"/>
                </a:lnTo>
                <a:lnTo>
                  <a:pt x="4267200" y="0"/>
                </a:lnTo>
                <a:lnTo>
                  <a:pt x="4286250" y="0"/>
                </a:lnTo>
                <a:lnTo>
                  <a:pt x="4311650" y="0"/>
                </a:lnTo>
                <a:lnTo>
                  <a:pt x="4337050" y="0"/>
                </a:lnTo>
                <a:lnTo>
                  <a:pt x="4368800" y="6350"/>
                </a:lnTo>
                <a:lnTo>
                  <a:pt x="4394200" y="12700"/>
                </a:lnTo>
                <a:lnTo>
                  <a:pt x="4413250" y="25400"/>
                </a:lnTo>
                <a:lnTo>
                  <a:pt x="4425950" y="38100"/>
                </a:lnTo>
                <a:lnTo>
                  <a:pt x="4438650" y="69850"/>
                </a:lnTo>
                <a:lnTo>
                  <a:pt x="4445000" y="88900"/>
                </a:lnTo>
                <a:lnTo>
                  <a:pt x="4451350" y="114300"/>
                </a:lnTo>
                <a:lnTo>
                  <a:pt x="4457700" y="139700"/>
                </a:lnTo>
                <a:lnTo>
                  <a:pt x="4464050" y="171450"/>
                </a:lnTo>
                <a:lnTo>
                  <a:pt x="4470400" y="184150"/>
                </a:lnTo>
                <a:lnTo>
                  <a:pt x="4470400" y="203200"/>
                </a:lnTo>
                <a:lnTo>
                  <a:pt x="4470400" y="222250"/>
                </a:lnTo>
                <a:lnTo>
                  <a:pt x="4470400" y="241300"/>
                </a:lnTo>
                <a:lnTo>
                  <a:pt x="4476750" y="260350"/>
                </a:lnTo>
                <a:lnTo>
                  <a:pt x="4476750" y="279400"/>
                </a:lnTo>
                <a:lnTo>
                  <a:pt x="4476750" y="298450"/>
                </a:lnTo>
                <a:lnTo>
                  <a:pt x="4476750" y="323850"/>
                </a:lnTo>
                <a:lnTo>
                  <a:pt x="4476750" y="342900"/>
                </a:lnTo>
                <a:lnTo>
                  <a:pt x="4476750" y="368300"/>
                </a:lnTo>
                <a:lnTo>
                  <a:pt x="4476750" y="393700"/>
                </a:lnTo>
                <a:lnTo>
                  <a:pt x="4476750" y="419100"/>
                </a:lnTo>
                <a:lnTo>
                  <a:pt x="4476750" y="444500"/>
                </a:lnTo>
                <a:lnTo>
                  <a:pt x="4476750" y="469900"/>
                </a:lnTo>
                <a:lnTo>
                  <a:pt x="4476750" y="495300"/>
                </a:lnTo>
                <a:lnTo>
                  <a:pt x="4483100" y="520700"/>
                </a:lnTo>
                <a:lnTo>
                  <a:pt x="4483100" y="546100"/>
                </a:lnTo>
                <a:lnTo>
                  <a:pt x="4483100" y="571500"/>
                </a:lnTo>
                <a:lnTo>
                  <a:pt x="4483100" y="596900"/>
                </a:lnTo>
                <a:lnTo>
                  <a:pt x="4483100" y="622300"/>
                </a:lnTo>
                <a:lnTo>
                  <a:pt x="4483100" y="647700"/>
                </a:lnTo>
                <a:lnTo>
                  <a:pt x="4489450" y="673100"/>
                </a:lnTo>
                <a:lnTo>
                  <a:pt x="4489450" y="698500"/>
                </a:lnTo>
                <a:lnTo>
                  <a:pt x="4489450" y="723900"/>
                </a:lnTo>
                <a:lnTo>
                  <a:pt x="4489450" y="749300"/>
                </a:lnTo>
                <a:lnTo>
                  <a:pt x="4489450" y="774700"/>
                </a:lnTo>
                <a:lnTo>
                  <a:pt x="4489450" y="793750"/>
                </a:lnTo>
                <a:lnTo>
                  <a:pt x="4489450" y="819150"/>
                </a:lnTo>
                <a:lnTo>
                  <a:pt x="4489450" y="838200"/>
                </a:lnTo>
                <a:lnTo>
                  <a:pt x="4489450" y="863600"/>
                </a:lnTo>
                <a:lnTo>
                  <a:pt x="4489450" y="882650"/>
                </a:lnTo>
                <a:lnTo>
                  <a:pt x="4489450" y="901700"/>
                </a:lnTo>
                <a:lnTo>
                  <a:pt x="4489450" y="920750"/>
                </a:lnTo>
                <a:lnTo>
                  <a:pt x="4489450" y="939800"/>
                </a:lnTo>
                <a:lnTo>
                  <a:pt x="4489450" y="958850"/>
                </a:lnTo>
                <a:lnTo>
                  <a:pt x="4489450" y="977900"/>
                </a:lnTo>
                <a:lnTo>
                  <a:pt x="4489450" y="996950"/>
                </a:lnTo>
                <a:lnTo>
                  <a:pt x="4489450" y="1041400"/>
                </a:lnTo>
                <a:lnTo>
                  <a:pt x="4489450" y="1066800"/>
                </a:lnTo>
                <a:lnTo>
                  <a:pt x="4495800" y="1092200"/>
                </a:lnTo>
                <a:lnTo>
                  <a:pt x="4495800" y="1117600"/>
                </a:lnTo>
                <a:lnTo>
                  <a:pt x="4495800" y="1143000"/>
                </a:lnTo>
                <a:lnTo>
                  <a:pt x="4489450" y="1162050"/>
                </a:lnTo>
                <a:lnTo>
                  <a:pt x="4483100" y="1174750"/>
                </a:lnTo>
                <a:lnTo>
                  <a:pt x="4451350" y="1181100"/>
                </a:lnTo>
                <a:lnTo>
                  <a:pt x="4432300" y="1187450"/>
                </a:lnTo>
                <a:lnTo>
                  <a:pt x="4406900" y="1187450"/>
                </a:lnTo>
                <a:lnTo>
                  <a:pt x="4387850" y="1187450"/>
                </a:lnTo>
                <a:lnTo>
                  <a:pt x="4368800" y="1187450"/>
                </a:lnTo>
                <a:lnTo>
                  <a:pt x="4349750" y="1187450"/>
                </a:lnTo>
                <a:lnTo>
                  <a:pt x="4330700" y="1187450"/>
                </a:lnTo>
                <a:lnTo>
                  <a:pt x="4305300" y="1187450"/>
                </a:lnTo>
                <a:lnTo>
                  <a:pt x="4286250" y="1187450"/>
                </a:lnTo>
                <a:lnTo>
                  <a:pt x="4260850" y="1187450"/>
                </a:lnTo>
                <a:lnTo>
                  <a:pt x="4229100" y="1181100"/>
                </a:lnTo>
                <a:lnTo>
                  <a:pt x="4197350" y="1181100"/>
                </a:lnTo>
                <a:lnTo>
                  <a:pt x="4165600" y="1181100"/>
                </a:lnTo>
                <a:lnTo>
                  <a:pt x="4133850" y="1181100"/>
                </a:lnTo>
                <a:lnTo>
                  <a:pt x="4102100" y="1181100"/>
                </a:lnTo>
                <a:lnTo>
                  <a:pt x="4064000" y="1181100"/>
                </a:lnTo>
                <a:lnTo>
                  <a:pt x="4032250" y="1181100"/>
                </a:lnTo>
                <a:lnTo>
                  <a:pt x="3994150" y="1181100"/>
                </a:lnTo>
                <a:lnTo>
                  <a:pt x="3956050" y="1181100"/>
                </a:lnTo>
                <a:lnTo>
                  <a:pt x="3911600" y="1174750"/>
                </a:lnTo>
                <a:lnTo>
                  <a:pt x="3873500" y="1174750"/>
                </a:lnTo>
                <a:lnTo>
                  <a:pt x="3829050" y="1174750"/>
                </a:lnTo>
                <a:lnTo>
                  <a:pt x="3784600" y="1174750"/>
                </a:lnTo>
                <a:lnTo>
                  <a:pt x="3740150" y="1174750"/>
                </a:lnTo>
                <a:lnTo>
                  <a:pt x="3695700" y="1174750"/>
                </a:lnTo>
                <a:lnTo>
                  <a:pt x="3644900" y="1168400"/>
                </a:lnTo>
                <a:lnTo>
                  <a:pt x="3600450" y="1168400"/>
                </a:lnTo>
                <a:lnTo>
                  <a:pt x="3556000" y="1168400"/>
                </a:lnTo>
                <a:lnTo>
                  <a:pt x="3505200" y="1168400"/>
                </a:lnTo>
                <a:lnTo>
                  <a:pt x="3454400" y="1162050"/>
                </a:lnTo>
                <a:lnTo>
                  <a:pt x="3403600" y="1162050"/>
                </a:lnTo>
                <a:lnTo>
                  <a:pt x="3352800" y="1162050"/>
                </a:lnTo>
                <a:lnTo>
                  <a:pt x="3302000" y="1162050"/>
                </a:lnTo>
                <a:lnTo>
                  <a:pt x="3251200" y="1162050"/>
                </a:lnTo>
                <a:lnTo>
                  <a:pt x="3200400" y="1162050"/>
                </a:lnTo>
                <a:lnTo>
                  <a:pt x="3149600" y="1162050"/>
                </a:lnTo>
                <a:lnTo>
                  <a:pt x="3098800" y="1162050"/>
                </a:lnTo>
                <a:lnTo>
                  <a:pt x="3048000" y="1162050"/>
                </a:lnTo>
                <a:lnTo>
                  <a:pt x="2997200" y="1162050"/>
                </a:lnTo>
                <a:lnTo>
                  <a:pt x="2946400" y="1162050"/>
                </a:lnTo>
                <a:lnTo>
                  <a:pt x="2889250" y="1155700"/>
                </a:lnTo>
                <a:lnTo>
                  <a:pt x="2838450" y="1155700"/>
                </a:lnTo>
                <a:lnTo>
                  <a:pt x="2787650" y="1155700"/>
                </a:lnTo>
                <a:lnTo>
                  <a:pt x="2736850" y="1155700"/>
                </a:lnTo>
                <a:lnTo>
                  <a:pt x="2686050" y="1155700"/>
                </a:lnTo>
                <a:lnTo>
                  <a:pt x="2635250" y="1155700"/>
                </a:lnTo>
                <a:lnTo>
                  <a:pt x="2584450" y="1155700"/>
                </a:lnTo>
                <a:lnTo>
                  <a:pt x="2533650" y="1155700"/>
                </a:lnTo>
                <a:lnTo>
                  <a:pt x="2482850" y="1155700"/>
                </a:lnTo>
                <a:lnTo>
                  <a:pt x="2432050" y="1155700"/>
                </a:lnTo>
                <a:lnTo>
                  <a:pt x="2381250" y="1155700"/>
                </a:lnTo>
                <a:lnTo>
                  <a:pt x="2330450" y="1155700"/>
                </a:lnTo>
                <a:lnTo>
                  <a:pt x="2279650" y="1155700"/>
                </a:lnTo>
                <a:lnTo>
                  <a:pt x="2228850" y="1155700"/>
                </a:lnTo>
                <a:lnTo>
                  <a:pt x="2184400" y="1155700"/>
                </a:lnTo>
                <a:lnTo>
                  <a:pt x="2133600" y="1155700"/>
                </a:lnTo>
                <a:lnTo>
                  <a:pt x="2082800" y="1155700"/>
                </a:lnTo>
                <a:lnTo>
                  <a:pt x="2038350" y="1155700"/>
                </a:lnTo>
                <a:lnTo>
                  <a:pt x="1987550" y="1155700"/>
                </a:lnTo>
                <a:lnTo>
                  <a:pt x="1943100" y="1155700"/>
                </a:lnTo>
                <a:lnTo>
                  <a:pt x="1892300" y="1155700"/>
                </a:lnTo>
                <a:lnTo>
                  <a:pt x="1847850" y="1149350"/>
                </a:lnTo>
                <a:lnTo>
                  <a:pt x="1803400" y="1149350"/>
                </a:lnTo>
                <a:lnTo>
                  <a:pt x="1758950" y="1149350"/>
                </a:lnTo>
                <a:lnTo>
                  <a:pt x="1714500" y="1149350"/>
                </a:lnTo>
                <a:lnTo>
                  <a:pt x="1670050" y="1149350"/>
                </a:lnTo>
                <a:lnTo>
                  <a:pt x="1625600" y="1149350"/>
                </a:lnTo>
                <a:lnTo>
                  <a:pt x="1581150" y="1149350"/>
                </a:lnTo>
                <a:lnTo>
                  <a:pt x="1536700" y="1149350"/>
                </a:lnTo>
                <a:lnTo>
                  <a:pt x="1498600" y="1149350"/>
                </a:lnTo>
                <a:lnTo>
                  <a:pt x="1454150" y="1149350"/>
                </a:lnTo>
                <a:lnTo>
                  <a:pt x="1416050" y="1149350"/>
                </a:lnTo>
                <a:lnTo>
                  <a:pt x="1371600" y="1149350"/>
                </a:lnTo>
                <a:lnTo>
                  <a:pt x="1333500" y="1149350"/>
                </a:lnTo>
                <a:lnTo>
                  <a:pt x="1295400" y="1149350"/>
                </a:lnTo>
                <a:lnTo>
                  <a:pt x="1257300" y="1149350"/>
                </a:lnTo>
                <a:lnTo>
                  <a:pt x="1219200" y="1149350"/>
                </a:lnTo>
                <a:lnTo>
                  <a:pt x="1181100" y="1149350"/>
                </a:lnTo>
                <a:lnTo>
                  <a:pt x="1143000" y="1149350"/>
                </a:lnTo>
                <a:lnTo>
                  <a:pt x="1104900" y="1149350"/>
                </a:lnTo>
                <a:lnTo>
                  <a:pt x="1066800" y="1149350"/>
                </a:lnTo>
                <a:lnTo>
                  <a:pt x="1035050" y="1149350"/>
                </a:lnTo>
                <a:lnTo>
                  <a:pt x="996950" y="1149350"/>
                </a:lnTo>
                <a:lnTo>
                  <a:pt x="965200" y="1149350"/>
                </a:lnTo>
                <a:lnTo>
                  <a:pt x="933450" y="1149350"/>
                </a:lnTo>
                <a:lnTo>
                  <a:pt x="901700" y="1149350"/>
                </a:lnTo>
                <a:lnTo>
                  <a:pt x="869950" y="1149350"/>
                </a:lnTo>
                <a:lnTo>
                  <a:pt x="844550" y="1149350"/>
                </a:lnTo>
                <a:lnTo>
                  <a:pt x="812800" y="1149350"/>
                </a:lnTo>
                <a:lnTo>
                  <a:pt x="787400" y="1149350"/>
                </a:lnTo>
                <a:lnTo>
                  <a:pt x="755650" y="1149350"/>
                </a:lnTo>
                <a:lnTo>
                  <a:pt x="730250" y="1149350"/>
                </a:lnTo>
                <a:lnTo>
                  <a:pt x="704850" y="1149350"/>
                </a:lnTo>
                <a:lnTo>
                  <a:pt x="679450" y="1149350"/>
                </a:lnTo>
                <a:lnTo>
                  <a:pt x="654050" y="1149350"/>
                </a:lnTo>
                <a:lnTo>
                  <a:pt x="628650" y="1149350"/>
                </a:lnTo>
                <a:lnTo>
                  <a:pt x="603250" y="1149350"/>
                </a:lnTo>
                <a:lnTo>
                  <a:pt x="577850" y="1149350"/>
                </a:lnTo>
                <a:lnTo>
                  <a:pt x="552450" y="1149350"/>
                </a:lnTo>
                <a:lnTo>
                  <a:pt x="527050" y="1149350"/>
                </a:lnTo>
                <a:lnTo>
                  <a:pt x="501650" y="1149350"/>
                </a:lnTo>
                <a:lnTo>
                  <a:pt x="476250" y="1149350"/>
                </a:lnTo>
                <a:lnTo>
                  <a:pt x="450850" y="1149350"/>
                </a:lnTo>
                <a:lnTo>
                  <a:pt x="425450" y="1149350"/>
                </a:lnTo>
                <a:lnTo>
                  <a:pt x="406400" y="1149350"/>
                </a:lnTo>
                <a:lnTo>
                  <a:pt x="381000" y="1149350"/>
                </a:lnTo>
                <a:lnTo>
                  <a:pt x="361950" y="1155700"/>
                </a:lnTo>
                <a:lnTo>
                  <a:pt x="342900" y="1155700"/>
                </a:lnTo>
                <a:lnTo>
                  <a:pt x="317500" y="1155700"/>
                </a:lnTo>
                <a:lnTo>
                  <a:pt x="298450" y="1155700"/>
                </a:lnTo>
                <a:lnTo>
                  <a:pt x="279400" y="1155700"/>
                </a:lnTo>
                <a:lnTo>
                  <a:pt x="260350" y="1155700"/>
                </a:lnTo>
                <a:lnTo>
                  <a:pt x="228600" y="1155700"/>
                </a:lnTo>
                <a:lnTo>
                  <a:pt x="196850" y="1149350"/>
                </a:lnTo>
                <a:lnTo>
                  <a:pt x="171450" y="1149350"/>
                </a:lnTo>
                <a:lnTo>
                  <a:pt x="146050" y="1149350"/>
                </a:lnTo>
                <a:lnTo>
                  <a:pt x="114300" y="1143000"/>
                </a:lnTo>
                <a:lnTo>
                  <a:pt x="95250" y="1149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4" name="SMARTINK"/>
          <p:cNvSpPr/>
          <p:nvPr/>
        </p:nvSpPr>
        <p:spPr bwMode="auto">
          <a:xfrm>
            <a:off x="4610100" y="3930650"/>
            <a:ext cx="196851" cy="368301"/>
          </a:xfrm>
          <a:custGeom>
            <a:avLst/>
            <a:gdLst/>
            <a:ahLst/>
            <a:cxnLst/>
            <a:rect l="0" t="0" r="0" b="0"/>
            <a:pathLst>
              <a:path w="196851" h="368301">
                <a:moveTo>
                  <a:pt x="12700" y="6350"/>
                </a:moveTo>
                <a:lnTo>
                  <a:pt x="31750" y="0"/>
                </a:lnTo>
                <a:lnTo>
                  <a:pt x="63500" y="0"/>
                </a:lnTo>
                <a:lnTo>
                  <a:pt x="101600" y="12700"/>
                </a:lnTo>
                <a:lnTo>
                  <a:pt x="114300" y="25400"/>
                </a:lnTo>
                <a:lnTo>
                  <a:pt x="127000" y="50800"/>
                </a:lnTo>
                <a:lnTo>
                  <a:pt x="127000" y="95250"/>
                </a:lnTo>
                <a:lnTo>
                  <a:pt x="120650" y="127000"/>
                </a:lnTo>
                <a:lnTo>
                  <a:pt x="114300" y="158750"/>
                </a:lnTo>
                <a:lnTo>
                  <a:pt x="101600" y="184150"/>
                </a:lnTo>
                <a:lnTo>
                  <a:pt x="95250" y="209550"/>
                </a:lnTo>
                <a:lnTo>
                  <a:pt x="82550" y="215900"/>
                </a:lnTo>
                <a:lnTo>
                  <a:pt x="50800" y="241300"/>
                </a:lnTo>
                <a:lnTo>
                  <a:pt x="82550" y="228600"/>
                </a:lnTo>
                <a:lnTo>
                  <a:pt x="107950" y="215900"/>
                </a:lnTo>
                <a:lnTo>
                  <a:pt x="139700" y="209550"/>
                </a:lnTo>
                <a:lnTo>
                  <a:pt x="158750" y="209550"/>
                </a:lnTo>
                <a:lnTo>
                  <a:pt x="177800" y="215900"/>
                </a:lnTo>
                <a:lnTo>
                  <a:pt x="190500" y="222250"/>
                </a:lnTo>
                <a:lnTo>
                  <a:pt x="196850" y="241300"/>
                </a:lnTo>
                <a:lnTo>
                  <a:pt x="190500" y="266700"/>
                </a:lnTo>
                <a:lnTo>
                  <a:pt x="190500" y="285750"/>
                </a:lnTo>
                <a:lnTo>
                  <a:pt x="171450" y="317500"/>
                </a:lnTo>
                <a:lnTo>
                  <a:pt x="158750" y="323850"/>
                </a:lnTo>
                <a:lnTo>
                  <a:pt x="133350" y="342900"/>
                </a:lnTo>
                <a:lnTo>
                  <a:pt x="107950" y="349250"/>
                </a:lnTo>
                <a:lnTo>
                  <a:pt x="76200" y="355600"/>
                </a:lnTo>
                <a:lnTo>
                  <a:pt x="44450" y="355600"/>
                </a:lnTo>
                <a:lnTo>
                  <a:pt x="19050" y="355600"/>
                </a:lnTo>
                <a:lnTo>
                  <a:pt x="0" y="355600"/>
                </a:lnTo>
                <a:lnTo>
                  <a:pt x="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2883" y="1880822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5360" grpId="0" animBg="1"/>
      <p:bldP spid="15361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 animBg="1"/>
      <p:bldP spid="15410" grpId="0" animBg="1"/>
      <p:bldP spid="15411" grpId="0" animBg="1"/>
      <p:bldP spid="15412" grpId="0" animBg="1"/>
      <p:bldP spid="15413" grpId="0" animBg="1"/>
      <p:bldP spid="15414" grpId="0" animBg="1"/>
      <p:bldP spid="15415" grpId="0" animBg="1"/>
      <p:bldP spid="15416" grpId="0" animBg="1"/>
      <p:bldP spid="15417" grpId="0" animBg="1"/>
      <p:bldP spid="15418" grpId="0" animBg="1"/>
      <p:bldP spid="15419" grpId="0" animBg="1"/>
      <p:bldP spid="15420" grpId="0" animBg="1"/>
      <p:bldP spid="15421" grpId="0" animBg="1"/>
      <p:bldP spid="15422" grpId="0" animBg="1"/>
      <p:bldP spid="15423" grpId="0" animBg="1"/>
      <p:bldP spid="15424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12118" y="184277"/>
            <a:ext cx="882868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3.5</a:t>
            </a:r>
          </a:p>
          <a:p>
            <a:pPr marL="0" indent="0">
              <a:spcBef>
                <a:spcPts val="0"/>
              </a:spcBef>
            </a:pPr>
            <a:r>
              <a:rPr lang="en-US" altLang="en-US" sz="2000" dirty="0" smtClean="0"/>
              <a:t>Ammonium </a:t>
            </a:r>
            <a:r>
              <a:rPr lang="en-US" altLang="en-US" sz="2000" dirty="0"/>
              <a:t>carbonate, </a:t>
            </a:r>
            <a:r>
              <a:rPr lang="en-US" altLang="en-US" sz="2000" dirty="0" smtClean="0"/>
              <a:t>or (NH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)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CO</a:t>
            </a:r>
            <a:r>
              <a:rPr lang="en-US" altLang="en-US" sz="2000" baseline="-25000" dirty="0" smtClean="0"/>
              <a:t>3</a:t>
            </a:r>
            <a:r>
              <a:rPr lang="en-US" altLang="en-US" sz="2000" dirty="0" smtClean="0"/>
              <a:t>, a </a:t>
            </a:r>
            <a:r>
              <a:rPr lang="en-US" altLang="en-US" sz="2000" dirty="0"/>
              <a:t>white solid that decomposes on warming, is </a:t>
            </a:r>
            <a:r>
              <a:rPr lang="en-US" altLang="en-US" sz="2000" dirty="0" smtClean="0"/>
              <a:t>a component </a:t>
            </a:r>
            <a:r>
              <a:rPr lang="en-US" altLang="en-US" sz="2000" dirty="0"/>
              <a:t>of baking powder. </a:t>
            </a:r>
            <a:endParaRPr lang="en-US" altLang="en-US" sz="2000" dirty="0" smtClean="0"/>
          </a:p>
          <a:p>
            <a:pPr>
              <a:spcBef>
                <a:spcPts val="0"/>
              </a:spcBef>
              <a:buFontTx/>
              <a:buAutoNum type="alphaLcParenR"/>
            </a:pPr>
            <a:r>
              <a:rPr lang="en-US" altLang="en-US" sz="2000" dirty="0" smtClean="0"/>
              <a:t>How many </a:t>
            </a:r>
            <a:r>
              <a:rPr lang="en-US" altLang="en-US" sz="2000" i="1" dirty="0" smtClean="0"/>
              <a:t>formula units</a:t>
            </a:r>
            <a:r>
              <a:rPr lang="en-US" altLang="en-US" sz="2000" dirty="0" smtClean="0"/>
              <a:t> are in 41.6 g of ammonium carbonate?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b</a:t>
            </a:r>
            <a:r>
              <a:rPr lang="en-US" altLang="en-US" sz="2000" dirty="0"/>
              <a:t>) How many O atoms are in this sample?</a:t>
            </a:r>
          </a:p>
        </p:txBody>
      </p:sp>
      <p:sp>
        <p:nvSpPr>
          <p:cNvPr id="20481" name="SMARTINK"/>
          <p:cNvSpPr/>
          <p:nvPr/>
        </p:nvSpPr>
        <p:spPr bwMode="auto">
          <a:xfrm>
            <a:off x="295606" y="3376680"/>
            <a:ext cx="209551" cy="101601"/>
          </a:xfrm>
          <a:custGeom>
            <a:avLst/>
            <a:gdLst/>
            <a:ahLst/>
            <a:cxnLst/>
            <a:rect l="0" t="0" r="0" b="0"/>
            <a:pathLst>
              <a:path w="209551" h="101601">
                <a:moveTo>
                  <a:pt x="101600" y="38100"/>
                </a:moveTo>
                <a:lnTo>
                  <a:pt x="101600" y="12700"/>
                </a:lnTo>
                <a:lnTo>
                  <a:pt x="9525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2700" y="44450"/>
                </a:lnTo>
                <a:lnTo>
                  <a:pt x="0" y="57150"/>
                </a:lnTo>
                <a:lnTo>
                  <a:pt x="6350" y="82550"/>
                </a:lnTo>
                <a:lnTo>
                  <a:pt x="19050" y="88900"/>
                </a:lnTo>
                <a:lnTo>
                  <a:pt x="50800" y="82550"/>
                </a:lnTo>
                <a:lnTo>
                  <a:pt x="76200" y="69850"/>
                </a:lnTo>
                <a:lnTo>
                  <a:pt x="95250" y="50800"/>
                </a:lnTo>
                <a:lnTo>
                  <a:pt x="101600" y="25400"/>
                </a:lnTo>
                <a:lnTo>
                  <a:pt x="107950" y="12700"/>
                </a:lnTo>
                <a:lnTo>
                  <a:pt x="101600" y="25400"/>
                </a:lnTo>
                <a:lnTo>
                  <a:pt x="107950" y="50800"/>
                </a:lnTo>
                <a:lnTo>
                  <a:pt x="139700" y="82550"/>
                </a:lnTo>
                <a:lnTo>
                  <a:pt x="158750" y="95250"/>
                </a:lnTo>
                <a:lnTo>
                  <a:pt x="177800" y="101600"/>
                </a:lnTo>
                <a:lnTo>
                  <a:pt x="20955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4" name="SMARTINK"/>
          <p:cNvSpPr/>
          <p:nvPr/>
        </p:nvSpPr>
        <p:spPr bwMode="auto">
          <a:xfrm>
            <a:off x="194006" y="3192530"/>
            <a:ext cx="419101" cy="444501"/>
          </a:xfrm>
          <a:custGeom>
            <a:avLst/>
            <a:gdLst/>
            <a:ahLst/>
            <a:cxnLst/>
            <a:rect l="0" t="0" r="0" b="0"/>
            <a:pathLst>
              <a:path w="419101" h="444501">
                <a:moveTo>
                  <a:pt x="298450" y="69850"/>
                </a:moveTo>
                <a:lnTo>
                  <a:pt x="273050" y="44450"/>
                </a:lnTo>
                <a:lnTo>
                  <a:pt x="254000" y="31750"/>
                </a:lnTo>
                <a:lnTo>
                  <a:pt x="228600" y="19050"/>
                </a:lnTo>
                <a:lnTo>
                  <a:pt x="203200" y="12700"/>
                </a:lnTo>
                <a:lnTo>
                  <a:pt x="171450" y="12700"/>
                </a:lnTo>
                <a:lnTo>
                  <a:pt x="139700" y="25400"/>
                </a:lnTo>
                <a:lnTo>
                  <a:pt x="114300" y="38100"/>
                </a:lnTo>
                <a:lnTo>
                  <a:pt x="82550" y="63500"/>
                </a:lnTo>
                <a:lnTo>
                  <a:pt x="69850" y="76200"/>
                </a:lnTo>
                <a:lnTo>
                  <a:pt x="57150" y="95250"/>
                </a:lnTo>
                <a:lnTo>
                  <a:pt x="44450" y="120650"/>
                </a:lnTo>
                <a:lnTo>
                  <a:pt x="38100" y="139700"/>
                </a:lnTo>
                <a:lnTo>
                  <a:pt x="25400" y="165100"/>
                </a:lnTo>
                <a:lnTo>
                  <a:pt x="12700" y="190500"/>
                </a:lnTo>
                <a:lnTo>
                  <a:pt x="6350" y="215900"/>
                </a:lnTo>
                <a:lnTo>
                  <a:pt x="6350" y="234950"/>
                </a:lnTo>
                <a:lnTo>
                  <a:pt x="0" y="260350"/>
                </a:lnTo>
                <a:lnTo>
                  <a:pt x="0" y="285750"/>
                </a:lnTo>
                <a:lnTo>
                  <a:pt x="6350" y="304800"/>
                </a:lnTo>
                <a:lnTo>
                  <a:pt x="6350" y="323850"/>
                </a:lnTo>
                <a:lnTo>
                  <a:pt x="12700" y="342900"/>
                </a:lnTo>
                <a:lnTo>
                  <a:pt x="19050" y="361950"/>
                </a:lnTo>
                <a:lnTo>
                  <a:pt x="31750" y="381000"/>
                </a:lnTo>
                <a:lnTo>
                  <a:pt x="57150" y="406400"/>
                </a:lnTo>
                <a:lnTo>
                  <a:pt x="69850" y="419100"/>
                </a:lnTo>
                <a:lnTo>
                  <a:pt x="88900" y="425450"/>
                </a:lnTo>
                <a:lnTo>
                  <a:pt x="107950" y="438150"/>
                </a:lnTo>
                <a:lnTo>
                  <a:pt x="127000" y="444500"/>
                </a:lnTo>
                <a:lnTo>
                  <a:pt x="152400" y="444500"/>
                </a:lnTo>
                <a:lnTo>
                  <a:pt x="171450" y="444500"/>
                </a:lnTo>
                <a:lnTo>
                  <a:pt x="196850" y="438150"/>
                </a:lnTo>
                <a:lnTo>
                  <a:pt x="222250" y="431800"/>
                </a:lnTo>
                <a:lnTo>
                  <a:pt x="241300" y="425450"/>
                </a:lnTo>
                <a:lnTo>
                  <a:pt x="266700" y="419100"/>
                </a:lnTo>
                <a:lnTo>
                  <a:pt x="292100" y="406400"/>
                </a:lnTo>
                <a:lnTo>
                  <a:pt x="311150" y="387350"/>
                </a:lnTo>
                <a:lnTo>
                  <a:pt x="336550" y="374650"/>
                </a:lnTo>
                <a:lnTo>
                  <a:pt x="355600" y="355600"/>
                </a:lnTo>
                <a:lnTo>
                  <a:pt x="374650" y="342900"/>
                </a:lnTo>
                <a:lnTo>
                  <a:pt x="387350" y="323850"/>
                </a:lnTo>
                <a:lnTo>
                  <a:pt x="400050" y="298450"/>
                </a:lnTo>
                <a:lnTo>
                  <a:pt x="406400" y="279400"/>
                </a:lnTo>
                <a:lnTo>
                  <a:pt x="412750" y="254000"/>
                </a:lnTo>
                <a:lnTo>
                  <a:pt x="419100" y="228600"/>
                </a:lnTo>
                <a:lnTo>
                  <a:pt x="412750" y="203200"/>
                </a:lnTo>
                <a:lnTo>
                  <a:pt x="412750" y="177800"/>
                </a:lnTo>
                <a:lnTo>
                  <a:pt x="400050" y="152400"/>
                </a:lnTo>
                <a:lnTo>
                  <a:pt x="387350" y="133350"/>
                </a:lnTo>
                <a:lnTo>
                  <a:pt x="374650" y="107950"/>
                </a:lnTo>
                <a:lnTo>
                  <a:pt x="355600" y="82550"/>
                </a:lnTo>
                <a:lnTo>
                  <a:pt x="336550" y="63500"/>
                </a:lnTo>
                <a:lnTo>
                  <a:pt x="311150" y="38100"/>
                </a:lnTo>
                <a:lnTo>
                  <a:pt x="285750" y="19050"/>
                </a:lnTo>
                <a:lnTo>
                  <a:pt x="266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6" name="SMARTINK"/>
          <p:cNvSpPr/>
          <p:nvPr/>
        </p:nvSpPr>
        <p:spPr bwMode="auto">
          <a:xfrm>
            <a:off x="962356" y="3186180"/>
            <a:ext cx="31751" cy="260351"/>
          </a:xfrm>
          <a:custGeom>
            <a:avLst/>
            <a:gdLst/>
            <a:ahLst/>
            <a:cxnLst/>
            <a:rect l="0" t="0" r="0" b="0"/>
            <a:pathLst>
              <a:path w="31751" h="2603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0" y="171450"/>
                </a:lnTo>
                <a:lnTo>
                  <a:pt x="0" y="196850"/>
                </a:lnTo>
                <a:lnTo>
                  <a:pt x="0" y="222250"/>
                </a:lnTo>
                <a:lnTo>
                  <a:pt x="0" y="247650"/>
                </a:lnTo>
                <a:lnTo>
                  <a:pt x="12700" y="260350"/>
                </a:lnTo>
                <a:lnTo>
                  <a:pt x="317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9" name="SMARTINK"/>
          <p:cNvSpPr/>
          <p:nvPr/>
        </p:nvSpPr>
        <p:spPr bwMode="auto">
          <a:xfrm>
            <a:off x="975056" y="3160780"/>
            <a:ext cx="222251" cy="247651"/>
          </a:xfrm>
          <a:custGeom>
            <a:avLst/>
            <a:gdLst/>
            <a:ahLst/>
            <a:cxnLst/>
            <a:rect l="0" t="0" r="0" b="0"/>
            <a:pathLst>
              <a:path w="222251" h="247651">
                <a:moveTo>
                  <a:pt x="6350" y="25400"/>
                </a:moveTo>
                <a:lnTo>
                  <a:pt x="0" y="12700"/>
                </a:lnTo>
                <a:lnTo>
                  <a:pt x="25400" y="44450"/>
                </a:lnTo>
                <a:lnTo>
                  <a:pt x="38100" y="69850"/>
                </a:lnTo>
                <a:lnTo>
                  <a:pt x="57150" y="101600"/>
                </a:lnTo>
                <a:lnTo>
                  <a:pt x="69850" y="120650"/>
                </a:lnTo>
                <a:lnTo>
                  <a:pt x="82550" y="127000"/>
                </a:lnTo>
                <a:lnTo>
                  <a:pt x="95250" y="133350"/>
                </a:lnTo>
                <a:lnTo>
                  <a:pt x="114300" y="120650"/>
                </a:lnTo>
                <a:lnTo>
                  <a:pt x="133350" y="88900"/>
                </a:lnTo>
                <a:lnTo>
                  <a:pt x="139700" y="63500"/>
                </a:lnTo>
                <a:lnTo>
                  <a:pt x="152400" y="31750"/>
                </a:lnTo>
                <a:lnTo>
                  <a:pt x="158750" y="12700"/>
                </a:lnTo>
                <a:lnTo>
                  <a:pt x="165100" y="0"/>
                </a:lnTo>
                <a:lnTo>
                  <a:pt x="177800" y="19050"/>
                </a:lnTo>
                <a:lnTo>
                  <a:pt x="184150" y="50800"/>
                </a:lnTo>
                <a:lnTo>
                  <a:pt x="184150" y="69850"/>
                </a:lnTo>
                <a:lnTo>
                  <a:pt x="184150" y="88900"/>
                </a:lnTo>
                <a:lnTo>
                  <a:pt x="190500" y="107950"/>
                </a:lnTo>
                <a:lnTo>
                  <a:pt x="190500" y="139700"/>
                </a:lnTo>
                <a:lnTo>
                  <a:pt x="190500" y="171450"/>
                </a:lnTo>
                <a:lnTo>
                  <a:pt x="196850" y="196850"/>
                </a:lnTo>
                <a:lnTo>
                  <a:pt x="196850" y="228600"/>
                </a:lnTo>
                <a:lnTo>
                  <a:pt x="203200" y="247650"/>
                </a:lnTo>
                <a:lnTo>
                  <a:pt x="2222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0" name="SMARTINK"/>
          <p:cNvSpPr/>
          <p:nvPr/>
        </p:nvSpPr>
        <p:spPr bwMode="auto">
          <a:xfrm>
            <a:off x="1267156" y="3313180"/>
            <a:ext cx="76201" cy="95251"/>
          </a:xfrm>
          <a:custGeom>
            <a:avLst/>
            <a:gdLst/>
            <a:ahLst/>
            <a:cxnLst/>
            <a:rect l="0" t="0" r="0" b="0"/>
            <a:pathLst>
              <a:path w="76201" h="95251">
                <a:moveTo>
                  <a:pt x="50800" y="0"/>
                </a:moveTo>
                <a:lnTo>
                  <a:pt x="38100" y="6350"/>
                </a:lnTo>
                <a:lnTo>
                  <a:pt x="6350" y="31750"/>
                </a:lnTo>
                <a:lnTo>
                  <a:pt x="0" y="57150"/>
                </a:lnTo>
                <a:lnTo>
                  <a:pt x="0" y="76200"/>
                </a:lnTo>
                <a:lnTo>
                  <a:pt x="12700" y="88900"/>
                </a:lnTo>
                <a:lnTo>
                  <a:pt x="31750" y="95250"/>
                </a:lnTo>
                <a:lnTo>
                  <a:pt x="57150" y="88900"/>
                </a:lnTo>
                <a:lnTo>
                  <a:pt x="69850" y="69850"/>
                </a:lnTo>
                <a:lnTo>
                  <a:pt x="76200" y="44450"/>
                </a:lnTo>
                <a:lnTo>
                  <a:pt x="69850" y="31750"/>
                </a:lnTo>
                <a:lnTo>
                  <a:pt x="63500" y="1905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1" name="SMARTINK"/>
          <p:cNvSpPr/>
          <p:nvPr/>
        </p:nvSpPr>
        <p:spPr bwMode="auto">
          <a:xfrm>
            <a:off x="1451306" y="3097280"/>
            <a:ext cx="76201" cy="279401"/>
          </a:xfrm>
          <a:custGeom>
            <a:avLst/>
            <a:gdLst/>
            <a:ahLst/>
            <a:cxnLst/>
            <a:rect l="0" t="0" r="0" b="0"/>
            <a:pathLst>
              <a:path w="76201" h="279401">
                <a:moveTo>
                  <a:pt x="6350" y="19050"/>
                </a:moveTo>
                <a:lnTo>
                  <a:pt x="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510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0" y="260350"/>
                </a:lnTo>
                <a:lnTo>
                  <a:pt x="12700" y="279400"/>
                </a:lnTo>
                <a:lnTo>
                  <a:pt x="57150" y="279400"/>
                </a:lnTo>
                <a:lnTo>
                  <a:pt x="762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2" name="SMARTINK"/>
          <p:cNvSpPr/>
          <p:nvPr/>
        </p:nvSpPr>
        <p:spPr bwMode="auto">
          <a:xfrm>
            <a:off x="1533856" y="3243330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95250" y="0"/>
                </a:moveTo>
                <a:lnTo>
                  <a:pt x="69850" y="0"/>
                </a:lnTo>
                <a:lnTo>
                  <a:pt x="50800" y="6350"/>
                </a:lnTo>
                <a:lnTo>
                  <a:pt x="2540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19050" y="114300"/>
                </a:lnTo>
                <a:lnTo>
                  <a:pt x="38100" y="114300"/>
                </a:lnTo>
                <a:lnTo>
                  <a:pt x="57150" y="101600"/>
                </a:lnTo>
                <a:lnTo>
                  <a:pt x="76200" y="76200"/>
                </a:lnTo>
                <a:lnTo>
                  <a:pt x="82550" y="57150"/>
                </a:lnTo>
                <a:lnTo>
                  <a:pt x="82550" y="38100"/>
                </a:lnTo>
                <a:lnTo>
                  <a:pt x="88900" y="69850"/>
                </a:lnTo>
                <a:lnTo>
                  <a:pt x="101600" y="95250"/>
                </a:lnTo>
                <a:lnTo>
                  <a:pt x="107950" y="107950"/>
                </a:lnTo>
                <a:lnTo>
                  <a:pt x="120650" y="114300"/>
                </a:lnTo>
                <a:lnTo>
                  <a:pt x="133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3" name="SMARTINK"/>
          <p:cNvSpPr/>
          <p:nvPr/>
        </p:nvSpPr>
        <p:spPr bwMode="auto">
          <a:xfrm>
            <a:off x="1692606" y="323063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12700" y="12700"/>
                </a:move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114300"/>
                </a:lnTo>
                <a:lnTo>
                  <a:pt x="31750" y="88900"/>
                </a:lnTo>
                <a:lnTo>
                  <a:pt x="44450" y="63500"/>
                </a:lnTo>
                <a:lnTo>
                  <a:pt x="57150" y="38100"/>
                </a:lnTo>
                <a:lnTo>
                  <a:pt x="69850" y="19050"/>
                </a:lnTo>
                <a:lnTo>
                  <a:pt x="88900" y="635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4" name="SMARTINK"/>
          <p:cNvSpPr/>
          <p:nvPr/>
        </p:nvSpPr>
        <p:spPr bwMode="auto">
          <a:xfrm>
            <a:off x="2022806" y="3230630"/>
            <a:ext cx="184151" cy="76201"/>
          </a:xfrm>
          <a:custGeom>
            <a:avLst/>
            <a:gdLst/>
            <a:ahLst/>
            <a:cxnLst/>
            <a:rect l="0" t="0" r="0" b="0"/>
            <a:pathLst>
              <a:path w="184151" h="76201">
                <a:moveTo>
                  <a:pt x="0" y="6350"/>
                </a:moveTo>
                <a:lnTo>
                  <a:pt x="12700" y="0"/>
                </a:lnTo>
                <a:lnTo>
                  <a:pt x="19050" y="12700"/>
                </a:lnTo>
                <a:lnTo>
                  <a:pt x="19050" y="38100"/>
                </a:lnTo>
                <a:lnTo>
                  <a:pt x="19050" y="63500"/>
                </a:lnTo>
                <a:lnTo>
                  <a:pt x="25400" y="76200"/>
                </a:lnTo>
                <a:lnTo>
                  <a:pt x="31750" y="50800"/>
                </a:lnTo>
                <a:lnTo>
                  <a:pt x="38100" y="31750"/>
                </a:lnTo>
                <a:lnTo>
                  <a:pt x="50800" y="25400"/>
                </a:lnTo>
                <a:lnTo>
                  <a:pt x="69850" y="44450"/>
                </a:lnTo>
                <a:lnTo>
                  <a:pt x="69850" y="63500"/>
                </a:lnTo>
                <a:lnTo>
                  <a:pt x="95250" y="31750"/>
                </a:lnTo>
                <a:lnTo>
                  <a:pt x="107950" y="25400"/>
                </a:lnTo>
                <a:lnTo>
                  <a:pt x="139700" y="50800"/>
                </a:lnTo>
                <a:lnTo>
                  <a:pt x="152400" y="63500"/>
                </a:lnTo>
                <a:lnTo>
                  <a:pt x="165100" y="69850"/>
                </a:lnTo>
                <a:lnTo>
                  <a:pt x="1841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5" name="SMARTINK"/>
          <p:cNvSpPr/>
          <p:nvPr/>
        </p:nvSpPr>
        <p:spPr bwMode="auto">
          <a:xfrm>
            <a:off x="2213306" y="3186180"/>
            <a:ext cx="171451" cy="120651"/>
          </a:xfrm>
          <a:custGeom>
            <a:avLst/>
            <a:gdLst/>
            <a:ahLst/>
            <a:cxnLst/>
            <a:rect l="0" t="0" r="0" b="0"/>
            <a:pathLst>
              <a:path w="171451" h="120651">
                <a:moveTo>
                  <a:pt x="69850" y="31750"/>
                </a:moveTo>
                <a:lnTo>
                  <a:pt x="57150" y="25400"/>
                </a:lnTo>
                <a:lnTo>
                  <a:pt x="44450" y="31750"/>
                </a:lnTo>
                <a:lnTo>
                  <a:pt x="31750" y="44450"/>
                </a:lnTo>
                <a:lnTo>
                  <a:pt x="1270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14300"/>
                </a:lnTo>
                <a:lnTo>
                  <a:pt x="38100" y="101600"/>
                </a:lnTo>
                <a:lnTo>
                  <a:pt x="57150" y="69850"/>
                </a:lnTo>
                <a:lnTo>
                  <a:pt x="63500" y="57150"/>
                </a:lnTo>
                <a:lnTo>
                  <a:pt x="76200" y="82550"/>
                </a:lnTo>
                <a:lnTo>
                  <a:pt x="95250" y="95250"/>
                </a:lnTo>
                <a:lnTo>
                  <a:pt x="120650" y="88900"/>
                </a:lnTo>
                <a:lnTo>
                  <a:pt x="139700" y="76200"/>
                </a:lnTo>
                <a:lnTo>
                  <a:pt x="158750" y="44450"/>
                </a:lnTo>
                <a:lnTo>
                  <a:pt x="171450" y="12700"/>
                </a:lnTo>
                <a:lnTo>
                  <a:pt x="165100" y="0"/>
                </a:lnTo>
                <a:lnTo>
                  <a:pt x="139700" y="6350"/>
                </a:lnTo>
                <a:lnTo>
                  <a:pt x="127000" y="25400"/>
                </a:lnTo>
                <a:lnTo>
                  <a:pt x="127000" y="44450"/>
                </a:lnTo>
                <a:lnTo>
                  <a:pt x="133350" y="63500"/>
                </a:lnTo>
                <a:lnTo>
                  <a:pt x="146050" y="88900"/>
                </a:lnTo>
                <a:lnTo>
                  <a:pt x="146050" y="107950"/>
                </a:lnTo>
                <a:lnTo>
                  <a:pt x="146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6" name="SMARTINK"/>
          <p:cNvSpPr/>
          <p:nvPr/>
        </p:nvSpPr>
        <p:spPr bwMode="auto">
          <a:xfrm>
            <a:off x="2454606" y="3192530"/>
            <a:ext cx="50801" cy="127001"/>
          </a:xfrm>
          <a:custGeom>
            <a:avLst/>
            <a:gdLst/>
            <a:ahLst/>
            <a:cxnLst/>
            <a:rect l="0" t="0" r="0" b="0"/>
            <a:pathLst>
              <a:path w="50801" h="127001">
                <a:moveTo>
                  <a:pt x="31750" y="12700"/>
                </a:move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12700" y="44450"/>
                </a:lnTo>
                <a:lnTo>
                  <a:pt x="38100" y="76200"/>
                </a:lnTo>
                <a:lnTo>
                  <a:pt x="44450" y="88900"/>
                </a:lnTo>
                <a:lnTo>
                  <a:pt x="50800" y="101600"/>
                </a:lnTo>
                <a:lnTo>
                  <a:pt x="38100" y="11430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7" name="SMARTINK"/>
          <p:cNvSpPr/>
          <p:nvPr/>
        </p:nvSpPr>
        <p:spPr bwMode="auto">
          <a:xfrm>
            <a:off x="2816556" y="3046480"/>
            <a:ext cx="165101" cy="190501"/>
          </a:xfrm>
          <a:custGeom>
            <a:avLst/>
            <a:gdLst/>
            <a:ahLst/>
            <a:cxnLst/>
            <a:rect l="0" t="0" r="0" b="0"/>
            <a:pathLst>
              <a:path w="165101" h="190501">
                <a:moveTo>
                  <a:pt x="0" y="0"/>
                </a:moveTo>
                <a:lnTo>
                  <a:pt x="12700" y="19050"/>
                </a:lnTo>
                <a:lnTo>
                  <a:pt x="12700" y="38100"/>
                </a:lnTo>
                <a:lnTo>
                  <a:pt x="19050" y="50800"/>
                </a:lnTo>
                <a:lnTo>
                  <a:pt x="19050" y="69850"/>
                </a:lnTo>
                <a:lnTo>
                  <a:pt x="19050" y="889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25400" y="171450"/>
                </a:lnTo>
                <a:lnTo>
                  <a:pt x="25400" y="190500"/>
                </a:lnTo>
                <a:lnTo>
                  <a:pt x="31750" y="177800"/>
                </a:lnTo>
                <a:lnTo>
                  <a:pt x="31750" y="158750"/>
                </a:lnTo>
                <a:lnTo>
                  <a:pt x="31750" y="127000"/>
                </a:lnTo>
                <a:lnTo>
                  <a:pt x="25400" y="114300"/>
                </a:lnTo>
                <a:lnTo>
                  <a:pt x="25400" y="95250"/>
                </a:lnTo>
                <a:lnTo>
                  <a:pt x="19050" y="63500"/>
                </a:lnTo>
                <a:lnTo>
                  <a:pt x="19050" y="38100"/>
                </a:lnTo>
                <a:lnTo>
                  <a:pt x="19050" y="19050"/>
                </a:lnTo>
                <a:lnTo>
                  <a:pt x="31750" y="38100"/>
                </a:lnTo>
                <a:lnTo>
                  <a:pt x="50800" y="63500"/>
                </a:lnTo>
                <a:lnTo>
                  <a:pt x="69850" y="88900"/>
                </a:lnTo>
                <a:lnTo>
                  <a:pt x="88900" y="114300"/>
                </a:lnTo>
                <a:lnTo>
                  <a:pt x="107950" y="139700"/>
                </a:lnTo>
                <a:lnTo>
                  <a:pt x="139700" y="171450"/>
                </a:lnTo>
                <a:lnTo>
                  <a:pt x="152400" y="184150"/>
                </a:lnTo>
                <a:lnTo>
                  <a:pt x="165100" y="177800"/>
                </a:lnTo>
                <a:lnTo>
                  <a:pt x="165100" y="152400"/>
                </a:lnTo>
                <a:lnTo>
                  <a:pt x="165100" y="127000"/>
                </a:lnTo>
                <a:lnTo>
                  <a:pt x="158750" y="107950"/>
                </a:lnTo>
                <a:lnTo>
                  <a:pt x="158750" y="88900"/>
                </a:lnTo>
                <a:lnTo>
                  <a:pt x="152400" y="44450"/>
                </a:lnTo>
                <a:lnTo>
                  <a:pt x="139700" y="1270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8" name="SMARTINK"/>
          <p:cNvSpPr/>
          <p:nvPr/>
        </p:nvSpPr>
        <p:spPr bwMode="auto">
          <a:xfrm>
            <a:off x="3070556" y="3008380"/>
            <a:ext cx="31751" cy="254001"/>
          </a:xfrm>
          <a:custGeom>
            <a:avLst/>
            <a:gdLst/>
            <a:ahLst/>
            <a:cxnLst/>
            <a:rect l="0" t="0" r="0" b="0"/>
            <a:pathLst>
              <a:path w="31751" h="2540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6350" y="254000"/>
                </a:lnTo>
                <a:lnTo>
                  <a:pt x="317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9" name="SMARTINK"/>
          <p:cNvSpPr/>
          <p:nvPr/>
        </p:nvSpPr>
        <p:spPr bwMode="auto">
          <a:xfrm>
            <a:off x="3159456" y="3008380"/>
            <a:ext cx="44451" cy="241301"/>
          </a:xfrm>
          <a:custGeom>
            <a:avLst/>
            <a:gdLst/>
            <a:ahLst/>
            <a:cxnLst/>
            <a:rect l="0" t="0" r="0" b="0"/>
            <a:pathLst>
              <a:path w="44451" h="24130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88900"/>
                </a:lnTo>
                <a:lnTo>
                  <a:pt x="19050" y="107950"/>
                </a:lnTo>
                <a:lnTo>
                  <a:pt x="25400" y="139700"/>
                </a:lnTo>
                <a:lnTo>
                  <a:pt x="31750" y="165100"/>
                </a:lnTo>
                <a:lnTo>
                  <a:pt x="31750" y="190500"/>
                </a:lnTo>
                <a:lnTo>
                  <a:pt x="38100" y="222250"/>
                </a:lnTo>
                <a:lnTo>
                  <a:pt x="444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0" name="SMARTINK"/>
          <p:cNvSpPr/>
          <p:nvPr/>
        </p:nvSpPr>
        <p:spPr bwMode="auto">
          <a:xfrm>
            <a:off x="3089606" y="315443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12700" y="12700"/>
                </a:moveTo>
                <a:lnTo>
                  <a:pt x="0" y="6350"/>
                </a:ln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1" name="SMARTINK"/>
          <p:cNvSpPr/>
          <p:nvPr/>
        </p:nvSpPr>
        <p:spPr bwMode="auto">
          <a:xfrm>
            <a:off x="3242006" y="3148080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31750" y="0"/>
                </a:moveTo>
                <a:lnTo>
                  <a:pt x="1905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88900"/>
                </a:lnTo>
                <a:lnTo>
                  <a:pt x="19050" y="101600"/>
                </a:lnTo>
                <a:lnTo>
                  <a:pt x="63500" y="88900"/>
                </a:lnTo>
                <a:lnTo>
                  <a:pt x="82550" y="82550"/>
                </a:lnTo>
                <a:lnTo>
                  <a:pt x="95250" y="44450"/>
                </a:lnTo>
                <a:lnTo>
                  <a:pt x="95250" y="69850"/>
                </a:lnTo>
                <a:lnTo>
                  <a:pt x="95250" y="101600"/>
                </a:lnTo>
                <a:lnTo>
                  <a:pt x="95250" y="127000"/>
                </a:lnTo>
                <a:lnTo>
                  <a:pt x="95250" y="158750"/>
                </a:lnTo>
                <a:lnTo>
                  <a:pt x="95250" y="177800"/>
                </a:lnTo>
                <a:lnTo>
                  <a:pt x="889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2" name="SMARTINK"/>
          <p:cNvSpPr/>
          <p:nvPr/>
        </p:nvSpPr>
        <p:spPr bwMode="auto">
          <a:xfrm>
            <a:off x="2638756" y="2887730"/>
            <a:ext cx="139701" cy="520701"/>
          </a:xfrm>
          <a:custGeom>
            <a:avLst/>
            <a:gdLst/>
            <a:ahLst/>
            <a:cxnLst/>
            <a:rect l="0" t="0" r="0" b="0"/>
            <a:pathLst>
              <a:path w="139701" h="520701">
                <a:moveTo>
                  <a:pt x="139700" y="6350"/>
                </a:moveTo>
                <a:lnTo>
                  <a:pt x="127000" y="0"/>
                </a:lnTo>
                <a:lnTo>
                  <a:pt x="114300" y="6350"/>
                </a:lnTo>
                <a:lnTo>
                  <a:pt x="95250" y="31750"/>
                </a:lnTo>
                <a:lnTo>
                  <a:pt x="76200" y="57150"/>
                </a:lnTo>
                <a:lnTo>
                  <a:pt x="63500" y="82550"/>
                </a:lnTo>
                <a:lnTo>
                  <a:pt x="50800" y="101600"/>
                </a:lnTo>
                <a:lnTo>
                  <a:pt x="44450" y="127000"/>
                </a:lnTo>
                <a:lnTo>
                  <a:pt x="31750" y="152400"/>
                </a:lnTo>
                <a:lnTo>
                  <a:pt x="25400" y="184150"/>
                </a:lnTo>
                <a:lnTo>
                  <a:pt x="12700" y="215900"/>
                </a:lnTo>
                <a:lnTo>
                  <a:pt x="6350" y="247650"/>
                </a:lnTo>
                <a:lnTo>
                  <a:pt x="6350" y="279400"/>
                </a:lnTo>
                <a:lnTo>
                  <a:pt x="0" y="311150"/>
                </a:lnTo>
                <a:lnTo>
                  <a:pt x="0" y="342900"/>
                </a:lnTo>
                <a:lnTo>
                  <a:pt x="6350" y="368300"/>
                </a:lnTo>
                <a:lnTo>
                  <a:pt x="6350" y="393700"/>
                </a:lnTo>
                <a:lnTo>
                  <a:pt x="12700" y="419100"/>
                </a:lnTo>
                <a:lnTo>
                  <a:pt x="19050" y="438150"/>
                </a:lnTo>
                <a:lnTo>
                  <a:pt x="31750" y="457200"/>
                </a:lnTo>
                <a:lnTo>
                  <a:pt x="63500" y="482600"/>
                </a:lnTo>
                <a:lnTo>
                  <a:pt x="95250" y="501650"/>
                </a:lnTo>
                <a:lnTo>
                  <a:pt x="120650" y="520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3" name="SMARTINK"/>
          <p:cNvSpPr/>
          <p:nvPr/>
        </p:nvSpPr>
        <p:spPr bwMode="auto">
          <a:xfrm>
            <a:off x="3292806" y="2894080"/>
            <a:ext cx="165101" cy="444501"/>
          </a:xfrm>
          <a:custGeom>
            <a:avLst/>
            <a:gdLst/>
            <a:ahLst/>
            <a:cxnLst/>
            <a:rect l="0" t="0" r="0" b="0"/>
            <a:pathLst>
              <a:path w="165101" h="444501">
                <a:moveTo>
                  <a:pt x="0" y="0"/>
                </a:moveTo>
                <a:lnTo>
                  <a:pt x="25400" y="25400"/>
                </a:lnTo>
                <a:lnTo>
                  <a:pt x="57150" y="50800"/>
                </a:lnTo>
                <a:lnTo>
                  <a:pt x="76200" y="69850"/>
                </a:lnTo>
                <a:lnTo>
                  <a:pt x="95250" y="95250"/>
                </a:lnTo>
                <a:lnTo>
                  <a:pt x="114300" y="120650"/>
                </a:lnTo>
                <a:lnTo>
                  <a:pt x="127000" y="146050"/>
                </a:lnTo>
                <a:lnTo>
                  <a:pt x="139700" y="171450"/>
                </a:lnTo>
                <a:lnTo>
                  <a:pt x="152400" y="196850"/>
                </a:lnTo>
                <a:lnTo>
                  <a:pt x="158750" y="222250"/>
                </a:lnTo>
                <a:lnTo>
                  <a:pt x="165100" y="247650"/>
                </a:lnTo>
                <a:lnTo>
                  <a:pt x="165100" y="273050"/>
                </a:lnTo>
                <a:lnTo>
                  <a:pt x="158750" y="298450"/>
                </a:lnTo>
                <a:lnTo>
                  <a:pt x="152400" y="317500"/>
                </a:lnTo>
                <a:lnTo>
                  <a:pt x="146050" y="342900"/>
                </a:lnTo>
                <a:lnTo>
                  <a:pt x="139700" y="361950"/>
                </a:lnTo>
                <a:lnTo>
                  <a:pt x="133350" y="381000"/>
                </a:lnTo>
                <a:lnTo>
                  <a:pt x="107950" y="406400"/>
                </a:lnTo>
                <a:lnTo>
                  <a:pt x="76200" y="438150"/>
                </a:lnTo>
                <a:lnTo>
                  <a:pt x="76200" y="444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4" name="SMARTINK"/>
          <p:cNvSpPr/>
          <p:nvPr/>
        </p:nvSpPr>
        <p:spPr bwMode="auto">
          <a:xfrm>
            <a:off x="3515056" y="3306830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12700" y="12700"/>
                </a:moveTo>
                <a:lnTo>
                  <a:pt x="19050" y="0"/>
                </a:lnTo>
                <a:lnTo>
                  <a:pt x="44450" y="12700"/>
                </a:lnTo>
                <a:lnTo>
                  <a:pt x="44450" y="31750"/>
                </a:lnTo>
                <a:lnTo>
                  <a:pt x="38100" y="57150"/>
                </a:lnTo>
                <a:lnTo>
                  <a:pt x="25400" y="88900"/>
                </a:lnTo>
                <a:lnTo>
                  <a:pt x="12700" y="114300"/>
                </a:lnTo>
                <a:lnTo>
                  <a:pt x="0" y="133350"/>
                </a:lnTo>
                <a:lnTo>
                  <a:pt x="12700" y="146050"/>
                </a:lnTo>
                <a:lnTo>
                  <a:pt x="31750" y="146050"/>
                </a:lnTo>
                <a:lnTo>
                  <a:pt x="50800" y="146050"/>
                </a:lnTo>
                <a:lnTo>
                  <a:pt x="76200" y="139700"/>
                </a:lnTo>
                <a:lnTo>
                  <a:pt x="107950" y="139700"/>
                </a:lnTo>
                <a:lnTo>
                  <a:pt x="1270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5" name="SMARTINK"/>
          <p:cNvSpPr/>
          <p:nvPr/>
        </p:nvSpPr>
        <p:spPr bwMode="auto">
          <a:xfrm>
            <a:off x="3661106" y="3002030"/>
            <a:ext cx="114301" cy="222251"/>
          </a:xfrm>
          <a:custGeom>
            <a:avLst/>
            <a:gdLst/>
            <a:ahLst/>
            <a:cxnLst/>
            <a:rect l="0" t="0" r="0" b="0"/>
            <a:pathLst>
              <a:path w="114301" h="222251">
                <a:moveTo>
                  <a:pt x="114300" y="25400"/>
                </a:moveTo>
                <a:lnTo>
                  <a:pt x="95250" y="6350"/>
                </a:lnTo>
                <a:lnTo>
                  <a:pt x="82550" y="0"/>
                </a:lnTo>
                <a:lnTo>
                  <a:pt x="57150" y="0"/>
                </a:lnTo>
                <a:lnTo>
                  <a:pt x="31750" y="127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9050" y="190500"/>
                </a:lnTo>
                <a:lnTo>
                  <a:pt x="57150" y="215900"/>
                </a:lnTo>
                <a:lnTo>
                  <a:pt x="698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6" name="SMARTINK"/>
          <p:cNvSpPr/>
          <p:nvPr/>
        </p:nvSpPr>
        <p:spPr bwMode="auto">
          <a:xfrm>
            <a:off x="3813506" y="3008380"/>
            <a:ext cx="95251" cy="203201"/>
          </a:xfrm>
          <a:custGeom>
            <a:avLst/>
            <a:gdLst/>
            <a:ahLst/>
            <a:cxnLst/>
            <a:rect l="0" t="0" r="0" b="0"/>
            <a:pathLst>
              <a:path w="95251" h="203201">
                <a:moveTo>
                  <a:pt x="57150" y="38100"/>
                </a:moveTo>
                <a:lnTo>
                  <a:pt x="50800" y="19050"/>
                </a:lnTo>
                <a:lnTo>
                  <a:pt x="38100" y="12700"/>
                </a:lnTo>
                <a:lnTo>
                  <a:pt x="25400" y="190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6350" y="139700"/>
                </a:lnTo>
                <a:lnTo>
                  <a:pt x="12700" y="165100"/>
                </a:lnTo>
                <a:lnTo>
                  <a:pt x="25400" y="184150"/>
                </a:lnTo>
                <a:lnTo>
                  <a:pt x="38100" y="196850"/>
                </a:lnTo>
                <a:lnTo>
                  <a:pt x="57150" y="203200"/>
                </a:lnTo>
                <a:lnTo>
                  <a:pt x="76200" y="184150"/>
                </a:lnTo>
                <a:lnTo>
                  <a:pt x="88900" y="158750"/>
                </a:lnTo>
                <a:lnTo>
                  <a:pt x="95250" y="133350"/>
                </a:lnTo>
                <a:lnTo>
                  <a:pt x="95250" y="107950"/>
                </a:lnTo>
                <a:lnTo>
                  <a:pt x="95250" y="88900"/>
                </a:lnTo>
                <a:lnTo>
                  <a:pt x="88900" y="57150"/>
                </a:lnTo>
                <a:lnTo>
                  <a:pt x="76200" y="31750"/>
                </a:lnTo>
                <a:lnTo>
                  <a:pt x="57150" y="12700"/>
                </a:lnTo>
                <a:lnTo>
                  <a:pt x="38100" y="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7" name="SMARTINK"/>
          <p:cNvSpPr/>
          <p:nvPr/>
        </p:nvSpPr>
        <p:spPr bwMode="auto">
          <a:xfrm>
            <a:off x="3940506" y="322428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50800" y="19050"/>
                </a:lnTo>
                <a:lnTo>
                  <a:pt x="31750" y="50800"/>
                </a:lnTo>
                <a:lnTo>
                  <a:pt x="44450" y="69850"/>
                </a:lnTo>
                <a:lnTo>
                  <a:pt x="76200" y="82550"/>
                </a:lnTo>
                <a:lnTo>
                  <a:pt x="101600" y="95250"/>
                </a:lnTo>
                <a:lnTo>
                  <a:pt x="114300" y="114300"/>
                </a:lnTo>
                <a:lnTo>
                  <a:pt x="107950" y="127000"/>
                </a:lnTo>
                <a:lnTo>
                  <a:pt x="88900" y="139700"/>
                </a:lnTo>
                <a:lnTo>
                  <a:pt x="63500" y="152400"/>
                </a:lnTo>
                <a:lnTo>
                  <a:pt x="38100" y="15875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8" name="SMARTINK"/>
          <p:cNvSpPr/>
          <p:nvPr/>
        </p:nvSpPr>
        <p:spPr bwMode="auto">
          <a:xfrm>
            <a:off x="4296106" y="3059180"/>
            <a:ext cx="190501" cy="6351"/>
          </a:xfrm>
          <a:custGeom>
            <a:avLst/>
            <a:gdLst/>
            <a:ahLst/>
            <a:cxnLst/>
            <a:rect l="0" t="0" r="0" b="0"/>
            <a:pathLst>
              <a:path w="19050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0"/>
                </a:lnTo>
                <a:lnTo>
                  <a:pt x="190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9" name="SMARTINK"/>
          <p:cNvSpPr/>
          <p:nvPr/>
        </p:nvSpPr>
        <p:spPr bwMode="auto">
          <a:xfrm>
            <a:off x="4334206" y="3160780"/>
            <a:ext cx="203201" cy="6351"/>
          </a:xfrm>
          <a:custGeom>
            <a:avLst/>
            <a:gdLst/>
            <a:ahLst/>
            <a:cxnLst/>
            <a:rect l="0" t="0" r="0" b="0"/>
            <a:pathLst>
              <a:path w="20320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0"/>
                </a:lnTo>
                <a:lnTo>
                  <a:pt x="190500" y="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0" name="SMARTINK"/>
          <p:cNvSpPr/>
          <p:nvPr/>
        </p:nvSpPr>
        <p:spPr bwMode="auto">
          <a:xfrm>
            <a:off x="5051756" y="2970280"/>
            <a:ext cx="12701" cy="209551"/>
          </a:xfrm>
          <a:custGeom>
            <a:avLst/>
            <a:gdLst/>
            <a:ahLst/>
            <a:cxnLst/>
            <a:rect l="0" t="0" r="0" b="0"/>
            <a:pathLst>
              <a:path w="12701" h="2095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762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1" name="SMARTINK"/>
          <p:cNvSpPr/>
          <p:nvPr/>
        </p:nvSpPr>
        <p:spPr bwMode="auto">
          <a:xfrm>
            <a:off x="5134306" y="3008380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50800" y="0"/>
                </a:moveTo>
                <a:lnTo>
                  <a:pt x="44450" y="25400"/>
                </a:lnTo>
                <a:lnTo>
                  <a:pt x="25400" y="5080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01600"/>
                </a:lnTo>
                <a:lnTo>
                  <a:pt x="44450" y="101600"/>
                </a:lnTo>
                <a:lnTo>
                  <a:pt x="69850" y="95250"/>
                </a:lnTo>
                <a:lnTo>
                  <a:pt x="88900" y="88900"/>
                </a:lnTo>
                <a:lnTo>
                  <a:pt x="101600" y="63500"/>
                </a:lnTo>
                <a:lnTo>
                  <a:pt x="101600" y="38100"/>
                </a:lnTo>
                <a:lnTo>
                  <a:pt x="101600" y="82550"/>
                </a:lnTo>
                <a:lnTo>
                  <a:pt x="107950" y="10795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079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2" name="SMARTINK"/>
          <p:cNvSpPr/>
          <p:nvPr/>
        </p:nvSpPr>
        <p:spPr bwMode="auto">
          <a:xfrm>
            <a:off x="5426406" y="2982980"/>
            <a:ext cx="1" cy="190501"/>
          </a:xfrm>
          <a:custGeom>
            <a:avLst/>
            <a:gdLst/>
            <a:ahLst/>
            <a:cxnLst/>
            <a:rect l="0" t="0" r="0" b="0"/>
            <a:pathLst>
              <a:path w="1" h="190501">
                <a:moveTo>
                  <a:pt x="0" y="0"/>
                </a:move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52400"/>
                </a:lnTo>
                <a:lnTo>
                  <a:pt x="0" y="1841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3" name="SMARTINK"/>
          <p:cNvSpPr/>
          <p:nvPr/>
        </p:nvSpPr>
        <p:spPr bwMode="auto">
          <a:xfrm>
            <a:off x="5362906" y="307188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1270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4" name="SMARTINK"/>
          <p:cNvSpPr/>
          <p:nvPr/>
        </p:nvSpPr>
        <p:spPr bwMode="auto">
          <a:xfrm>
            <a:off x="5648656" y="2976630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44450" y="0"/>
                </a:moveTo>
                <a:lnTo>
                  <a:pt x="38100" y="12700"/>
                </a:lnTo>
                <a:lnTo>
                  <a:pt x="25400" y="38100"/>
                </a:lnTo>
                <a:lnTo>
                  <a:pt x="19050" y="63500"/>
                </a:lnTo>
                <a:lnTo>
                  <a:pt x="0" y="95250"/>
                </a:lnTo>
                <a:lnTo>
                  <a:pt x="6350" y="114300"/>
                </a:lnTo>
                <a:lnTo>
                  <a:pt x="31750" y="114300"/>
                </a:lnTo>
                <a:lnTo>
                  <a:pt x="57150" y="107950"/>
                </a:lnTo>
                <a:lnTo>
                  <a:pt x="88900" y="101600"/>
                </a:lnTo>
                <a:lnTo>
                  <a:pt x="101600" y="95250"/>
                </a:lnTo>
                <a:lnTo>
                  <a:pt x="107950" y="57150"/>
                </a:lnTo>
                <a:lnTo>
                  <a:pt x="107950" y="31750"/>
                </a:lnTo>
                <a:lnTo>
                  <a:pt x="107950" y="57150"/>
                </a:lnTo>
                <a:lnTo>
                  <a:pt x="107950" y="88900"/>
                </a:lnTo>
                <a:lnTo>
                  <a:pt x="107950" y="120650"/>
                </a:lnTo>
                <a:lnTo>
                  <a:pt x="101600" y="146050"/>
                </a:lnTo>
                <a:lnTo>
                  <a:pt x="95250" y="177800"/>
                </a:lnTo>
                <a:lnTo>
                  <a:pt x="1079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5" name="SMARTINK"/>
          <p:cNvSpPr/>
          <p:nvPr/>
        </p:nvSpPr>
        <p:spPr bwMode="auto">
          <a:xfrm>
            <a:off x="5864556" y="3008380"/>
            <a:ext cx="120651" cy="158751"/>
          </a:xfrm>
          <a:custGeom>
            <a:avLst/>
            <a:gdLst/>
            <a:ahLst/>
            <a:cxnLst/>
            <a:rect l="0" t="0" r="0" b="0"/>
            <a:pathLst>
              <a:path w="120651" h="158751">
                <a:moveTo>
                  <a:pt x="120650" y="0"/>
                </a:moveTo>
                <a:lnTo>
                  <a:pt x="95250" y="25400"/>
                </a:lnTo>
                <a:lnTo>
                  <a:pt x="76200" y="50800"/>
                </a:lnTo>
                <a:lnTo>
                  <a:pt x="57150" y="76200"/>
                </a:lnTo>
                <a:lnTo>
                  <a:pt x="38100" y="101600"/>
                </a:lnTo>
                <a:lnTo>
                  <a:pt x="25400" y="127000"/>
                </a:lnTo>
                <a:lnTo>
                  <a:pt x="0" y="15875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6" name="SMARTINK"/>
          <p:cNvSpPr/>
          <p:nvPr/>
        </p:nvSpPr>
        <p:spPr bwMode="auto">
          <a:xfrm>
            <a:off x="5858206" y="3008380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0" y="0"/>
                </a:moveTo>
                <a:lnTo>
                  <a:pt x="19050" y="31750"/>
                </a:lnTo>
                <a:lnTo>
                  <a:pt x="38100" y="57150"/>
                </a:lnTo>
                <a:lnTo>
                  <a:pt x="63500" y="88900"/>
                </a:lnTo>
                <a:lnTo>
                  <a:pt x="88900" y="114300"/>
                </a:lnTo>
                <a:lnTo>
                  <a:pt x="101600" y="139700"/>
                </a:lnTo>
                <a:lnTo>
                  <a:pt x="1079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7" name="SMARTINK"/>
          <p:cNvSpPr/>
          <p:nvPr/>
        </p:nvSpPr>
        <p:spPr bwMode="auto">
          <a:xfrm>
            <a:off x="6099506" y="3008380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0" y="1524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8" name="SMARTINK"/>
          <p:cNvSpPr/>
          <p:nvPr/>
        </p:nvSpPr>
        <p:spPr bwMode="auto">
          <a:xfrm>
            <a:off x="4950156" y="2836930"/>
            <a:ext cx="139701" cy="431801"/>
          </a:xfrm>
          <a:custGeom>
            <a:avLst/>
            <a:gdLst/>
            <a:ahLst/>
            <a:cxnLst/>
            <a:rect l="0" t="0" r="0" b="0"/>
            <a:pathLst>
              <a:path w="139701" h="431801">
                <a:moveTo>
                  <a:pt x="139700" y="12700"/>
                </a:moveTo>
                <a:lnTo>
                  <a:pt x="127000" y="0"/>
                </a:lnTo>
                <a:lnTo>
                  <a:pt x="107950" y="0"/>
                </a:lnTo>
                <a:lnTo>
                  <a:pt x="76200" y="25400"/>
                </a:lnTo>
                <a:lnTo>
                  <a:pt x="50800" y="57150"/>
                </a:lnTo>
                <a:lnTo>
                  <a:pt x="31750" y="76200"/>
                </a:lnTo>
                <a:lnTo>
                  <a:pt x="1270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15900"/>
                </a:lnTo>
                <a:lnTo>
                  <a:pt x="6350" y="247650"/>
                </a:lnTo>
                <a:lnTo>
                  <a:pt x="6350" y="273050"/>
                </a:lnTo>
                <a:lnTo>
                  <a:pt x="12700" y="298450"/>
                </a:lnTo>
                <a:lnTo>
                  <a:pt x="19050" y="323850"/>
                </a:lnTo>
                <a:lnTo>
                  <a:pt x="31750" y="349250"/>
                </a:lnTo>
                <a:lnTo>
                  <a:pt x="50800" y="381000"/>
                </a:lnTo>
                <a:lnTo>
                  <a:pt x="76200" y="393700"/>
                </a:lnTo>
                <a:lnTo>
                  <a:pt x="101600" y="412750"/>
                </a:lnTo>
                <a:lnTo>
                  <a:pt x="133350" y="425450"/>
                </a:lnTo>
                <a:lnTo>
                  <a:pt x="139700" y="431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9" name="SMARTINK"/>
          <p:cNvSpPr/>
          <p:nvPr/>
        </p:nvSpPr>
        <p:spPr bwMode="auto">
          <a:xfrm>
            <a:off x="6105856" y="2849630"/>
            <a:ext cx="184151" cy="438151"/>
          </a:xfrm>
          <a:custGeom>
            <a:avLst/>
            <a:gdLst/>
            <a:ahLst/>
            <a:cxnLst/>
            <a:rect l="0" t="0" r="0" b="0"/>
            <a:pathLst>
              <a:path w="184151" h="438151">
                <a:moveTo>
                  <a:pt x="12700" y="12700"/>
                </a:moveTo>
                <a:lnTo>
                  <a:pt x="0" y="0"/>
                </a:lnTo>
                <a:lnTo>
                  <a:pt x="38100" y="31750"/>
                </a:lnTo>
                <a:lnTo>
                  <a:pt x="63500" y="50800"/>
                </a:lnTo>
                <a:lnTo>
                  <a:pt x="88900" y="76200"/>
                </a:lnTo>
                <a:lnTo>
                  <a:pt x="120650" y="107950"/>
                </a:lnTo>
                <a:lnTo>
                  <a:pt x="146050" y="139700"/>
                </a:lnTo>
                <a:lnTo>
                  <a:pt x="152400" y="152400"/>
                </a:lnTo>
                <a:lnTo>
                  <a:pt x="165100" y="171450"/>
                </a:lnTo>
                <a:lnTo>
                  <a:pt x="171450" y="190500"/>
                </a:lnTo>
                <a:lnTo>
                  <a:pt x="177800" y="209550"/>
                </a:lnTo>
                <a:lnTo>
                  <a:pt x="184150" y="241300"/>
                </a:lnTo>
                <a:lnTo>
                  <a:pt x="184150" y="260350"/>
                </a:lnTo>
                <a:lnTo>
                  <a:pt x="177800" y="292100"/>
                </a:lnTo>
                <a:lnTo>
                  <a:pt x="165100" y="317500"/>
                </a:lnTo>
                <a:lnTo>
                  <a:pt x="146050" y="342900"/>
                </a:lnTo>
                <a:lnTo>
                  <a:pt x="127000" y="368300"/>
                </a:lnTo>
                <a:lnTo>
                  <a:pt x="95250" y="400050"/>
                </a:lnTo>
                <a:lnTo>
                  <a:pt x="69850" y="425450"/>
                </a:lnTo>
                <a:lnTo>
                  <a:pt x="57150" y="438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0" name="SMARTINK"/>
          <p:cNvSpPr/>
          <p:nvPr/>
        </p:nvSpPr>
        <p:spPr bwMode="auto">
          <a:xfrm>
            <a:off x="4746956" y="2963930"/>
            <a:ext cx="114301" cy="177801"/>
          </a:xfrm>
          <a:custGeom>
            <a:avLst/>
            <a:gdLst/>
            <a:ahLst/>
            <a:cxnLst/>
            <a:rect l="0" t="0" r="0" b="0"/>
            <a:pathLst>
              <a:path w="114301" h="177801">
                <a:moveTo>
                  <a:pt x="19050" y="38100"/>
                </a:moveTo>
                <a:lnTo>
                  <a:pt x="6350" y="44450"/>
                </a:lnTo>
                <a:lnTo>
                  <a:pt x="0" y="31750"/>
                </a:lnTo>
                <a:lnTo>
                  <a:pt x="6350" y="19050"/>
                </a:lnTo>
                <a:lnTo>
                  <a:pt x="12700" y="6350"/>
                </a:lnTo>
                <a:lnTo>
                  <a:pt x="31750" y="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95250" y="25400"/>
                </a:lnTo>
                <a:lnTo>
                  <a:pt x="82550" y="63500"/>
                </a:lnTo>
                <a:lnTo>
                  <a:pt x="69850" y="95250"/>
                </a:lnTo>
                <a:lnTo>
                  <a:pt x="50800" y="120650"/>
                </a:lnTo>
                <a:lnTo>
                  <a:pt x="31750" y="146050"/>
                </a:lnTo>
                <a:lnTo>
                  <a:pt x="19050" y="165100"/>
                </a:lnTo>
                <a:lnTo>
                  <a:pt x="38100" y="177800"/>
                </a:lnTo>
                <a:lnTo>
                  <a:pt x="69850" y="171450"/>
                </a:lnTo>
                <a:lnTo>
                  <a:pt x="101600" y="165100"/>
                </a:lnTo>
                <a:lnTo>
                  <a:pt x="1143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1" name="SMARTINK"/>
          <p:cNvSpPr/>
          <p:nvPr/>
        </p:nvSpPr>
        <p:spPr bwMode="auto">
          <a:xfrm>
            <a:off x="6486856" y="2932180"/>
            <a:ext cx="19051" cy="222251"/>
          </a:xfrm>
          <a:custGeom>
            <a:avLst/>
            <a:gdLst/>
            <a:ahLst/>
            <a:cxnLst/>
            <a:rect l="0" t="0" r="0" b="0"/>
            <a:pathLst>
              <a:path w="19051" h="222251">
                <a:moveTo>
                  <a:pt x="19050" y="0"/>
                </a:moveTo>
                <a:lnTo>
                  <a:pt x="19050" y="25400"/>
                </a:lnTo>
                <a:lnTo>
                  <a:pt x="19050" y="57150"/>
                </a:lnTo>
                <a:lnTo>
                  <a:pt x="19050" y="82550"/>
                </a:lnTo>
                <a:lnTo>
                  <a:pt x="19050" y="107950"/>
                </a:lnTo>
                <a:lnTo>
                  <a:pt x="12700" y="133350"/>
                </a:lnTo>
                <a:lnTo>
                  <a:pt x="12700" y="158750"/>
                </a:lnTo>
                <a:lnTo>
                  <a:pt x="12700" y="184150"/>
                </a:lnTo>
                <a:lnTo>
                  <a:pt x="6350" y="2032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2" name="SMARTINK"/>
          <p:cNvSpPr/>
          <p:nvPr/>
        </p:nvSpPr>
        <p:spPr bwMode="auto">
          <a:xfrm>
            <a:off x="6410656" y="3040130"/>
            <a:ext cx="209551" cy="25401"/>
          </a:xfrm>
          <a:custGeom>
            <a:avLst/>
            <a:gdLst/>
            <a:ahLst/>
            <a:cxnLst/>
            <a:rect l="0" t="0" r="0" b="0"/>
            <a:pathLst>
              <a:path w="20955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76200" y="19050"/>
                </a:lnTo>
                <a:lnTo>
                  <a:pt x="107950" y="19050"/>
                </a:lnTo>
                <a:lnTo>
                  <a:pt x="139700" y="12700"/>
                </a:lnTo>
                <a:lnTo>
                  <a:pt x="165100" y="6350"/>
                </a:lnTo>
                <a:lnTo>
                  <a:pt x="190500" y="6350"/>
                </a:lnTo>
                <a:lnTo>
                  <a:pt x="209550" y="0"/>
                </a:lnTo>
                <a:lnTo>
                  <a:pt x="209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3" name="SMARTINK"/>
          <p:cNvSpPr/>
          <p:nvPr/>
        </p:nvSpPr>
        <p:spPr bwMode="auto">
          <a:xfrm>
            <a:off x="6778956" y="2951230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19050" y="0"/>
                </a:moveTo>
                <a:lnTo>
                  <a:pt x="1270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0" y="1841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4" name="SMARTINK"/>
          <p:cNvSpPr/>
          <p:nvPr/>
        </p:nvSpPr>
        <p:spPr bwMode="auto">
          <a:xfrm>
            <a:off x="6893256" y="2963930"/>
            <a:ext cx="127001" cy="139701"/>
          </a:xfrm>
          <a:custGeom>
            <a:avLst/>
            <a:gdLst/>
            <a:ahLst/>
            <a:cxnLst/>
            <a:rect l="0" t="0" r="0" b="0"/>
            <a:pathLst>
              <a:path w="127001" h="139701">
                <a:moveTo>
                  <a:pt x="0" y="19050"/>
                </a:moveTo>
                <a:lnTo>
                  <a:pt x="6350" y="6350"/>
                </a:lnTo>
                <a:lnTo>
                  <a:pt x="31750" y="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19050"/>
                </a:lnTo>
                <a:lnTo>
                  <a:pt x="88900" y="31750"/>
                </a:lnTo>
                <a:lnTo>
                  <a:pt x="82550" y="44450"/>
                </a:lnTo>
                <a:lnTo>
                  <a:pt x="69850" y="69850"/>
                </a:lnTo>
                <a:lnTo>
                  <a:pt x="50800" y="101600"/>
                </a:lnTo>
                <a:lnTo>
                  <a:pt x="25400" y="127000"/>
                </a:lnTo>
                <a:lnTo>
                  <a:pt x="19050" y="139700"/>
                </a:lnTo>
                <a:lnTo>
                  <a:pt x="50800" y="139700"/>
                </a:lnTo>
                <a:lnTo>
                  <a:pt x="76200" y="139700"/>
                </a:lnTo>
                <a:lnTo>
                  <a:pt x="101600" y="139700"/>
                </a:lnTo>
                <a:lnTo>
                  <a:pt x="1270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5" name="SMARTINK"/>
          <p:cNvSpPr/>
          <p:nvPr/>
        </p:nvSpPr>
        <p:spPr bwMode="auto">
          <a:xfrm>
            <a:off x="7223456" y="2932180"/>
            <a:ext cx="1" cy="196851"/>
          </a:xfrm>
          <a:custGeom>
            <a:avLst/>
            <a:gdLst/>
            <a:ahLst/>
            <a:cxnLst/>
            <a:rect l="0" t="0" r="0" b="0"/>
            <a:pathLst>
              <a:path w="1" h="196851">
                <a:moveTo>
                  <a:pt x="0" y="0"/>
                </a:move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0" y="1905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6" name="SMARTINK"/>
          <p:cNvSpPr/>
          <p:nvPr/>
        </p:nvSpPr>
        <p:spPr bwMode="auto">
          <a:xfrm>
            <a:off x="7121856" y="3027430"/>
            <a:ext cx="234951" cy="25401"/>
          </a:xfrm>
          <a:custGeom>
            <a:avLst/>
            <a:gdLst/>
            <a:ahLst/>
            <a:cxnLst/>
            <a:rect l="0" t="0" r="0" b="0"/>
            <a:pathLst>
              <a:path w="234951" h="25401">
                <a:moveTo>
                  <a:pt x="6350" y="25400"/>
                </a:moveTo>
                <a:lnTo>
                  <a:pt x="0" y="12700"/>
                </a:lnTo>
                <a:lnTo>
                  <a:pt x="31750" y="12700"/>
                </a:lnTo>
                <a:lnTo>
                  <a:pt x="5715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46050" y="6350"/>
                </a:lnTo>
                <a:lnTo>
                  <a:pt x="171450" y="6350"/>
                </a:lnTo>
                <a:lnTo>
                  <a:pt x="203200" y="0"/>
                </a:lnTo>
                <a:lnTo>
                  <a:pt x="234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7" name="SMARTINK"/>
          <p:cNvSpPr/>
          <p:nvPr/>
        </p:nvSpPr>
        <p:spPr bwMode="auto">
          <a:xfrm>
            <a:off x="7445706" y="2913130"/>
            <a:ext cx="139701" cy="222251"/>
          </a:xfrm>
          <a:custGeom>
            <a:avLst/>
            <a:gdLst/>
            <a:ahLst/>
            <a:cxnLst/>
            <a:rect l="0" t="0" r="0" b="0"/>
            <a:pathLst>
              <a:path w="139701" h="222251">
                <a:moveTo>
                  <a:pt x="0" y="31750"/>
                </a:moveTo>
                <a:lnTo>
                  <a:pt x="6350" y="12700"/>
                </a:lnTo>
                <a:lnTo>
                  <a:pt x="25400" y="0"/>
                </a:lnTo>
                <a:lnTo>
                  <a:pt x="57150" y="0"/>
                </a:lnTo>
                <a:lnTo>
                  <a:pt x="82550" y="6350"/>
                </a:lnTo>
                <a:lnTo>
                  <a:pt x="101600" y="12700"/>
                </a:lnTo>
                <a:lnTo>
                  <a:pt x="107950" y="31750"/>
                </a:lnTo>
                <a:lnTo>
                  <a:pt x="101600" y="57150"/>
                </a:lnTo>
                <a:lnTo>
                  <a:pt x="76200" y="82550"/>
                </a:lnTo>
                <a:lnTo>
                  <a:pt x="57150" y="101600"/>
                </a:lnTo>
                <a:lnTo>
                  <a:pt x="69850" y="114300"/>
                </a:lnTo>
                <a:lnTo>
                  <a:pt x="107950" y="114300"/>
                </a:lnTo>
                <a:lnTo>
                  <a:pt x="127000" y="120650"/>
                </a:lnTo>
                <a:lnTo>
                  <a:pt x="139700" y="139700"/>
                </a:lnTo>
                <a:lnTo>
                  <a:pt x="133350" y="158750"/>
                </a:lnTo>
                <a:lnTo>
                  <a:pt x="107950" y="190500"/>
                </a:lnTo>
                <a:lnTo>
                  <a:pt x="88900" y="203200"/>
                </a:lnTo>
                <a:lnTo>
                  <a:pt x="63500" y="222250"/>
                </a:lnTo>
                <a:lnTo>
                  <a:pt x="317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8" name="SMARTINK"/>
          <p:cNvSpPr/>
          <p:nvPr/>
        </p:nvSpPr>
        <p:spPr bwMode="auto">
          <a:xfrm>
            <a:off x="7667956" y="2944880"/>
            <a:ext cx="146051" cy="171451"/>
          </a:xfrm>
          <a:custGeom>
            <a:avLst/>
            <a:gdLst/>
            <a:ahLst/>
            <a:cxnLst/>
            <a:rect l="0" t="0" r="0" b="0"/>
            <a:pathLst>
              <a:path w="146051" h="171451">
                <a:moveTo>
                  <a:pt x="146050" y="0"/>
                </a:moveTo>
                <a:lnTo>
                  <a:pt x="114300" y="25400"/>
                </a:lnTo>
                <a:lnTo>
                  <a:pt x="95250" y="50800"/>
                </a:lnTo>
                <a:lnTo>
                  <a:pt x="63500" y="82550"/>
                </a:lnTo>
                <a:lnTo>
                  <a:pt x="38100" y="114300"/>
                </a:lnTo>
                <a:lnTo>
                  <a:pt x="12700" y="139700"/>
                </a:lnTo>
                <a:lnTo>
                  <a:pt x="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9" name="SMARTINK"/>
          <p:cNvSpPr/>
          <p:nvPr/>
        </p:nvSpPr>
        <p:spPr bwMode="auto">
          <a:xfrm>
            <a:off x="7648906" y="2906780"/>
            <a:ext cx="196851" cy="215901"/>
          </a:xfrm>
          <a:custGeom>
            <a:avLst/>
            <a:gdLst/>
            <a:ahLst/>
            <a:cxnLst/>
            <a:rect l="0" t="0" r="0" b="0"/>
            <a:pathLst>
              <a:path w="196851" h="215901">
                <a:moveTo>
                  <a:pt x="0" y="0"/>
                </a:moveTo>
                <a:lnTo>
                  <a:pt x="19050" y="25400"/>
                </a:lnTo>
                <a:lnTo>
                  <a:pt x="31750" y="44450"/>
                </a:lnTo>
                <a:lnTo>
                  <a:pt x="50800" y="69850"/>
                </a:lnTo>
                <a:lnTo>
                  <a:pt x="69850" y="95250"/>
                </a:lnTo>
                <a:lnTo>
                  <a:pt x="88900" y="120650"/>
                </a:lnTo>
                <a:lnTo>
                  <a:pt x="107950" y="139700"/>
                </a:lnTo>
                <a:lnTo>
                  <a:pt x="133350" y="171450"/>
                </a:lnTo>
                <a:lnTo>
                  <a:pt x="158750" y="196850"/>
                </a:lnTo>
                <a:lnTo>
                  <a:pt x="177800" y="209550"/>
                </a:lnTo>
                <a:lnTo>
                  <a:pt x="1968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0" name="SMARTINK"/>
          <p:cNvSpPr/>
          <p:nvPr/>
        </p:nvSpPr>
        <p:spPr bwMode="auto">
          <a:xfrm>
            <a:off x="7953706" y="290043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19050" y="0"/>
                </a:moveTo>
                <a:lnTo>
                  <a:pt x="12700" y="31750"/>
                </a:lnTo>
                <a:lnTo>
                  <a:pt x="12700" y="63500"/>
                </a:lnTo>
                <a:lnTo>
                  <a:pt x="12700" y="95250"/>
                </a:lnTo>
                <a:lnTo>
                  <a:pt x="1270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0" y="19685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1" name="SMARTINK"/>
          <p:cNvSpPr/>
          <p:nvPr/>
        </p:nvSpPr>
        <p:spPr bwMode="auto">
          <a:xfrm>
            <a:off x="8036256" y="289408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14300" y="6350"/>
                </a:moveTo>
                <a:lnTo>
                  <a:pt x="101600" y="0"/>
                </a:lnTo>
                <a:lnTo>
                  <a:pt x="76200" y="6350"/>
                </a:lnTo>
                <a:lnTo>
                  <a:pt x="50800" y="31750"/>
                </a:lnTo>
                <a:lnTo>
                  <a:pt x="31750" y="5715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3350"/>
                </a:lnTo>
                <a:lnTo>
                  <a:pt x="6350" y="165100"/>
                </a:lnTo>
                <a:lnTo>
                  <a:pt x="19050" y="177800"/>
                </a:lnTo>
                <a:lnTo>
                  <a:pt x="31750" y="184150"/>
                </a:lnTo>
                <a:lnTo>
                  <a:pt x="44450" y="190500"/>
                </a:lnTo>
                <a:lnTo>
                  <a:pt x="63500" y="190500"/>
                </a:lnTo>
                <a:lnTo>
                  <a:pt x="76200" y="184150"/>
                </a:lnTo>
                <a:lnTo>
                  <a:pt x="88900" y="171450"/>
                </a:lnTo>
                <a:lnTo>
                  <a:pt x="88900" y="152400"/>
                </a:lnTo>
                <a:lnTo>
                  <a:pt x="82550" y="139700"/>
                </a:lnTo>
                <a:lnTo>
                  <a:pt x="50800" y="133350"/>
                </a:lnTo>
                <a:lnTo>
                  <a:pt x="31750" y="1460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2" name="SMARTINK"/>
          <p:cNvSpPr/>
          <p:nvPr/>
        </p:nvSpPr>
        <p:spPr bwMode="auto">
          <a:xfrm>
            <a:off x="8436306" y="2944880"/>
            <a:ext cx="107951" cy="292101"/>
          </a:xfrm>
          <a:custGeom>
            <a:avLst/>
            <a:gdLst/>
            <a:ahLst/>
            <a:cxnLst/>
            <a:rect l="0" t="0" r="0" b="0"/>
            <a:pathLst>
              <a:path w="107951" h="292101">
                <a:moveTo>
                  <a:pt x="107950" y="69850"/>
                </a:moveTo>
                <a:lnTo>
                  <a:pt x="101600" y="50800"/>
                </a:lnTo>
                <a:lnTo>
                  <a:pt x="95250" y="31750"/>
                </a:lnTo>
                <a:lnTo>
                  <a:pt x="88900" y="19050"/>
                </a:lnTo>
                <a:lnTo>
                  <a:pt x="76200" y="6350"/>
                </a:lnTo>
                <a:lnTo>
                  <a:pt x="571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2550"/>
                </a:lnTo>
                <a:lnTo>
                  <a:pt x="38100" y="95250"/>
                </a:lnTo>
                <a:lnTo>
                  <a:pt x="69850" y="95250"/>
                </a:lnTo>
                <a:lnTo>
                  <a:pt x="82550" y="88900"/>
                </a:lnTo>
                <a:lnTo>
                  <a:pt x="95250" y="76200"/>
                </a:lnTo>
                <a:lnTo>
                  <a:pt x="101600" y="57150"/>
                </a:lnTo>
                <a:lnTo>
                  <a:pt x="107950" y="69850"/>
                </a:lnTo>
                <a:lnTo>
                  <a:pt x="107950" y="9525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07950" y="190500"/>
                </a:lnTo>
                <a:lnTo>
                  <a:pt x="107950" y="215900"/>
                </a:lnTo>
                <a:lnTo>
                  <a:pt x="101600" y="241300"/>
                </a:lnTo>
                <a:lnTo>
                  <a:pt x="95250" y="273050"/>
                </a:lnTo>
                <a:lnTo>
                  <a:pt x="88900" y="285750"/>
                </a:lnTo>
                <a:lnTo>
                  <a:pt x="69850" y="292100"/>
                </a:lnTo>
                <a:lnTo>
                  <a:pt x="50800" y="285750"/>
                </a:lnTo>
                <a:lnTo>
                  <a:pt x="44450" y="273050"/>
                </a:lnTo>
                <a:lnTo>
                  <a:pt x="38100" y="247650"/>
                </a:lnTo>
                <a:lnTo>
                  <a:pt x="31750" y="215900"/>
                </a:lnTo>
                <a:lnTo>
                  <a:pt x="25400" y="196850"/>
                </a:lnTo>
                <a:lnTo>
                  <a:pt x="31750" y="171450"/>
                </a:lnTo>
                <a:lnTo>
                  <a:pt x="38100" y="146050"/>
                </a:lnTo>
                <a:lnTo>
                  <a:pt x="44450" y="12700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3" name="SMARTINK"/>
          <p:cNvSpPr/>
          <p:nvPr/>
        </p:nvSpPr>
        <p:spPr bwMode="auto">
          <a:xfrm>
            <a:off x="4340556" y="3535430"/>
            <a:ext cx="234951" cy="6351"/>
          </a:xfrm>
          <a:custGeom>
            <a:avLst/>
            <a:gdLst/>
            <a:ahLst/>
            <a:cxnLst/>
            <a:rect l="0" t="0" r="0" b="0"/>
            <a:pathLst>
              <a:path w="23495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84150" y="0"/>
                </a:lnTo>
                <a:lnTo>
                  <a:pt x="215900" y="0"/>
                </a:lnTo>
                <a:lnTo>
                  <a:pt x="234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4" name="SMARTINK"/>
          <p:cNvSpPr/>
          <p:nvPr/>
        </p:nvSpPr>
        <p:spPr bwMode="auto">
          <a:xfrm>
            <a:off x="4385006" y="3624330"/>
            <a:ext cx="222251" cy="38101"/>
          </a:xfrm>
          <a:custGeom>
            <a:avLst/>
            <a:gdLst/>
            <a:ahLst/>
            <a:cxnLst/>
            <a:rect l="0" t="0" r="0" b="0"/>
            <a:pathLst>
              <a:path w="222251" h="38101">
                <a:moveTo>
                  <a:pt x="0" y="38100"/>
                </a:moveTo>
                <a:lnTo>
                  <a:pt x="25400" y="38100"/>
                </a:lnTo>
                <a:lnTo>
                  <a:pt x="50800" y="38100"/>
                </a:lnTo>
                <a:lnTo>
                  <a:pt x="69850" y="31750"/>
                </a:lnTo>
                <a:lnTo>
                  <a:pt x="101600" y="25400"/>
                </a:lnTo>
                <a:lnTo>
                  <a:pt x="120650" y="19050"/>
                </a:lnTo>
                <a:lnTo>
                  <a:pt x="152400" y="12700"/>
                </a:lnTo>
                <a:lnTo>
                  <a:pt x="177800" y="6350"/>
                </a:lnTo>
                <a:lnTo>
                  <a:pt x="203200" y="0"/>
                </a:lnTo>
                <a:lnTo>
                  <a:pt x="222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8" name="SMARTINK"/>
          <p:cNvSpPr/>
          <p:nvPr/>
        </p:nvSpPr>
        <p:spPr bwMode="auto">
          <a:xfrm>
            <a:off x="5597856" y="3529080"/>
            <a:ext cx="88901" cy="260351"/>
          </a:xfrm>
          <a:custGeom>
            <a:avLst/>
            <a:gdLst/>
            <a:ahLst/>
            <a:cxnLst/>
            <a:rect l="0" t="0" r="0" b="0"/>
            <a:pathLst>
              <a:path w="88901" h="260351">
                <a:moveTo>
                  <a:pt x="82550" y="25400"/>
                </a:moveTo>
                <a:lnTo>
                  <a:pt x="571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31750"/>
                </a:lnTo>
                <a:lnTo>
                  <a:pt x="6350" y="50800"/>
                </a:lnTo>
                <a:lnTo>
                  <a:pt x="12700" y="63500"/>
                </a:lnTo>
                <a:lnTo>
                  <a:pt x="25400" y="82550"/>
                </a:lnTo>
                <a:lnTo>
                  <a:pt x="44450" y="95250"/>
                </a:lnTo>
                <a:lnTo>
                  <a:pt x="57150" y="101600"/>
                </a:lnTo>
                <a:lnTo>
                  <a:pt x="69850" y="88900"/>
                </a:lnTo>
                <a:lnTo>
                  <a:pt x="69850" y="69850"/>
                </a:lnTo>
                <a:lnTo>
                  <a:pt x="69850" y="44450"/>
                </a:lnTo>
                <a:lnTo>
                  <a:pt x="76200" y="76200"/>
                </a:lnTo>
                <a:lnTo>
                  <a:pt x="82550" y="101600"/>
                </a:lnTo>
                <a:lnTo>
                  <a:pt x="82550" y="133350"/>
                </a:lnTo>
                <a:lnTo>
                  <a:pt x="88900" y="158750"/>
                </a:lnTo>
                <a:lnTo>
                  <a:pt x="88900" y="190500"/>
                </a:lnTo>
                <a:lnTo>
                  <a:pt x="88900" y="215900"/>
                </a:lnTo>
                <a:lnTo>
                  <a:pt x="88900" y="247650"/>
                </a:lnTo>
                <a:lnTo>
                  <a:pt x="82550" y="260350"/>
                </a:lnTo>
                <a:lnTo>
                  <a:pt x="57150" y="260350"/>
                </a:lnTo>
                <a:lnTo>
                  <a:pt x="44450" y="254000"/>
                </a:lnTo>
                <a:lnTo>
                  <a:pt x="38100" y="241300"/>
                </a:lnTo>
                <a:lnTo>
                  <a:pt x="25400" y="222250"/>
                </a:lnTo>
                <a:lnTo>
                  <a:pt x="25400" y="203200"/>
                </a:lnTo>
                <a:lnTo>
                  <a:pt x="31750" y="171450"/>
                </a:lnTo>
                <a:lnTo>
                  <a:pt x="44450" y="146050"/>
                </a:lnTo>
                <a:lnTo>
                  <a:pt x="50800" y="13335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9" name="SMARTINK"/>
          <p:cNvSpPr/>
          <p:nvPr/>
        </p:nvSpPr>
        <p:spPr bwMode="auto">
          <a:xfrm>
            <a:off x="5788356" y="362433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1905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0" name="SMARTINK"/>
          <p:cNvSpPr/>
          <p:nvPr/>
        </p:nvSpPr>
        <p:spPr bwMode="auto">
          <a:xfrm>
            <a:off x="5039056" y="3459230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114300" y="50800"/>
                </a:moveTo>
                <a:lnTo>
                  <a:pt x="120650" y="38100"/>
                </a:lnTo>
                <a:lnTo>
                  <a:pt x="114300" y="19050"/>
                </a:lnTo>
                <a:lnTo>
                  <a:pt x="95250" y="6350"/>
                </a:lnTo>
                <a:lnTo>
                  <a:pt x="7620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9050" y="3175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88900"/>
                </a:lnTo>
                <a:lnTo>
                  <a:pt x="25400" y="101600"/>
                </a:lnTo>
                <a:lnTo>
                  <a:pt x="50800" y="101600"/>
                </a:lnTo>
                <a:lnTo>
                  <a:pt x="69850" y="76200"/>
                </a:lnTo>
                <a:lnTo>
                  <a:pt x="88900" y="44450"/>
                </a:lnTo>
                <a:lnTo>
                  <a:pt x="95250" y="76200"/>
                </a:lnTo>
                <a:lnTo>
                  <a:pt x="95250" y="107950"/>
                </a:lnTo>
                <a:lnTo>
                  <a:pt x="88900" y="139700"/>
                </a:lnTo>
                <a:lnTo>
                  <a:pt x="88900" y="165100"/>
                </a:lnTo>
                <a:lnTo>
                  <a:pt x="88900" y="190500"/>
                </a:lnTo>
                <a:lnTo>
                  <a:pt x="1016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1" name="SMARTINK"/>
          <p:cNvSpPr/>
          <p:nvPr/>
        </p:nvSpPr>
        <p:spPr bwMode="auto">
          <a:xfrm>
            <a:off x="5229556" y="3446530"/>
            <a:ext cx="107951" cy="203201"/>
          </a:xfrm>
          <a:custGeom>
            <a:avLst/>
            <a:gdLst/>
            <a:ahLst/>
            <a:cxnLst/>
            <a:rect l="0" t="0" r="0" b="0"/>
            <a:pathLst>
              <a:path w="107951" h="203201">
                <a:moveTo>
                  <a:pt x="107950" y="0"/>
                </a:moveTo>
                <a:lnTo>
                  <a:pt x="76200" y="19050"/>
                </a:lnTo>
                <a:lnTo>
                  <a:pt x="57150" y="38100"/>
                </a:lnTo>
                <a:lnTo>
                  <a:pt x="44450" y="63500"/>
                </a:lnTo>
                <a:lnTo>
                  <a:pt x="31750" y="889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9050" y="171450"/>
                </a:lnTo>
                <a:lnTo>
                  <a:pt x="38100" y="190500"/>
                </a:lnTo>
                <a:lnTo>
                  <a:pt x="50800" y="196850"/>
                </a:lnTo>
                <a:lnTo>
                  <a:pt x="63500" y="203200"/>
                </a:lnTo>
                <a:lnTo>
                  <a:pt x="76200" y="196850"/>
                </a:lnTo>
                <a:lnTo>
                  <a:pt x="95250" y="177800"/>
                </a:lnTo>
                <a:lnTo>
                  <a:pt x="107950" y="152400"/>
                </a:lnTo>
                <a:lnTo>
                  <a:pt x="101600" y="139700"/>
                </a:lnTo>
                <a:lnTo>
                  <a:pt x="88900" y="133350"/>
                </a:lnTo>
                <a:lnTo>
                  <a:pt x="69850" y="139700"/>
                </a:lnTo>
                <a:lnTo>
                  <a:pt x="44450" y="152400"/>
                </a:lnTo>
                <a:lnTo>
                  <a:pt x="12700" y="1714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2" name="SMARTINK"/>
          <p:cNvSpPr/>
          <p:nvPr/>
        </p:nvSpPr>
        <p:spPr bwMode="auto">
          <a:xfrm>
            <a:off x="784556" y="4265680"/>
            <a:ext cx="146051" cy="247651"/>
          </a:xfrm>
          <a:custGeom>
            <a:avLst/>
            <a:gdLst/>
            <a:ahLst/>
            <a:cxnLst/>
            <a:rect l="0" t="0" r="0" b="0"/>
            <a:pathLst>
              <a:path w="146051" h="247651">
                <a:moveTo>
                  <a:pt x="63500" y="0"/>
                </a:moveTo>
                <a:lnTo>
                  <a:pt x="63500" y="25400"/>
                </a:lnTo>
                <a:lnTo>
                  <a:pt x="57150" y="50800"/>
                </a:lnTo>
                <a:lnTo>
                  <a:pt x="44450" y="76200"/>
                </a:lnTo>
                <a:lnTo>
                  <a:pt x="31750" y="95250"/>
                </a:lnTo>
                <a:lnTo>
                  <a:pt x="19050" y="114300"/>
                </a:lnTo>
                <a:lnTo>
                  <a:pt x="0" y="146050"/>
                </a:lnTo>
                <a:lnTo>
                  <a:pt x="0" y="165100"/>
                </a:lnTo>
                <a:lnTo>
                  <a:pt x="44450" y="152400"/>
                </a:lnTo>
                <a:lnTo>
                  <a:pt x="69850" y="146050"/>
                </a:lnTo>
                <a:lnTo>
                  <a:pt x="101600" y="133350"/>
                </a:lnTo>
                <a:lnTo>
                  <a:pt x="120650" y="127000"/>
                </a:lnTo>
                <a:lnTo>
                  <a:pt x="127000" y="107950"/>
                </a:lnTo>
                <a:lnTo>
                  <a:pt x="127000" y="82550"/>
                </a:lnTo>
                <a:lnTo>
                  <a:pt x="127000" y="63500"/>
                </a:lnTo>
                <a:lnTo>
                  <a:pt x="139700" y="88900"/>
                </a:lnTo>
                <a:lnTo>
                  <a:pt x="139700" y="114300"/>
                </a:lnTo>
                <a:lnTo>
                  <a:pt x="139700" y="139700"/>
                </a:lnTo>
                <a:lnTo>
                  <a:pt x="139700" y="165100"/>
                </a:lnTo>
                <a:lnTo>
                  <a:pt x="139700" y="184150"/>
                </a:lnTo>
                <a:lnTo>
                  <a:pt x="139700" y="215900"/>
                </a:lnTo>
                <a:lnTo>
                  <a:pt x="139700" y="234950"/>
                </a:lnTo>
                <a:lnTo>
                  <a:pt x="1460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3" name="SMARTINK"/>
          <p:cNvSpPr/>
          <p:nvPr/>
        </p:nvSpPr>
        <p:spPr bwMode="auto">
          <a:xfrm>
            <a:off x="1013156" y="431013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6350" y="25400"/>
                </a:lnTo>
                <a:lnTo>
                  <a:pt x="12700" y="44450"/>
                </a:lnTo>
                <a:lnTo>
                  <a:pt x="12700" y="6985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9050" y="17780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4" name="SMARTINK"/>
          <p:cNvSpPr/>
          <p:nvPr/>
        </p:nvSpPr>
        <p:spPr bwMode="auto">
          <a:xfrm>
            <a:off x="1146506" y="441808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25400"/>
                </a:moveTo>
                <a:lnTo>
                  <a:pt x="0" y="63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5" name="SMARTINK"/>
          <p:cNvSpPr/>
          <p:nvPr/>
        </p:nvSpPr>
        <p:spPr bwMode="auto">
          <a:xfrm>
            <a:off x="1229056" y="4252980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69850" y="44450"/>
                </a:moveTo>
                <a:lnTo>
                  <a:pt x="76200" y="12700"/>
                </a:lnTo>
                <a:lnTo>
                  <a:pt x="69850" y="0"/>
                </a:lnTo>
                <a:lnTo>
                  <a:pt x="50800" y="31750"/>
                </a:lnTo>
                <a:lnTo>
                  <a:pt x="38100" y="50800"/>
                </a:lnTo>
                <a:lnTo>
                  <a:pt x="2540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196850"/>
                </a:lnTo>
                <a:lnTo>
                  <a:pt x="19050" y="209550"/>
                </a:lnTo>
                <a:lnTo>
                  <a:pt x="31750" y="215900"/>
                </a:lnTo>
                <a:lnTo>
                  <a:pt x="57150" y="209550"/>
                </a:lnTo>
                <a:lnTo>
                  <a:pt x="76200" y="203200"/>
                </a:lnTo>
                <a:lnTo>
                  <a:pt x="82550" y="190500"/>
                </a:lnTo>
                <a:lnTo>
                  <a:pt x="76200" y="171450"/>
                </a:lnTo>
                <a:lnTo>
                  <a:pt x="57150" y="165100"/>
                </a:lnTo>
                <a:lnTo>
                  <a:pt x="444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6" name="SMARTINK"/>
          <p:cNvSpPr/>
          <p:nvPr/>
        </p:nvSpPr>
        <p:spPr bwMode="auto">
          <a:xfrm>
            <a:off x="1432256" y="4322830"/>
            <a:ext cx="133351" cy="285751"/>
          </a:xfrm>
          <a:custGeom>
            <a:avLst/>
            <a:gdLst/>
            <a:ahLst/>
            <a:cxnLst/>
            <a:rect l="0" t="0" r="0" b="0"/>
            <a:pathLst>
              <a:path w="133351" h="285751">
                <a:moveTo>
                  <a:pt x="57150" y="38100"/>
                </a:moveTo>
                <a:lnTo>
                  <a:pt x="69850" y="31750"/>
                </a:lnTo>
                <a:lnTo>
                  <a:pt x="82550" y="25400"/>
                </a:lnTo>
                <a:lnTo>
                  <a:pt x="88900" y="12700"/>
                </a:lnTo>
                <a:lnTo>
                  <a:pt x="82550" y="0"/>
                </a:lnTo>
                <a:lnTo>
                  <a:pt x="444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9050" y="88900"/>
                </a:lnTo>
                <a:lnTo>
                  <a:pt x="31750" y="95250"/>
                </a:lnTo>
                <a:lnTo>
                  <a:pt x="50800" y="95250"/>
                </a:lnTo>
                <a:lnTo>
                  <a:pt x="69850" y="88900"/>
                </a:lnTo>
                <a:lnTo>
                  <a:pt x="76200" y="76200"/>
                </a:lnTo>
                <a:lnTo>
                  <a:pt x="82550" y="57150"/>
                </a:lnTo>
                <a:lnTo>
                  <a:pt x="95250" y="76200"/>
                </a:lnTo>
                <a:lnTo>
                  <a:pt x="107950" y="101600"/>
                </a:lnTo>
                <a:lnTo>
                  <a:pt x="114300" y="133350"/>
                </a:lnTo>
                <a:lnTo>
                  <a:pt x="120650" y="165100"/>
                </a:lnTo>
                <a:lnTo>
                  <a:pt x="120650" y="196850"/>
                </a:lnTo>
                <a:lnTo>
                  <a:pt x="114300" y="228600"/>
                </a:lnTo>
                <a:lnTo>
                  <a:pt x="101600" y="254000"/>
                </a:lnTo>
                <a:lnTo>
                  <a:pt x="82550" y="273050"/>
                </a:lnTo>
                <a:lnTo>
                  <a:pt x="69850" y="285750"/>
                </a:lnTo>
                <a:lnTo>
                  <a:pt x="44450" y="273050"/>
                </a:lnTo>
                <a:lnTo>
                  <a:pt x="38100" y="260350"/>
                </a:lnTo>
                <a:lnTo>
                  <a:pt x="38100" y="228600"/>
                </a:lnTo>
                <a:lnTo>
                  <a:pt x="38100" y="203200"/>
                </a:lnTo>
                <a:lnTo>
                  <a:pt x="44450" y="177800"/>
                </a:lnTo>
                <a:lnTo>
                  <a:pt x="63500" y="152400"/>
                </a:lnTo>
                <a:lnTo>
                  <a:pt x="76200" y="139700"/>
                </a:lnTo>
                <a:lnTo>
                  <a:pt x="95250" y="133350"/>
                </a:lnTo>
                <a:lnTo>
                  <a:pt x="120650" y="120650"/>
                </a:lnTo>
                <a:lnTo>
                  <a:pt x="133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7" name="SMARTINK"/>
          <p:cNvSpPr/>
          <p:nvPr/>
        </p:nvSpPr>
        <p:spPr bwMode="auto">
          <a:xfrm>
            <a:off x="1864056" y="4151380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0" y="0"/>
                </a:moveTo>
                <a:lnTo>
                  <a:pt x="6350" y="38100"/>
                </a:lnTo>
                <a:lnTo>
                  <a:pt x="6350" y="63500"/>
                </a:lnTo>
                <a:lnTo>
                  <a:pt x="12700" y="952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15900"/>
                </a:lnTo>
                <a:lnTo>
                  <a:pt x="190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8" name="SMARTINK"/>
          <p:cNvSpPr/>
          <p:nvPr/>
        </p:nvSpPr>
        <p:spPr bwMode="auto">
          <a:xfrm>
            <a:off x="1864056" y="4138680"/>
            <a:ext cx="146051" cy="228601"/>
          </a:xfrm>
          <a:custGeom>
            <a:avLst/>
            <a:gdLst/>
            <a:ahLst/>
            <a:cxnLst/>
            <a:rect l="0" t="0" r="0" b="0"/>
            <a:pathLst>
              <a:path w="146051" h="228601">
                <a:moveTo>
                  <a:pt x="0" y="31750"/>
                </a:moveTo>
                <a:lnTo>
                  <a:pt x="25400" y="44450"/>
                </a:lnTo>
                <a:lnTo>
                  <a:pt x="50800" y="69850"/>
                </a:lnTo>
                <a:lnTo>
                  <a:pt x="63500" y="95250"/>
                </a:lnTo>
                <a:lnTo>
                  <a:pt x="76200" y="120650"/>
                </a:lnTo>
                <a:lnTo>
                  <a:pt x="95250" y="146050"/>
                </a:lnTo>
                <a:lnTo>
                  <a:pt x="107950" y="171450"/>
                </a:lnTo>
                <a:lnTo>
                  <a:pt x="127000" y="203200"/>
                </a:lnTo>
                <a:lnTo>
                  <a:pt x="146050" y="228600"/>
                </a:lnTo>
                <a:lnTo>
                  <a:pt x="146050" y="203200"/>
                </a:lnTo>
                <a:lnTo>
                  <a:pt x="146050" y="184150"/>
                </a:lnTo>
                <a:lnTo>
                  <a:pt x="146050" y="158750"/>
                </a:lnTo>
                <a:lnTo>
                  <a:pt x="146050" y="127000"/>
                </a:lnTo>
                <a:lnTo>
                  <a:pt x="146050" y="101600"/>
                </a:lnTo>
                <a:lnTo>
                  <a:pt x="146050" y="69850"/>
                </a:lnTo>
                <a:lnTo>
                  <a:pt x="139700" y="44450"/>
                </a:lnTo>
                <a:lnTo>
                  <a:pt x="139700" y="19050"/>
                </a:lnTo>
                <a:lnTo>
                  <a:pt x="1397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9" name="SMARTINK"/>
          <p:cNvSpPr/>
          <p:nvPr/>
        </p:nvSpPr>
        <p:spPr bwMode="auto">
          <a:xfrm>
            <a:off x="2149806" y="4164080"/>
            <a:ext cx="31751" cy="215901"/>
          </a:xfrm>
          <a:custGeom>
            <a:avLst/>
            <a:gdLst/>
            <a:ahLst/>
            <a:cxnLst/>
            <a:rect l="0" t="0" r="0" b="0"/>
            <a:pathLst>
              <a:path w="31751" h="21590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90500"/>
                </a:lnTo>
                <a:lnTo>
                  <a:pt x="6350" y="209550"/>
                </a:lnTo>
                <a:lnTo>
                  <a:pt x="31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0" name="SMARTINK"/>
          <p:cNvSpPr/>
          <p:nvPr/>
        </p:nvSpPr>
        <p:spPr bwMode="auto">
          <a:xfrm>
            <a:off x="2270456" y="4151380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0"/>
                </a:moveTo>
                <a:lnTo>
                  <a:pt x="0" y="1270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6850"/>
                </a:lnTo>
                <a:lnTo>
                  <a:pt x="6350" y="222250"/>
                </a:lnTo>
                <a:lnTo>
                  <a:pt x="127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1" name="SMARTINK"/>
          <p:cNvSpPr/>
          <p:nvPr/>
        </p:nvSpPr>
        <p:spPr bwMode="auto">
          <a:xfrm>
            <a:off x="2149806" y="429743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2" name="SMARTINK"/>
          <p:cNvSpPr/>
          <p:nvPr/>
        </p:nvSpPr>
        <p:spPr bwMode="auto">
          <a:xfrm>
            <a:off x="2346656" y="4291080"/>
            <a:ext cx="82551" cy="190501"/>
          </a:xfrm>
          <a:custGeom>
            <a:avLst/>
            <a:gdLst/>
            <a:ahLst/>
            <a:cxnLst/>
            <a:rect l="0" t="0" r="0" b="0"/>
            <a:pathLst>
              <a:path w="82551" h="190501">
                <a:moveTo>
                  <a:pt x="25400" y="0"/>
                </a:moveTo>
                <a:lnTo>
                  <a:pt x="12700" y="25400"/>
                </a:lnTo>
                <a:lnTo>
                  <a:pt x="0" y="57150"/>
                </a:lnTo>
                <a:lnTo>
                  <a:pt x="0" y="82550"/>
                </a:lnTo>
                <a:lnTo>
                  <a:pt x="25400" y="82550"/>
                </a:lnTo>
                <a:lnTo>
                  <a:pt x="38100" y="76200"/>
                </a:lnTo>
                <a:lnTo>
                  <a:pt x="50800" y="69850"/>
                </a:lnTo>
                <a:lnTo>
                  <a:pt x="76200" y="44450"/>
                </a:lnTo>
                <a:lnTo>
                  <a:pt x="82550" y="25400"/>
                </a:lnTo>
                <a:lnTo>
                  <a:pt x="82550" y="57150"/>
                </a:lnTo>
                <a:lnTo>
                  <a:pt x="82550" y="82550"/>
                </a:lnTo>
                <a:lnTo>
                  <a:pt x="82550" y="114300"/>
                </a:lnTo>
                <a:lnTo>
                  <a:pt x="82550" y="139700"/>
                </a:lnTo>
                <a:lnTo>
                  <a:pt x="82550" y="165100"/>
                </a:lnTo>
                <a:lnTo>
                  <a:pt x="825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3" name="SMARTINK"/>
          <p:cNvSpPr/>
          <p:nvPr/>
        </p:nvSpPr>
        <p:spPr bwMode="auto">
          <a:xfrm>
            <a:off x="1743406" y="4024380"/>
            <a:ext cx="95251" cy="482601"/>
          </a:xfrm>
          <a:custGeom>
            <a:avLst/>
            <a:gdLst/>
            <a:ahLst/>
            <a:cxnLst/>
            <a:rect l="0" t="0" r="0" b="0"/>
            <a:pathLst>
              <a:path w="95251" h="482601">
                <a:moveTo>
                  <a:pt x="95250" y="31750"/>
                </a:moveTo>
                <a:lnTo>
                  <a:pt x="76200" y="0"/>
                </a:lnTo>
                <a:lnTo>
                  <a:pt x="44450" y="25400"/>
                </a:lnTo>
                <a:lnTo>
                  <a:pt x="38100" y="57150"/>
                </a:lnTo>
                <a:lnTo>
                  <a:pt x="31750" y="69850"/>
                </a:lnTo>
                <a:lnTo>
                  <a:pt x="25400" y="88900"/>
                </a:lnTo>
                <a:lnTo>
                  <a:pt x="19050" y="114300"/>
                </a:lnTo>
                <a:lnTo>
                  <a:pt x="12700" y="133350"/>
                </a:lnTo>
                <a:lnTo>
                  <a:pt x="12700" y="158750"/>
                </a:lnTo>
                <a:lnTo>
                  <a:pt x="6350" y="184150"/>
                </a:lnTo>
                <a:lnTo>
                  <a:pt x="6350" y="209550"/>
                </a:lnTo>
                <a:lnTo>
                  <a:pt x="0" y="234950"/>
                </a:lnTo>
                <a:lnTo>
                  <a:pt x="0" y="260350"/>
                </a:lnTo>
                <a:lnTo>
                  <a:pt x="0" y="285750"/>
                </a:lnTo>
                <a:lnTo>
                  <a:pt x="0" y="304800"/>
                </a:lnTo>
                <a:lnTo>
                  <a:pt x="0" y="330200"/>
                </a:lnTo>
                <a:lnTo>
                  <a:pt x="6350" y="349250"/>
                </a:lnTo>
                <a:lnTo>
                  <a:pt x="6350" y="374650"/>
                </a:lnTo>
                <a:lnTo>
                  <a:pt x="12700" y="387350"/>
                </a:lnTo>
                <a:lnTo>
                  <a:pt x="19050" y="406400"/>
                </a:lnTo>
                <a:lnTo>
                  <a:pt x="38100" y="438150"/>
                </a:lnTo>
                <a:lnTo>
                  <a:pt x="57150" y="469900"/>
                </a:lnTo>
                <a:lnTo>
                  <a:pt x="69850" y="482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4" name="SMARTINK"/>
          <p:cNvSpPr/>
          <p:nvPr/>
        </p:nvSpPr>
        <p:spPr bwMode="auto">
          <a:xfrm>
            <a:off x="2391106" y="4068830"/>
            <a:ext cx="133351" cy="387351"/>
          </a:xfrm>
          <a:custGeom>
            <a:avLst/>
            <a:gdLst/>
            <a:ahLst/>
            <a:cxnLst/>
            <a:rect l="0" t="0" r="0" b="0"/>
            <a:pathLst>
              <a:path w="133351" h="387351">
                <a:moveTo>
                  <a:pt x="0" y="0"/>
                </a:moveTo>
                <a:lnTo>
                  <a:pt x="12700" y="6350"/>
                </a:lnTo>
                <a:lnTo>
                  <a:pt x="38100" y="31750"/>
                </a:lnTo>
                <a:lnTo>
                  <a:pt x="63500" y="63500"/>
                </a:lnTo>
                <a:lnTo>
                  <a:pt x="76200" y="76200"/>
                </a:lnTo>
                <a:lnTo>
                  <a:pt x="88900" y="95250"/>
                </a:lnTo>
                <a:lnTo>
                  <a:pt x="101600" y="114300"/>
                </a:lnTo>
                <a:lnTo>
                  <a:pt x="114300" y="133350"/>
                </a:lnTo>
                <a:lnTo>
                  <a:pt x="120650" y="152400"/>
                </a:lnTo>
                <a:lnTo>
                  <a:pt x="127000" y="171450"/>
                </a:lnTo>
                <a:lnTo>
                  <a:pt x="133350" y="196850"/>
                </a:lnTo>
                <a:lnTo>
                  <a:pt x="133350" y="215900"/>
                </a:lnTo>
                <a:lnTo>
                  <a:pt x="133350" y="234950"/>
                </a:lnTo>
                <a:lnTo>
                  <a:pt x="133350" y="254000"/>
                </a:lnTo>
                <a:lnTo>
                  <a:pt x="127000" y="266700"/>
                </a:lnTo>
                <a:lnTo>
                  <a:pt x="127000" y="285750"/>
                </a:lnTo>
                <a:lnTo>
                  <a:pt x="114300" y="317500"/>
                </a:lnTo>
                <a:lnTo>
                  <a:pt x="95250" y="349250"/>
                </a:lnTo>
                <a:lnTo>
                  <a:pt x="69850" y="374650"/>
                </a:lnTo>
                <a:lnTo>
                  <a:pt x="6985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5" name="SMARTINK"/>
          <p:cNvSpPr/>
          <p:nvPr/>
        </p:nvSpPr>
        <p:spPr bwMode="auto">
          <a:xfrm>
            <a:off x="2530806" y="440538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19050" y="19050"/>
                </a:moveTo>
                <a:lnTo>
                  <a:pt x="25400" y="0"/>
                </a:lnTo>
                <a:lnTo>
                  <a:pt x="6350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88900" y="50800"/>
                </a:lnTo>
                <a:lnTo>
                  <a:pt x="63500" y="76200"/>
                </a:lnTo>
                <a:lnTo>
                  <a:pt x="31750" y="107950"/>
                </a:lnTo>
                <a:lnTo>
                  <a:pt x="0" y="139700"/>
                </a:lnTo>
                <a:lnTo>
                  <a:pt x="12700" y="152400"/>
                </a:lnTo>
                <a:lnTo>
                  <a:pt x="38100" y="146050"/>
                </a:lnTo>
                <a:lnTo>
                  <a:pt x="63500" y="139700"/>
                </a:lnTo>
                <a:lnTo>
                  <a:pt x="952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6" name="SMARTINK"/>
          <p:cNvSpPr/>
          <p:nvPr/>
        </p:nvSpPr>
        <p:spPr bwMode="auto">
          <a:xfrm>
            <a:off x="2721306" y="4113280"/>
            <a:ext cx="139701" cy="260351"/>
          </a:xfrm>
          <a:custGeom>
            <a:avLst/>
            <a:gdLst/>
            <a:ahLst/>
            <a:cxnLst/>
            <a:rect l="0" t="0" r="0" b="0"/>
            <a:pathLst>
              <a:path w="139701" h="260351">
                <a:moveTo>
                  <a:pt x="95250" y="0"/>
                </a:moveTo>
                <a:lnTo>
                  <a:pt x="88900" y="25400"/>
                </a:lnTo>
                <a:lnTo>
                  <a:pt x="95250" y="50800"/>
                </a:lnTo>
                <a:lnTo>
                  <a:pt x="76200" y="19050"/>
                </a:lnTo>
                <a:lnTo>
                  <a:pt x="69850" y="6350"/>
                </a:lnTo>
                <a:lnTo>
                  <a:pt x="44450" y="12700"/>
                </a:lnTo>
                <a:lnTo>
                  <a:pt x="31750" y="2540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209550"/>
                </a:lnTo>
                <a:lnTo>
                  <a:pt x="12700" y="228600"/>
                </a:lnTo>
                <a:lnTo>
                  <a:pt x="25400" y="247650"/>
                </a:lnTo>
                <a:lnTo>
                  <a:pt x="44450" y="260350"/>
                </a:lnTo>
                <a:lnTo>
                  <a:pt x="69850" y="260350"/>
                </a:lnTo>
                <a:lnTo>
                  <a:pt x="101600" y="254000"/>
                </a:lnTo>
                <a:lnTo>
                  <a:pt x="133350" y="222250"/>
                </a:lnTo>
                <a:lnTo>
                  <a:pt x="139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7" name="SMARTINK"/>
          <p:cNvSpPr/>
          <p:nvPr/>
        </p:nvSpPr>
        <p:spPr bwMode="auto">
          <a:xfrm>
            <a:off x="2892756" y="4119630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82550" y="19050"/>
                </a:moveTo>
                <a:lnTo>
                  <a:pt x="76200" y="6350"/>
                </a:lnTo>
                <a:lnTo>
                  <a:pt x="63500" y="0"/>
                </a:lnTo>
                <a:lnTo>
                  <a:pt x="38100" y="19050"/>
                </a:lnTo>
                <a:lnTo>
                  <a:pt x="25400" y="31750"/>
                </a:lnTo>
                <a:lnTo>
                  <a:pt x="1270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96850"/>
                </a:lnTo>
                <a:lnTo>
                  <a:pt x="44450" y="215900"/>
                </a:lnTo>
                <a:lnTo>
                  <a:pt x="63500" y="215900"/>
                </a:lnTo>
                <a:lnTo>
                  <a:pt x="88900" y="215900"/>
                </a:lnTo>
                <a:lnTo>
                  <a:pt x="114300" y="196850"/>
                </a:lnTo>
                <a:lnTo>
                  <a:pt x="133350" y="177800"/>
                </a:lnTo>
                <a:lnTo>
                  <a:pt x="146050" y="158750"/>
                </a:lnTo>
                <a:lnTo>
                  <a:pt x="152400" y="133350"/>
                </a:lnTo>
                <a:lnTo>
                  <a:pt x="152400" y="107950"/>
                </a:lnTo>
                <a:lnTo>
                  <a:pt x="152400" y="82550"/>
                </a:lnTo>
                <a:lnTo>
                  <a:pt x="139700" y="57150"/>
                </a:lnTo>
                <a:lnTo>
                  <a:pt x="120650" y="38100"/>
                </a:lnTo>
                <a:lnTo>
                  <a:pt x="101600" y="31750"/>
                </a:lnTo>
                <a:lnTo>
                  <a:pt x="69850" y="25400"/>
                </a:lnTo>
                <a:lnTo>
                  <a:pt x="698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8" name="SMARTINK"/>
          <p:cNvSpPr/>
          <p:nvPr/>
        </p:nvSpPr>
        <p:spPr bwMode="auto">
          <a:xfrm>
            <a:off x="2988006" y="4322830"/>
            <a:ext cx="241301" cy="234951"/>
          </a:xfrm>
          <a:custGeom>
            <a:avLst/>
            <a:gdLst/>
            <a:ahLst/>
            <a:cxnLst/>
            <a:rect l="0" t="0" r="0" b="0"/>
            <a:pathLst>
              <a:path w="241301" h="234951">
                <a:moveTo>
                  <a:pt x="107950" y="12700"/>
                </a:moveTo>
                <a:lnTo>
                  <a:pt x="120650" y="0"/>
                </a:lnTo>
                <a:lnTo>
                  <a:pt x="158750" y="6350"/>
                </a:lnTo>
                <a:lnTo>
                  <a:pt x="177800" y="6350"/>
                </a:lnTo>
                <a:lnTo>
                  <a:pt x="196850" y="12700"/>
                </a:lnTo>
                <a:lnTo>
                  <a:pt x="203200" y="31750"/>
                </a:lnTo>
                <a:lnTo>
                  <a:pt x="196850" y="44450"/>
                </a:lnTo>
                <a:lnTo>
                  <a:pt x="171450" y="63500"/>
                </a:lnTo>
                <a:lnTo>
                  <a:pt x="139700" y="76200"/>
                </a:lnTo>
                <a:lnTo>
                  <a:pt x="133350" y="88900"/>
                </a:lnTo>
                <a:lnTo>
                  <a:pt x="146050" y="95250"/>
                </a:lnTo>
                <a:lnTo>
                  <a:pt x="171450" y="101600"/>
                </a:lnTo>
                <a:lnTo>
                  <a:pt x="196850" y="107950"/>
                </a:lnTo>
                <a:lnTo>
                  <a:pt x="228600" y="120650"/>
                </a:lnTo>
                <a:lnTo>
                  <a:pt x="241300" y="133350"/>
                </a:lnTo>
                <a:lnTo>
                  <a:pt x="234950" y="152400"/>
                </a:lnTo>
                <a:lnTo>
                  <a:pt x="209550" y="171450"/>
                </a:lnTo>
                <a:lnTo>
                  <a:pt x="177800" y="184150"/>
                </a:lnTo>
                <a:lnTo>
                  <a:pt x="165100" y="190500"/>
                </a:lnTo>
                <a:lnTo>
                  <a:pt x="146050" y="196850"/>
                </a:lnTo>
                <a:lnTo>
                  <a:pt x="127000" y="203200"/>
                </a:lnTo>
                <a:lnTo>
                  <a:pt x="101600" y="209550"/>
                </a:lnTo>
                <a:lnTo>
                  <a:pt x="82550" y="215900"/>
                </a:lnTo>
                <a:lnTo>
                  <a:pt x="63500" y="215900"/>
                </a:lnTo>
                <a:lnTo>
                  <a:pt x="38100" y="222250"/>
                </a:lnTo>
                <a:lnTo>
                  <a:pt x="6350" y="2286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9" name="SMARTINK"/>
          <p:cNvSpPr/>
          <p:nvPr/>
        </p:nvSpPr>
        <p:spPr bwMode="auto">
          <a:xfrm>
            <a:off x="3502356" y="4106930"/>
            <a:ext cx="260351" cy="400051"/>
          </a:xfrm>
          <a:custGeom>
            <a:avLst/>
            <a:gdLst/>
            <a:ahLst/>
            <a:cxnLst/>
            <a:rect l="0" t="0" r="0" b="0"/>
            <a:pathLst>
              <a:path w="260351" h="400051">
                <a:moveTo>
                  <a:pt x="260350" y="19050"/>
                </a:moveTo>
                <a:lnTo>
                  <a:pt x="260350" y="0"/>
                </a:lnTo>
                <a:lnTo>
                  <a:pt x="234950" y="25400"/>
                </a:lnTo>
                <a:lnTo>
                  <a:pt x="222250" y="57150"/>
                </a:lnTo>
                <a:lnTo>
                  <a:pt x="209550" y="69850"/>
                </a:lnTo>
                <a:lnTo>
                  <a:pt x="203200" y="88900"/>
                </a:lnTo>
                <a:lnTo>
                  <a:pt x="190500" y="107950"/>
                </a:lnTo>
                <a:lnTo>
                  <a:pt x="177800" y="133350"/>
                </a:lnTo>
                <a:lnTo>
                  <a:pt x="158750" y="152400"/>
                </a:lnTo>
                <a:lnTo>
                  <a:pt x="146050" y="177800"/>
                </a:lnTo>
                <a:lnTo>
                  <a:pt x="127000" y="203200"/>
                </a:lnTo>
                <a:lnTo>
                  <a:pt x="114300" y="228600"/>
                </a:lnTo>
                <a:lnTo>
                  <a:pt x="101600" y="247650"/>
                </a:lnTo>
                <a:lnTo>
                  <a:pt x="82550" y="273050"/>
                </a:lnTo>
                <a:lnTo>
                  <a:pt x="69850" y="292100"/>
                </a:lnTo>
                <a:lnTo>
                  <a:pt x="57150" y="304800"/>
                </a:lnTo>
                <a:lnTo>
                  <a:pt x="50800" y="323850"/>
                </a:lnTo>
                <a:lnTo>
                  <a:pt x="31750" y="355600"/>
                </a:lnTo>
                <a:lnTo>
                  <a:pt x="12700" y="374650"/>
                </a:lnTo>
                <a:lnTo>
                  <a:pt x="0" y="400050"/>
                </a:lnTo>
                <a:lnTo>
                  <a:pt x="12700" y="368300"/>
                </a:lnTo>
                <a:lnTo>
                  <a:pt x="190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0" name="SMARTINK"/>
          <p:cNvSpPr/>
          <p:nvPr/>
        </p:nvSpPr>
        <p:spPr bwMode="auto">
          <a:xfrm>
            <a:off x="3445206" y="4132330"/>
            <a:ext cx="323851" cy="336551"/>
          </a:xfrm>
          <a:custGeom>
            <a:avLst/>
            <a:gdLst/>
            <a:ahLst/>
            <a:cxnLst/>
            <a:rect l="0" t="0" r="0" b="0"/>
            <a:pathLst>
              <a:path w="323851" h="336551">
                <a:moveTo>
                  <a:pt x="6350" y="12700"/>
                </a:moveTo>
                <a:lnTo>
                  <a:pt x="0" y="0"/>
                </a:lnTo>
                <a:lnTo>
                  <a:pt x="25400" y="6350"/>
                </a:lnTo>
                <a:lnTo>
                  <a:pt x="57150" y="25400"/>
                </a:lnTo>
                <a:lnTo>
                  <a:pt x="76200" y="38100"/>
                </a:lnTo>
                <a:lnTo>
                  <a:pt x="95250" y="50800"/>
                </a:lnTo>
                <a:lnTo>
                  <a:pt x="114300" y="69850"/>
                </a:lnTo>
                <a:lnTo>
                  <a:pt x="133350" y="88900"/>
                </a:lnTo>
                <a:lnTo>
                  <a:pt x="152400" y="107950"/>
                </a:lnTo>
                <a:lnTo>
                  <a:pt x="171450" y="127000"/>
                </a:lnTo>
                <a:lnTo>
                  <a:pt x="184150" y="146050"/>
                </a:lnTo>
                <a:lnTo>
                  <a:pt x="203200" y="158750"/>
                </a:lnTo>
                <a:lnTo>
                  <a:pt x="215900" y="177800"/>
                </a:lnTo>
                <a:lnTo>
                  <a:pt x="228600" y="196850"/>
                </a:lnTo>
                <a:lnTo>
                  <a:pt x="247650" y="228600"/>
                </a:lnTo>
                <a:lnTo>
                  <a:pt x="266700" y="254000"/>
                </a:lnTo>
                <a:lnTo>
                  <a:pt x="285750" y="279400"/>
                </a:lnTo>
                <a:lnTo>
                  <a:pt x="304800" y="311150"/>
                </a:lnTo>
                <a:lnTo>
                  <a:pt x="32385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1" name="SMARTINK"/>
          <p:cNvSpPr/>
          <p:nvPr/>
        </p:nvSpPr>
        <p:spPr bwMode="auto">
          <a:xfrm>
            <a:off x="3921456" y="4252980"/>
            <a:ext cx="2012951" cy="44451"/>
          </a:xfrm>
          <a:custGeom>
            <a:avLst/>
            <a:gdLst/>
            <a:ahLst/>
            <a:cxnLst/>
            <a:rect l="0" t="0" r="0" b="0"/>
            <a:pathLst>
              <a:path w="2012951" h="44451">
                <a:moveTo>
                  <a:pt x="0" y="44450"/>
                </a:moveTo>
                <a:lnTo>
                  <a:pt x="6350" y="31750"/>
                </a:lnTo>
                <a:lnTo>
                  <a:pt x="25400" y="31750"/>
                </a:lnTo>
                <a:lnTo>
                  <a:pt x="50800" y="31750"/>
                </a:lnTo>
                <a:lnTo>
                  <a:pt x="69850" y="31750"/>
                </a:lnTo>
                <a:lnTo>
                  <a:pt x="95250" y="31750"/>
                </a:lnTo>
                <a:lnTo>
                  <a:pt x="120650" y="31750"/>
                </a:lnTo>
                <a:lnTo>
                  <a:pt x="139700" y="31750"/>
                </a:lnTo>
                <a:lnTo>
                  <a:pt x="171450" y="31750"/>
                </a:lnTo>
                <a:lnTo>
                  <a:pt x="190500" y="31750"/>
                </a:lnTo>
                <a:lnTo>
                  <a:pt x="209550" y="31750"/>
                </a:lnTo>
                <a:lnTo>
                  <a:pt x="228600" y="31750"/>
                </a:lnTo>
                <a:lnTo>
                  <a:pt x="247650" y="31750"/>
                </a:lnTo>
                <a:lnTo>
                  <a:pt x="266700" y="31750"/>
                </a:lnTo>
                <a:lnTo>
                  <a:pt x="285750" y="31750"/>
                </a:lnTo>
                <a:lnTo>
                  <a:pt x="311150" y="31750"/>
                </a:lnTo>
                <a:lnTo>
                  <a:pt x="330200" y="31750"/>
                </a:lnTo>
                <a:lnTo>
                  <a:pt x="355600" y="31750"/>
                </a:lnTo>
                <a:lnTo>
                  <a:pt x="374650" y="31750"/>
                </a:lnTo>
                <a:lnTo>
                  <a:pt x="400050" y="31750"/>
                </a:lnTo>
                <a:lnTo>
                  <a:pt x="425450" y="31750"/>
                </a:lnTo>
                <a:lnTo>
                  <a:pt x="457200" y="31750"/>
                </a:lnTo>
                <a:lnTo>
                  <a:pt x="482600" y="31750"/>
                </a:lnTo>
                <a:lnTo>
                  <a:pt x="508000" y="31750"/>
                </a:lnTo>
                <a:lnTo>
                  <a:pt x="533400" y="31750"/>
                </a:lnTo>
                <a:lnTo>
                  <a:pt x="565150" y="31750"/>
                </a:lnTo>
                <a:lnTo>
                  <a:pt x="590550" y="31750"/>
                </a:lnTo>
                <a:lnTo>
                  <a:pt x="615950" y="25400"/>
                </a:lnTo>
                <a:lnTo>
                  <a:pt x="641350" y="25400"/>
                </a:lnTo>
                <a:lnTo>
                  <a:pt x="666750" y="25400"/>
                </a:lnTo>
                <a:lnTo>
                  <a:pt x="692150" y="25400"/>
                </a:lnTo>
                <a:lnTo>
                  <a:pt x="717550" y="25400"/>
                </a:lnTo>
                <a:lnTo>
                  <a:pt x="742950" y="25400"/>
                </a:lnTo>
                <a:lnTo>
                  <a:pt x="762000" y="25400"/>
                </a:lnTo>
                <a:lnTo>
                  <a:pt x="787400" y="25400"/>
                </a:lnTo>
                <a:lnTo>
                  <a:pt x="806450" y="25400"/>
                </a:lnTo>
                <a:lnTo>
                  <a:pt x="825500" y="25400"/>
                </a:lnTo>
                <a:lnTo>
                  <a:pt x="850900" y="25400"/>
                </a:lnTo>
                <a:lnTo>
                  <a:pt x="869950" y="25400"/>
                </a:lnTo>
                <a:lnTo>
                  <a:pt x="895350" y="25400"/>
                </a:lnTo>
                <a:lnTo>
                  <a:pt x="920750" y="25400"/>
                </a:lnTo>
                <a:lnTo>
                  <a:pt x="946150" y="25400"/>
                </a:lnTo>
                <a:lnTo>
                  <a:pt x="971550" y="25400"/>
                </a:lnTo>
                <a:lnTo>
                  <a:pt x="996950" y="25400"/>
                </a:lnTo>
                <a:lnTo>
                  <a:pt x="1022350" y="25400"/>
                </a:lnTo>
                <a:lnTo>
                  <a:pt x="1041400" y="25400"/>
                </a:lnTo>
                <a:lnTo>
                  <a:pt x="1066800" y="25400"/>
                </a:lnTo>
                <a:lnTo>
                  <a:pt x="1092200" y="25400"/>
                </a:lnTo>
                <a:lnTo>
                  <a:pt x="1117600" y="19050"/>
                </a:lnTo>
                <a:lnTo>
                  <a:pt x="1136650" y="19050"/>
                </a:lnTo>
                <a:lnTo>
                  <a:pt x="1162050" y="19050"/>
                </a:lnTo>
                <a:lnTo>
                  <a:pt x="1187450" y="19050"/>
                </a:lnTo>
                <a:lnTo>
                  <a:pt x="1206500" y="12700"/>
                </a:lnTo>
                <a:lnTo>
                  <a:pt x="1231900" y="12700"/>
                </a:lnTo>
                <a:lnTo>
                  <a:pt x="1257300" y="12700"/>
                </a:lnTo>
                <a:lnTo>
                  <a:pt x="1282700" y="12700"/>
                </a:lnTo>
                <a:lnTo>
                  <a:pt x="1308100" y="12700"/>
                </a:lnTo>
                <a:lnTo>
                  <a:pt x="1333500" y="12700"/>
                </a:lnTo>
                <a:lnTo>
                  <a:pt x="1358900" y="6350"/>
                </a:lnTo>
                <a:lnTo>
                  <a:pt x="1384300" y="6350"/>
                </a:lnTo>
                <a:lnTo>
                  <a:pt x="1409700" y="6350"/>
                </a:lnTo>
                <a:lnTo>
                  <a:pt x="1435100" y="0"/>
                </a:lnTo>
                <a:lnTo>
                  <a:pt x="1460500" y="0"/>
                </a:lnTo>
                <a:lnTo>
                  <a:pt x="1485900" y="0"/>
                </a:lnTo>
                <a:lnTo>
                  <a:pt x="1517650" y="0"/>
                </a:lnTo>
                <a:lnTo>
                  <a:pt x="1543050" y="0"/>
                </a:lnTo>
                <a:lnTo>
                  <a:pt x="1568450" y="0"/>
                </a:lnTo>
                <a:lnTo>
                  <a:pt x="1600200" y="0"/>
                </a:lnTo>
                <a:lnTo>
                  <a:pt x="1625600" y="0"/>
                </a:lnTo>
                <a:lnTo>
                  <a:pt x="1651000" y="0"/>
                </a:lnTo>
                <a:lnTo>
                  <a:pt x="1676400" y="0"/>
                </a:lnTo>
                <a:lnTo>
                  <a:pt x="1701800" y="0"/>
                </a:lnTo>
                <a:lnTo>
                  <a:pt x="1727200" y="0"/>
                </a:lnTo>
                <a:lnTo>
                  <a:pt x="1752600" y="0"/>
                </a:lnTo>
                <a:lnTo>
                  <a:pt x="1778000" y="0"/>
                </a:lnTo>
                <a:lnTo>
                  <a:pt x="1797050" y="0"/>
                </a:lnTo>
                <a:lnTo>
                  <a:pt x="1822450" y="6350"/>
                </a:lnTo>
                <a:lnTo>
                  <a:pt x="1841500" y="6350"/>
                </a:lnTo>
                <a:lnTo>
                  <a:pt x="1866900" y="6350"/>
                </a:lnTo>
                <a:lnTo>
                  <a:pt x="1898650" y="6350"/>
                </a:lnTo>
                <a:lnTo>
                  <a:pt x="1930400" y="6350"/>
                </a:lnTo>
                <a:lnTo>
                  <a:pt x="1955800" y="6350"/>
                </a:lnTo>
                <a:lnTo>
                  <a:pt x="1987550" y="6350"/>
                </a:lnTo>
                <a:lnTo>
                  <a:pt x="2012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2" name="SMARTINK"/>
          <p:cNvSpPr/>
          <p:nvPr/>
        </p:nvSpPr>
        <p:spPr bwMode="auto">
          <a:xfrm>
            <a:off x="4213556" y="3967230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12700" y="19050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3" name="SMARTINK"/>
          <p:cNvSpPr/>
          <p:nvPr/>
        </p:nvSpPr>
        <p:spPr bwMode="auto">
          <a:xfrm>
            <a:off x="4334206" y="4037080"/>
            <a:ext cx="177801" cy="88901"/>
          </a:xfrm>
          <a:custGeom>
            <a:avLst/>
            <a:gdLst/>
            <a:ahLst/>
            <a:cxnLst/>
            <a:rect l="0" t="0" r="0" b="0"/>
            <a:pathLst>
              <a:path w="177801" h="88901">
                <a:moveTo>
                  <a:pt x="0" y="0"/>
                </a:moveTo>
                <a:lnTo>
                  <a:pt x="12700" y="25400"/>
                </a:lnTo>
                <a:lnTo>
                  <a:pt x="19050" y="38100"/>
                </a:lnTo>
                <a:lnTo>
                  <a:pt x="19050" y="63500"/>
                </a:lnTo>
                <a:lnTo>
                  <a:pt x="19050" y="82550"/>
                </a:lnTo>
                <a:lnTo>
                  <a:pt x="31750" y="76200"/>
                </a:lnTo>
                <a:lnTo>
                  <a:pt x="50800" y="44450"/>
                </a:lnTo>
                <a:lnTo>
                  <a:pt x="63500" y="38100"/>
                </a:lnTo>
                <a:lnTo>
                  <a:pt x="76200" y="44450"/>
                </a:lnTo>
                <a:lnTo>
                  <a:pt x="82550" y="57150"/>
                </a:lnTo>
                <a:lnTo>
                  <a:pt x="114300" y="44450"/>
                </a:lnTo>
                <a:lnTo>
                  <a:pt x="127000" y="38100"/>
                </a:lnTo>
                <a:lnTo>
                  <a:pt x="139700" y="50800"/>
                </a:lnTo>
                <a:lnTo>
                  <a:pt x="158750" y="76200"/>
                </a:lnTo>
                <a:lnTo>
                  <a:pt x="1778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4" name="SMARTINK"/>
          <p:cNvSpPr/>
          <p:nvPr/>
        </p:nvSpPr>
        <p:spPr bwMode="auto">
          <a:xfrm>
            <a:off x="4531056" y="404978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31750" y="0"/>
                </a:moveTo>
                <a:lnTo>
                  <a:pt x="12700" y="6350"/>
                </a:lnTo>
                <a:lnTo>
                  <a:pt x="0" y="3175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76200"/>
                </a:lnTo>
                <a:lnTo>
                  <a:pt x="50800" y="69850"/>
                </a:lnTo>
                <a:lnTo>
                  <a:pt x="57150" y="50800"/>
                </a:lnTo>
                <a:lnTo>
                  <a:pt x="44450" y="3175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5" name="SMARTINK"/>
          <p:cNvSpPr/>
          <p:nvPr/>
        </p:nvSpPr>
        <p:spPr bwMode="auto">
          <a:xfrm>
            <a:off x="4670756" y="3910080"/>
            <a:ext cx="63501" cy="234951"/>
          </a:xfrm>
          <a:custGeom>
            <a:avLst/>
            <a:gdLst/>
            <a:ahLst/>
            <a:cxnLst/>
            <a:rect l="0" t="0" r="0" b="0"/>
            <a:pathLst>
              <a:path w="63501" h="234951">
                <a:moveTo>
                  <a:pt x="19050" y="12700"/>
                </a:moveTo>
                <a:lnTo>
                  <a:pt x="1270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0" y="203200"/>
                </a:lnTo>
                <a:lnTo>
                  <a:pt x="6350" y="228600"/>
                </a:lnTo>
                <a:lnTo>
                  <a:pt x="25400" y="234950"/>
                </a:lnTo>
                <a:lnTo>
                  <a:pt x="57150" y="222250"/>
                </a:lnTo>
                <a:lnTo>
                  <a:pt x="635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6" name="SMARTINK"/>
          <p:cNvSpPr/>
          <p:nvPr/>
        </p:nvSpPr>
        <p:spPr bwMode="auto">
          <a:xfrm>
            <a:off x="4981906" y="390373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6350" y="38100"/>
                </a:moveTo>
                <a:lnTo>
                  <a:pt x="0" y="25400"/>
                </a:lnTo>
                <a:lnTo>
                  <a:pt x="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27000"/>
                </a:lnTo>
                <a:lnTo>
                  <a:pt x="0" y="107950"/>
                </a:lnTo>
                <a:lnTo>
                  <a:pt x="6350" y="82550"/>
                </a:lnTo>
                <a:lnTo>
                  <a:pt x="6350" y="57150"/>
                </a:lnTo>
                <a:lnTo>
                  <a:pt x="12700" y="31750"/>
                </a:lnTo>
                <a:lnTo>
                  <a:pt x="31750" y="69850"/>
                </a:lnTo>
                <a:lnTo>
                  <a:pt x="50800" y="95250"/>
                </a:lnTo>
                <a:lnTo>
                  <a:pt x="63500" y="127000"/>
                </a:lnTo>
                <a:lnTo>
                  <a:pt x="69850" y="152400"/>
                </a:lnTo>
                <a:lnTo>
                  <a:pt x="82550" y="158750"/>
                </a:lnTo>
                <a:lnTo>
                  <a:pt x="88900" y="133350"/>
                </a:lnTo>
                <a:lnTo>
                  <a:pt x="88900" y="107950"/>
                </a:lnTo>
                <a:lnTo>
                  <a:pt x="88900" y="82550"/>
                </a:lnTo>
                <a:lnTo>
                  <a:pt x="88900" y="57150"/>
                </a:lnTo>
                <a:lnTo>
                  <a:pt x="82550" y="31750"/>
                </a:lnTo>
                <a:lnTo>
                  <a:pt x="82550" y="635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7" name="SMARTINK"/>
          <p:cNvSpPr/>
          <p:nvPr/>
        </p:nvSpPr>
        <p:spPr bwMode="auto">
          <a:xfrm>
            <a:off x="5172406" y="3916430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6350" y="0"/>
                </a:move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8" name="SMARTINK"/>
          <p:cNvSpPr/>
          <p:nvPr/>
        </p:nvSpPr>
        <p:spPr bwMode="auto">
          <a:xfrm>
            <a:off x="5229556" y="391643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19050"/>
                </a:moveTo>
                <a:lnTo>
                  <a:pt x="0" y="0"/>
                </a:lnTo>
                <a:lnTo>
                  <a:pt x="6350" y="2540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9" name="SMARTINK"/>
          <p:cNvSpPr/>
          <p:nvPr/>
        </p:nvSpPr>
        <p:spPr bwMode="auto">
          <a:xfrm>
            <a:off x="5185106" y="401803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12700" y="12700"/>
                </a:moveTo>
                <a:lnTo>
                  <a:pt x="0" y="6350"/>
                </a:ln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0" name="SMARTINK"/>
          <p:cNvSpPr/>
          <p:nvPr/>
        </p:nvSpPr>
        <p:spPr bwMode="auto">
          <a:xfrm>
            <a:off x="5305756" y="4018030"/>
            <a:ext cx="82551" cy="158751"/>
          </a:xfrm>
          <a:custGeom>
            <a:avLst/>
            <a:gdLst/>
            <a:ahLst/>
            <a:cxnLst/>
            <a:rect l="0" t="0" r="0" b="0"/>
            <a:pathLst>
              <a:path w="82551" h="158751">
                <a:moveTo>
                  <a:pt x="25400" y="0"/>
                </a:moveTo>
                <a:lnTo>
                  <a:pt x="12700" y="25400"/>
                </a:lnTo>
                <a:lnTo>
                  <a:pt x="6350" y="44450"/>
                </a:lnTo>
                <a:lnTo>
                  <a:pt x="0" y="76200"/>
                </a:lnTo>
                <a:lnTo>
                  <a:pt x="12700" y="82550"/>
                </a:lnTo>
                <a:lnTo>
                  <a:pt x="50800" y="76200"/>
                </a:lnTo>
                <a:lnTo>
                  <a:pt x="69850" y="69850"/>
                </a:lnTo>
                <a:lnTo>
                  <a:pt x="82550" y="63500"/>
                </a:lnTo>
                <a:lnTo>
                  <a:pt x="82550" y="44450"/>
                </a:lnTo>
                <a:lnTo>
                  <a:pt x="82550" y="63500"/>
                </a:lnTo>
                <a:lnTo>
                  <a:pt x="82550" y="88900"/>
                </a:lnTo>
                <a:lnTo>
                  <a:pt x="82550" y="114300"/>
                </a:lnTo>
                <a:lnTo>
                  <a:pt x="82550" y="146050"/>
                </a:lnTo>
                <a:lnTo>
                  <a:pt x="825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1" name="SMARTINK"/>
          <p:cNvSpPr/>
          <p:nvPr/>
        </p:nvSpPr>
        <p:spPr bwMode="auto">
          <a:xfrm>
            <a:off x="4912056" y="3840230"/>
            <a:ext cx="63501" cy="298451"/>
          </a:xfrm>
          <a:custGeom>
            <a:avLst/>
            <a:gdLst/>
            <a:ahLst/>
            <a:cxnLst/>
            <a:rect l="0" t="0" r="0" b="0"/>
            <a:pathLst>
              <a:path w="63501" h="298451">
                <a:moveTo>
                  <a:pt x="63500" y="635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2540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0" y="209550"/>
                </a:lnTo>
                <a:lnTo>
                  <a:pt x="6350" y="234950"/>
                </a:lnTo>
                <a:lnTo>
                  <a:pt x="19050" y="260350"/>
                </a:lnTo>
                <a:lnTo>
                  <a:pt x="50800" y="292100"/>
                </a:lnTo>
                <a:lnTo>
                  <a:pt x="571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2" name="SMARTINK"/>
          <p:cNvSpPr/>
          <p:nvPr/>
        </p:nvSpPr>
        <p:spPr bwMode="auto">
          <a:xfrm>
            <a:off x="5394656" y="3871980"/>
            <a:ext cx="69851" cy="273051"/>
          </a:xfrm>
          <a:custGeom>
            <a:avLst/>
            <a:gdLst/>
            <a:ahLst/>
            <a:cxnLst/>
            <a:rect l="0" t="0" r="0" b="0"/>
            <a:pathLst>
              <a:path w="69851" h="273051">
                <a:moveTo>
                  <a:pt x="0" y="0"/>
                </a:moveTo>
                <a:lnTo>
                  <a:pt x="25400" y="25400"/>
                </a:lnTo>
                <a:lnTo>
                  <a:pt x="44450" y="50800"/>
                </a:lnTo>
                <a:lnTo>
                  <a:pt x="57150" y="76200"/>
                </a:lnTo>
                <a:lnTo>
                  <a:pt x="63500" y="107950"/>
                </a:lnTo>
                <a:lnTo>
                  <a:pt x="69850" y="139700"/>
                </a:lnTo>
                <a:lnTo>
                  <a:pt x="63500" y="165100"/>
                </a:lnTo>
                <a:lnTo>
                  <a:pt x="57150" y="190500"/>
                </a:lnTo>
                <a:lnTo>
                  <a:pt x="50800" y="222250"/>
                </a:lnTo>
                <a:lnTo>
                  <a:pt x="31750" y="247650"/>
                </a:lnTo>
                <a:lnTo>
                  <a:pt x="254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3" name="SMARTINK"/>
          <p:cNvSpPr/>
          <p:nvPr/>
        </p:nvSpPr>
        <p:spPr bwMode="auto">
          <a:xfrm>
            <a:off x="5521656" y="406883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6350" y="6350"/>
                </a:moveTo>
                <a:lnTo>
                  <a:pt x="19050" y="0"/>
                </a:lnTo>
                <a:lnTo>
                  <a:pt x="31750" y="6350"/>
                </a:lnTo>
                <a:lnTo>
                  <a:pt x="44450" y="19050"/>
                </a:lnTo>
                <a:lnTo>
                  <a:pt x="44450" y="38100"/>
                </a:lnTo>
                <a:lnTo>
                  <a:pt x="25400" y="63500"/>
                </a:lnTo>
                <a:lnTo>
                  <a:pt x="6350" y="88900"/>
                </a:lnTo>
                <a:lnTo>
                  <a:pt x="0" y="101600"/>
                </a:lnTo>
                <a:lnTo>
                  <a:pt x="6350" y="114300"/>
                </a:lnTo>
                <a:lnTo>
                  <a:pt x="25400" y="114300"/>
                </a:lnTo>
                <a:lnTo>
                  <a:pt x="57150" y="107950"/>
                </a:lnTo>
                <a:lnTo>
                  <a:pt x="698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4" name="SMARTINK"/>
          <p:cNvSpPr/>
          <p:nvPr/>
        </p:nvSpPr>
        <p:spPr bwMode="auto">
          <a:xfrm>
            <a:off x="5667706" y="3910080"/>
            <a:ext cx="120651" cy="215901"/>
          </a:xfrm>
          <a:custGeom>
            <a:avLst/>
            <a:gdLst/>
            <a:ahLst/>
            <a:cxnLst/>
            <a:rect l="0" t="0" r="0" b="0"/>
            <a:pathLst>
              <a:path w="120651" h="215901">
                <a:moveTo>
                  <a:pt x="82550" y="31750"/>
                </a:moveTo>
                <a:lnTo>
                  <a:pt x="76200" y="12700"/>
                </a:lnTo>
                <a:lnTo>
                  <a:pt x="6350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25400" y="177800"/>
                </a:lnTo>
                <a:lnTo>
                  <a:pt x="44450" y="196850"/>
                </a:lnTo>
                <a:lnTo>
                  <a:pt x="63500" y="209550"/>
                </a:lnTo>
                <a:lnTo>
                  <a:pt x="88900" y="209550"/>
                </a:lnTo>
                <a:lnTo>
                  <a:pt x="1206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5" name="SMARTINK"/>
          <p:cNvSpPr/>
          <p:nvPr/>
        </p:nvSpPr>
        <p:spPr bwMode="auto">
          <a:xfrm>
            <a:off x="5851856" y="393548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63500" y="31750"/>
                </a:moveTo>
                <a:lnTo>
                  <a:pt x="50800" y="19050"/>
                </a:lnTo>
                <a:lnTo>
                  <a:pt x="25400" y="254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52400"/>
                </a:lnTo>
                <a:lnTo>
                  <a:pt x="12700" y="165100"/>
                </a:lnTo>
                <a:lnTo>
                  <a:pt x="25400" y="171450"/>
                </a:lnTo>
                <a:lnTo>
                  <a:pt x="38100" y="177800"/>
                </a:lnTo>
                <a:lnTo>
                  <a:pt x="63500" y="171450"/>
                </a:lnTo>
                <a:lnTo>
                  <a:pt x="76200" y="158750"/>
                </a:lnTo>
                <a:lnTo>
                  <a:pt x="95250" y="133350"/>
                </a:lnTo>
                <a:lnTo>
                  <a:pt x="101600" y="107950"/>
                </a:lnTo>
                <a:lnTo>
                  <a:pt x="101600" y="82550"/>
                </a:lnTo>
                <a:lnTo>
                  <a:pt x="95250" y="57150"/>
                </a:lnTo>
                <a:lnTo>
                  <a:pt x="82550" y="25400"/>
                </a:lnTo>
                <a:lnTo>
                  <a:pt x="69850" y="12700"/>
                </a:lnTo>
                <a:lnTo>
                  <a:pt x="5080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6" name="SMARTINK"/>
          <p:cNvSpPr/>
          <p:nvPr/>
        </p:nvSpPr>
        <p:spPr bwMode="auto">
          <a:xfrm>
            <a:off x="5997906" y="4087880"/>
            <a:ext cx="63501" cy="133351"/>
          </a:xfrm>
          <a:custGeom>
            <a:avLst/>
            <a:gdLst/>
            <a:ahLst/>
            <a:cxnLst/>
            <a:rect l="0" t="0" r="0" b="0"/>
            <a:pathLst>
              <a:path w="63501" h="133351">
                <a:moveTo>
                  <a:pt x="12700" y="19050"/>
                </a:moveTo>
                <a:lnTo>
                  <a:pt x="19050" y="6350"/>
                </a:lnTo>
                <a:lnTo>
                  <a:pt x="3175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19050" y="44450"/>
                </a:lnTo>
                <a:lnTo>
                  <a:pt x="31750" y="50800"/>
                </a:lnTo>
                <a:lnTo>
                  <a:pt x="57150" y="63500"/>
                </a:lnTo>
                <a:lnTo>
                  <a:pt x="63500" y="76200"/>
                </a:lnTo>
                <a:lnTo>
                  <a:pt x="63500" y="95250"/>
                </a:lnTo>
                <a:lnTo>
                  <a:pt x="57150" y="107950"/>
                </a:lnTo>
                <a:lnTo>
                  <a:pt x="38100" y="120650"/>
                </a:lnTo>
                <a:lnTo>
                  <a:pt x="6350" y="1270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7" name="SMARTINK"/>
          <p:cNvSpPr/>
          <p:nvPr/>
        </p:nvSpPr>
        <p:spPr bwMode="auto">
          <a:xfrm>
            <a:off x="5839156" y="4246630"/>
            <a:ext cx="412751" cy="31751"/>
          </a:xfrm>
          <a:custGeom>
            <a:avLst/>
            <a:gdLst/>
            <a:ahLst/>
            <a:cxnLst/>
            <a:rect l="0" t="0" r="0" b="0"/>
            <a:pathLst>
              <a:path w="412751" h="3175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84150" y="6350"/>
                </a:lnTo>
                <a:lnTo>
                  <a:pt x="215900" y="6350"/>
                </a:lnTo>
                <a:lnTo>
                  <a:pt x="241300" y="12700"/>
                </a:lnTo>
                <a:lnTo>
                  <a:pt x="266700" y="12700"/>
                </a:lnTo>
                <a:lnTo>
                  <a:pt x="298450" y="12700"/>
                </a:lnTo>
                <a:lnTo>
                  <a:pt x="323850" y="12700"/>
                </a:lnTo>
                <a:lnTo>
                  <a:pt x="342900" y="12700"/>
                </a:lnTo>
                <a:lnTo>
                  <a:pt x="361950" y="12700"/>
                </a:lnTo>
                <a:lnTo>
                  <a:pt x="393700" y="19050"/>
                </a:lnTo>
                <a:lnTo>
                  <a:pt x="406400" y="25400"/>
                </a:lnTo>
                <a:lnTo>
                  <a:pt x="4127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8" name="SMARTINK"/>
          <p:cNvSpPr/>
          <p:nvPr/>
        </p:nvSpPr>
        <p:spPr bwMode="auto">
          <a:xfrm>
            <a:off x="4410406" y="4341880"/>
            <a:ext cx="133351" cy="203201"/>
          </a:xfrm>
          <a:custGeom>
            <a:avLst/>
            <a:gdLst/>
            <a:ahLst/>
            <a:cxnLst/>
            <a:rect l="0" t="0" r="0" b="0"/>
            <a:pathLst>
              <a:path w="133351" h="203201">
                <a:moveTo>
                  <a:pt x="114300" y="57150"/>
                </a:moveTo>
                <a:lnTo>
                  <a:pt x="114300" y="31750"/>
                </a:lnTo>
                <a:lnTo>
                  <a:pt x="107950" y="19050"/>
                </a:lnTo>
                <a:lnTo>
                  <a:pt x="76200" y="0"/>
                </a:lnTo>
                <a:lnTo>
                  <a:pt x="50800" y="6350"/>
                </a:lnTo>
                <a:lnTo>
                  <a:pt x="31750" y="25400"/>
                </a:lnTo>
                <a:lnTo>
                  <a:pt x="1270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14300"/>
                </a:lnTo>
                <a:lnTo>
                  <a:pt x="25400" y="120650"/>
                </a:lnTo>
                <a:lnTo>
                  <a:pt x="44450" y="107950"/>
                </a:lnTo>
                <a:lnTo>
                  <a:pt x="63500" y="95250"/>
                </a:lnTo>
                <a:lnTo>
                  <a:pt x="82550" y="63500"/>
                </a:lnTo>
                <a:lnTo>
                  <a:pt x="88900" y="50800"/>
                </a:lnTo>
                <a:lnTo>
                  <a:pt x="95250" y="63500"/>
                </a:lnTo>
                <a:lnTo>
                  <a:pt x="101600" y="88900"/>
                </a:lnTo>
                <a:lnTo>
                  <a:pt x="107950" y="120650"/>
                </a:lnTo>
                <a:lnTo>
                  <a:pt x="114300" y="146050"/>
                </a:lnTo>
                <a:lnTo>
                  <a:pt x="114300" y="171450"/>
                </a:lnTo>
                <a:lnTo>
                  <a:pt x="120650" y="190500"/>
                </a:lnTo>
                <a:lnTo>
                  <a:pt x="133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9" name="SMARTINK"/>
          <p:cNvSpPr/>
          <p:nvPr/>
        </p:nvSpPr>
        <p:spPr bwMode="auto">
          <a:xfrm>
            <a:off x="4651706" y="436093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88900" y="12700"/>
                </a:moveTo>
                <a:lnTo>
                  <a:pt x="76200" y="0"/>
                </a:lnTo>
                <a:lnTo>
                  <a:pt x="63500" y="12700"/>
                </a:lnTo>
                <a:lnTo>
                  <a:pt x="38100" y="38100"/>
                </a:lnTo>
                <a:lnTo>
                  <a:pt x="19050" y="69850"/>
                </a:lnTo>
                <a:lnTo>
                  <a:pt x="12700" y="9525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25400" y="184150"/>
                </a:lnTo>
                <a:lnTo>
                  <a:pt x="57150" y="184150"/>
                </a:lnTo>
                <a:lnTo>
                  <a:pt x="69850" y="177800"/>
                </a:lnTo>
                <a:lnTo>
                  <a:pt x="82550" y="165100"/>
                </a:lnTo>
                <a:lnTo>
                  <a:pt x="88900" y="152400"/>
                </a:lnTo>
                <a:lnTo>
                  <a:pt x="82550" y="139700"/>
                </a:lnTo>
                <a:lnTo>
                  <a:pt x="76200" y="127000"/>
                </a:lnTo>
                <a:lnTo>
                  <a:pt x="44450" y="127000"/>
                </a:lnTo>
                <a:lnTo>
                  <a:pt x="31750" y="1333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0" name="SMARTINK"/>
          <p:cNvSpPr/>
          <p:nvPr/>
        </p:nvSpPr>
        <p:spPr bwMode="auto">
          <a:xfrm>
            <a:off x="4867606" y="4443480"/>
            <a:ext cx="82551" cy="260351"/>
          </a:xfrm>
          <a:custGeom>
            <a:avLst/>
            <a:gdLst/>
            <a:ahLst/>
            <a:cxnLst/>
            <a:rect l="0" t="0" r="0" b="0"/>
            <a:pathLst>
              <a:path w="82551" h="260351">
                <a:moveTo>
                  <a:pt x="76200" y="44450"/>
                </a:moveTo>
                <a:lnTo>
                  <a:pt x="63500" y="1270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2700" y="88900"/>
                </a:lnTo>
                <a:lnTo>
                  <a:pt x="19050" y="101600"/>
                </a:lnTo>
                <a:lnTo>
                  <a:pt x="38100" y="114300"/>
                </a:lnTo>
                <a:lnTo>
                  <a:pt x="50800" y="107950"/>
                </a:lnTo>
                <a:lnTo>
                  <a:pt x="50800" y="69850"/>
                </a:lnTo>
                <a:lnTo>
                  <a:pt x="63500" y="63500"/>
                </a:lnTo>
                <a:lnTo>
                  <a:pt x="76200" y="88900"/>
                </a:lnTo>
                <a:lnTo>
                  <a:pt x="82550" y="107950"/>
                </a:lnTo>
                <a:lnTo>
                  <a:pt x="82550" y="133350"/>
                </a:lnTo>
                <a:lnTo>
                  <a:pt x="82550" y="158750"/>
                </a:lnTo>
                <a:lnTo>
                  <a:pt x="82550" y="184150"/>
                </a:lnTo>
                <a:lnTo>
                  <a:pt x="82550" y="215900"/>
                </a:lnTo>
                <a:lnTo>
                  <a:pt x="69850" y="241300"/>
                </a:lnTo>
                <a:lnTo>
                  <a:pt x="44450" y="260350"/>
                </a:lnTo>
                <a:lnTo>
                  <a:pt x="31750" y="254000"/>
                </a:lnTo>
                <a:lnTo>
                  <a:pt x="12700" y="241300"/>
                </a:lnTo>
                <a:lnTo>
                  <a:pt x="6350" y="228600"/>
                </a:lnTo>
                <a:lnTo>
                  <a:pt x="0" y="196850"/>
                </a:lnTo>
                <a:lnTo>
                  <a:pt x="12700" y="152400"/>
                </a:lnTo>
                <a:lnTo>
                  <a:pt x="19050" y="139700"/>
                </a:lnTo>
                <a:lnTo>
                  <a:pt x="50800" y="120650"/>
                </a:lnTo>
                <a:lnTo>
                  <a:pt x="635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1" name="SMARTINK"/>
          <p:cNvSpPr/>
          <p:nvPr/>
        </p:nvSpPr>
        <p:spPr bwMode="auto">
          <a:xfrm>
            <a:off x="5242256" y="4379980"/>
            <a:ext cx="31751" cy="184151"/>
          </a:xfrm>
          <a:custGeom>
            <a:avLst/>
            <a:gdLst/>
            <a:ahLst/>
            <a:cxnLst/>
            <a:rect l="0" t="0" r="0" b="0"/>
            <a:pathLst>
              <a:path w="31751" h="1841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9050" y="127000"/>
                </a:lnTo>
                <a:lnTo>
                  <a:pt x="19050" y="15875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2" name="SMARTINK"/>
          <p:cNvSpPr/>
          <p:nvPr/>
        </p:nvSpPr>
        <p:spPr bwMode="auto">
          <a:xfrm>
            <a:off x="5254956" y="432918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0" y="63500"/>
                </a:moveTo>
                <a:lnTo>
                  <a:pt x="12700" y="57150"/>
                </a:lnTo>
                <a:lnTo>
                  <a:pt x="25400" y="82550"/>
                </a:lnTo>
                <a:lnTo>
                  <a:pt x="44450" y="107950"/>
                </a:lnTo>
                <a:lnTo>
                  <a:pt x="69850" y="139700"/>
                </a:lnTo>
                <a:lnTo>
                  <a:pt x="95250" y="165100"/>
                </a:lnTo>
                <a:lnTo>
                  <a:pt x="101600" y="177800"/>
                </a:lnTo>
                <a:lnTo>
                  <a:pt x="114300" y="152400"/>
                </a:lnTo>
                <a:lnTo>
                  <a:pt x="114300" y="133350"/>
                </a:lnTo>
                <a:lnTo>
                  <a:pt x="114300" y="107950"/>
                </a:lnTo>
                <a:lnTo>
                  <a:pt x="114300" y="82550"/>
                </a:lnTo>
                <a:lnTo>
                  <a:pt x="114300" y="57150"/>
                </a:lnTo>
                <a:lnTo>
                  <a:pt x="114300" y="31750"/>
                </a:lnTo>
                <a:lnTo>
                  <a:pt x="1206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3" name="SMARTINK"/>
          <p:cNvSpPr/>
          <p:nvPr/>
        </p:nvSpPr>
        <p:spPr bwMode="auto">
          <a:xfrm>
            <a:off x="5489906" y="433553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7780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4" name="SMARTINK"/>
          <p:cNvSpPr/>
          <p:nvPr/>
        </p:nvSpPr>
        <p:spPr bwMode="auto">
          <a:xfrm>
            <a:off x="5566106" y="435458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14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5" name="SMARTINK"/>
          <p:cNvSpPr/>
          <p:nvPr/>
        </p:nvSpPr>
        <p:spPr bwMode="auto">
          <a:xfrm>
            <a:off x="5489906" y="445618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6" name="SMARTINK"/>
          <p:cNvSpPr/>
          <p:nvPr/>
        </p:nvSpPr>
        <p:spPr bwMode="auto">
          <a:xfrm>
            <a:off x="5655006" y="444983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190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82550"/>
                </a:lnTo>
                <a:lnTo>
                  <a:pt x="57150" y="76200"/>
                </a:lnTo>
                <a:lnTo>
                  <a:pt x="69850" y="69850"/>
                </a:lnTo>
                <a:lnTo>
                  <a:pt x="82550" y="57150"/>
                </a:lnTo>
                <a:lnTo>
                  <a:pt x="88900" y="38100"/>
                </a:lnTo>
                <a:lnTo>
                  <a:pt x="88900" y="76200"/>
                </a:lnTo>
                <a:lnTo>
                  <a:pt x="88900" y="101600"/>
                </a:lnTo>
                <a:lnTo>
                  <a:pt x="82550" y="127000"/>
                </a:lnTo>
                <a:lnTo>
                  <a:pt x="82550" y="152400"/>
                </a:lnTo>
                <a:lnTo>
                  <a:pt x="76200" y="165100"/>
                </a:lnTo>
                <a:lnTo>
                  <a:pt x="508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7" name="SMARTINK"/>
          <p:cNvSpPr/>
          <p:nvPr/>
        </p:nvSpPr>
        <p:spPr bwMode="auto">
          <a:xfrm>
            <a:off x="5153356" y="4316480"/>
            <a:ext cx="63501" cy="298451"/>
          </a:xfrm>
          <a:custGeom>
            <a:avLst/>
            <a:gdLst/>
            <a:ahLst/>
            <a:cxnLst/>
            <a:rect l="0" t="0" r="0" b="0"/>
            <a:pathLst>
              <a:path w="63501" h="298451">
                <a:moveTo>
                  <a:pt x="63500" y="12700"/>
                </a:moveTo>
                <a:lnTo>
                  <a:pt x="57150" y="0"/>
                </a:lnTo>
                <a:lnTo>
                  <a:pt x="44450" y="6350"/>
                </a:lnTo>
                <a:lnTo>
                  <a:pt x="31750" y="31750"/>
                </a:lnTo>
                <a:lnTo>
                  <a:pt x="25400" y="57150"/>
                </a:lnTo>
                <a:lnTo>
                  <a:pt x="12700" y="82550"/>
                </a:lnTo>
                <a:lnTo>
                  <a:pt x="12700" y="10160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6350" y="241300"/>
                </a:lnTo>
                <a:lnTo>
                  <a:pt x="25400" y="266700"/>
                </a:lnTo>
                <a:lnTo>
                  <a:pt x="571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8" name="SMARTINK"/>
          <p:cNvSpPr/>
          <p:nvPr/>
        </p:nvSpPr>
        <p:spPr bwMode="auto">
          <a:xfrm>
            <a:off x="5743906" y="4335530"/>
            <a:ext cx="82551" cy="234951"/>
          </a:xfrm>
          <a:custGeom>
            <a:avLst/>
            <a:gdLst/>
            <a:ahLst/>
            <a:cxnLst/>
            <a:rect l="0" t="0" r="0" b="0"/>
            <a:pathLst>
              <a:path w="82551" h="234951">
                <a:moveTo>
                  <a:pt x="0" y="0"/>
                </a:moveTo>
                <a:lnTo>
                  <a:pt x="19050" y="12700"/>
                </a:lnTo>
                <a:lnTo>
                  <a:pt x="50800" y="38100"/>
                </a:lnTo>
                <a:lnTo>
                  <a:pt x="63500" y="63500"/>
                </a:lnTo>
                <a:lnTo>
                  <a:pt x="76200" y="88900"/>
                </a:lnTo>
                <a:lnTo>
                  <a:pt x="82550" y="114300"/>
                </a:lnTo>
                <a:lnTo>
                  <a:pt x="82550" y="139700"/>
                </a:lnTo>
                <a:lnTo>
                  <a:pt x="76200" y="165100"/>
                </a:lnTo>
                <a:lnTo>
                  <a:pt x="63500" y="196850"/>
                </a:lnTo>
                <a:lnTo>
                  <a:pt x="63500" y="222250"/>
                </a:lnTo>
                <a:lnTo>
                  <a:pt x="698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9" name="SMARTINK"/>
          <p:cNvSpPr/>
          <p:nvPr/>
        </p:nvSpPr>
        <p:spPr bwMode="auto">
          <a:xfrm>
            <a:off x="5877256" y="451333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6350" y="12700"/>
                </a:moveTo>
                <a:lnTo>
                  <a:pt x="12700" y="0"/>
                </a:lnTo>
                <a:lnTo>
                  <a:pt x="50800" y="6350"/>
                </a:lnTo>
                <a:lnTo>
                  <a:pt x="63500" y="12700"/>
                </a:lnTo>
                <a:lnTo>
                  <a:pt x="69850" y="25400"/>
                </a:lnTo>
                <a:lnTo>
                  <a:pt x="63500" y="63500"/>
                </a:lnTo>
                <a:lnTo>
                  <a:pt x="38100" y="95250"/>
                </a:lnTo>
                <a:lnTo>
                  <a:pt x="6350" y="127000"/>
                </a:lnTo>
                <a:lnTo>
                  <a:pt x="0" y="139700"/>
                </a:lnTo>
                <a:lnTo>
                  <a:pt x="6350" y="152400"/>
                </a:lnTo>
                <a:lnTo>
                  <a:pt x="44450" y="139700"/>
                </a:lnTo>
                <a:lnTo>
                  <a:pt x="76200" y="133350"/>
                </a:lnTo>
                <a:lnTo>
                  <a:pt x="825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0" name="SMARTINK"/>
          <p:cNvSpPr/>
          <p:nvPr/>
        </p:nvSpPr>
        <p:spPr bwMode="auto">
          <a:xfrm>
            <a:off x="6036006" y="4341880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63500" y="19050"/>
                </a:moveTo>
                <a:lnTo>
                  <a:pt x="69850" y="38100"/>
                </a:lnTo>
                <a:lnTo>
                  <a:pt x="76200" y="50800"/>
                </a:lnTo>
                <a:lnTo>
                  <a:pt x="82550" y="38100"/>
                </a:lnTo>
                <a:lnTo>
                  <a:pt x="6350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2400"/>
                </a:lnTo>
                <a:lnTo>
                  <a:pt x="25400" y="165100"/>
                </a:lnTo>
                <a:lnTo>
                  <a:pt x="38100" y="177800"/>
                </a:lnTo>
                <a:lnTo>
                  <a:pt x="63500" y="184150"/>
                </a:lnTo>
                <a:lnTo>
                  <a:pt x="952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1" name="SMARTINK"/>
          <p:cNvSpPr/>
          <p:nvPr/>
        </p:nvSpPr>
        <p:spPr bwMode="auto">
          <a:xfrm>
            <a:off x="6182056" y="4360930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76200" y="12700"/>
                </a:moveTo>
                <a:lnTo>
                  <a:pt x="63500" y="6350"/>
                </a:lnTo>
                <a:lnTo>
                  <a:pt x="31750" y="25400"/>
                </a:lnTo>
                <a:lnTo>
                  <a:pt x="12700" y="508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33350"/>
                </a:lnTo>
                <a:lnTo>
                  <a:pt x="19050" y="146050"/>
                </a:lnTo>
                <a:lnTo>
                  <a:pt x="31750" y="152400"/>
                </a:lnTo>
                <a:lnTo>
                  <a:pt x="50800" y="158750"/>
                </a:lnTo>
                <a:lnTo>
                  <a:pt x="69850" y="152400"/>
                </a:lnTo>
                <a:lnTo>
                  <a:pt x="82550" y="146050"/>
                </a:lnTo>
                <a:lnTo>
                  <a:pt x="95250" y="127000"/>
                </a:lnTo>
                <a:lnTo>
                  <a:pt x="101600" y="107950"/>
                </a:lnTo>
                <a:lnTo>
                  <a:pt x="101600" y="88900"/>
                </a:lnTo>
                <a:lnTo>
                  <a:pt x="101600" y="63500"/>
                </a:lnTo>
                <a:lnTo>
                  <a:pt x="95250" y="38100"/>
                </a:lnTo>
                <a:lnTo>
                  <a:pt x="88900" y="19050"/>
                </a:lnTo>
                <a:lnTo>
                  <a:pt x="76200" y="12700"/>
                </a:lnTo>
                <a:lnTo>
                  <a:pt x="63500" y="6350"/>
                </a:lnTo>
                <a:lnTo>
                  <a:pt x="44450" y="0"/>
                </a:lnTo>
                <a:lnTo>
                  <a:pt x="1270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2" name="SMARTINK"/>
          <p:cNvSpPr/>
          <p:nvPr/>
        </p:nvSpPr>
        <p:spPr bwMode="auto">
          <a:xfrm>
            <a:off x="6283656" y="448158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31750" y="12700"/>
                </a:moveTo>
                <a:lnTo>
                  <a:pt x="38100" y="0"/>
                </a:lnTo>
                <a:lnTo>
                  <a:pt x="5715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2550" y="38100"/>
                </a:lnTo>
                <a:lnTo>
                  <a:pt x="63500" y="63500"/>
                </a:lnTo>
                <a:lnTo>
                  <a:pt x="57150" y="76200"/>
                </a:lnTo>
                <a:lnTo>
                  <a:pt x="88900" y="95250"/>
                </a:lnTo>
                <a:lnTo>
                  <a:pt x="107950" y="101600"/>
                </a:lnTo>
                <a:lnTo>
                  <a:pt x="114300" y="114300"/>
                </a:lnTo>
                <a:lnTo>
                  <a:pt x="107950" y="127000"/>
                </a:lnTo>
                <a:lnTo>
                  <a:pt x="88900" y="139700"/>
                </a:lnTo>
                <a:lnTo>
                  <a:pt x="69850" y="152400"/>
                </a:lnTo>
                <a:lnTo>
                  <a:pt x="38100" y="158750"/>
                </a:lnTo>
                <a:lnTo>
                  <a:pt x="6350" y="1587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3" name="SMARTINK"/>
          <p:cNvSpPr/>
          <p:nvPr/>
        </p:nvSpPr>
        <p:spPr bwMode="auto">
          <a:xfrm>
            <a:off x="6169356" y="4259330"/>
            <a:ext cx="393701" cy="25401"/>
          </a:xfrm>
          <a:custGeom>
            <a:avLst/>
            <a:gdLst/>
            <a:ahLst/>
            <a:cxnLst/>
            <a:rect l="0" t="0" r="0" b="0"/>
            <a:pathLst>
              <a:path w="393701" h="25401">
                <a:moveTo>
                  <a:pt x="0" y="25400"/>
                </a:moveTo>
                <a:lnTo>
                  <a:pt x="31750" y="1905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46050" y="12700"/>
                </a:lnTo>
                <a:lnTo>
                  <a:pt x="177800" y="12700"/>
                </a:lnTo>
                <a:lnTo>
                  <a:pt x="203200" y="12700"/>
                </a:lnTo>
                <a:lnTo>
                  <a:pt x="234950" y="12700"/>
                </a:lnTo>
                <a:lnTo>
                  <a:pt x="260350" y="12700"/>
                </a:lnTo>
                <a:lnTo>
                  <a:pt x="292100" y="12700"/>
                </a:lnTo>
                <a:lnTo>
                  <a:pt x="311150" y="12700"/>
                </a:lnTo>
                <a:lnTo>
                  <a:pt x="336550" y="12700"/>
                </a:lnTo>
                <a:lnTo>
                  <a:pt x="355600" y="6350"/>
                </a:lnTo>
                <a:lnTo>
                  <a:pt x="381000" y="6350"/>
                </a:lnTo>
                <a:lnTo>
                  <a:pt x="393700" y="0"/>
                </a:lnTo>
                <a:lnTo>
                  <a:pt x="361950" y="0"/>
                </a:lnTo>
                <a:lnTo>
                  <a:pt x="336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4" name="SMARTINK"/>
          <p:cNvSpPr/>
          <p:nvPr/>
        </p:nvSpPr>
        <p:spPr bwMode="auto">
          <a:xfrm>
            <a:off x="1400506" y="3941830"/>
            <a:ext cx="1663701" cy="666751"/>
          </a:xfrm>
          <a:custGeom>
            <a:avLst/>
            <a:gdLst/>
            <a:ahLst/>
            <a:cxnLst/>
            <a:rect l="0" t="0" r="0" b="0"/>
            <a:pathLst>
              <a:path w="1663701" h="666751">
                <a:moveTo>
                  <a:pt x="0" y="666750"/>
                </a:moveTo>
                <a:lnTo>
                  <a:pt x="0" y="647700"/>
                </a:lnTo>
                <a:lnTo>
                  <a:pt x="12700" y="622300"/>
                </a:lnTo>
                <a:lnTo>
                  <a:pt x="38100" y="603250"/>
                </a:lnTo>
                <a:lnTo>
                  <a:pt x="57150" y="590550"/>
                </a:lnTo>
                <a:lnTo>
                  <a:pt x="88900" y="571500"/>
                </a:lnTo>
                <a:lnTo>
                  <a:pt x="107950" y="565150"/>
                </a:lnTo>
                <a:lnTo>
                  <a:pt x="133350" y="552450"/>
                </a:lnTo>
                <a:lnTo>
                  <a:pt x="158750" y="539750"/>
                </a:lnTo>
                <a:lnTo>
                  <a:pt x="184150" y="527050"/>
                </a:lnTo>
                <a:lnTo>
                  <a:pt x="209550" y="514350"/>
                </a:lnTo>
                <a:lnTo>
                  <a:pt x="241300" y="501650"/>
                </a:lnTo>
                <a:lnTo>
                  <a:pt x="279400" y="482600"/>
                </a:lnTo>
                <a:lnTo>
                  <a:pt x="311150" y="469900"/>
                </a:lnTo>
                <a:lnTo>
                  <a:pt x="355600" y="457200"/>
                </a:lnTo>
                <a:lnTo>
                  <a:pt x="393700" y="438150"/>
                </a:lnTo>
                <a:lnTo>
                  <a:pt x="438150" y="425450"/>
                </a:lnTo>
                <a:lnTo>
                  <a:pt x="482600" y="406400"/>
                </a:lnTo>
                <a:lnTo>
                  <a:pt x="527050" y="393700"/>
                </a:lnTo>
                <a:lnTo>
                  <a:pt x="571500" y="374650"/>
                </a:lnTo>
                <a:lnTo>
                  <a:pt x="615950" y="361950"/>
                </a:lnTo>
                <a:lnTo>
                  <a:pt x="666750" y="342900"/>
                </a:lnTo>
                <a:lnTo>
                  <a:pt x="711200" y="330200"/>
                </a:lnTo>
                <a:lnTo>
                  <a:pt x="762000" y="311150"/>
                </a:lnTo>
                <a:lnTo>
                  <a:pt x="812800" y="298450"/>
                </a:lnTo>
                <a:lnTo>
                  <a:pt x="863600" y="279400"/>
                </a:lnTo>
                <a:lnTo>
                  <a:pt x="908050" y="266700"/>
                </a:lnTo>
                <a:lnTo>
                  <a:pt x="958850" y="254000"/>
                </a:lnTo>
                <a:lnTo>
                  <a:pt x="1009650" y="234950"/>
                </a:lnTo>
                <a:lnTo>
                  <a:pt x="1054100" y="222250"/>
                </a:lnTo>
                <a:lnTo>
                  <a:pt x="1098550" y="209550"/>
                </a:lnTo>
                <a:lnTo>
                  <a:pt x="1143000" y="196850"/>
                </a:lnTo>
                <a:lnTo>
                  <a:pt x="1187450" y="184150"/>
                </a:lnTo>
                <a:lnTo>
                  <a:pt x="1231900" y="165100"/>
                </a:lnTo>
                <a:lnTo>
                  <a:pt x="1270000" y="152400"/>
                </a:lnTo>
                <a:lnTo>
                  <a:pt x="1308100" y="139700"/>
                </a:lnTo>
                <a:lnTo>
                  <a:pt x="1346200" y="127000"/>
                </a:lnTo>
                <a:lnTo>
                  <a:pt x="1384300" y="114300"/>
                </a:lnTo>
                <a:lnTo>
                  <a:pt x="1416050" y="101600"/>
                </a:lnTo>
                <a:lnTo>
                  <a:pt x="1447800" y="95250"/>
                </a:lnTo>
                <a:lnTo>
                  <a:pt x="1479550" y="82550"/>
                </a:lnTo>
                <a:lnTo>
                  <a:pt x="1504950" y="69850"/>
                </a:lnTo>
                <a:lnTo>
                  <a:pt x="1530350" y="63500"/>
                </a:lnTo>
                <a:lnTo>
                  <a:pt x="1549400" y="50800"/>
                </a:lnTo>
                <a:lnTo>
                  <a:pt x="1568450" y="44450"/>
                </a:lnTo>
                <a:lnTo>
                  <a:pt x="1587500" y="38100"/>
                </a:lnTo>
                <a:lnTo>
                  <a:pt x="1619250" y="25400"/>
                </a:lnTo>
                <a:lnTo>
                  <a:pt x="1644650" y="6350"/>
                </a:lnTo>
                <a:lnTo>
                  <a:pt x="1657350" y="0"/>
                </a:lnTo>
                <a:lnTo>
                  <a:pt x="1663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5" name="SMARTINK"/>
          <p:cNvSpPr/>
          <p:nvPr/>
        </p:nvSpPr>
        <p:spPr bwMode="auto">
          <a:xfrm>
            <a:off x="4727906" y="4335530"/>
            <a:ext cx="1790701" cy="438151"/>
          </a:xfrm>
          <a:custGeom>
            <a:avLst/>
            <a:gdLst/>
            <a:ahLst/>
            <a:cxnLst/>
            <a:rect l="0" t="0" r="0" b="0"/>
            <a:pathLst>
              <a:path w="1790701" h="438151">
                <a:moveTo>
                  <a:pt x="0" y="438150"/>
                </a:moveTo>
                <a:lnTo>
                  <a:pt x="25400" y="425450"/>
                </a:lnTo>
                <a:lnTo>
                  <a:pt x="50800" y="412750"/>
                </a:lnTo>
                <a:lnTo>
                  <a:pt x="82550" y="400050"/>
                </a:lnTo>
                <a:lnTo>
                  <a:pt x="95250" y="393700"/>
                </a:lnTo>
                <a:lnTo>
                  <a:pt x="114300" y="387350"/>
                </a:lnTo>
                <a:lnTo>
                  <a:pt x="133350" y="381000"/>
                </a:lnTo>
                <a:lnTo>
                  <a:pt x="158750" y="374650"/>
                </a:lnTo>
                <a:lnTo>
                  <a:pt x="184150" y="368300"/>
                </a:lnTo>
                <a:lnTo>
                  <a:pt x="209550" y="355600"/>
                </a:lnTo>
                <a:lnTo>
                  <a:pt x="234950" y="349250"/>
                </a:lnTo>
                <a:lnTo>
                  <a:pt x="266700" y="336550"/>
                </a:lnTo>
                <a:lnTo>
                  <a:pt x="304800" y="323850"/>
                </a:lnTo>
                <a:lnTo>
                  <a:pt x="336550" y="311150"/>
                </a:lnTo>
                <a:lnTo>
                  <a:pt x="374650" y="298450"/>
                </a:lnTo>
                <a:lnTo>
                  <a:pt x="412750" y="285750"/>
                </a:lnTo>
                <a:lnTo>
                  <a:pt x="457200" y="273050"/>
                </a:lnTo>
                <a:lnTo>
                  <a:pt x="501650" y="260350"/>
                </a:lnTo>
                <a:lnTo>
                  <a:pt x="546100" y="247650"/>
                </a:lnTo>
                <a:lnTo>
                  <a:pt x="590550" y="234950"/>
                </a:lnTo>
                <a:lnTo>
                  <a:pt x="641350" y="228600"/>
                </a:lnTo>
                <a:lnTo>
                  <a:pt x="692150" y="215900"/>
                </a:lnTo>
                <a:lnTo>
                  <a:pt x="742950" y="203200"/>
                </a:lnTo>
                <a:lnTo>
                  <a:pt x="793750" y="190500"/>
                </a:lnTo>
                <a:lnTo>
                  <a:pt x="844550" y="184150"/>
                </a:lnTo>
                <a:lnTo>
                  <a:pt x="895350" y="171450"/>
                </a:lnTo>
                <a:lnTo>
                  <a:pt x="952500" y="158750"/>
                </a:lnTo>
                <a:lnTo>
                  <a:pt x="1003300" y="152400"/>
                </a:lnTo>
                <a:lnTo>
                  <a:pt x="1054100" y="139700"/>
                </a:lnTo>
                <a:lnTo>
                  <a:pt x="1104900" y="127000"/>
                </a:lnTo>
                <a:lnTo>
                  <a:pt x="1155700" y="120650"/>
                </a:lnTo>
                <a:lnTo>
                  <a:pt x="1206500" y="107950"/>
                </a:lnTo>
                <a:lnTo>
                  <a:pt x="1257300" y="101600"/>
                </a:lnTo>
                <a:lnTo>
                  <a:pt x="1308100" y="95250"/>
                </a:lnTo>
                <a:lnTo>
                  <a:pt x="1352550" y="88900"/>
                </a:lnTo>
                <a:lnTo>
                  <a:pt x="1397000" y="82550"/>
                </a:lnTo>
                <a:lnTo>
                  <a:pt x="1435100" y="69850"/>
                </a:lnTo>
                <a:lnTo>
                  <a:pt x="1479550" y="63500"/>
                </a:lnTo>
                <a:lnTo>
                  <a:pt x="1517650" y="57150"/>
                </a:lnTo>
                <a:lnTo>
                  <a:pt x="1549400" y="50800"/>
                </a:lnTo>
                <a:lnTo>
                  <a:pt x="1587500" y="44450"/>
                </a:lnTo>
                <a:lnTo>
                  <a:pt x="1619250" y="38100"/>
                </a:lnTo>
                <a:lnTo>
                  <a:pt x="1644650" y="31750"/>
                </a:lnTo>
                <a:lnTo>
                  <a:pt x="1676400" y="25400"/>
                </a:lnTo>
                <a:lnTo>
                  <a:pt x="1695450" y="19050"/>
                </a:lnTo>
                <a:lnTo>
                  <a:pt x="1720850" y="19050"/>
                </a:lnTo>
                <a:lnTo>
                  <a:pt x="1739900" y="12700"/>
                </a:lnTo>
                <a:lnTo>
                  <a:pt x="1771650" y="12700"/>
                </a:lnTo>
                <a:lnTo>
                  <a:pt x="1790700" y="6350"/>
                </a:lnTo>
                <a:lnTo>
                  <a:pt x="1784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6" name="SMARTINK"/>
          <p:cNvSpPr/>
          <p:nvPr/>
        </p:nvSpPr>
        <p:spPr bwMode="auto">
          <a:xfrm>
            <a:off x="6772606" y="3979930"/>
            <a:ext cx="266701" cy="469901"/>
          </a:xfrm>
          <a:custGeom>
            <a:avLst/>
            <a:gdLst/>
            <a:ahLst/>
            <a:cxnLst/>
            <a:rect l="0" t="0" r="0" b="0"/>
            <a:pathLst>
              <a:path w="266701" h="469901">
                <a:moveTo>
                  <a:pt x="266700" y="0"/>
                </a:moveTo>
                <a:lnTo>
                  <a:pt x="247650" y="6350"/>
                </a:lnTo>
                <a:lnTo>
                  <a:pt x="228600" y="38100"/>
                </a:lnTo>
                <a:lnTo>
                  <a:pt x="215900" y="57150"/>
                </a:lnTo>
                <a:lnTo>
                  <a:pt x="209550" y="76200"/>
                </a:lnTo>
                <a:lnTo>
                  <a:pt x="203200" y="88900"/>
                </a:lnTo>
                <a:lnTo>
                  <a:pt x="190500" y="107950"/>
                </a:lnTo>
                <a:lnTo>
                  <a:pt x="184150" y="127000"/>
                </a:lnTo>
                <a:lnTo>
                  <a:pt x="171450" y="152400"/>
                </a:lnTo>
                <a:lnTo>
                  <a:pt x="158750" y="171450"/>
                </a:lnTo>
                <a:lnTo>
                  <a:pt x="146050" y="196850"/>
                </a:lnTo>
                <a:lnTo>
                  <a:pt x="133350" y="215900"/>
                </a:lnTo>
                <a:lnTo>
                  <a:pt x="120650" y="241300"/>
                </a:lnTo>
                <a:lnTo>
                  <a:pt x="107950" y="266700"/>
                </a:lnTo>
                <a:lnTo>
                  <a:pt x="95250" y="285750"/>
                </a:lnTo>
                <a:lnTo>
                  <a:pt x="82550" y="311150"/>
                </a:lnTo>
                <a:lnTo>
                  <a:pt x="69850" y="330200"/>
                </a:lnTo>
                <a:lnTo>
                  <a:pt x="57150" y="349250"/>
                </a:lnTo>
                <a:lnTo>
                  <a:pt x="44450" y="368300"/>
                </a:lnTo>
                <a:lnTo>
                  <a:pt x="31750" y="387350"/>
                </a:lnTo>
                <a:lnTo>
                  <a:pt x="19050" y="412750"/>
                </a:lnTo>
                <a:lnTo>
                  <a:pt x="6350" y="438150"/>
                </a:lnTo>
                <a:lnTo>
                  <a:pt x="0" y="463550"/>
                </a:lnTo>
                <a:lnTo>
                  <a:pt x="6350" y="469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7" name="SMARTINK"/>
          <p:cNvSpPr/>
          <p:nvPr/>
        </p:nvSpPr>
        <p:spPr bwMode="auto">
          <a:xfrm>
            <a:off x="6740856" y="3973580"/>
            <a:ext cx="285751" cy="457201"/>
          </a:xfrm>
          <a:custGeom>
            <a:avLst/>
            <a:gdLst/>
            <a:ahLst/>
            <a:cxnLst/>
            <a:rect l="0" t="0" r="0" b="0"/>
            <a:pathLst>
              <a:path w="285751" h="457201">
                <a:moveTo>
                  <a:pt x="19050" y="38100"/>
                </a:moveTo>
                <a:lnTo>
                  <a:pt x="6350" y="12700"/>
                </a:lnTo>
                <a:lnTo>
                  <a:pt x="0" y="0"/>
                </a:lnTo>
                <a:lnTo>
                  <a:pt x="12700" y="31750"/>
                </a:lnTo>
                <a:lnTo>
                  <a:pt x="25400" y="57150"/>
                </a:lnTo>
                <a:lnTo>
                  <a:pt x="38100" y="76200"/>
                </a:lnTo>
                <a:lnTo>
                  <a:pt x="44450" y="101600"/>
                </a:lnTo>
                <a:lnTo>
                  <a:pt x="57150" y="120650"/>
                </a:lnTo>
                <a:lnTo>
                  <a:pt x="69850" y="146050"/>
                </a:lnTo>
                <a:lnTo>
                  <a:pt x="82550" y="171450"/>
                </a:lnTo>
                <a:lnTo>
                  <a:pt x="95250" y="196850"/>
                </a:lnTo>
                <a:lnTo>
                  <a:pt x="107950" y="222250"/>
                </a:lnTo>
                <a:lnTo>
                  <a:pt x="120650" y="247650"/>
                </a:lnTo>
                <a:lnTo>
                  <a:pt x="139700" y="273050"/>
                </a:lnTo>
                <a:lnTo>
                  <a:pt x="152400" y="292100"/>
                </a:lnTo>
                <a:lnTo>
                  <a:pt x="165100" y="317500"/>
                </a:lnTo>
                <a:lnTo>
                  <a:pt x="184150" y="336550"/>
                </a:lnTo>
                <a:lnTo>
                  <a:pt x="196850" y="355600"/>
                </a:lnTo>
                <a:lnTo>
                  <a:pt x="209550" y="374650"/>
                </a:lnTo>
                <a:lnTo>
                  <a:pt x="234950" y="400050"/>
                </a:lnTo>
                <a:lnTo>
                  <a:pt x="266700" y="431800"/>
                </a:lnTo>
                <a:lnTo>
                  <a:pt x="28575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8" name="SMARTINK"/>
          <p:cNvSpPr/>
          <p:nvPr/>
        </p:nvSpPr>
        <p:spPr bwMode="auto">
          <a:xfrm>
            <a:off x="7147256" y="4145030"/>
            <a:ext cx="1758951" cy="76201"/>
          </a:xfrm>
          <a:custGeom>
            <a:avLst/>
            <a:gdLst/>
            <a:ahLst/>
            <a:cxnLst/>
            <a:rect l="0" t="0" r="0" b="0"/>
            <a:pathLst>
              <a:path w="1758951" h="76201">
                <a:moveTo>
                  <a:pt x="0" y="76200"/>
                </a:moveTo>
                <a:lnTo>
                  <a:pt x="25400" y="76200"/>
                </a:lnTo>
                <a:lnTo>
                  <a:pt x="50800" y="76200"/>
                </a:lnTo>
                <a:lnTo>
                  <a:pt x="76200" y="76200"/>
                </a:lnTo>
                <a:lnTo>
                  <a:pt x="95250" y="76200"/>
                </a:lnTo>
                <a:lnTo>
                  <a:pt x="127000" y="69850"/>
                </a:lnTo>
                <a:lnTo>
                  <a:pt x="152400" y="69850"/>
                </a:lnTo>
                <a:lnTo>
                  <a:pt x="177800" y="69850"/>
                </a:lnTo>
                <a:lnTo>
                  <a:pt x="209550" y="63500"/>
                </a:lnTo>
                <a:lnTo>
                  <a:pt x="234950" y="63500"/>
                </a:lnTo>
                <a:lnTo>
                  <a:pt x="260350" y="63500"/>
                </a:lnTo>
                <a:lnTo>
                  <a:pt x="285750" y="63500"/>
                </a:lnTo>
                <a:lnTo>
                  <a:pt x="311150" y="63500"/>
                </a:lnTo>
                <a:lnTo>
                  <a:pt x="342900" y="57150"/>
                </a:lnTo>
                <a:lnTo>
                  <a:pt x="368300" y="57150"/>
                </a:lnTo>
                <a:lnTo>
                  <a:pt x="400050" y="50800"/>
                </a:lnTo>
                <a:lnTo>
                  <a:pt x="431800" y="50800"/>
                </a:lnTo>
                <a:lnTo>
                  <a:pt x="463550" y="50800"/>
                </a:lnTo>
                <a:lnTo>
                  <a:pt x="482600" y="50800"/>
                </a:lnTo>
                <a:lnTo>
                  <a:pt x="527050" y="50800"/>
                </a:lnTo>
                <a:lnTo>
                  <a:pt x="552450" y="50800"/>
                </a:lnTo>
                <a:lnTo>
                  <a:pt x="584200" y="50800"/>
                </a:lnTo>
                <a:lnTo>
                  <a:pt x="609600" y="50800"/>
                </a:lnTo>
                <a:lnTo>
                  <a:pt x="635000" y="44450"/>
                </a:lnTo>
                <a:lnTo>
                  <a:pt x="660400" y="44450"/>
                </a:lnTo>
                <a:lnTo>
                  <a:pt x="692150" y="44450"/>
                </a:lnTo>
                <a:lnTo>
                  <a:pt x="723900" y="44450"/>
                </a:lnTo>
                <a:lnTo>
                  <a:pt x="755650" y="44450"/>
                </a:lnTo>
                <a:lnTo>
                  <a:pt x="787400" y="44450"/>
                </a:lnTo>
                <a:lnTo>
                  <a:pt x="831850" y="44450"/>
                </a:lnTo>
                <a:lnTo>
                  <a:pt x="863600" y="44450"/>
                </a:lnTo>
                <a:lnTo>
                  <a:pt x="882650" y="44450"/>
                </a:lnTo>
                <a:lnTo>
                  <a:pt x="914400" y="44450"/>
                </a:lnTo>
                <a:lnTo>
                  <a:pt x="933450" y="44450"/>
                </a:lnTo>
                <a:lnTo>
                  <a:pt x="965200" y="44450"/>
                </a:lnTo>
                <a:lnTo>
                  <a:pt x="984250" y="44450"/>
                </a:lnTo>
                <a:lnTo>
                  <a:pt x="1016000" y="38100"/>
                </a:lnTo>
                <a:lnTo>
                  <a:pt x="1035050" y="38100"/>
                </a:lnTo>
                <a:lnTo>
                  <a:pt x="1066800" y="38100"/>
                </a:lnTo>
                <a:lnTo>
                  <a:pt x="1098550" y="38100"/>
                </a:lnTo>
                <a:lnTo>
                  <a:pt x="1123950" y="38100"/>
                </a:lnTo>
                <a:lnTo>
                  <a:pt x="1155700" y="38100"/>
                </a:lnTo>
                <a:lnTo>
                  <a:pt x="1181100" y="38100"/>
                </a:lnTo>
                <a:lnTo>
                  <a:pt x="1206500" y="31750"/>
                </a:lnTo>
                <a:lnTo>
                  <a:pt x="1231900" y="31750"/>
                </a:lnTo>
                <a:lnTo>
                  <a:pt x="1257300" y="31750"/>
                </a:lnTo>
                <a:lnTo>
                  <a:pt x="1282700" y="31750"/>
                </a:lnTo>
                <a:lnTo>
                  <a:pt x="1308100" y="25400"/>
                </a:lnTo>
                <a:lnTo>
                  <a:pt x="1327150" y="25400"/>
                </a:lnTo>
                <a:lnTo>
                  <a:pt x="1346200" y="19050"/>
                </a:lnTo>
                <a:lnTo>
                  <a:pt x="1371600" y="19050"/>
                </a:lnTo>
                <a:lnTo>
                  <a:pt x="1397000" y="12700"/>
                </a:lnTo>
                <a:lnTo>
                  <a:pt x="1422400" y="12700"/>
                </a:lnTo>
                <a:lnTo>
                  <a:pt x="1447800" y="12700"/>
                </a:lnTo>
                <a:lnTo>
                  <a:pt x="1473200" y="12700"/>
                </a:lnTo>
                <a:lnTo>
                  <a:pt x="1492250" y="12700"/>
                </a:lnTo>
                <a:lnTo>
                  <a:pt x="1517650" y="12700"/>
                </a:lnTo>
                <a:lnTo>
                  <a:pt x="1543050" y="12700"/>
                </a:lnTo>
                <a:lnTo>
                  <a:pt x="1562100" y="12700"/>
                </a:lnTo>
                <a:lnTo>
                  <a:pt x="1593850" y="12700"/>
                </a:lnTo>
                <a:lnTo>
                  <a:pt x="1619250" y="12700"/>
                </a:lnTo>
                <a:lnTo>
                  <a:pt x="1644650" y="6350"/>
                </a:lnTo>
                <a:lnTo>
                  <a:pt x="1670050" y="6350"/>
                </a:lnTo>
                <a:lnTo>
                  <a:pt x="1701800" y="6350"/>
                </a:lnTo>
                <a:lnTo>
                  <a:pt x="1727200" y="0"/>
                </a:lnTo>
                <a:lnTo>
                  <a:pt x="1758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9" name="SMARTINK"/>
          <p:cNvSpPr/>
          <p:nvPr/>
        </p:nvSpPr>
        <p:spPr bwMode="auto">
          <a:xfrm>
            <a:off x="7331406" y="432283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6350" y="0"/>
                </a:moveTo>
                <a:lnTo>
                  <a:pt x="12700" y="2540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1778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0" name="SMARTINK"/>
          <p:cNvSpPr/>
          <p:nvPr/>
        </p:nvSpPr>
        <p:spPr bwMode="auto">
          <a:xfrm>
            <a:off x="7496506" y="4392680"/>
            <a:ext cx="139701" cy="88901"/>
          </a:xfrm>
          <a:custGeom>
            <a:avLst/>
            <a:gdLst/>
            <a:ahLst/>
            <a:cxnLst/>
            <a:rect l="0" t="0" r="0" b="0"/>
            <a:pathLst>
              <a:path w="139701" h="88901">
                <a:moveTo>
                  <a:pt x="0" y="12700"/>
                </a:moveTo>
                <a:lnTo>
                  <a:pt x="6350" y="0"/>
                </a:lnTo>
                <a:lnTo>
                  <a:pt x="1905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31750" y="44450"/>
                </a:lnTo>
                <a:lnTo>
                  <a:pt x="44450" y="38100"/>
                </a:lnTo>
                <a:lnTo>
                  <a:pt x="57150" y="44450"/>
                </a:lnTo>
                <a:lnTo>
                  <a:pt x="57150" y="63500"/>
                </a:lnTo>
                <a:lnTo>
                  <a:pt x="82550" y="38100"/>
                </a:lnTo>
                <a:lnTo>
                  <a:pt x="95250" y="31750"/>
                </a:lnTo>
                <a:lnTo>
                  <a:pt x="107950" y="44450"/>
                </a:lnTo>
                <a:lnTo>
                  <a:pt x="120650" y="50800"/>
                </a:lnTo>
                <a:lnTo>
                  <a:pt x="133350" y="82550"/>
                </a:lnTo>
                <a:lnTo>
                  <a:pt x="1397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1" name="SMARTINK"/>
          <p:cNvSpPr/>
          <p:nvPr/>
        </p:nvSpPr>
        <p:spPr bwMode="auto">
          <a:xfrm>
            <a:off x="7661606" y="440538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38100" y="0"/>
                </a:moveTo>
                <a:lnTo>
                  <a:pt x="19050" y="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63500"/>
                </a:lnTo>
                <a:lnTo>
                  <a:pt x="38100" y="57150"/>
                </a:lnTo>
                <a:lnTo>
                  <a:pt x="44450" y="44450"/>
                </a:lnTo>
                <a:lnTo>
                  <a:pt x="38100" y="19050"/>
                </a:lnTo>
                <a:lnTo>
                  <a:pt x="31750" y="635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2" name="SMARTINK"/>
          <p:cNvSpPr/>
          <p:nvPr/>
        </p:nvSpPr>
        <p:spPr bwMode="auto">
          <a:xfrm>
            <a:off x="7737806" y="4265680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19050" y="165100"/>
                </a:lnTo>
                <a:lnTo>
                  <a:pt x="19050" y="190500"/>
                </a:lnTo>
                <a:lnTo>
                  <a:pt x="19050" y="215900"/>
                </a:lnTo>
                <a:lnTo>
                  <a:pt x="571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3" name="SMARTINK"/>
          <p:cNvSpPr/>
          <p:nvPr/>
        </p:nvSpPr>
        <p:spPr bwMode="auto">
          <a:xfrm>
            <a:off x="8010856" y="4265680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19050" y="0"/>
                </a:moveTo>
                <a:lnTo>
                  <a:pt x="6350" y="6350"/>
                </a:lnTo>
                <a:lnTo>
                  <a:pt x="0" y="2540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46050"/>
                </a:lnTo>
                <a:lnTo>
                  <a:pt x="6350" y="177800"/>
                </a:lnTo>
                <a:lnTo>
                  <a:pt x="12700" y="20320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4" name="SMARTINK"/>
          <p:cNvSpPr/>
          <p:nvPr/>
        </p:nvSpPr>
        <p:spPr bwMode="auto">
          <a:xfrm>
            <a:off x="8004506" y="427838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0" y="25400"/>
                </a:moveTo>
                <a:lnTo>
                  <a:pt x="19050" y="50800"/>
                </a:lnTo>
                <a:lnTo>
                  <a:pt x="38100" y="82550"/>
                </a:lnTo>
                <a:lnTo>
                  <a:pt x="50800" y="107950"/>
                </a:lnTo>
                <a:lnTo>
                  <a:pt x="69850" y="139700"/>
                </a:lnTo>
                <a:lnTo>
                  <a:pt x="76200" y="165100"/>
                </a:lnTo>
                <a:lnTo>
                  <a:pt x="82550" y="177800"/>
                </a:lnTo>
                <a:lnTo>
                  <a:pt x="88900" y="165100"/>
                </a:lnTo>
                <a:lnTo>
                  <a:pt x="88900" y="139700"/>
                </a:lnTo>
                <a:lnTo>
                  <a:pt x="88900" y="107950"/>
                </a:lnTo>
                <a:lnTo>
                  <a:pt x="88900" y="82550"/>
                </a:lnTo>
                <a:lnTo>
                  <a:pt x="82550" y="50800"/>
                </a:lnTo>
                <a:lnTo>
                  <a:pt x="76200" y="25400"/>
                </a:lnTo>
                <a:lnTo>
                  <a:pt x="82550" y="635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5" name="SMARTINK"/>
          <p:cNvSpPr/>
          <p:nvPr/>
        </p:nvSpPr>
        <p:spPr bwMode="auto">
          <a:xfrm>
            <a:off x="8163256" y="4272030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12700" y="635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9050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6" name="SMARTINK"/>
          <p:cNvSpPr/>
          <p:nvPr/>
        </p:nvSpPr>
        <p:spPr bwMode="auto">
          <a:xfrm>
            <a:off x="8239456" y="428473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7" name="SMARTINK"/>
          <p:cNvSpPr/>
          <p:nvPr/>
        </p:nvSpPr>
        <p:spPr bwMode="auto">
          <a:xfrm>
            <a:off x="8169606" y="439268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8" name="SMARTINK"/>
          <p:cNvSpPr/>
          <p:nvPr/>
        </p:nvSpPr>
        <p:spPr bwMode="auto">
          <a:xfrm>
            <a:off x="8309306" y="4392680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38100" y="0"/>
                </a:moveTo>
                <a:lnTo>
                  <a:pt x="25400" y="2540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82550"/>
                </a:lnTo>
                <a:lnTo>
                  <a:pt x="38100" y="82550"/>
                </a:lnTo>
                <a:lnTo>
                  <a:pt x="63500" y="82550"/>
                </a:lnTo>
                <a:lnTo>
                  <a:pt x="76200" y="63500"/>
                </a:lnTo>
                <a:lnTo>
                  <a:pt x="82550" y="44450"/>
                </a:lnTo>
                <a:lnTo>
                  <a:pt x="88900" y="57150"/>
                </a:lnTo>
                <a:lnTo>
                  <a:pt x="88900" y="8890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25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9" name="SMARTINK"/>
          <p:cNvSpPr/>
          <p:nvPr/>
        </p:nvSpPr>
        <p:spPr bwMode="auto">
          <a:xfrm>
            <a:off x="7883856" y="4208530"/>
            <a:ext cx="107951" cy="368301"/>
          </a:xfrm>
          <a:custGeom>
            <a:avLst/>
            <a:gdLst/>
            <a:ahLst/>
            <a:cxnLst/>
            <a:rect l="0" t="0" r="0" b="0"/>
            <a:pathLst>
              <a:path w="107951" h="368301">
                <a:moveTo>
                  <a:pt x="107950" y="12700"/>
                </a:moveTo>
                <a:lnTo>
                  <a:pt x="101600" y="0"/>
                </a:lnTo>
                <a:lnTo>
                  <a:pt x="76200" y="38100"/>
                </a:lnTo>
                <a:lnTo>
                  <a:pt x="63500" y="63500"/>
                </a:lnTo>
                <a:lnTo>
                  <a:pt x="57150" y="76200"/>
                </a:lnTo>
                <a:lnTo>
                  <a:pt x="50800" y="95250"/>
                </a:lnTo>
                <a:lnTo>
                  <a:pt x="44450" y="114300"/>
                </a:lnTo>
                <a:lnTo>
                  <a:pt x="38100" y="133350"/>
                </a:lnTo>
                <a:lnTo>
                  <a:pt x="31750" y="152400"/>
                </a:lnTo>
                <a:lnTo>
                  <a:pt x="25400" y="171450"/>
                </a:lnTo>
                <a:lnTo>
                  <a:pt x="19050" y="190500"/>
                </a:lnTo>
                <a:lnTo>
                  <a:pt x="12700" y="215900"/>
                </a:lnTo>
                <a:lnTo>
                  <a:pt x="6350" y="234950"/>
                </a:lnTo>
                <a:lnTo>
                  <a:pt x="6350" y="254000"/>
                </a:lnTo>
                <a:lnTo>
                  <a:pt x="0" y="273050"/>
                </a:lnTo>
                <a:lnTo>
                  <a:pt x="6350" y="298450"/>
                </a:lnTo>
                <a:lnTo>
                  <a:pt x="12700" y="323850"/>
                </a:lnTo>
                <a:lnTo>
                  <a:pt x="25400" y="342900"/>
                </a:lnTo>
                <a:lnTo>
                  <a:pt x="57150" y="361950"/>
                </a:lnTo>
                <a:lnTo>
                  <a:pt x="6350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0" name="SMARTINK"/>
          <p:cNvSpPr/>
          <p:nvPr/>
        </p:nvSpPr>
        <p:spPr bwMode="auto">
          <a:xfrm>
            <a:off x="8379156" y="4246630"/>
            <a:ext cx="76201" cy="279401"/>
          </a:xfrm>
          <a:custGeom>
            <a:avLst/>
            <a:gdLst/>
            <a:ahLst/>
            <a:cxnLst/>
            <a:rect l="0" t="0" r="0" b="0"/>
            <a:pathLst>
              <a:path w="76201" h="2794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44450" y="82550"/>
                </a:lnTo>
                <a:lnTo>
                  <a:pt x="50800" y="95250"/>
                </a:lnTo>
                <a:lnTo>
                  <a:pt x="57150" y="114300"/>
                </a:lnTo>
                <a:lnTo>
                  <a:pt x="63500" y="133350"/>
                </a:lnTo>
                <a:lnTo>
                  <a:pt x="69850" y="146050"/>
                </a:lnTo>
                <a:lnTo>
                  <a:pt x="76200" y="177800"/>
                </a:lnTo>
                <a:lnTo>
                  <a:pt x="69850" y="203200"/>
                </a:lnTo>
                <a:lnTo>
                  <a:pt x="63500" y="228600"/>
                </a:lnTo>
                <a:lnTo>
                  <a:pt x="50800" y="254000"/>
                </a:lnTo>
                <a:lnTo>
                  <a:pt x="31750" y="273050"/>
                </a:lnTo>
                <a:lnTo>
                  <a:pt x="190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1" name="SMARTINK"/>
          <p:cNvSpPr/>
          <p:nvPr/>
        </p:nvSpPr>
        <p:spPr bwMode="auto">
          <a:xfrm>
            <a:off x="8474406" y="4494280"/>
            <a:ext cx="57151" cy="107951"/>
          </a:xfrm>
          <a:custGeom>
            <a:avLst/>
            <a:gdLst/>
            <a:ahLst/>
            <a:cxnLst/>
            <a:rect l="0" t="0" r="0" b="0"/>
            <a:pathLst>
              <a:path w="57151" h="107951">
                <a:moveTo>
                  <a:pt x="12700" y="0"/>
                </a:moveTo>
                <a:lnTo>
                  <a:pt x="31750" y="0"/>
                </a:lnTo>
                <a:lnTo>
                  <a:pt x="38100" y="12700"/>
                </a:lnTo>
                <a:lnTo>
                  <a:pt x="38100" y="31750"/>
                </a:lnTo>
                <a:lnTo>
                  <a:pt x="31750" y="44450"/>
                </a:lnTo>
                <a:lnTo>
                  <a:pt x="19050" y="76200"/>
                </a:lnTo>
                <a:lnTo>
                  <a:pt x="0" y="95250"/>
                </a:lnTo>
                <a:lnTo>
                  <a:pt x="31750" y="107950"/>
                </a:lnTo>
                <a:lnTo>
                  <a:pt x="571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2" name="SMARTINK"/>
          <p:cNvSpPr/>
          <p:nvPr/>
        </p:nvSpPr>
        <p:spPr bwMode="auto">
          <a:xfrm>
            <a:off x="8556956" y="428473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95250" y="38100"/>
                </a:moveTo>
                <a:lnTo>
                  <a:pt x="88900" y="19050"/>
                </a:lnTo>
                <a:lnTo>
                  <a:pt x="76200" y="0"/>
                </a:lnTo>
                <a:lnTo>
                  <a:pt x="5080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270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57150" y="171450"/>
                </a:lnTo>
                <a:lnTo>
                  <a:pt x="698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3" name="SMARTINK"/>
          <p:cNvSpPr/>
          <p:nvPr/>
        </p:nvSpPr>
        <p:spPr bwMode="auto">
          <a:xfrm>
            <a:off x="8709356" y="4272030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95250" y="38100"/>
                </a:moveTo>
                <a:lnTo>
                  <a:pt x="82550" y="25400"/>
                </a:lnTo>
                <a:lnTo>
                  <a:pt x="63500" y="25400"/>
                </a:lnTo>
                <a:lnTo>
                  <a:pt x="44450" y="31750"/>
                </a:lnTo>
                <a:lnTo>
                  <a:pt x="31750" y="38100"/>
                </a:lnTo>
                <a:lnTo>
                  <a:pt x="19050" y="57150"/>
                </a:lnTo>
                <a:lnTo>
                  <a:pt x="635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46050"/>
                </a:lnTo>
                <a:lnTo>
                  <a:pt x="25400" y="158750"/>
                </a:lnTo>
                <a:lnTo>
                  <a:pt x="57150" y="158750"/>
                </a:lnTo>
                <a:lnTo>
                  <a:pt x="82550" y="152400"/>
                </a:lnTo>
                <a:lnTo>
                  <a:pt x="95250" y="133350"/>
                </a:lnTo>
                <a:lnTo>
                  <a:pt x="101600" y="114300"/>
                </a:lnTo>
                <a:lnTo>
                  <a:pt x="107950" y="88900"/>
                </a:lnTo>
                <a:lnTo>
                  <a:pt x="107950" y="63500"/>
                </a:lnTo>
                <a:lnTo>
                  <a:pt x="101600" y="44450"/>
                </a:lnTo>
                <a:lnTo>
                  <a:pt x="95250" y="2540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4" name="SMARTINK"/>
          <p:cNvSpPr/>
          <p:nvPr/>
        </p:nvSpPr>
        <p:spPr bwMode="auto">
          <a:xfrm>
            <a:off x="8836356" y="443713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6350" y="6350"/>
                </a:moveTo>
                <a:lnTo>
                  <a:pt x="19050" y="0"/>
                </a:lnTo>
                <a:lnTo>
                  <a:pt x="31750" y="6350"/>
                </a:lnTo>
                <a:lnTo>
                  <a:pt x="44450" y="38100"/>
                </a:lnTo>
                <a:lnTo>
                  <a:pt x="57150" y="50800"/>
                </a:lnTo>
                <a:lnTo>
                  <a:pt x="82550" y="63500"/>
                </a:lnTo>
                <a:lnTo>
                  <a:pt x="95250" y="76200"/>
                </a:lnTo>
                <a:lnTo>
                  <a:pt x="88900" y="88900"/>
                </a:lnTo>
                <a:lnTo>
                  <a:pt x="69850" y="101600"/>
                </a:lnTo>
                <a:lnTo>
                  <a:pt x="44450" y="114300"/>
                </a:lnTo>
                <a:lnTo>
                  <a:pt x="12700" y="127000"/>
                </a:lnTo>
                <a:lnTo>
                  <a:pt x="0" y="13335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5" name="SMARTINK"/>
          <p:cNvSpPr/>
          <p:nvPr/>
        </p:nvSpPr>
        <p:spPr bwMode="auto">
          <a:xfrm>
            <a:off x="7280606" y="3865630"/>
            <a:ext cx="69851" cy="152401"/>
          </a:xfrm>
          <a:custGeom>
            <a:avLst/>
            <a:gdLst/>
            <a:ahLst/>
            <a:cxnLst/>
            <a:rect l="0" t="0" r="0" b="0"/>
            <a:pathLst>
              <a:path w="69851" h="152401">
                <a:moveTo>
                  <a:pt x="69850" y="0"/>
                </a:move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9700"/>
                </a:lnTo>
                <a:lnTo>
                  <a:pt x="25400" y="152400"/>
                </a:lnTo>
                <a:lnTo>
                  <a:pt x="50800" y="146050"/>
                </a:lnTo>
                <a:lnTo>
                  <a:pt x="63500" y="139700"/>
                </a:lnTo>
                <a:lnTo>
                  <a:pt x="57150" y="120650"/>
                </a:lnTo>
                <a:lnTo>
                  <a:pt x="50800" y="107950"/>
                </a:lnTo>
                <a:lnTo>
                  <a:pt x="31750" y="107950"/>
                </a:lnTo>
                <a:lnTo>
                  <a:pt x="190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6" name="SMARTINK"/>
          <p:cNvSpPr/>
          <p:nvPr/>
        </p:nvSpPr>
        <p:spPr bwMode="auto">
          <a:xfrm>
            <a:off x="7413956" y="3967230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0" y="0"/>
                </a:moveTo>
                <a:lnTo>
                  <a:pt x="6350" y="381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7" name="SMARTINK"/>
          <p:cNvSpPr/>
          <p:nvPr/>
        </p:nvSpPr>
        <p:spPr bwMode="auto">
          <a:xfrm>
            <a:off x="7464756" y="3878330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57150" y="6350"/>
                </a:moveTo>
                <a:lnTo>
                  <a:pt x="44450" y="0"/>
                </a:lnTo>
                <a:lnTo>
                  <a:pt x="31750" y="6350"/>
                </a:lnTo>
                <a:lnTo>
                  <a:pt x="1270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44450" y="120650"/>
                </a:lnTo>
                <a:lnTo>
                  <a:pt x="57150" y="114300"/>
                </a:lnTo>
                <a:lnTo>
                  <a:pt x="57150" y="95250"/>
                </a:lnTo>
                <a:lnTo>
                  <a:pt x="57150" y="76200"/>
                </a:lnTo>
                <a:lnTo>
                  <a:pt x="50800" y="44450"/>
                </a:lnTo>
                <a:lnTo>
                  <a:pt x="38100" y="25400"/>
                </a:lnTo>
                <a:lnTo>
                  <a:pt x="25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8" name="SMARTINK"/>
          <p:cNvSpPr/>
          <p:nvPr/>
        </p:nvSpPr>
        <p:spPr bwMode="auto">
          <a:xfrm>
            <a:off x="7579056" y="385928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31750" y="12700"/>
                </a:lnTo>
                <a:lnTo>
                  <a:pt x="38100" y="44450"/>
                </a:lnTo>
                <a:lnTo>
                  <a:pt x="31750" y="63500"/>
                </a:lnTo>
                <a:lnTo>
                  <a:pt x="19050" y="95250"/>
                </a:lnTo>
                <a:lnTo>
                  <a:pt x="0" y="114300"/>
                </a:lnTo>
                <a:lnTo>
                  <a:pt x="6350" y="127000"/>
                </a:lnTo>
                <a:lnTo>
                  <a:pt x="38100" y="120650"/>
                </a:lnTo>
                <a:lnTo>
                  <a:pt x="698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9" name="SMARTINK"/>
          <p:cNvSpPr/>
          <p:nvPr/>
        </p:nvSpPr>
        <p:spPr bwMode="auto">
          <a:xfrm>
            <a:off x="7655256" y="3871980"/>
            <a:ext cx="69851" cy="120651"/>
          </a:xfrm>
          <a:custGeom>
            <a:avLst/>
            <a:gdLst/>
            <a:ahLst/>
            <a:cxnLst/>
            <a:rect l="0" t="0" r="0" b="0"/>
            <a:pathLst>
              <a:path w="69851" h="1206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44450" y="0"/>
                </a:lnTo>
                <a:lnTo>
                  <a:pt x="57150" y="12700"/>
                </a:lnTo>
                <a:lnTo>
                  <a:pt x="63500" y="25400"/>
                </a:lnTo>
                <a:lnTo>
                  <a:pt x="63500" y="44450"/>
                </a:lnTo>
                <a:lnTo>
                  <a:pt x="50800" y="69850"/>
                </a:lnTo>
                <a:lnTo>
                  <a:pt x="31750" y="101600"/>
                </a:lnTo>
                <a:lnTo>
                  <a:pt x="25400" y="114300"/>
                </a:lnTo>
                <a:lnTo>
                  <a:pt x="38100" y="120650"/>
                </a:lnTo>
                <a:lnTo>
                  <a:pt x="698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0" name="SMARTINK"/>
          <p:cNvSpPr/>
          <p:nvPr/>
        </p:nvSpPr>
        <p:spPr bwMode="auto">
          <a:xfrm>
            <a:off x="7801306" y="382118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0"/>
                </a:moveTo>
                <a:lnTo>
                  <a:pt x="76200" y="25400"/>
                </a:lnTo>
                <a:lnTo>
                  <a:pt x="57150" y="57150"/>
                </a:lnTo>
                <a:lnTo>
                  <a:pt x="38100" y="82550"/>
                </a:lnTo>
                <a:lnTo>
                  <a:pt x="19050" y="107950"/>
                </a:lnTo>
                <a:lnTo>
                  <a:pt x="0" y="1397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1" name="SMARTINK"/>
          <p:cNvSpPr/>
          <p:nvPr/>
        </p:nvSpPr>
        <p:spPr bwMode="auto">
          <a:xfrm>
            <a:off x="7769556" y="385293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0" y="0"/>
                </a:moveTo>
                <a:lnTo>
                  <a:pt x="25400" y="25400"/>
                </a:lnTo>
                <a:lnTo>
                  <a:pt x="50800" y="50800"/>
                </a:lnTo>
                <a:lnTo>
                  <a:pt x="76200" y="8255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2" name="SMARTINK"/>
          <p:cNvSpPr/>
          <p:nvPr/>
        </p:nvSpPr>
        <p:spPr bwMode="auto">
          <a:xfrm>
            <a:off x="7947356" y="3852930"/>
            <a:ext cx="19051" cy="158751"/>
          </a:xfrm>
          <a:custGeom>
            <a:avLst/>
            <a:gdLst/>
            <a:ahLst/>
            <a:cxnLst/>
            <a:rect l="0" t="0" r="0" b="0"/>
            <a:pathLst>
              <a:path w="19051" h="158751">
                <a:moveTo>
                  <a:pt x="6350" y="12700"/>
                </a:moveTo>
                <a:lnTo>
                  <a:pt x="0" y="0"/>
                </a:lnTo>
                <a:lnTo>
                  <a:pt x="635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3" name="SMARTINK"/>
          <p:cNvSpPr/>
          <p:nvPr/>
        </p:nvSpPr>
        <p:spPr bwMode="auto">
          <a:xfrm>
            <a:off x="8010856" y="3878330"/>
            <a:ext cx="44451" cy="107951"/>
          </a:xfrm>
          <a:custGeom>
            <a:avLst/>
            <a:gdLst/>
            <a:ahLst/>
            <a:cxnLst/>
            <a:rect l="0" t="0" r="0" b="0"/>
            <a:pathLst>
              <a:path w="44451" h="107951">
                <a:moveTo>
                  <a:pt x="25400" y="0"/>
                </a:moveTo>
                <a:lnTo>
                  <a:pt x="12700" y="25400"/>
                </a:lnTo>
                <a:lnTo>
                  <a:pt x="0" y="50800"/>
                </a:lnTo>
                <a:lnTo>
                  <a:pt x="0" y="82550"/>
                </a:lnTo>
                <a:lnTo>
                  <a:pt x="6350" y="101600"/>
                </a:lnTo>
                <a:lnTo>
                  <a:pt x="19050" y="107950"/>
                </a:lnTo>
                <a:lnTo>
                  <a:pt x="31750" y="101600"/>
                </a:lnTo>
                <a:lnTo>
                  <a:pt x="38100" y="88900"/>
                </a:lnTo>
                <a:lnTo>
                  <a:pt x="44450" y="63500"/>
                </a:lnTo>
                <a:lnTo>
                  <a:pt x="44450" y="38100"/>
                </a:lnTo>
                <a:lnTo>
                  <a:pt x="38100" y="19050"/>
                </a:lnTo>
                <a:lnTo>
                  <a:pt x="2540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4" name="SMARTINK"/>
          <p:cNvSpPr/>
          <p:nvPr/>
        </p:nvSpPr>
        <p:spPr bwMode="auto">
          <a:xfrm>
            <a:off x="8004506" y="368783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44450" y="12700"/>
                </a:lnTo>
                <a:lnTo>
                  <a:pt x="25400" y="57150"/>
                </a:lnTo>
                <a:lnTo>
                  <a:pt x="6350" y="82550"/>
                </a:lnTo>
                <a:lnTo>
                  <a:pt x="12700" y="95250"/>
                </a:lnTo>
                <a:lnTo>
                  <a:pt x="38100" y="88900"/>
                </a:lnTo>
                <a:lnTo>
                  <a:pt x="63500" y="88900"/>
                </a:lnTo>
                <a:lnTo>
                  <a:pt x="952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5" name="SMARTINK"/>
          <p:cNvSpPr/>
          <p:nvPr/>
        </p:nvSpPr>
        <p:spPr bwMode="auto">
          <a:xfrm>
            <a:off x="8125156" y="3662430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25400" y="19050"/>
                </a:lnTo>
                <a:lnTo>
                  <a:pt x="19050" y="38100"/>
                </a:lnTo>
                <a:lnTo>
                  <a:pt x="25400" y="50800"/>
                </a:lnTo>
                <a:lnTo>
                  <a:pt x="44450" y="57150"/>
                </a:lnTo>
                <a:lnTo>
                  <a:pt x="69850" y="69850"/>
                </a:lnTo>
                <a:lnTo>
                  <a:pt x="76200" y="82550"/>
                </a:lnTo>
                <a:lnTo>
                  <a:pt x="69850" y="101600"/>
                </a:lnTo>
                <a:lnTo>
                  <a:pt x="57150" y="107950"/>
                </a:lnTo>
                <a:lnTo>
                  <a:pt x="31750" y="120650"/>
                </a:lnTo>
                <a:lnTo>
                  <a:pt x="0" y="1270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1" name="SMARTINK"/>
          <p:cNvSpPr/>
          <p:nvPr/>
        </p:nvSpPr>
        <p:spPr bwMode="auto">
          <a:xfrm>
            <a:off x="8290256" y="3840230"/>
            <a:ext cx="6351" cy="127001"/>
          </a:xfrm>
          <a:custGeom>
            <a:avLst/>
            <a:gdLst/>
            <a:ahLst/>
            <a:cxnLst/>
            <a:rect l="0" t="0" r="0" b="0"/>
            <a:pathLst>
              <a:path w="6351" h="1270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2" name="SMARTINK"/>
          <p:cNvSpPr/>
          <p:nvPr/>
        </p:nvSpPr>
        <p:spPr bwMode="auto">
          <a:xfrm>
            <a:off x="8283906" y="3833880"/>
            <a:ext cx="88901" cy="6351"/>
          </a:xfrm>
          <a:custGeom>
            <a:avLst/>
            <a:gdLst/>
            <a:ahLst/>
            <a:cxnLst/>
            <a:rect l="0" t="0" r="0" b="0"/>
            <a:pathLst>
              <a:path w="88901" h="6351">
                <a:moveTo>
                  <a:pt x="0" y="6350"/>
                </a:moveTo>
                <a:lnTo>
                  <a:pt x="25400" y="0"/>
                </a:lnTo>
                <a:lnTo>
                  <a:pt x="57150" y="0"/>
                </a:lnTo>
                <a:lnTo>
                  <a:pt x="7620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3" name="SMARTINK"/>
          <p:cNvSpPr/>
          <p:nvPr/>
        </p:nvSpPr>
        <p:spPr bwMode="auto">
          <a:xfrm>
            <a:off x="8277556" y="3897380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31750" y="0"/>
                </a:lnTo>
                <a:lnTo>
                  <a:pt x="571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4" name="SMARTINK"/>
          <p:cNvSpPr/>
          <p:nvPr/>
        </p:nvSpPr>
        <p:spPr bwMode="auto">
          <a:xfrm>
            <a:off x="8379156" y="3897380"/>
            <a:ext cx="38101" cy="63501"/>
          </a:xfrm>
          <a:custGeom>
            <a:avLst/>
            <a:gdLst/>
            <a:ahLst/>
            <a:cxnLst/>
            <a:rect l="0" t="0" r="0" b="0"/>
            <a:pathLst>
              <a:path w="38101" h="63501">
                <a:moveTo>
                  <a:pt x="317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19050" y="63500"/>
                </a:lnTo>
                <a:lnTo>
                  <a:pt x="31750" y="50800"/>
                </a:lnTo>
                <a:lnTo>
                  <a:pt x="38100" y="38100"/>
                </a:lnTo>
                <a:lnTo>
                  <a:pt x="31750" y="63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5" name="SMARTINK"/>
          <p:cNvSpPr/>
          <p:nvPr/>
        </p:nvSpPr>
        <p:spPr bwMode="auto">
          <a:xfrm>
            <a:off x="8442656" y="3884680"/>
            <a:ext cx="57151" cy="31751"/>
          </a:xfrm>
          <a:custGeom>
            <a:avLst/>
            <a:gdLst/>
            <a:ahLst/>
            <a:cxnLst/>
            <a:rect l="0" t="0" r="0" b="0"/>
            <a:pathLst>
              <a:path w="57151" h="31751">
                <a:moveTo>
                  <a:pt x="0" y="0"/>
                </a:moveTo>
                <a:lnTo>
                  <a:pt x="12700" y="6350"/>
                </a:lnTo>
                <a:lnTo>
                  <a:pt x="19050" y="31750"/>
                </a:lnTo>
                <a:lnTo>
                  <a:pt x="31750" y="12700"/>
                </a:lnTo>
                <a:lnTo>
                  <a:pt x="44450" y="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6" name="SMARTINK"/>
          <p:cNvSpPr/>
          <p:nvPr/>
        </p:nvSpPr>
        <p:spPr bwMode="auto">
          <a:xfrm>
            <a:off x="8544256" y="394183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7" name="SMARTINK"/>
          <p:cNvSpPr/>
          <p:nvPr/>
        </p:nvSpPr>
        <p:spPr bwMode="auto">
          <a:xfrm>
            <a:off x="8639506" y="382753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0" y="57150"/>
                </a:lnTo>
                <a:lnTo>
                  <a:pt x="6350" y="88900"/>
                </a:lnTo>
                <a:lnTo>
                  <a:pt x="6350" y="107950"/>
                </a:lnTo>
                <a:lnTo>
                  <a:pt x="12700" y="120650"/>
                </a:lnTo>
                <a:lnTo>
                  <a:pt x="38100" y="120650"/>
                </a:lnTo>
                <a:lnTo>
                  <a:pt x="50800" y="95250"/>
                </a:lnTo>
                <a:lnTo>
                  <a:pt x="57150" y="69850"/>
                </a:lnTo>
                <a:lnTo>
                  <a:pt x="57150" y="44450"/>
                </a:lnTo>
                <a:lnTo>
                  <a:pt x="63500" y="82550"/>
                </a:lnTo>
                <a:lnTo>
                  <a:pt x="69850" y="10160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8" name="SMARTINK"/>
          <p:cNvSpPr/>
          <p:nvPr/>
        </p:nvSpPr>
        <p:spPr bwMode="auto">
          <a:xfrm>
            <a:off x="8772856" y="391008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0" y="0"/>
                </a:moveTo>
                <a:lnTo>
                  <a:pt x="0" y="25400"/>
                </a:lnTo>
                <a:lnTo>
                  <a:pt x="19050" y="19050"/>
                </a:lnTo>
                <a:lnTo>
                  <a:pt x="38100" y="31750"/>
                </a:lnTo>
                <a:lnTo>
                  <a:pt x="571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9" name="SMARTINK"/>
          <p:cNvSpPr/>
          <p:nvPr/>
        </p:nvSpPr>
        <p:spPr bwMode="auto">
          <a:xfrm>
            <a:off x="8861756" y="3929130"/>
            <a:ext cx="6351" cy="44451"/>
          </a:xfrm>
          <a:custGeom>
            <a:avLst/>
            <a:gdLst/>
            <a:ahLst/>
            <a:cxnLst/>
            <a:rect l="0" t="0" r="0" b="0"/>
            <a:pathLst>
              <a:path w="6351" h="44451">
                <a:moveTo>
                  <a:pt x="0" y="0"/>
                </a:moveTo>
                <a:lnTo>
                  <a:pt x="6350" y="444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0" name="SMARTINK"/>
          <p:cNvSpPr/>
          <p:nvPr/>
        </p:nvSpPr>
        <p:spPr bwMode="auto">
          <a:xfrm>
            <a:off x="8823656" y="382753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25400"/>
                </a:moveTo>
                <a:lnTo>
                  <a:pt x="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1" name="SMARTINK"/>
          <p:cNvSpPr/>
          <p:nvPr/>
        </p:nvSpPr>
        <p:spPr bwMode="auto">
          <a:xfrm>
            <a:off x="8912556" y="3795780"/>
            <a:ext cx="31751" cy="196851"/>
          </a:xfrm>
          <a:custGeom>
            <a:avLst/>
            <a:gdLst/>
            <a:ahLst/>
            <a:cxnLst/>
            <a:rect l="0" t="0" r="0" b="0"/>
            <a:pathLst>
              <a:path w="31751" h="1968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12700" y="171450"/>
                </a:lnTo>
                <a:lnTo>
                  <a:pt x="19050" y="184150"/>
                </a:lnTo>
                <a:lnTo>
                  <a:pt x="317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2" name="SMARTINK"/>
          <p:cNvSpPr/>
          <p:nvPr/>
        </p:nvSpPr>
        <p:spPr bwMode="auto">
          <a:xfrm>
            <a:off x="8861756" y="3884680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6350"/>
                </a:moveTo>
                <a:lnTo>
                  <a:pt x="31750" y="0"/>
                </a:lnTo>
                <a:lnTo>
                  <a:pt x="57150" y="635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3" name="SMARTINK"/>
          <p:cNvSpPr/>
          <p:nvPr/>
        </p:nvSpPr>
        <p:spPr bwMode="auto">
          <a:xfrm>
            <a:off x="9007806" y="394818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190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4" name="SMARTINK"/>
          <p:cNvSpPr/>
          <p:nvPr/>
        </p:nvSpPr>
        <p:spPr bwMode="auto">
          <a:xfrm>
            <a:off x="7693356" y="4195830"/>
            <a:ext cx="1104901" cy="488951"/>
          </a:xfrm>
          <a:custGeom>
            <a:avLst/>
            <a:gdLst/>
            <a:ahLst/>
            <a:cxnLst/>
            <a:rect l="0" t="0" r="0" b="0"/>
            <a:pathLst>
              <a:path w="1104901" h="488951">
                <a:moveTo>
                  <a:pt x="1098550" y="25400"/>
                </a:moveTo>
                <a:lnTo>
                  <a:pt x="1104900" y="6350"/>
                </a:lnTo>
                <a:lnTo>
                  <a:pt x="1066800" y="0"/>
                </a:lnTo>
                <a:lnTo>
                  <a:pt x="1047750" y="6350"/>
                </a:lnTo>
                <a:lnTo>
                  <a:pt x="1022350" y="12700"/>
                </a:lnTo>
                <a:lnTo>
                  <a:pt x="996950" y="25400"/>
                </a:lnTo>
                <a:lnTo>
                  <a:pt x="984250" y="31750"/>
                </a:lnTo>
                <a:lnTo>
                  <a:pt x="965200" y="38100"/>
                </a:lnTo>
                <a:lnTo>
                  <a:pt x="946150" y="44450"/>
                </a:lnTo>
                <a:lnTo>
                  <a:pt x="920750" y="57150"/>
                </a:lnTo>
                <a:lnTo>
                  <a:pt x="901700" y="63500"/>
                </a:lnTo>
                <a:lnTo>
                  <a:pt x="876300" y="69850"/>
                </a:lnTo>
                <a:lnTo>
                  <a:pt x="850900" y="82550"/>
                </a:lnTo>
                <a:lnTo>
                  <a:pt x="819150" y="95250"/>
                </a:lnTo>
                <a:lnTo>
                  <a:pt x="787400" y="107950"/>
                </a:lnTo>
                <a:lnTo>
                  <a:pt x="755650" y="120650"/>
                </a:lnTo>
                <a:lnTo>
                  <a:pt x="723900" y="139700"/>
                </a:lnTo>
                <a:lnTo>
                  <a:pt x="692150" y="152400"/>
                </a:lnTo>
                <a:lnTo>
                  <a:pt x="654050" y="165100"/>
                </a:lnTo>
                <a:lnTo>
                  <a:pt x="615950" y="184150"/>
                </a:lnTo>
                <a:lnTo>
                  <a:pt x="577850" y="196850"/>
                </a:lnTo>
                <a:lnTo>
                  <a:pt x="539750" y="215900"/>
                </a:lnTo>
                <a:lnTo>
                  <a:pt x="501650" y="234950"/>
                </a:lnTo>
                <a:lnTo>
                  <a:pt x="463550" y="254000"/>
                </a:lnTo>
                <a:lnTo>
                  <a:pt x="425450" y="266700"/>
                </a:lnTo>
                <a:lnTo>
                  <a:pt x="387350" y="285750"/>
                </a:lnTo>
                <a:lnTo>
                  <a:pt x="355600" y="304800"/>
                </a:lnTo>
                <a:lnTo>
                  <a:pt x="317500" y="317500"/>
                </a:lnTo>
                <a:lnTo>
                  <a:pt x="285750" y="336550"/>
                </a:lnTo>
                <a:lnTo>
                  <a:pt x="254000" y="355600"/>
                </a:lnTo>
                <a:lnTo>
                  <a:pt x="222250" y="368300"/>
                </a:lnTo>
                <a:lnTo>
                  <a:pt x="190500" y="381000"/>
                </a:lnTo>
                <a:lnTo>
                  <a:pt x="165100" y="393700"/>
                </a:lnTo>
                <a:lnTo>
                  <a:pt x="139700" y="412750"/>
                </a:lnTo>
                <a:lnTo>
                  <a:pt x="114300" y="425450"/>
                </a:lnTo>
                <a:lnTo>
                  <a:pt x="88900" y="438150"/>
                </a:lnTo>
                <a:lnTo>
                  <a:pt x="69850" y="444500"/>
                </a:lnTo>
                <a:lnTo>
                  <a:pt x="50800" y="457200"/>
                </a:lnTo>
                <a:lnTo>
                  <a:pt x="25400" y="469900"/>
                </a:lnTo>
                <a:lnTo>
                  <a:pt x="0" y="488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5" name="SMARTINK"/>
          <p:cNvSpPr/>
          <p:nvPr/>
        </p:nvSpPr>
        <p:spPr bwMode="auto">
          <a:xfrm>
            <a:off x="4823156" y="3846580"/>
            <a:ext cx="1149351" cy="311151"/>
          </a:xfrm>
          <a:custGeom>
            <a:avLst/>
            <a:gdLst/>
            <a:ahLst/>
            <a:cxnLst/>
            <a:rect l="0" t="0" r="0" b="0"/>
            <a:pathLst>
              <a:path w="1149351" h="311151">
                <a:moveTo>
                  <a:pt x="1136650" y="12700"/>
                </a:moveTo>
                <a:lnTo>
                  <a:pt x="1149350" y="0"/>
                </a:lnTo>
                <a:lnTo>
                  <a:pt x="1123950" y="0"/>
                </a:lnTo>
                <a:lnTo>
                  <a:pt x="1098550" y="12700"/>
                </a:lnTo>
                <a:lnTo>
                  <a:pt x="1085850" y="19050"/>
                </a:lnTo>
                <a:lnTo>
                  <a:pt x="1066800" y="25400"/>
                </a:lnTo>
                <a:lnTo>
                  <a:pt x="1047750" y="31750"/>
                </a:lnTo>
                <a:lnTo>
                  <a:pt x="1022350" y="38100"/>
                </a:lnTo>
                <a:lnTo>
                  <a:pt x="996950" y="44450"/>
                </a:lnTo>
                <a:lnTo>
                  <a:pt x="971550" y="57150"/>
                </a:lnTo>
                <a:lnTo>
                  <a:pt x="939800" y="63500"/>
                </a:lnTo>
                <a:lnTo>
                  <a:pt x="901700" y="76200"/>
                </a:lnTo>
                <a:lnTo>
                  <a:pt x="863600" y="82550"/>
                </a:lnTo>
                <a:lnTo>
                  <a:pt x="825500" y="95250"/>
                </a:lnTo>
                <a:lnTo>
                  <a:pt x="787400" y="101600"/>
                </a:lnTo>
                <a:lnTo>
                  <a:pt x="749300" y="114300"/>
                </a:lnTo>
                <a:lnTo>
                  <a:pt x="704850" y="120650"/>
                </a:lnTo>
                <a:lnTo>
                  <a:pt x="666750" y="133350"/>
                </a:lnTo>
                <a:lnTo>
                  <a:pt x="622300" y="146050"/>
                </a:lnTo>
                <a:lnTo>
                  <a:pt x="584200" y="152400"/>
                </a:lnTo>
                <a:lnTo>
                  <a:pt x="539750" y="165100"/>
                </a:lnTo>
                <a:lnTo>
                  <a:pt x="495300" y="177800"/>
                </a:lnTo>
                <a:lnTo>
                  <a:pt x="457200" y="184150"/>
                </a:lnTo>
                <a:lnTo>
                  <a:pt x="412750" y="196850"/>
                </a:lnTo>
                <a:lnTo>
                  <a:pt x="374650" y="209550"/>
                </a:lnTo>
                <a:lnTo>
                  <a:pt x="336550" y="215900"/>
                </a:lnTo>
                <a:lnTo>
                  <a:pt x="304800" y="228600"/>
                </a:lnTo>
                <a:lnTo>
                  <a:pt x="266700" y="234950"/>
                </a:lnTo>
                <a:lnTo>
                  <a:pt x="234950" y="247650"/>
                </a:lnTo>
                <a:lnTo>
                  <a:pt x="203200" y="254000"/>
                </a:lnTo>
                <a:lnTo>
                  <a:pt x="177800" y="260350"/>
                </a:lnTo>
                <a:lnTo>
                  <a:pt x="146050" y="266700"/>
                </a:lnTo>
                <a:lnTo>
                  <a:pt x="120650" y="273050"/>
                </a:lnTo>
                <a:lnTo>
                  <a:pt x="101600" y="285750"/>
                </a:lnTo>
                <a:lnTo>
                  <a:pt x="82550" y="292100"/>
                </a:lnTo>
                <a:lnTo>
                  <a:pt x="63500" y="298450"/>
                </a:lnTo>
                <a:lnTo>
                  <a:pt x="38100" y="304800"/>
                </a:lnTo>
                <a:lnTo>
                  <a:pt x="6350" y="311150"/>
                </a:lnTo>
                <a:lnTo>
                  <a:pt x="0" y="311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6" name="SMARTINK"/>
          <p:cNvSpPr/>
          <p:nvPr/>
        </p:nvSpPr>
        <p:spPr bwMode="auto">
          <a:xfrm>
            <a:off x="5343856" y="4945130"/>
            <a:ext cx="241301" cy="44451"/>
          </a:xfrm>
          <a:custGeom>
            <a:avLst/>
            <a:gdLst/>
            <a:ahLst/>
            <a:cxnLst/>
            <a:rect l="0" t="0" r="0" b="0"/>
            <a:pathLst>
              <a:path w="241301" h="44451">
                <a:moveTo>
                  <a:pt x="0" y="44450"/>
                </a:moveTo>
                <a:lnTo>
                  <a:pt x="25400" y="38100"/>
                </a:lnTo>
                <a:lnTo>
                  <a:pt x="50800" y="38100"/>
                </a:lnTo>
                <a:lnTo>
                  <a:pt x="63500" y="31750"/>
                </a:lnTo>
                <a:lnTo>
                  <a:pt x="82550" y="31750"/>
                </a:lnTo>
                <a:lnTo>
                  <a:pt x="101600" y="25400"/>
                </a:lnTo>
                <a:lnTo>
                  <a:pt x="120650" y="25400"/>
                </a:lnTo>
                <a:lnTo>
                  <a:pt x="139700" y="25400"/>
                </a:lnTo>
                <a:lnTo>
                  <a:pt x="158750" y="19050"/>
                </a:lnTo>
                <a:lnTo>
                  <a:pt x="190500" y="12700"/>
                </a:lnTo>
                <a:lnTo>
                  <a:pt x="215900" y="6350"/>
                </a:lnTo>
                <a:lnTo>
                  <a:pt x="241300" y="0"/>
                </a:lnTo>
                <a:lnTo>
                  <a:pt x="2222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7" name="SMARTINK"/>
          <p:cNvSpPr/>
          <p:nvPr/>
        </p:nvSpPr>
        <p:spPr bwMode="auto">
          <a:xfrm>
            <a:off x="5375606" y="5078480"/>
            <a:ext cx="254001" cy="25401"/>
          </a:xfrm>
          <a:custGeom>
            <a:avLst/>
            <a:gdLst/>
            <a:ahLst/>
            <a:cxnLst/>
            <a:rect l="0" t="0" r="0" b="0"/>
            <a:pathLst>
              <a:path w="254001" h="25401">
                <a:moveTo>
                  <a:pt x="0" y="25400"/>
                </a:moveTo>
                <a:lnTo>
                  <a:pt x="25400" y="25400"/>
                </a:lnTo>
                <a:lnTo>
                  <a:pt x="57150" y="25400"/>
                </a:lnTo>
                <a:lnTo>
                  <a:pt x="88900" y="25400"/>
                </a:lnTo>
                <a:lnTo>
                  <a:pt x="107950" y="19050"/>
                </a:lnTo>
                <a:lnTo>
                  <a:pt x="127000" y="19050"/>
                </a:lnTo>
                <a:lnTo>
                  <a:pt x="146050" y="19050"/>
                </a:lnTo>
                <a:lnTo>
                  <a:pt x="158750" y="12700"/>
                </a:lnTo>
                <a:lnTo>
                  <a:pt x="177800" y="12700"/>
                </a:lnTo>
                <a:lnTo>
                  <a:pt x="209550" y="6350"/>
                </a:lnTo>
                <a:lnTo>
                  <a:pt x="23495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0" name="SMARTINK"/>
          <p:cNvSpPr/>
          <p:nvPr/>
        </p:nvSpPr>
        <p:spPr bwMode="auto">
          <a:xfrm>
            <a:off x="6245556" y="4818130"/>
            <a:ext cx="127001" cy="273051"/>
          </a:xfrm>
          <a:custGeom>
            <a:avLst/>
            <a:gdLst/>
            <a:ahLst/>
            <a:cxnLst/>
            <a:rect l="0" t="0" r="0" b="0"/>
            <a:pathLst>
              <a:path w="127001" h="273051">
                <a:moveTo>
                  <a:pt x="120650" y="25400"/>
                </a:moveTo>
                <a:lnTo>
                  <a:pt x="107950" y="6350"/>
                </a:lnTo>
                <a:lnTo>
                  <a:pt x="82550" y="0"/>
                </a:lnTo>
                <a:lnTo>
                  <a:pt x="63500" y="12700"/>
                </a:lnTo>
                <a:lnTo>
                  <a:pt x="50800" y="25400"/>
                </a:lnTo>
                <a:lnTo>
                  <a:pt x="31750" y="50800"/>
                </a:lnTo>
                <a:lnTo>
                  <a:pt x="1905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203200"/>
                </a:lnTo>
                <a:lnTo>
                  <a:pt x="19050" y="228600"/>
                </a:lnTo>
                <a:lnTo>
                  <a:pt x="44450" y="254000"/>
                </a:lnTo>
                <a:lnTo>
                  <a:pt x="63500" y="266700"/>
                </a:lnTo>
                <a:lnTo>
                  <a:pt x="82550" y="273050"/>
                </a:lnTo>
                <a:lnTo>
                  <a:pt x="107950" y="266700"/>
                </a:lnTo>
                <a:lnTo>
                  <a:pt x="120650" y="247650"/>
                </a:lnTo>
                <a:lnTo>
                  <a:pt x="127000" y="222250"/>
                </a:lnTo>
                <a:lnTo>
                  <a:pt x="120650" y="203200"/>
                </a:lnTo>
                <a:lnTo>
                  <a:pt x="107950" y="190500"/>
                </a:lnTo>
                <a:lnTo>
                  <a:pt x="88900" y="190500"/>
                </a:lnTo>
                <a:lnTo>
                  <a:pt x="69850" y="196850"/>
                </a:lnTo>
                <a:lnTo>
                  <a:pt x="44450" y="203200"/>
                </a:lnTo>
                <a:lnTo>
                  <a:pt x="25400" y="222250"/>
                </a:lnTo>
                <a:lnTo>
                  <a:pt x="12700" y="23495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1" name="SMARTINK"/>
          <p:cNvSpPr/>
          <p:nvPr/>
        </p:nvSpPr>
        <p:spPr bwMode="auto">
          <a:xfrm>
            <a:off x="6505906" y="4818130"/>
            <a:ext cx="19051" cy="273051"/>
          </a:xfrm>
          <a:custGeom>
            <a:avLst/>
            <a:gdLst/>
            <a:ahLst/>
            <a:cxnLst/>
            <a:rect l="0" t="0" r="0" b="0"/>
            <a:pathLst>
              <a:path w="19051" h="273051">
                <a:moveTo>
                  <a:pt x="0" y="0"/>
                </a:moveTo>
                <a:lnTo>
                  <a:pt x="12700" y="12700"/>
                </a:lnTo>
                <a:lnTo>
                  <a:pt x="12700" y="31750"/>
                </a:lnTo>
                <a:lnTo>
                  <a:pt x="12700" y="63500"/>
                </a:lnTo>
                <a:lnTo>
                  <a:pt x="12700" y="95250"/>
                </a:lnTo>
                <a:lnTo>
                  <a:pt x="6350" y="107950"/>
                </a:lnTo>
                <a:lnTo>
                  <a:pt x="6350" y="127000"/>
                </a:lnTo>
                <a:lnTo>
                  <a:pt x="6350" y="171450"/>
                </a:lnTo>
                <a:lnTo>
                  <a:pt x="6350" y="196850"/>
                </a:lnTo>
                <a:lnTo>
                  <a:pt x="0" y="228600"/>
                </a:lnTo>
                <a:lnTo>
                  <a:pt x="0" y="254000"/>
                </a:lnTo>
                <a:lnTo>
                  <a:pt x="6350" y="266700"/>
                </a:lnTo>
                <a:lnTo>
                  <a:pt x="190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2" name="SMARTINK"/>
          <p:cNvSpPr/>
          <p:nvPr/>
        </p:nvSpPr>
        <p:spPr bwMode="auto">
          <a:xfrm>
            <a:off x="5801056" y="483083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0" y="31750"/>
                </a:moveTo>
                <a:lnTo>
                  <a:pt x="6350" y="12700"/>
                </a:ln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95250" y="12700"/>
                </a:lnTo>
                <a:lnTo>
                  <a:pt x="101600" y="25400"/>
                </a:lnTo>
                <a:lnTo>
                  <a:pt x="95250" y="57150"/>
                </a:lnTo>
                <a:lnTo>
                  <a:pt x="88900" y="82550"/>
                </a:lnTo>
                <a:lnTo>
                  <a:pt x="69850" y="101600"/>
                </a:lnTo>
                <a:lnTo>
                  <a:pt x="44450" y="133350"/>
                </a:lnTo>
                <a:lnTo>
                  <a:pt x="25400" y="158750"/>
                </a:lnTo>
                <a:lnTo>
                  <a:pt x="12700" y="177800"/>
                </a:lnTo>
                <a:lnTo>
                  <a:pt x="25400" y="190500"/>
                </a:lnTo>
                <a:lnTo>
                  <a:pt x="63500" y="190500"/>
                </a:lnTo>
                <a:lnTo>
                  <a:pt x="95250" y="184150"/>
                </a:lnTo>
                <a:lnTo>
                  <a:pt x="1143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3" name="SMARTINK"/>
          <p:cNvSpPr/>
          <p:nvPr/>
        </p:nvSpPr>
        <p:spPr bwMode="auto">
          <a:xfrm>
            <a:off x="5997906" y="497053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4" name="SMARTINK"/>
          <p:cNvSpPr/>
          <p:nvPr/>
        </p:nvSpPr>
        <p:spPr bwMode="auto">
          <a:xfrm>
            <a:off x="6702756" y="4862580"/>
            <a:ext cx="190501" cy="190501"/>
          </a:xfrm>
          <a:custGeom>
            <a:avLst/>
            <a:gdLst/>
            <a:ahLst/>
            <a:cxnLst/>
            <a:rect l="0" t="0" r="0" b="0"/>
            <a:pathLst>
              <a:path w="190501" h="190501">
                <a:moveTo>
                  <a:pt x="190500" y="0"/>
                </a:moveTo>
                <a:lnTo>
                  <a:pt x="152400" y="12700"/>
                </a:lnTo>
                <a:lnTo>
                  <a:pt x="133350" y="25400"/>
                </a:lnTo>
                <a:lnTo>
                  <a:pt x="107950" y="50800"/>
                </a:lnTo>
                <a:lnTo>
                  <a:pt x="82550" y="76200"/>
                </a:lnTo>
                <a:lnTo>
                  <a:pt x="63500" y="101600"/>
                </a:lnTo>
                <a:lnTo>
                  <a:pt x="38100" y="127000"/>
                </a:lnTo>
                <a:lnTo>
                  <a:pt x="19050" y="152400"/>
                </a:lnTo>
                <a:lnTo>
                  <a:pt x="0" y="1778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5" name="SMARTINK"/>
          <p:cNvSpPr/>
          <p:nvPr/>
        </p:nvSpPr>
        <p:spPr bwMode="auto">
          <a:xfrm>
            <a:off x="6709106" y="4849880"/>
            <a:ext cx="165101" cy="203201"/>
          </a:xfrm>
          <a:custGeom>
            <a:avLst/>
            <a:gdLst/>
            <a:ahLst/>
            <a:cxnLst/>
            <a:rect l="0" t="0" r="0" b="0"/>
            <a:pathLst>
              <a:path w="165101" h="203201">
                <a:moveTo>
                  <a:pt x="0" y="0"/>
                </a:moveTo>
                <a:lnTo>
                  <a:pt x="12700" y="25400"/>
                </a:lnTo>
                <a:lnTo>
                  <a:pt x="31750" y="50800"/>
                </a:lnTo>
                <a:lnTo>
                  <a:pt x="50800" y="76200"/>
                </a:lnTo>
                <a:lnTo>
                  <a:pt x="69850" y="101600"/>
                </a:lnTo>
                <a:lnTo>
                  <a:pt x="88900" y="127000"/>
                </a:lnTo>
                <a:lnTo>
                  <a:pt x="107950" y="158750"/>
                </a:lnTo>
                <a:lnTo>
                  <a:pt x="133350" y="184150"/>
                </a:lnTo>
                <a:lnTo>
                  <a:pt x="1651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6" name="SMARTINK"/>
          <p:cNvSpPr/>
          <p:nvPr/>
        </p:nvSpPr>
        <p:spPr bwMode="auto">
          <a:xfrm>
            <a:off x="7007556" y="4868930"/>
            <a:ext cx="25401" cy="184151"/>
          </a:xfrm>
          <a:custGeom>
            <a:avLst/>
            <a:gdLst/>
            <a:ahLst/>
            <a:cxnLst/>
            <a:rect l="0" t="0" r="0" b="0"/>
            <a:pathLst>
              <a:path w="25401" h="184151">
                <a:moveTo>
                  <a:pt x="1270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254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7" name="SMARTINK"/>
          <p:cNvSpPr/>
          <p:nvPr/>
        </p:nvSpPr>
        <p:spPr bwMode="auto">
          <a:xfrm>
            <a:off x="7090106" y="487528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44450" y="0"/>
                </a:moveTo>
                <a:lnTo>
                  <a:pt x="19050" y="25400"/>
                </a:lnTo>
                <a:lnTo>
                  <a:pt x="12700" y="50800"/>
                </a:lnTo>
                <a:lnTo>
                  <a:pt x="6350" y="82550"/>
                </a:lnTo>
                <a:lnTo>
                  <a:pt x="0" y="107950"/>
                </a:lnTo>
                <a:lnTo>
                  <a:pt x="6350" y="133350"/>
                </a:lnTo>
                <a:lnTo>
                  <a:pt x="19050" y="158750"/>
                </a:lnTo>
                <a:lnTo>
                  <a:pt x="44450" y="177800"/>
                </a:lnTo>
                <a:lnTo>
                  <a:pt x="76200" y="177800"/>
                </a:lnTo>
                <a:lnTo>
                  <a:pt x="101600" y="165100"/>
                </a:lnTo>
                <a:lnTo>
                  <a:pt x="120650" y="139700"/>
                </a:lnTo>
                <a:lnTo>
                  <a:pt x="120650" y="114300"/>
                </a:lnTo>
                <a:lnTo>
                  <a:pt x="120650" y="88900"/>
                </a:lnTo>
                <a:lnTo>
                  <a:pt x="114300" y="63500"/>
                </a:lnTo>
                <a:lnTo>
                  <a:pt x="101600" y="44450"/>
                </a:lnTo>
                <a:lnTo>
                  <a:pt x="76200" y="1270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8" name="SMARTINK"/>
          <p:cNvSpPr/>
          <p:nvPr/>
        </p:nvSpPr>
        <p:spPr bwMode="auto">
          <a:xfrm>
            <a:off x="7217106" y="4684780"/>
            <a:ext cx="120651" cy="133351"/>
          </a:xfrm>
          <a:custGeom>
            <a:avLst/>
            <a:gdLst/>
            <a:ahLst/>
            <a:cxnLst/>
            <a:rect l="0" t="0" r="0" b="0"/>
            <a:pathLst>
              <a:path w="120651" h="133351">
                <a:moveTo>
                  <a:pt x="6350" y="25400"/>
                </a:moveTo>
                <a:lnTo>
                  <a:pt x="12700" y="6350"/>
                </a:lnTo>
                <a:lnTo>
                  <a:pt x="25400" y="0"/>
                </a:lnTo>
                <a:lnTo>
                  <a:pt x="57150" y="0"/>
                </a:lnTo>
                <a:lnTo>
                  <a:pt x="88900" y="12700"/>
                </a:lnTo>
                <a:lnTo>
                  <a:pt x="101600" y="19050"/>
                </a:lnTo>
                <a:lnTo>
                  <a:pt x="107950" y="31750"/>
                </a:lnTo>
                <a:lnTo>
                  <a:pt x="101600" y="44450"/>
                </a:lnTo>
                <a:lnTo>
                  <a:pt x="76200" y="69850"/>
                </a:lnTo>
                <a:lnTo>
                  <a:pt x="44450" y="95250"/>
                </a:lnTo>
                <a:lnTo>
                  <a:pt x="12700" y="114300"/>
                </a:lnTo>
                <a:lnTo>
                  <a:pt x="0" y="127000"/>
                </a:lnTo>
                <a:lnTo>
                  <a:pt x="19050" y="133350"/>
                </a:lnTo>
                <a:lnTo>
                  <a:pt x="50800" y="127000"/>
                </a:lnTo>
                <a:lnTo>
                  <a:pt x="76200" y="127000"/>
                </a:lnTo>
                <a:lnTo>
                  <a:pt x="107950" y="120650"/>
                </a:lnTo>
                <a:lnTo>
                  <a:pt x="1206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9" name="SMARTINK"/>
          <p:cNvSpPr/>
          <p:nvPr/>
        </p:nvSpPr>
        <p:spPr bwMode="auto">
          <a:xfrm>
            <a:off x="7407606" y="468478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0" y="31750"/>
                </a:move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38100" y="31750"/>
                </a:lnTo>
                <a:lnTo>
                  <a:pt x="25400" y="50800"/>
                </a:lnTo>
                <a:lnTo>
                  <a:pt x="19050" y="63500"/>
                </a:lnTo>
                <a:lnTo>
                  <a:pt x="50800" y="76200"/>
                </a:lnTo>
                <a:lnTo>
                  <a:pt x="76200" y="88900"/>
                </a:lnTo>
                <a:lnTo>
                  <a:pt x="88900" y="101600"/>
                </a:lnTo>
                <a:lnTo>
                  <a:pt x="82550" y="114300"/>
                </a:lnTo>
                <a:lnTo>
                  <a:pt x="50800" y="133350"/>
                </a:lnTo>
                <a:lnTo>
                  <a:pt x="19050" y="15240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0" name="SMARTINK"/>
          <p:cNvSpPr/>
          <p:nvPr/>
        </p:nvSpPr>
        <p:spPr bwMode="auto">
          <a:xfrm>
            <a:off x="7648906" y="4818130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63500" y="25400"/>
                </a:moveTo>
                <a:lnTo>
                  <a:pt x="5715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1" name="SMARTINK"/>
          <p:cNvSpPr/>
          <p:nvPr/>
        </p:nvSpPr>
        <p:spPr bwMode="auto">
          <a:xfrm>
            <a:off x="7617156" y="4900680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0" y="25400"/>
                </a:moveTo>
                <a:lnTo>
                  <a:pt x="19050" y="19050"/>
                </a:lnTo>
                <a:lnTo>
                  <a:pt x="50800" y="19050"/>
                </a:lnTo>
                <a:lnTo>
                  <a:pt x="76200" y="19050"/>
                </a:lnTo>
                <a:lnTo>
                  <a:pt x="101600" y="19050"/>
                </a:lnTo>
                <a:lnTo>
                  <a:pt x="127000" y="12700"/>
                </a:lnTo>
                <a:lnTo>
                  <a:pt x="114300" y="25400"/>
                </a:lnTo>
                <a:lnTo>
                  <a:pt x="107950" y="38100"/>
                </a:lnTo>
                <a:lnTo>
                  <a:pt x="107950" y="57150"/>
                </a:lnTo>
                <a:lnTo>
                  <a:pt x="114300" y="69850"/>
                </a:lnTo>
                <a:lnTo>
                  <a:pt x="139700" y="88900"/>
                </a:lnTo>
                <a:lnTo>
                  <a:pt x="152400" y="95250"/>
                </a:lnTo>
                <a:lnTo>
                  <a:pt x="165100" y="82550"/>
                </a:lnTo>
                <a:lnTo>
                  <a:pt x="158750" y="50800"/>
                </a:lnTo>
                <a:lnTo>
                  <a:pt x="146050" y="25400"/>
                </a:lnTo>
                <a:lnTo>
                  <a:pt x="139700" y="1270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2" name="SMARTINK"/>
          <p:cNvSpPr/>
          <p:nvPr/>
        </p:nvSpPr>
        <p:spPr bwMode="auto">
          <a:xfrm>
            <a:off x="7814006" y="4900680"/>
            <a:ext cx="69851" cy="69851"/>
          </a:xfrm>
          <a:custGeom>
            <a:avLst/>
            <a:gdLst/>
            <a:ahLst/>
            <a:cxnLst/>
            <a:rect l="0" t="0" r="0" b="0"/>
            <a:pathLst>
              <a:path w="69851" h="69851">
                <a:moveTo>
                  <a:pt x="0" y="6350"/>
                </a:moveTo>
                <a:lnTo>
                  <a:pt x="6350" y="31750"/>
                </a:lnTo>
                <a:lnTo>
                  <a:pt x="12700" y="50800"/>
                </a:lnTo>
                <a:lnTo>
                  <a:pt x="12700" y="69850"/>
                </a:lnTo>
                <a:lnTo>
                  <a:pt x="31750" y="31750"/>
                </a:lnTo>
                <a:lnTo>
                  <a:pt x="38100" y="12700"/>
                </a:lnTo>
                <a:lnTo>
                  <a:pt x="4445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3" name="SMARTINK"/>
          <p:cNvSpPr/>
          <p:nvPr/>
        </p:nvSpPr>
        <p:spPr bwMode="auto">
          <a:xfrm>
            <a:off x="7902906" y="497053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635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4" name="SMARTINK"/>
          <p:cNvSpPr/>
          <p:nvPr/>
        </p:nvSpPr>
        <p:spPr bwMode="auto">
          <a:xfrm>
            <a:off x="8061656" y="4900680"/>
            <a:ext cx="127001" cy="107951"/>
          </a:xfrm>
          <a:custGeom>
            <a:avLst/>
            <a:gdLst/>
            <a:ahLst/>
            <a:cxnLst/>
            <a:rect l="0" t="0" r="0" b="0"/>
            <a:pathLst>
              <a:path w="127001" h="107951">
                <a:moveTo>
                  <a:pt x="0" y="0"/>
                </a:moveTo>
                <a:lnTo>
                  <a:pt x="6350" y="25400"/>
                </a:lnTo>
                <a:lnTo>
                  <a:pt x="19050" y="57150"/>
                </a:lnTo>
                <a:lnTo>
                  <a:pt x="31750" y="82550"/>
                </a:lnTo>
                <a:lnTo>
                  <a:pt x="38100" y="95250"/>
                </a:lnTo>
                <a:lnTo>
                  <a:pt x="44450" y="82550"/>
                </a:lnTo>
                <a:lnTo>
                  <a:pt x="57150" y="50800"/>
                </a:lnTo>
                <a:lnTo>
                  <a:pt x="57150" y="25400"/>
                </a:lnTo>
                <a:lnTo>
                  <a:pt x="69850" y="38100"/>
                </a:lnTo>
                <a:lnTo>
                  <a:pt x="76200" y="63500"/>
                </a:lnTo>
                <a:lnTo>
                  <a:pt x="95250" y="88900"/>
                </a:lnTo>
                <a:lnTo>
                  <a:pt x="1270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5" name="SMARTINK"/>
          <p:cNvSpPr/>
          <p:nvPr/>
        </p:nvSpPr>
        <p:spPr bwMode="auto">
          <a:xfrm>
            <a:off x="8195006" y="489433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2700" y="82550"/>
                </a:lnTo>
                <a:lnTo>
                  <a:pt x="25400" y="88900"/>
                </a:lnTo>
                <a:lnTo>
                  <a:pt x="31750" y="76200"/>
                </a:lnTo>
                <a:lnTo>
                  <a:pt x="44450" y="57150"/>
                </a:lnTo>
                <a:lnTo>
                  <a:pt x="57150" y="50800"/>
                </a:lnTo>
                <a:lnTo>
                  <a:pt x="69850" y="57150"/>
                </a:lnTo>
                <a:lnTo>
                  <a:pt x="82550" y="82550"/>
                </a:lnTo>
                <a:lnTo>
                  <a:pt x="95250" y="114300"/>
                </a:lnTo>
                <a:lnTo>
                  <a:pt x="1016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6" name="SMARTINK"/>
          <p:cNvSpPr/>
          <p:nvPr/>
        </p:nvSpPr>
        <p:spPr bwMode="auto">
          <a:xfrm>
            <a:off x="8334706" y="4926080"/>
            <a:ext cx="19051" cy="88901"/>
          </a:xfrm>
          <a:custGeom>
            <a:avLst/>
            <a:gdLst/>
            <a:ahLst/>
            <a:cxnLst/>
            <a:rect l="0" t="0" r="0" b="0"/>
            <a:pathLst>
              <a:path w="19051" h="8890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90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7" name="SMARTINK"/>
          <p:cNvSpPr/>
          <p:nvPr/>
        </p:nvSpPr>
        <p:spPr bwMode="auto">
          <a:xfrm>
            <a:off x="8296606" y="4818130"/>
            <a:ext cx="19051" cy="6351"/>
          </a:xfrm>
          <a:custGeom>
            <a:avLst/>
            <a:gdLst/>
            <a:ahLst/>
            <a:cxnLst/>
            <a:rect l="0" t="0" r="0" b="0"/>
            <a:pathLst>
              <a:path w="19051" h="6351">
                <a:moveTo>
                  <a:pt x="0" y="0"/>
                </a:moveTo>
                <a:lnTo>
                  <a:pt x="190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8" name="SMARTINK"/>
          <p:cNvSpPr/>
          <p:nvPr/>
        </p:nvSpPr>
        <p:spPr bwMode="auto">
          <a:xfrm>
            <a:off x="8436306" y="480543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8415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9" name="SMARTINK"/>
          <p:cNvSpPr/>
          <p:nvPr/>
        </p:nvSpPr>
        <p:spPr bwMode="auto">
          <a:xfrm>
            <a:off x="8385506" y="490068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635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0" name="SMARTINK"/>
          <p:cNvSpPr/>
          <p:nvPr/>
        </p:nvSpPr>
        <p:spPr bwMode="auto">
          <a:xfrm>
            <a:off x="8487106" y="488163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88900" y="12700"/>
                </a:moveTo>
                <a:lnTo>
                  <a:pt x="76200" y="0"/>
                </a:lnTo>
                <a:lnTo>
                  <a:pt x="57150" y="6350"/>
                </a:lnTo>
                <a:lnTo>
                  <a:pt x="44450" y="12700"/>
                </a:lnTo>
                <a:lnTo>
                  <a:pt x="38100" y="38100"/>
                </a:lnTo>
                <a:lnTo>
                  <a:pt x="44450" y="50800"/>
                </a:lnTo>
                <a:lnTo>
                  <a:pt x="63500" y="76200"/>
                </a:lnTo>
                <a:lnTo>
                  <a:pt x="69850" y="88900"/>
                </a:lnTo>
                <a:lnTo>
                  <a:pt x="76200" y="101600"/>
                </a:lnTo>
                <a:lnTo>
                  <a:pt x="76200" y="120650"/>
                </a:lnTo>
                <a:lnTo>
                  <a:pt x="57150" y="133350"/>
                </a:lnTo>
                <a:lnTo>
                  <a:pt x="31750" y="139700"/>
                </a:lnTo>
                <a:lnTo>
                  <a:pt x="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1" name="SMARTINK"/>
          <p:cNvSpPr/>
          <p:nvPr/>
        </p:nvSpPr>
        <p:spPr bwMode="auto">
          <a:xfrm>
            <a:off x="5737556" y="4748280"/>
            <a:ext cx="31751" cy="476251"/>
          </a:xfrm>
          <a:custGeom>
            <a:avLst/>
            <a:gdLst/>
            <a:ahLst/>
            <a:cxnLst/>
            <a:rect l="0" t="0" r="0" b="0"/>
            <a:pathLst>
              <a:path w="31751" h="476251">
                <a:moveTo>
                  <a:pt x="0" y="19050"/>
                </a:moveTo>
                <a:lnTo>
                  <a:pt x="6350" y="0"/>
                </a:lnTo>
                <a:lnTo>
                  <a:pt x="12700" y="12700"/>
                </a:lnTo>
                <a:lnTo>
                  <a:pt x="25400" y="38100"/>
                </a:lnTo>
                <a:lnTo>
                  <a:pt x="25400" y="63500"/>
                </a:lnTo>
                <a:lnTo>
                  <a:pt x="31750" y="76200"/>
                </a:lnTo>
                <a:lnTo>
                  <a:pt x="31750" y="95250"/>
                </a:lnTo>
                <a:lnTo>
                  <a:pt x="31750" y="114300"/>
                </a:lnTo>
                <a:lnTo>
                  <a:pt x="31750" y="139700"/>
                </a:lnTo>
                <a:lnTo>
                  <a:pt x="31750" y="158750"/>
                </a:lnTo>
                <a:lnTo>
                  <a:pt x="31750" y="184150"/>
                </a:lnTo>
                <a:lnTo>
                  <a:pt x="31750" y="203200"/>
                </a:lnTo>
                <a:lnTo>
                  <a:pt x="31750" y="228600"/>
                </a:lnTo>
                <a:lnTo>
                  <a:pt x="31750" y="247650"/>
                </a:lnTo>
                <a:lnTo>
                  <a:pt x="31750" y="273050"/>
                </a:lnTo>
                <a:lnTo>
                  <a:pt x="31750" y="292100"/>
                </a:lnTo>
                <a:lnTo>
                  <a:pt x="31750" y="311150"/>
                </a:lnTo>
                <a:lnTo>
                  <a:pt x="31750" y="336550"/>
                </a:lnTo>
                <a:lnTo>
                  <a:pt x="31750" y="355600"/>
                </a:lnTo>
                <a:lnTo>
                  <a:pt x="31750" y="374650"/>
                </a:lnTo>
                <a:lnTo>
                  <a:pt x="31750" y="419100"/>
                </a:lnTo>
                <a:lnTo>
                  <a:pt x="25400" y="444500"/>
                </a:lnTo>
                <a:lnTo>
                  <a:pt x="25400" y="469900"/>
                </a:lnTo>
                <a:lnTo>
                  <a:pt x="25400" y="476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2" name="SMARTINK"/>
          <p:cNvSpPr/>
          <p:nvPr/>
        </p:nvSpPr>
        <p:spPr bwMode="auto">
          <a:xfrm>
            <a:off x="5655006" y="4621280"/>
            <a:ext cx="3187701" cy="654051"/>
          </a:xfrm>
          <a:custGeom>
            <a:avLst/>
            <a:gdLst/>
            <a:ahLst/>
            <a:cxnLst/>
            <a:rect l="0" t="0" r="0" b="0"/>
            <a:pathLst>
              <a:path w="3187701" h="654051">
                <a:moveTo>
                  <a:pt x="114300" y="120650"/>
                </a:moveTo>
                <a:lnTo>
                  <a:pt x="114300" y="101600"/>
                </a:lnTo>
                <a:lnTo>
                  <a:pt x="120650" y="88900"/>
                </a:lnTo>
                <a:lnTo>
                  <a:pt x="133350" y="82550"/>
                </a:lnTo>
                <a:lnTo>
                  <a:pt x="165100" y="82550"/>
                </a:lnTo>
                <a:lnTo>
                  <a:pt x="196850" y="82550"/>
                </a:lnTo>
                <a:lnTo>
                  <a:pt x="222250" y="82550"/>
                </a:lnTo>
                <a:lnTo>
                  <a:pt x="247650" y="76200"/>
                </a:lnTo>
                <a:lnTo>
                  <a:pt x="273050" y="76200"/>
                </a:lnTo>
                <a:lnTo>
                  <a:pt x="298450" y="76200"/>
                </a:lnTo>
                <a:lnTo>
                  <a:pt x="323850" y="76200"/>
                </a:lnTo>
                <a:lnTo>
                  <a:pt x="349250" y="76200"/>
                </a:lnTo>
                <a:lnTo>
                  <a:pt x="381000" y="69850"/>
                </a:lnTo>
                <a:lnTo>
                  <a:pt x="412750" y="69850"/>
                </a:lnTo>
                <a:lnTo>
                  <a:pt x="431800" y="69850"/>
                </a:lnTo>
                <a:lnTo>
                  <a:pt x="457200" y="69850"/>
                </a:lnTo>
                <a:lnTo>
                  <a:pt x="482600" y="69850"/>
                </a:lnTo>
                <a:lnTo>
                  <a:pt x="508000" y="69850"/>
                </a:lnTo>
                <a:lnTo>
                  <a:pt x="533400" y="69850"/>
                </a:lnTo>
                <a:lnTo>
                  <a:pt x="552450" y="69850"/>
                </a:lnTo>
                <a:lnTo>
                  <a:pt x="596900" y="69850"/>
                </a:lnTo>
                <a:lnTo>
                  <a:pt x="628650" y="69850"/>
                </a:lnTo>
                <a:lnTo>
                  <a:pt x="654050" y="69850"/>
                </a:lnTo>
                <a:lnTo>
                  <a:pt x="679450" y="69850"/>
                </a:lnTo>
                <a:lnTo>
                  <a:pt x="704850" y="69850"/>
                </a:lnTo>
                <a:lnTo>
                  <a:pt x="730250" y="69850"/>
                </a:lnTo>
                <a:lnTo>
                  <a:pt x="762000" y="69850"/>
                </a:lnTo>
                <a:lnTo>
                  <a:pt x="787400" y="69850"/>
                </a:lnTo>
                <a:lnTo>
                  <a:pt x="812800" y="69850"/>
                </a:lnTo>
                <a:lnTo>
                  <a:pt x="844550" y="69850"/>
                </a:lnTo>
                <a:lnTo>
                  <a:pt x="869950" y="69850"/>
                </a:lnTo>
                <a:lnTo>
                  <a:pt x="895350" y="69850"/>
                </a:lnTo>
                <a:lnTo>
                  <a:pt x="927100" y="69850"/>
                </a:lnTo>
                <a:lnTo>
                  <a:pt x="952500" y="69850"/>
                </a:lnTo>
                <a:lnTo>
                  <a:pt x="984250" y="69850"/>
                </a:lnTo>
                <a:lnTo>
                  <a:pt x="1016000" y="63500"/>
                </a:lnTo>
                <a:lnTo>
                  <a:pt x="1041400" y="63500"/>
                </a:lnTo>
                <a:lnTo>
                  <a:pt x="1066800" y="63500"/>
                </a:lnTo>
                <a:lnTo>
                  <a:pt x="1098550" y="63500"/>
                </a:lnTo>
                <a:lnTo>
                  <a:pt x="1123950" y="63500"/>
                </a:lnTo>
                <a:lnTo>
                  <a:pt x="1155700" y="63500"/>
                </a:lnTo>
                <a:lnTo>
                  <a:pt x="1181100" y="57150"/>
                </a:lnTo>
                <a:lnTo>
                  <a:pt x="1206500" y="57150"/>
                </a:lnTo>
                <a:lnTo>
                  <a:pt x="1231900" y="57150"/>
                </a:lnTo>
                <a:lnTo>
                  <a:pt x="1250950" y="50800"/>
                </a:lnTo>
                <a:lnTo>
                  <a:pt x="1276350" y="50800"/>
                </a:lnTo>
                <a:lnTo>
                  <a:pt x="1295400" y="50800"/>
                </a:lnTo>
                <a:lnTo>
                  <a:pt x="1314450" y="44450"/>
                </a:lnTo>
                <a:lnTo>
                  <a:pt x="1346200" y="38100"/>
                </a:lnTo>
                <a:lnTo>
                  <a:pt x="1377950" y="31750"/>
                </a:lnTo>
                <a:lnTo>
                  <a:pt x="1403350" y="25400"/>
                </a:lnTo>
                <a:lnTo>
                  <a:pt x="1435100" y="19050"/>
                </a:lnTo>
                <a:lnTo>
                  <a:pt x="1466850" y="19050"/>
                </a:lnTo>
                <a:lnTo>
                  <a:pt x="1498600" y="6350"/>
                </a:lnTo>
                <a:lnTo>
                  <a:pt x="1524000" y="6350"/>
                </a:lnTo>
                <a:lnTo>
                  <a:pt x="1549400" y="0"/>
                </a:lnTo>
                <a:lnTo>
                  <a:pt x="1581150" y="0"/>
                </a:lnTo>
                <a:lnTo>
                  <a:pt x="1612900" y="0"/>
                </a:lnTo>
                <a:lnTo>
                  <a:pt x="1631950" y="0"/>
                </a:lnTo>
                <a:lnTo>
                  <a:pt x="1657350" y="0"/>
                </a:lnTo>
                <a:lnTo>
                  <a:pt x="1689100" y="0"/>
                </a:lnTo>
                <a:lnTo>
                  <a:pt x="1714500" y="0"/>
                </a:lnTo>
                <a:lnTo>
                  <a:pt x="1739900" y="0"/>
                </a:lnTo>
                <a:lnTo>
                  <a:pt x="1771650" y="0"/>
                </a:lnTo>
                <a:lnTo>
                  <a:pt x="1797050" y="6350"/>
                </a:lnTo>
                <a:lnTo>
                  <a:pt x="1822450" y="12700"/>
                </a:lnTo>
                <a:lnTo>
                  <a:pt x="1854200" y="12700"/>
                </a:lnTo>
                <a:lnTo>
                  <a:pt x="1879600" y="19050"/>
                </a:lnTo>
                <a:lnTo>
                  <a:pt x="1905000" y="19050"/>
                </a:lnTo>
                <a:lnTo>
                  <a:pt x="1930400" y="25400"/>
                </a:lnTo>
                <a:lnTo>
                  <a:pt x="1955800" y="31750"/>
                </a:lnTo>
                <a:lnTo>
                  <a:pt x="1981200" y="31750"/>
                </a:lnTo>
                <a:lnTo>
                  <a:pt x="2006600" y="38100"/>
                </a:lnTo>
                <a:lnTo>
                  <a:pt x="2032000" y="44450"/>
                </a:lnTo>
                <a:lnTo>
                  <a:pt x="2057400" y="44450"/>
                </a:lnTo>
                <a:lnTo>
                  <a:pt x="2082800" y="44450"/>
                </a:lnTo>
                <a:lnTo>
                  <a:pt x="2114550" y="50800"/>
                </a:lnTo>
                <a:lnTo>
                  <a:pt x="2139950" y="50800"/>
                </a:lnTo>
                <a:lnTo>
                  <a:pt x="2171700" y="57150"/>
                </a:lnTo>
                <a:lnTo>
                  <a:pt x="2197100" y="63500"/>
                </a:lnTo>
                <a:lnTo>
                  <a:pt x="2222500" y="63500"/>
                </a:lnTo>
                <a:lnTo>
                  <a:pt x="2247900" y="63500"/>
                </a:lnTo>
                <a:lnTo>
                  <a:pt x="2279650" y="69850"/>
                </a:lnTo>
                <a:lnTo>
                  <a:pt x="2305050" y="69850"/>
                </a:lnTo>
                <a:lnTo>
                  <a:pt x="2336800" y="69850"/>
                </a:lnTo>
                <a:lnTo>
                  <a:pt x="2368550" y="69850"/>
                </a:lnTo>
                <a:lnTo>
                  <a:pt x="2393950" y="69850"/>
                </a:lnTo>
                <a:lnTo>
                  <a:pt x="2413000" y="69850"/>
                </a:lnTo>
                <a:lnTo>
                  <a:pt x="2444750" y="76200"/>
                </a:lnTo>
                <a:lnTo>
                  <a:pt x="2463800" y="76200"/>
                </a:lnTo>
                <a:lnTo>
                  <a:pt x="2495550" y="76200"/>
                </a:lnTo>
                <a:lnTo>
                  <a:pt x="2514600" y="76200"/>
                </a:lnTo>
                <a:lnTo>
                  <a:pt x="2546350" y="76200"/>
                </a:lnTo>
                <a:lnTo>
                  <a:pt x="2565400" y="76200"/>
                </a:lnTo>
                <a:lnTo>
                  <a:pt x="2597150" y="76200"/>
                </a:lnTo>
                <a:lnTo>
                  <a:pt x="2616200" y="76200"/>
                </a:lnTo>
                <a:lnTo>
                  <a:pt x="2647950" y="76200"/>
                </a:lnTo>
                <a:lnTo>
                  <a:pt x="2667000" y="76200"/>
                </a:lnTo>
                <a:lnTo>
                  <a:pt x="2698750" y="82550"/>
                </a:lnTo>
                <a:lnTo>
                  <a:pt x="2730500" y="82550"/>
                </a:lnTo>
                <a:lnTo>
                  <a:pt x="2762250" y="82550"/>
                </a:lnTo>
                <a:lnTo>
                  <a:pt x="2781300" y="82550"/>
                </a:lnTo>
                <a:lnTo>
                  <a:pt x="2800350" y="82550"/>
                </a:lnTo>
                <a:lnTo>
                  <a:pt x="2832100" y="82550"/>
                </a:lnTo>
                <a:lnTo>
                  <a:pt x="2851150" y="82550"/>
                </a:lnTo>
                <a:lnTo>
                  <a:pt x="2882900" y="82550"/>
                </a:lnTo>
                <a:lnTo>
                  <a:pt x="2901950" y="82550"/>
                </a:lnTo>
                <a:lnTo>
                  <a:pt x="2933700" y="82550"/>
                </a:lnTo>
                <a:lnTo>
                  <a:pt x="2965450" y="82550"/>
                </a:lnTo>
                <a:lnTo>
                  <a:pt x="2990850" y="82550"/>
                </a:lnTo>
                <a:lnTo>
                  <a:pt x="3016250" y="82550"/>
                </a:lnTo>
                <a:lnTo>
                  <a:pt x="3041650" y="82550"/>
                </a:lnTo>
                <a:lnTo>
                  <a:pt x="3067050" y="82550"/>
                </a:lnTo>
                <a:lnTo>
                  <a:pt x="3098800" y="76200"/>
                </a:lnTo>
                <a:lnTo>
                  <a:pt x="3130550" y="69850"/>
                </a:lnTo>
                <a:lnTo>
                  <a:pt x="3149600" y="76200"/>
                </a:lnTo>
                <a:lnTo>
                  <a:pt x="3155950" y="107950"/>
                </a:lnTo>
                <a:lnTo>
                  <a:pt x="3155950" y="133350"/>
                </a:lnTo>
                <a:lnTo>
                  <a:pt x="3149600" y="158750"/>
                </a:lnTo>
                <a:lnTo>
                  <a:pt x="3149600" y="184150"/>
                </a:lnTo>
                <a:lnTo>
                  <a:pt x="3143250" y="209550"/>
                </a:lnTo>
                <a:lnTo>
                  <a:pt x="3143250" y="234950"/>
                </a:lnTo>
                <a:lnTo>
                  <a:pt x="3143250" y="260350"/>
                </a:lnTo>
                <a:lnTo>
                  <a:pt x="3143250" y="292100"/>
                </a:lnTo>
                <a:lnTo>
                  <a:pt x="3143250" y="323850"/>
                </a:lnTo>
                <a:lnTo>
                  <a:pt x="3149600" y="355600"/>
                </a:lnTo>
                <a:lnTo>
                  <a:pt x="3149600" y="374650"/>
                </a:lnTo>
                <a:lnTo>
                  <a:pt x="3155950" y="387350"/>
                </a:lnTo>
                <a:lnTo>
                  <a:pt x="3155950" y="419100"/>
                </a:lnTo>
                <a:lnTo>
                  <a:pt x="3155950" y="450850"/>
                </a:lnTo>
                <a:lnTo>
                  <a:pt x="3162300" y="476250"/>
                </a:lnTo>
                <a:lnTo>
                  <a:pt x="3168650" y="501650"/>
                </a:lnTo>
                <a:lnTo>
                  <a:pt x="3175000" y="527050"/>
                </a:lnTo>
                <a:lnTo>
                  <a:pt x="3175000" y="552450"/>
                </a:lnTo>
                <a:lnTo>
                  <a:pt x="3181350" y="571500"/>
                </a:lnTo>
                <a:lnTo>
                  <a:pt x="3187700" y="603250"/>
                </a:lnTo>
                <a:lnTo>
                  <a:pt x="3187700" y="635000"/>
                </a:lnTo>
                <a:lnTo>
                  <a:pt x="3181350" y="647700"/>
                </a:lnTo>
                <a:lnTo>
                  <a:pt x="3168650" y="654050"/>
                </a:lnTo>
                <a:lnTo>
                  <a:pt x="3130550" y="654050"/>
                </a:lnTo>
                <a:lnTo>
                  <a:pt x="3111500" y="647700"/>
                </a:lnTo>
                <a:lnTo>
                  <a:pt x="3086100" y="641350"/>
                </a:lnTo>
                <a:lnTo>
                  <a:pt x="3060700" y="641350"/>
                </a:lnTo>
                <a:lnTo>
                  <a:pt x="3041650" y="641350"/>
                </a:lnTo>
                <a:lnTo>
                  <a:pt x="3022600" y="641350"/>
                </a:lnTo>
                <a:lnTo>
                  <a:pt x="3003550" y="641350"/>
                </a:lnTo>
                <a:lnTo>
                  <a:pt x="2984500" y="635000"/>
                </a:lnTo>
                <a:lnTo>
                  <a:pt x="2965450" y="635000"/>
                </a:lnTo>
                <a:lnTo>
                  <a:pt x="2946400" y="635000"/>
                </a:lnTo>
                <a:lnTo>
                  <a:pt x="2921000" y="635000"/>
                </a:lnTo>
                <a:lnTo>
                  <a:pt x="2901950" y="635000"/>
                </a:lnTo>
                <a:lnTo>
                  <a:pt x="2876550" y="635000"/>
                </a:lnTo>
                <a:lnTo>
                  <a:pt x="2851150" y="635000"/>
                </a:lnTo>
                <a:lnTo>
                  <a:pt x="2825750" y="635000"/>
                </a:lnTo>
                <a:lnTo>
                  <a:pt x="2800350" y="635000"/>
                </a:lnTo>
                <a:lnTo>
                  <a:pt x="2774950" y="635000"/>
                </a:lnTo>
                <a:lnTo>
                  <a:pt x="2749550" y="635000"/>
                </a:lnTo>
                <a:lnTo>
                  <a:pt x="2724150" y="635000"/>
                </a:lnTo>
                <a:lnTo>
                  <a:pt x="2692400" y="635000"/>
                </a:lnTo>
                <a:lnTo>
                  <a:pt x="2667000" y="635000"/>
                </a:lnTo>
                <a:lnTo>
                  <a:pt x="2641600" y="635000"/>
                </a:lnTo>
                <a:lnTo>
                  <a:pt x="2609850" y="635000"/>
                </a:lnTo>
                <a:lnTo>
                  <a:pt x="2584450" y="635000"/>
                </a:lnTo>
                <a:lnTo>
                  <a:pt x="2559050" y="635000"/>
                </a:lnTo>
                <a:lnTo>
                  <a:pt x="2527300" y="635000"/>
                </a:lnTo>
                <a:lnTo>
                  <a:pt x="2501900" y="635000"/>
                </a:lnTo>
                <a:lnTo>
                  <a:pt x="2476500" y="641350"/>
                </a:lnTo>
                <a:lnTo>
                  <a:pt x="2444750" y="641350"/>
                </a:lnTo>
                <a:lnTo>
                  <a:pt x="2419350" y="641350"/>
                </a:lnTo>
                <a:lnTo>
                  <a:pt x="2393950" y="641350"/>
                </a:lnTo>
                <a:lnTo>
                  <a:pt x="2362200" y="641350"/>
                </a:lnTo>
                <a:lnTo>
                  <a:pt x="2336800" y="641350"/>
                </a:lnTo>
                <a:lnTo>
                  <a:pt x="2311400" y="641350"/>
                </a:lnTo>
                <a:lnTo>
                  <a:pt x="2279650" y="641350"/>
                </a:lnTo>
                <a:lnTo>
                  <a:pt x="2254250" y="641350"/>
                </a:lnTo>
                <a:lnTo>
                  <a:pt x="2222500" y="647700"/>
                </a:lnTo>
                <a:lnTo>
                  <a:pt x="2190750" y="647700"/>
                </a:lnTo>
                <a:lnTo>
                  <a:pt x="2159000" y="647700"/>
                </a:lnTo>
                <a:lnTo>
                  <a:pt x="2133600" y="647700"/>
                </a:lnTo>
                <a:lnTo>
                  <a:pt x="2101850" y="654050"/>
                </a:lnTo>
                <a:lnTo>
                  <a:pt x="2070100" y="654050"/>
                </a:lnTo>
                <a:lnTo>
                  <a:pt x="2044700" y="654050"/>
                </a:lnTo>
                <a:lnTo>
                  <a:pt x="2012950" y="654050"/>
                </a:lnTo>
                <a:lnTo>
                  <a:pt x="1987550" y="654050"/>
                </a:lnTo>
                <a:lnTo>
                  <a:pt x="1955800" y="654050"/>
                </a:lnTo>
                <a:lnTo>
                  <a:pt x="1924050" y="654050"/>
                </a:lnTo>
                <a:lnTo>
                  <a:pt x="1892300" y="654050"/>
                </a:lnTo>
                <a:lnTo>
                  <a:pt x="1860550" y="654050"/>
                </a:lnTo>
                <a:lnTo>
                  <a:pt x="1828800" y="654050"/>
                </a:lnTo>
                <a:lnTo>
                  <a:pt x="1797050" y="654050"/>
                </a:lnTo>
                <a:lnTo>
                  <a:pt x="1765300" y="654050"/>
                </a:lnTo>
                <a:lnTo>
                  <a:pt x="1733550" y="654050"/>
                </a:lnTo>
                <a:lnTo>
                  <a:pt x="1701800" y="654050"/>
                </a:lnTo>
                <a:lnTo>
                  <a:pt x="1663700" y="654050"/>
                </a:lnTo>
                <a:lnTo>
                  <a:pt x="1631950" y="654050"/>
                </a:lnTo>
                <a:lnTo>
                  <a:pt x="1600200" y="654050"/>
                </a:lnTo>
                <a:lnTo>
                  <a:pt x="1568450" y="647700"/>
                </a:lnTo>
                <a:lnTo>
                  <a:pt x="1536700" y="647700"/>
                </a:lnTo>
                <a:lnTo>
                  <a:pt x="1504950" y="647700"/>
                </a:lnTo>
                <a:lnTo>
                  <a:pt x="1479550" y="647700"/>
                </a:lnTo>
                <a:lnTo>
                  <a:pt x="1447800" y="647700"/>
                </a:lnTo>
                <a:lnTo>
                  <a:pt x="1416050" y="647700"/>
                </a:lnTo>
                <a:lnTo>
                  <a:pt x="1390650" y="647700"/>
                </a:lnTo>
                <a:lnTo>
                  <a:pt x="1358900" y="647700"/>
                </a:lnTo>
                <a:lnTo>
                  <a:pt x="1333500" y="647700"/>
                </a:lnTo>
                <a:lnTo>
                  <a:pt x="1301750" y="641350"/>
                </a:lnTo>
                <a:lnTo>
                  <a:pt x="1270000" y="641350"/>
                </a:lnTo>
                <a:lnTo>
                  <a:pt x="1244600" y="641350"/>
                </a:lnTo>
                <a:lnTo>
                  <a:pt x="1212850" y="641350"/>
                </a:lnTo>
                <a:lnTo>
                  <a:pt x="1187450" y="641350"/>
                </a:lnTo>
                <a:lnTo>
                  <a:pt x="1162050" y="641350"/>
                </a:lnTo>
                <a:lnTo>
                  <a:pt x="1136650" y="635000"/>
                </a:lnTo>
                <a:lnTo>
                  <a:pt x="1111250" y="635000"/>
                </a:lnTo>
                <a:lnTo>
                  <a:pt x="1085850" y="635000"/>
                </a:lnTo>
                <a:lnTo>
                  <a:pt x="1060450" y="635000"/>
                </a:lnTo>
                <a:lnTo>
                  <a:pt x="1035050" y="635000"/>
                </a:lnTo>
                <a:lnTo>
                  <a:pt x="1016000" y="635000"/>
                </a:lnTo>
                <a:lnTo>
                  <a:pt x="990600" y="628650"/>
                </a:lnTo>
                <a:lnTo>
                  <a:pt x="965200" y="628650"/>
                </a:lnTo>
                <a:lnTo>
                  <a:pt x="946150" y="628650"/>
                </a:lnTo>
                <a:lnTo>
                  <a:pt x="920750" y="628650"/>
                </a:lnTo>
                <a:lnTo>
                  <a:pt x="901700" y="628650"/>
                </a:lnTo>
                <a:lnTo>
                  <a:pt x="876300" y="628650"/>
                </a:lnTo>
                <a:lnTo>
                  <a:pt x="857250" y="622300"/>
                </a:lnTo>
                <a:lnTo>
                  <a:pt x="838200" y="622300"/>
                </a:lnTo>
                <a:lnTo>
                  <a:pt x="812800" y="622300"/>
                </a:lnTo>
                <a:lnTo>
                  <a:pt x="793750" y="622300"/>
                </a:lnTo>
                <a:lnTo>
                  <a:pt x="774700" y="622300"/>
                </a:lnTo>
                <a:lnTo>
                  <a:pt x="749300" y="622300"/>
                </a:lnTo>
                <a:lnTo>
                  <a:pt x="730250" y="615950"/>
                </a:lnTo>
                <a:lnTo>
                  <a:pt x="711200" y="615950"/>
                </a:lnTo>
                <a:lnTo>
                  <a:pt x="692150" y="615950"/>
                </a:lnTo>
                <a:lnTo>
                  <a:pt x="673100" y="615950"/>
                </a:lnTo>
                <a:lnTo>
                  <a:pt x="647700" y="615950"/>
                </a:lnTo>
                <a:lnTo>
                  <a:pt x="628650" y="615950"/>
                </a:lnTo>
                <a:lnTo>
                  <a:pt x="609600" y="615950"/>
                </a:lnTo>
                <a:lnTo>
                  <a:pt x="590550" y="615950"/>
                </a:lnTo>
                <a:lnTo>
                  <a:pt x="571500" y="615950"/>
                </a:lnTo>
                <a:lnTo>
                  <a:pt x="552450" y="615950"/>
                </a:lnTo>
                <a:lnTo>
                  <a:pt x="533400" y="615950"/>
                </a:lnTo>
                <a:lnTo>
                  <a:pt x="514350" y="615950"/>
                </a:lnTo>
                <a:lnTo>
                  <a:pt x="482600" y="615950"/>
                </a:lnTo>
                <a:lnTo>
                  <a:pt x="450850" y="615950"/>
                </a:lnTo>
                <a:lnTo>
                  <a:pt x="431800" y="615950"/>
                </a:lnTo>
                <a:lnTo>
                  <a:pt x="387350" y="615950"/>
                </a:lnTo>
                <a:lnTo>
                  <a:pt x="361950" y="615950"/>
                </a:lnTo>
                <a:lnTo>
                  <a:pt x="330200" y="615950"/>
                </a:lnTo>
                <a:lnTo>
                  <a:pt x="298450" y="615950"/>
                </a:lnTo>
                <a:lnTo>
                  <a:pt x="273050" y="615950"/>
                </a:lnTo>
                <a:lnTo>
                  <a:pt x="247650" y="615950"/>
                </a:lnTo>
                <a:lnTo>
                  <a:pt x="215900" y="615950"/>
                </a:lnTo>
                <a:lnTo>
                  <a:pt x="190500" y="622300"/>
                </a:lnTo>
                <a:lnTo>
                  <a:pt x="165100" y="622300"/>
                </a:lnTo>
                <a:lnTo>
                  <a:pt x="133350" y="622300"/>
                </a:lnTo>
                <a:lnTo>
                  <a:pt x="107950" y="628650"/>
                </a:lnTo>
                <a:lnTo>
                  <a:pt x="76200" y="635000"/>
                </a:lnTo>
                <a:lnTo>
                  <a:pt x="44450" y="641350"/>
                </a:lnTo>
                <a:lnTo>
                  <a:pt x="19050" y="647700"/>
                </a:lnTo>
                <a:lnTo>
                  <a:pt x="0" y="654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3" name="SMARTINK"/>
          <p:cNvSpPr/>
          <p:nvPr/>
        </p:nvSpPr>
        <p:spPr bwMode="auto">
          <a:xfrm>
            <a:off x="727406" y="5415030"/>
            <a:ext cx="31751" cy="254001"/>
          </a:xfrm>
          <a:custGeom>
            <a:avLst/>
            <a:gdLst/>
            <a:ahLst/>
            <a:cxnLst/>
            <a:rect l="0" t="0" r="0" b="0"/>
            <a:pathLst>
              <a:path w="31751" h="254001">
                <a:moveTo>
                  <a:pt x="31750" y="0"/>
                </a:moveTo>
                <a:lnTo>
                  <a:pt x="25400" y="19050"/>
                </a:lnTo>
                <a:lnTo>
                  <a:pt x="25400" y="44450"/>
                </a:lnTo>
                <a:lnTo>
                  <a:pt x="19050" y="635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2700" y="127000"/>
                </a:lnTo>
                <a:lnTo>
                  <a:pt x="12700" y="146050"/>
                </a:lnTo>
                <a:lnTo>
                  <a:pt x="635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6350" y="254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4" name="SMARTINK"/>
          <p:cNvSpPr/>
          <p:nvPr/>
        </p:nvSpPr>
        <p:spPr bwMode="auto">
          <a:xfrm>
            <a:off x="765506" y="552298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0" y="19050"/>
                </a:moveTo>
                <a:lnTo>
                  <a:pt x="12700" y="0"/>
                </a:lnTo>
                <a:lnTo>
                  <a:pt x="38100" y="12700"/>
                </a:lnTo>
                <a:lnTo>
                  <a:pt x="57150" y="19050"/>
                </a:lnTo>
                <a:lnTo>
                  <a:pt x="69850" y="38100"/>
                </a:lnTo>
                <a:lnTo>
                  <a:pt x="76200" y="50800"/>
                </a:lnTo>
                <a:lnTo>
                  <a:pt x="76200" y="69850"/>
                </a:lnTo>
                <a:lnTo>
                  <a:pt x="50800" y="107950"/>
                </a:lnTo>
                <a:lnTo>
                  <a:pt x="31750" y="12700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5" name="SMARTINK"/>
          <p:cNvSpPr/>
          <p:nvPr/>
        </p:nvSpPr>
        <p:spPr bwMode="auto">
          <a:xfrm>
            <a:off x="511506" y="5249930"/>
            <a:ext cx="539751" cy="596901"/>
          </a:xfrm>
          <a:custGeom>
            <a:avLst/>
            <a:gdLst/>
            <a:ahLst/>
            <a:cxnLst/>
            <a:rect l="0" t="0" r="0" b="0"/>
            <a:pathLst>
              <a:path w="539751" h="596901">
                <a:moveTo>
                  <a:pt x="349250" y="76200"/>
                </a:moveTo>
                <a:lnTo>
                  <a:pt x="330200" y="50800"/>
                </a:lnTo>
                <a:lnTo>
                  <a:pt x="298450" y="19050"/>
                </a:lnTo>
                <a:lnTo>
                  <a:pt x="273050" y="6350"/>
                </a:lnTo>
                <a:lnTo>
                  <a:pt x="260350" y="0"/>
                </a:lnTo>
                <a:lnTo>
                  <a:pt x="241300" y="0"/>
                </a:lnTo>
                <a:lnTo>
                  <a:pt x="209550" y="6350"/>
                </a:lnTo>
                <a:lnTo>
                  <a:pt x="190500" y="12700"/>
                </a:lnTo>
                <a:lnTo>
                  <a:pt x="171450" y="25400"/>
                </a:lnTo>
                <a:lnTo>
                  <a:pt x="152400" y="38100"/>
                </a:lnTo>
                <a:lnTo>
                  <a:pt x="133350" y="57150"/>
                </a:lnTo>
                <a:lnTo>
                  <a:pt x="114300" y="82550"/>
                </a:lnTo>
                <a:lnTo>
                  <a:pt x="95250" y="107950"/>
                </a:lnTo>
                <a:lnTo>
                  <a:pt x="82550" y="133350"/>
                </a:lnTo>
                <a:lnTo>
                  <a:pt x="63500" y="171450"/>
                </a:lnTo>
                <a:lnTo>
                  <a:pt x="50800" y="203200"/>
                </a:lnTo>
                <a:lnTo>
                  <a:pt x="31750" y="241300"/>
                </a:lnTo>
                <a:lnTo>
                  <a:pt x="25400" y="285750"/>
                </a:lnTo>
                <a:lnTo>
                  <a:pt x="12700" y="323850"/>
                </a:lnTo>
                <a:lnTo>
                  <a:pt x="6350" y="361950"/>
                </a:lnTo>
                <a:lnTo>
                  <a:pt x="0" y="400050"/>
                </a:lnTo>
                <a:lnTo>
                  <a:pt x="0" y="438150"/>
                </a:lnTo>
                <a:lnTo>
                  <a:pt x="6350" y="469900"/>
                </a:lnTo>
                <a:lnTo>
                  <a:pt x="12700" y="495300"/>
                </a:lnTo>
                <a:lnTo>
                  <a:pt x="19050" y="520700"/>
                </a:lnTo>
                <a:lnTo>
                  <a:pt x="31750" y="546100"/>
                </a:lnTo>
                <a:lnTo>
                  <a:pt x="44450" y="558800"/>
                </a:lnTo>
                <a:lnTo>
                  <a:pt x="63500" y="577850"/>
                </a:lnTo>
                <a:lnTo>
                  <a:pt x="82550" y="584200"/>
                </a:lnTo>
                <a:lnTo>
                  <a:pt x="107950" y="590550"/>
                </a:lnTo>
                <a:lnTo>
                  <a:pt x="133350" y="596900"/>
                </a:lnTo>
                <a:lnTo>
                  <a:pt x="165100" y="590550"/>
                </a:lnTo>
                <a:lnTo>
                  <a:pt x="196850" y="584200"/>
                </a:lnTo>
                <a:lnTo>
                  <a:pt x="228600" y="577850"/>
                </a:lnTo>
                <a:lnTo>
                  <a:pt x="266700" y="558800"/>
                </a:lnTo>
                <a:lnTo>
                  <a:pt x="304800" y="539750"/>
                </a:lnTo>
                <a:lnTo>
                  <a:pt x="342900" y="514350"/>
                </a:lnTo>
                <a:lnTo>
                  <a:pt x="374650" y="495300"/>
                </a:lnTo>
                <a:lnTo>
                  <a:pt x="406400" y="469900"/>
                </a:lnTo>
                <a:lnTo>
                  <a:pt x="438150" y="444500"/>
                </a:lnTo>
                <a:lnTo>
                  <a:pt x="469900" y="412750"/>
                </a:lnTo>
                <a:lnTo>
                  <a:pt x="488950" y="387350"/>
                </a:lnTo>
                <a:lnTo>
                  <a:pt x="514350" y="355600"/>
                </a:lnTo>
                <a:lnTo>
                  <a:pt x="527050" y="323850"/>
                </a:lnTo>
                <a:lnTo>
                  <a:pt x="533400" y="292100"/>
                </a:lnTo>
                <a:lnTo>
                  <a:pt x="539750" y="260350"/>
                </a:lnTo>
                <a:lnTo>
                  <a:pt x="533400" y="234950"/>
                </a:lnTo>
                <a:lnTo>
                  <a:pt x="527050" y="203200"/>
                </a:lnTo>
                <a:lnTo>
                  <a:pt x="514350" y="177800"/>
                </a:lnTo>
                <a:lnTo>
                  <a:pt x="495300" y="146050"/>
                </a:lnTo>
                <a:lnTo>
                  <a:pt x="469900" y="127000"/>
                </a:lnTo>
                <a:lnTo>
                  <a:pt x="444500" y="101600"/>
                </a:lnTo>
                <a:lnTo>
                  <a:pt x="406400" y="82550"/>
                </a:lnTo>
                <a:lnTo>
                  <a:pt x="368300" y="69850"/>
                </a:lnTo>
                <a:lnTo>
                  <a:pt x="323850" y="57150"/>
                </a:lnTo>
                <a:lnTo>
                  <a:pt x="292100" y="44450"/>
                </a:lnTo>
                <a:lnTo>
                  <a:pt x="260350" y="38100"/>
                </a:lnTo>
                <a:lnTo>
                  <a:pt x="241300" y="31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6" name="SMARTINK"/>
          <p:cNvSpPr/>
          <p:nvPr/>
        </p:nvSpPr>
        <p:spPr bwMode="auto">
          <a:xfrm>
            <a:off x="1508456" y="5135630"/>
            <a:ext cx="127001" cy="222251"/>
          </a:xfrm>
          <a:custGeom>
            <a:avLst/>
            <a:gdLst/>
            <a:ahLst/>
            <a:cxnLst/>
            <a:rect l="0" t="0" r="0" b="0"/>
            <a:pathLst>
              <a:path w="127001" h="222251">
                <a:moveTo>
                  <a:pt x="19050" y="25400"/>
                </a:moveTo>
                <a:lnTo>
                  <a:pt x="0" y="12700"/>
                </a:lnTo>
                <a:lnTo>
                  <a:pt x="31750" y="0"/>
                </a:lnTo>
                <a:lnTo>
                  <a:pt x="57150" y="0"/>
                </a:lnTo>
                <a:lnTo>
                  <a:pt x="88900" y="6350"/>
                </a:lnTo>
                <a:lnTo>
                  <a:pt x="101600" y="12700"/>
                </a:lnTo>
                <a:lnTo>
                  <a:pt x="107950" y="25400"/>
                </a:lnTo>
                <a:lnTo>
                  <a:pt x="107950" y="50800"/>
                </a:lnTo>
                <a:lnTo>
                  <a:pt x="88900" y="69850"/>
                </a:lnTo>
                <a:lnTo>
                  <a:pt x="69850" y="76200"/>
                </a:lnTo>
                <a:lnTo>
                  <a:pt x="44450" y="88900"/>
                </a:lnTo>
                <a:lnTo>
                  <a:pt x="31750" y="95250"/>
                </a:lnTo>
                <a:lnTo>
                  <a:pt x="63500" y="95250"/>
                </a:lnTo>
                <a:lnTo>
                  <a:pt x="76200" y="101600"/>
                </a:lnTo>
                <a:lnTo>
                  <a:pt x="101600" y="107950"/>
                </a:lnTo>
                <a:lnTo>
                  <a:pt x="114300" y="114300"/>
                </a:lnTo>
                <a:lnTo>
                  <a:pt x="120650" y="127000"/>
                </a:lnTo>
                <a:lnTo>
                  <a:pt x="127000" y="139700"/>
                </a:lnTo>
                <a:lnTo>
                  <a:pt x="114300" y="165100"/>
                </a:lnTo>
                <a:lnTo>
                  <a:pt x="107950" y="184150"/>
                </a:lnTo>
                <a:lnTo>
                  <a:pt x="88900" y="196850"/>
                </a:lnTo>
                <a:lnTo>
                  <a:pt x="63500" y="215900"/>
                </a:lnTo>
                <a:lnTo>
                  <a:pt x="38100" y="222250"/>
                </a:lnTo>
                <a:lnTo>
                  <a:pt x="19050" y="22225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7" name="SMARTINK"/>
          <p:cNvSpPr/>
          <p:nvPr/>
        </p:nvSpPr>
        <p:spPr bwMode="auto">
          <a:xfrm>
            <a:off x="1876756" y="513563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82550" y="25400"/>
                </a:moveTo>
                <a:lnTo>
                  <a:pt x="82550" y="635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12700"/>
                </a:lnTo>
                <a:lnTo>
                  <a:pt x="25400" y="38100"/>
                </a:lnTo>
                <a:lnTo>
                  <a:pt x="12700" y="69850"/>
                </a:lnTo>
                <a:lnTo>
                  <a:pt x="635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44450" y="171450"/>
                </a:lnTo>
                <a:lnTo>
                  <a:pt x="63500" y="171450"/>
                </a:lnTo>
                <a:lnTo>
                  <a:pt x="88900" y="158750"/>
                </a:lnTo>
                <a:lnTo>
                  <a:pt x="101600" y="152400"/>
                </a:lnTo>
                <a:lnTo>
                  <a:pt x="107950" y="139700"/>
                </a:lnTo>
                <a:lnTo>
                  <a:pt x="114300" y="120650"/>
                </a:lnTo>
                <a:lnTo>
                  <a:pt x="114300" y="101600"/>
                </a:lnTo>
                <a:lnTo>
                  <a:pt x="114300" y="76200"/>
                </a:lnTo>
                <a:lnTo>
                  <a:pt x="107950" y="44450"/>
                </a:lnTo>
                <a:lnTo>
                  <a:pt x="101600" y="31750"/>
                </a:lnTo>
                <a:lnTo>
                  <a:pt x="88900" y="25400"/>
                </a:lnTo>
                <a:lnTo>
                  <a:pt x="825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8" name="SMARTINK"/>
          <p:cNvSpPr/>
          <p:nvPr/>
        </p:nvSpPr>
        <p:spPr bwMode="auto">
          <a:xfrm>
            <a:off x="2041856" y="5218180"/>
            <a:ext cx="50801" cy="107951"/>
          </a:xfrm>
          <a:custGeom>
            <a:avLst/>
            <a:gdLst/>
            <a:ahLst/>
            <a:cxnLst/>
            <a:rect l="0" t="0" r="0" b="0"/>
            <a:pathLst>
              <a:path w="50801" h="107951">
                <a:moveTo>
                  <a:pt x="50800" y="0"/>
                </a:moveTo>
                <a:lnTo>
                  <a:pt x="31750" y="25400"/>
                </a:lnTo>
                <a:lnTo>
                  <a:pt x="19050" y="50800"/>
                </a:lnTo>
                <a:lnTo>
                  <a:pt x="6350" y="82550"/>
                </a:lnTo>
                <a:lnTo>
                  <a:pt x="0" y="10160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9" name="SMARTINK"/>
          <p:cNvSpPr/>
          <p:nvPr/>
        </p:nvSpPr>
        <p:spPr bwMode="auto">
          <a:xfrm>
            <a:off x="2035506" y="5205480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6350" y="12700"/>
                </a:moveTo>
                <a:lnTo>
                  <a:pt x="0" y="0"/>
                </a:lnTo>
                <a:lnTo>
                  <a:pt x="25400" y="31750"/>
                </a:lnTo>
                <a:lnTo>
                  <a:pt x="44450" y="63500"/>
                </a:lnTo>
                <a:lnTo>
                  <a:pt x="69850" y="88900"/>
                </a:lnTo>
                <a:lnTo>
                  <a:pt x="889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0" name="SMARTINK"/>
          <p:cNvSpPr/>
          <p:nvPr/>
        </p:nvSpPr>
        <p:spPr bwMode="auto">
          <a:xfrm>
            <a:off x="2143456" y="522453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0" y="0"/>
                </a:moveTo>
                <a:lnTo>
                  <a:pt x="0" y="25400"/>
                </a:lnTo>
                <a:lnTo>
                  <a:pt x="6350" y="44450"/>
                </a:lnTo>
                <a:lnTo>
                  <a:pt x="19050" y="50800"/>
                </a:lnTo>
                <a:lnTo>
                  <a:pt x="31750" y="57150"/>
                </a:lnTo>
                <a:lnTo>
                  <a:pt x="44450" y="63500"/>
                </a:lnTo>
                <a:lnTo>
                  <a:pt x="57150" y="44450"/>
                </a:lnTo>
                <a:lnTo>
                  <a:pt x="63500" y="31750"/>
                </a:lnTo>
                <a:lnTo>
                  <a:pt x="69850" y="69850"/>
                </a:lnTo>
                <a:lnTo>
                  <a:pt x="76200" y="95250"/>
                </a:lnTo>
                <a:lnTo>
                  <a:pt x="76200" y="120650"/>
                </a:lnTo>
                <a:lnTo>
                  <a:pt x="76200" y="152400"/>
                </a:lnTo>
                <a:lnTo>
                  <a:pt x="63500" y="177800"/>
                </a:lnTo>
                <a:lnTo>
                  <a:pt x="57150" y="190500"/>
                </a:lnTo>
                <a:lnTo>
                  <a:pt x="38100" y="1905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1" name="SMARTINK"/>
          <p:cNvSpPr/>
          <p:nvPr/>
        </p:nvSpPr>
        <p:spPr bwMode="auto">
          <a:xfrm>
            <a:off x="2422856" y="5205480"/>
            <a:ext cx="120651" cy="95251"/>
          </a:xfrm>
          <a:custGeom>
            <a:avLst/>
            <a:gdLst/>
            <a:ahLst/>
            <a:cxnLst/>
            <a:rect l="0" t="0" r="0" b="0"/>
            <a:pathLst>
              <a:path w="120651" h="95251">
                <a:moveTo>
                  <a:pt x="25400" y="19050"/>
                </a:moveTo>
                <a:lnTo>
                  <a:pt x="12700" y="0"/>
                </a:lnTo>
                <a:lnTo>
                  <a:pt x="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57150"/>
                </a:lnTo>
                <a:lnTo>
                  <a:pt x="25400" y="44450"/>
                </a:lnTo>
                <a:lnTo>
                  <a:pt x="38100" y="38100"/>
                </a:lnTo>
                <a:lnTo>
                  <a:pt x="76200" y="76200"/>
                </a:lnTo>
                <a:lnTo>
                  <a:pt x="95250" y="88900"/>
                </a:lnTo>
                <a:lnTo>
                  <a:pt x="1206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2" name="SMARTINK"/>
          <p:cNvSpPr/>
          <p:nvPr/>
        </p:nvSpPr>
        <p:spPr bwMode="auto">
          <a:xfrm>
            <a:off x="2556206" y="5053080"/>
            <a:ext cx="69851" cy="241301"/>
          </a:xfrm>
          <a:custGeom>
            <a:avLst/>
            <a:gdLst/>
            <a:ahLst/>
            <a:cxnLst/>
            <a:rect l="0" t="0" r="0" b="0"/>
            <a:pathLst>
              <a:path w="69851" h="241301">
                <a:moveTo>
                  <a:pt x="25400" y="12700"/>
                </a:moveTo>
                <a:lnTo>
                  <a:pt x="12700" y="0"/>
                </a:lnTo>
                <a:lnTo>
                  <a:pt x="0" y="25400"/>
                </a:lnTo>
                <a:lnTo>
                  <a:pt x="0" y="57150"/>
                </a:lnTo>
                <a:lnTo>
                  <a:pt x="6350" y="88900"/>
                </a:lnTo>
                <a:lnTo>
                  <a:pt x="6350" y="120650"/>
                </a:lnTo>
                <a:lnTo>
                  <a:pt x="12700" y="133350"/>
                </a:lnTo>
                <a:lnTo>
                  <a:pt x="19050" y="165100"/>
                </a:lnTo>
                <a:lnTo>
                  <a:pt x="31750" y="190500"/>
                </a:lnTo>
                <a:lnTo>
                  <a:pt x="44450" y="215900"/>
                </a:lnTo>
                <a:lnTo>
                  <a:pt x="698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3" name="SMARTINK"/>
          <p:cNvSpPr/>
          <p:nvPr/>
        </p:nvSpPr>
        <p:spPr bwMode="auto">
          <a:xfrm>
            <a:off x="2530806" y="5173730"/>
            <a:ext cx="152401" cy="101601"/>
          </a:xfrm>
          <a:custGeom>
            <a:avLst/>
            <a:gdLst/>
            <a:ahLst/>
            <a:cxnLst/>
            <a:rect l="0" t="0" r="0" b="0"/>
            <a:pathLst>
              <a:path w="152401" h="101601">
                <a:moveTo>
                  <a:pt x="0" y="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46050" y="6350"/>
                </a:lnTo>
                <a:lnTo>
                  <a:pt x="133350" y="25400"/>
                </a:lnTo>
                <a:lnTo>
                  <a:pt x="120650" y="38100"/>
                </a:lnTo>
                <a:lnTo>
                  <a:pt x="107950" y="57150"/>
                </a:lnTo>
                <a:lnTo>
                  <a:pt x="114300" y="82550"/>
                </a:lnTo>
                <a:lnTo>
                  <a:pt x="127000" y="95250"/>
                </a:lnTo>
                <a:lnTo>
                  <a:pt x="146050" y="101600"/>
                </a:lnTo>
                <a:lnTo>
                  <a:pt x="152400" y="88900"/>
                </a:lnTo>
                <a:lnTo>
                  <a:pt x="152400" y="69850"/>
                </a:lnTo>
                <a:lnTo>
                  <a:pt x="139700" y="38100"/>
                </a:lnTo>
                <a:lnTo>
                  <a:pt x="139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4" name="SMARTINK"/>
          <p:cNvSpPr/>
          <p:nvPr/>
        </p:nvSpPr>
        <p:spPr bwMode="auto">
          <a:xfrm>
            <a:off x="2721306" y="5180080"/>
            <a:ext cx="177801" cy="88901"/>
          </a:xfrm>
          <a:custGeom>
            <a:avLst/>
            <a:gdLst/>
            <a:ahLst/>
            <a:cxnLst/>
            <a:rect l="0" t="0" r="0" b="0"/>
            <a:pathLst>
              <a:path w="177801" h="88901">
                <a:moveTo>
                  <a:pt x="0" y="0"/>
                </a:moveTo>
                <a:lnTo>
                  <a:pt x="12700" y="6350"/>
                </a:lnTo>
                <a:lnTo>
                  <a:pt x="12700" y="38100"/>
                </a:lnTo>
                <a:lnTo>
                  <a:pt x="19050" y="63500"/>
                </a:lnTo>
                <a:lnTo>
                  <a:pt x="19050" y="88900"/>
                </a:lnTo>
                <a:lnTo>
                  <a:pt x="31750" y="82550"/>
                </a:lnTo>
                <a:lnTo>
                  <a:pt x="50800" y="57150"/>
                </a:lnTo>
                <a:lnTo>
                  <a:pt x="63500" y="69850"/>
                </a:lnTo>
                <a:lnTo>
                  <a:pt x="101600" y="69850"/>
                </a:lnTo>
                <a:lnTo>
                  <a:pt x="120650" y="76200"/>
                </a:lnTo>
                <a:lnTo>
                  <a:pt x="152400" y="76200"/>
                </a:lnTo>
                <a:lnTo>
                  <a:pt x="1778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5" name="SMARTINK"/>
          <p:cNvSpPr/>
          <p:nvPr/>
        </p:nvSpPr>
        <p:spPr bwMode="auto">
          <a:xfrm>
            <a:off x="2905456" y="5167380"/>
            <a:ext cx="57151" cy="158751"/>
          </a:xfrm>
          <a:custGeom>
            <a:avLst/>
            <a:gdLst/>
            <a:ahLst/>
            <a:cxnLst/>
            <a:rect l="0" t="0" r="0" b="0"/>
            <a:pathLst>
              <a:path w="57151" h="158751">
                <a:moveTo>
                  <a:pt x="50800" y="635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82550"/>
                </a:lnTo>
                <a:lnTo>
                  <a:pt x="50800" y="114300"/>
                </a:lnTo>
                <a:lnTo>
                  <a:pt x="57150" y="127000"/>
                </a:lnTo>
                <a:lnTo>
                  <a:pt x="38100" y="13970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6" name="SMARTINK"/>
          <p:cNvSpPr/>
          <p:nvPr/>
        </p:nvSpPr>
        <p:spPr bwMode="auto">
          <a:xfrm>
            <a:off x="1375106" y="5421380"/>
            <a:ext cx="1860551" cy="88901"/>
          </a:xfrm>
          <a:custGeom>
            <a:avLst/>
            <a:gdLst/>
            <a:ahLst/>
            <a:cxnLst/>
            <a:rect l="0" t="0" r="0" b="0"/>
            <a:pathLst>
              <a:path w="1860551" h="88901">
                <a:moveTo>
                  <a:pt x="0" y="88900"/>
                </a:moveTo>
                <a:lnTo>
                  <a:pt x="25400" y="82550"/>
                </a:lnTo>
                <a:lnTo>
                  <a:pt x="50800" y="82550"/>
                </a:lnTo>
                <a:lnTo>
                  <a:pt x="69850" y="82550"/>
                </a:lnTo>
                <a:lnTo>
                  <a:pt x="88900" y="82550"/>
                </a:lnTo>
                <a:lnTo>
                  <a:pt x="114300" y="76200"/>
                </a:lnTo>
                <a:lnTo>
                  <a:pt x="139700" y="76200"/>
                </a:lnTo>
                <a:lnTo>
                  <a:pt x="165100" y="69850"/>
                </a:lnTo>
                <a:lnTo>
                  <a:pt x="190500" y="69850"/>
                </a:lnTo>
                <a:lnTo>
                  <a:pt x="222250" y="63500"/>
                </a:lnTo>
                <a:lnTo>
                  <a:pt x="254000" y="63500"/>
                </a:lnTo>
                <a:lnTo>
                  <a:pt x="285750" y="57150"/>
                </a:lnTo>
                <a:lnTo>
                  <a:pt x="323850" y="50800"/>
                </a:lnTo>
                <a:lnTo>
                  <a:pt x="368300" y="50800"/>
                </a:lnTo>
                <a:lnTo>
                  <a:pt x="412750" y="44450"/>
                </a:lnTo>
                <a:lnTo>
                  <a:pt x="457200" y="38100"/>
                </a:lnTo>
                <a:lnTo>
                  <a:pt x="501650" y="31750"/>
                </a:lnTo>
                <a:lnTo>
                  <a:pt x="552450" y="25400"/>
                </a:lnTo>
                <a:lnTo>
                  <a:pt x="609600" y="25400"/>
                </a:lnTo>
                <a:lnTo>
                  <a:pt x="660400" y="19050"/>
                </a:lnTo>
                <a:lnTo>
                  <a:pt x="717550" y="12700"/>
                </a:lnTo>
                <a:lnTo>
                  <a:pt x="781050" y="12700"/>
                </a:lnTo>
                <a:lnTo>
                  <a:pt x="838200" y="6350"/>
                </a:lnTo>
                <a:lnTo>
                  <a:pt x="901700" y="6350"/>
                </a:lnTo>
                <a:lnTo>
                  <a:pt x="965200" y="6350"/>
                </a:lnTo>
                <a:lnTo>
                  <a:pt x="1028700" y="0"/>
                </a:lnTo>
                <a:lnTo>
                  <a:pt x="1092200" y="0"/>
                </a:lnTo>
                <a:lnTo>
                  <a:pt x="1155700" y="0"/>
                </a:lnTo>
                <a:lnTo>
                  <a:pt x="1219200" y="0"/>
                </a:lnTo>
                <a:lnTo>
                  <a:pt x="1282700" y="0"/>
                </a:lnTo>
                <a:lnTo>
                  <a:pt x="1346200" y="6350"/>
                </a:lnTo>
                <a:lnTo>
                  <a:pt x="1409700" y="6350"/>
                </a:lnTo>
                <a:lnTo>
                  <a:pt x="1466850" y="6350"/>
                </a:lnTo>
                <a:lnTo>
                  <a:pt x="1524000" y="12700"/>
                </a:lnTo>
                <a:lnTo>
                  <a:pt x="1574800" y="12700"/>
                </a:lnTo>
                <a:lnTo>
                  <a:pt x="1625600" y="12700"/>
                </a:lnTo>
                <a:lnTo>
                  <a:pt x="1670050" y="19050"/>
                </a:lnTo>
                <a:lnTo>
                  <a:pt x="1714500" y="19050"/>
                </a:lnTo>
                <a:lnTo>
                  <a:pt x="1752600" y="25400"/>
                </a:lnTo>
                <a:lnTo>
                  <a:pt x="1784350" y="25400"/>
                </a:lnTo>
                <a:lnTo>
                  <a:pt x="1816100" y="31750"/>
                </a:lnTo>
                <a:lnTo>
                  <a:pt x="1835150" y="31750"/>
                </a:lnTo>
                <a:lnTo>
                  <a:pt x="1860550" y="31750"/>
                </a:lnTo>
                <a:lnTo>
                  <a:pt x="1841500" y="25400"/>
                </a:lnTo>
                <a:lnTo>
                  <a:pt x="1809750" y="25400"/>
                </a:lnTo>
                <a:lnTo>
                  <a:pt x="18097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7" name="SMARTINK"/>
          <p:cNvSpPr/>
          <p:nvPr/>
        </p:nvSpPr>
        <p:spPr bwMode="auto">
          <a:xfrm>
            <a:off x="1578306" y="5567430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2700" y="177800"/>
                </a:lnTo>
                <a:lnTo>
                  <a:pt x="12700" y="196850"/>
                </a:lnTo>
                <a:lnTo>
                  <a:pt x="127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8" name="SMARTINK"/>
          <p:cNvSpPr/>
          <p:nvPr/>
        </p:nvSpPr>
        <p:spPr bwMode="auto">
          <a:xfrm>
            <a:off x="1768806" y="556108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25400" y="19050"/>
                </a:move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14300"/>
                </a:lnTo>
                <a:lnTo>
                  <a:pt x="12700" y="146050"/>
                </a:lnTo>
                <a:lnTo>
                  <a:pt x="6350" y="127000"/>
                </a:lnTo>
                <a:lnTo>
                  <a:pt x="6350" y="101600"/>
                </a:lnTo>
                <a:lnTo>
                  <a:pt x="0" y="76200"/>
                </a:lnTo>
                <a:lnTo>
                  <a:pt x="0" y="50800"/>
                </a:lnTo>
                <a:lnTo>
                  <a:pt x="0" y="31750"/>
                </a:lnTo>
                <a:lnTo>
                  <a:pt x="6350" y="19050"/>
                </a:lnTo>
                <a:lnTo>
                  <a:pt x="1905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79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9" name="SMARTINK"/>
          <p:cNvSpPr/>
          <p:nvPr/>
        </p:nvSpPr>
        <p:spPr bwMode="auto">
          <a:xfrm>
            <a:off x="1775156" y="561823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0" name="SMARTINK"/>
          <p:cNvSpPr/>
          <p:nvPr/>
        </p:nvSpPr>
        <p:spPr bwMode="auto">
          <a:xfrm>
            <a:off x="1857706" y="5630930"/>
            <a:ext cx="57151" cy="88901"/>
          </a:xfrm>
          <a:custGeom>
            <a:avLst/>
            <a:gdLst/>
            <a:ahLst/>
            <a:cxnLst/>
            <a:rect l="0" t="0" r="0" b="0"/>
            <a:pathLst>
              <a:path w="57151" h="88901">
                <a:moveTo>
                  <a:pt x="12700" y="19050"/>
                </a:moveTo>
                <a:lnTo>
                  <a:pt x="0" y="38100"/>
                </a:lnTo>
                <a:lnTo>
                  <a:pt x="6350" y="63500"/>
                </a:lnTo>
                <a:lnTo>
                  <a:pt x="19050" y="82550"/>
                </a:lnTo>
                <a:lnTo>
                  <a:pt x="31750" y="88900"/>
                </a:lnTo>
                <a:lnTo>
                  <a:pt x="44450" y="82550"/>
                </a:lnTo>
                <a:lnTo>
                  <a:pt x="57150" y="76200"/>
                </a:lnTo>
                <a:lnTo>
                  <a:pt x="50800" y="38100"/>
                </a:lnTo>
                <a:lnTo>
                  <a:pt x="44450" y="190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1" name="SMARTINK"/>
          <p:cNvSpPr/>
          <p:nvPr/>
        </p:nvSpPr>
        <p:spPr bwMode="auto">
          <a:xfrm>
            <a:off x="1940256" y="5611880"/>
            <a:ext cx="63501" cy="76201"/>
          </a:xfrm>
          <a:custGeom>
            <a:avLst/>
            <a:gdLst/>
            <a:ahLst/>
            <a:cxnLst/>
            <a:rect l="0" t="0" r="0" b="0"/>
            <a:pathLst>
              <a:path w="63501" h="76201">
                <a:moveTo>
                  <a:pt x="0" y="12700"/>
                </a:moveTo>
                <a:lnTo>
                  <a:pt x="6350" y="38100"/>
                </a:lnTo>
                <a:lnTo>
                  <a:pt x="12700" y="63500"/>
                </a:lnTo>
                <a:lnTo>
                  <a:pt x="19050" y="76200"/>
                </a:lnTo>
                <a:lnTo>
                  <a:pt x="38100" y="44450"/>
                </a:lnTo>
                <a:lnTo>
                  <a:pt x="50800" y="1270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2" name="SMARTINK"/>
          <p:cNvSpPr/>
          <p:nvPr/>
        </p:nvSpPr>
        <p:spPr bwMode="auto">
          <a:xfrm>
            <a:off x="2054556" y="568173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3" name="SMARTINK"/>
          <p:cNvSpPr/>
          <p:nvPr/>
        </p:nvSpPr>
        <p:spPr bwMode="auto">
          <a:xfrm>
            <a:off x="2175206" y="5554730"/>
            <a:ext cx="247651" cy="133351"/>
          </a:xfrm>
          <a:custGeom>
            <a:avLst/>
            <a:gdLst/>
            <a:ahLst/>
            <a:cxnLst/>
            <a:rect l="0" t="0" r="0" b="0"/>
            <a:pathLst>
              <a:path w="247651" h="13335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33350"/>
                </a:lnTo>
                <a:lnTo>
                  <a:pt x="44450" y="127000"/>
                </a:lnTo>
                <a:lnTo>
                  <a:pt x="57150" y="114300"/>
                </a:lnTo>
                <a:lnTo>
                  <a:pt x="63500" y="82550"/>
                </a:lnTo>
                <a:lnTo>
                  <a:pt x="69850" y="63500"/>
                </a:lnTo>
                <a:lnTo>
                  <a:pt x="69850" y="38100"/>
                </a:lnTo>
                <a:lnTo>
                  <a:pt x="69850" y="12700"/>
                </a:lnTo>
                <a:lnTo>
                  <a:pt x="76200" y="38100"/>
                </a:lnTo>
                <a:lnTo>
                  <a:pt x="82550" y="63500"/>
                </a:lnTo>
                <a:lnTo>
                  <a:pt x="88900" y="88900"/>
                </a:lnTo>
                <a:lnTo>
                  <a:pt x="101600" y="114300"/>
                </a:lnTo>
                <a:lnTo>
                  <a:pt x="127000" y="107950"/>
                </a:lnTo>
                <a:lnTo>
                  <a:pt x="146050" y="82550"/>
                </a:lnTo>
                <a:lnTo>
                  <a:pt x="158750" y="88900"/>
                </a:lnTo>
                <a:lnTo>
                  <a:pt x="165100" y="101600"/>
                </a:lnTo>
                <a:lnTo>
                  <a:pt x="177800" y="107950"/>
                </a:lnTo>
                <a:lnTo>
                  <a:pt x="190500" y="101600"/>
                </a:lnTo>
                <a:lnTo>
                  <a:pt x="209550" y="101600"/>
                </a:lnTo>
                <a:lnTo>
                  <a:pt x="228600" y="120650"/>
                </a:lnTo>
                <a:lnTo>
                  <a:pt x="2476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4" name="SMARTINK"/>
          <p:cNvSpPr/>
          <p:nvPr/>
        </p:nvSpPr>
        <p:spPr bwMode="auto">
          <a:xfrm>
            <a:off x="2441906" y="5624580"/>
            <a:ext cx="12701" cy="50801"/>
          </a:xfrm>
          <a:custGeom>
            <a:avLst/>
            <a:gdLst/>
            <a:ahLst/>
            <a:cxnLst/>
            <a:rect l="0" t="0" r="0" b="0"/>
            <a:pathLst>
              <a:path w="12701" h="50801">
                <a:moveTo>
                  <a:pt x="0" y="0"/>
                </a:moveTo>
                <a:lnTo>
                  <a:pt x="0" y="19050"/>
                </a:lnTo>
                <a:lnTo>
                  <a:pt x="6350" y="38100"/>
                </a:lnTo>
                <a:lnTo>
                  <a:pt x="127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5" name="SMARTINK"/>
          <p:cNvSpPr/>
          <p:nvPr/>
        </p:nvSpPr>
        <p:spPr bwMode="auto">
          <a:xfrm>
            <a:off x="2435556" y="553568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6" name="SMARTINK"/>
          <p:cNvSpPr/>
          <p:nvPr/>
        </p:nvSpPr>
        <p:spPr bwMode="auto">
          <a:xfrm>
            <a:off x="2556206" y="5516630"/>
            <a:ext cx="31751" cy="158751"/>
          </a:xfrm>
          <a:custGeom>
            <a:avLst/>
            <a:gdLst/>
            <a:ahLst/>
            <a:cxnLst/>
            <a:rect l="0" t="0" r="0" b="0"/>
            <a:pathLst>
              <a:path w="31751" h="15875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7000"/>
                </a:lnTo>
                <a:lnTo>
                  <a:pt x="12700" y="146050"/>
                </a:lnTo>
                <a:lnTo>
                  <a:pt x="317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7" name="SMARTINK"/>
          <p:cNvSpPr/>
          <p:nvPr/>
        </p:nvSpPr>
        <p:spPr bwMode="auto">
          <a:xfrm>
            <a:off x="2511756" y="558013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12700" y="19050"/>
                </a:moveTo>
                <a:lnTo>
                  <a:pt x="0" y="12700"/>
                </a:lnTo>
                <a:lnTo>
                  <a:pt x="2540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8" name="SMARTINK"/>
          <p:cNvSpPr/>
          <p:nvPr/>
        </p:nvSpPr>
        <p:spPr bwMode="auto">
          <a:xfrm>
            <a:off x="2873706" y="552298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31750" y="0"/>
                </a:moveTo>
                <a:lnTo>
                  <a:pt x="19050" y="25400"/>
                </a:lnTo>
                <a:lnTo>
                  <a:pt x="19050" y="4445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6350" y="114300"/>
                </a:lnTo>
                <a:lnTo>
                  <a:pt x="6350" y="88900"/>
                </a:lnTo>
                <a:lnTo>
                  <a:pt x="6350" y="63500"/>
                </a:lnTo>
                <a:lnTo>
                  <a:pt x="0" y="38100"/>
                </a:lnTo>
                <a:lnTo>
                  <a:pt x="0" y="12700"/>
                </a:lnTo>
                <a:lnTo>
                  <a:pt x="19050" y="25400"/>
                </a:lnTo>
                <a:lnTo>
                  <a:pt x="31750" y="57150"/>
                </a:lnTo>
                <a:lnTo>
                  <a:pt x="38100" y="76200"/>
                </a:lnTo>
                <a:lnTo>
                  <a:pt x="50800" y="107950"/>
                </a:lnTo>
                <a:lnTo>
                  <a:pt x="63500" y="120650"/>
                </a:lnTo>
                <a:lnTo>
                  <a:pt x="76200" y="114300"/>
                </a:lnTo>
                <a:lnTo>
                  <a:pt x="76200" y="69850"/>
                </a:lnTo>
                <a:lnTo>
                  <a:pt x="76200" y="44450"/>
                </a:lnTo>
                <a:lnTo>
                  <a:pt x="952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9" name="SMARTINK"/>
          <p:cNvSpPr/>
          <p:nvPr/>
        </p:nvSpPr>
        <p:spPr bwMode="auto">
          <a:xfrm>
            <a:off x="3045156" y="5529330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12700" y="146050"/>
                </a:lnTo>
                <a:lnTo>
                  <a:pt x="254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0" name="SMARTINK"/>
          <p:cNvSpPr/>
          <p:nvPr/>
        </p:nvSpPr>
        <p:spPr bwMode="auto">
          <a:xfrm>
            <a:off x="3095956" y="5516630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6350" y="0"/>
                </a:moveTo>
                <a:lnTo>
                  <a:pt x="0" y="31750"/>
                </a:lnTo>
                <a:lnTo>
                  <a:pt x="0" y="63500"/>
                </a:lnTo>
                <a:lnTo>
                  <a:pt x="6350" y="95250"/>
                </a:lnTo>
                <a:lnTo>
                  <a:pt x="12700" y="1206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1" name="SMARTINK"/>
          <p:cNvSpPr/>
          <p:nvPr/>
        </p:nvSpPr>
        <p:spPr bwMode="auto">
          <a:xfrm>
            <a:off x="3026106" y="561823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2" name="SMARTINK"/>
          <p:cNvSpPr/>
          <p:nvPr/>
        </p:nvSpPr>
        <p:spPr bwMode="auto">
          <a:xfrm>
            <a:off x="3159456" y="561188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25400" y="0"/>
                </a:move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19050" y="69850"/>
                </a:lnTo>
                <a:lnTo>
                  <a:pt x="31750" y="63500"/>
                </a:lnTo>
                <a:lnTo>
                  <a:pt x="50800" y="44450"/>
                </a:lnTo>
                <a:lnTo>
                  <a:pt x="63500" y="50800"/>
                </a:lnTo>
                <a:lnTo>
                  <a:pt x="69850" y="82550"/>
                </a:lnTo>
                <a:lnTo>
                  <a:pt x="69850" y="107950"/>
                </a:lnTo>
                <a:lnTo>
                  <a:pt x="69850" y="127000"/>
                </a:lnTo>
                <a:lnTo>
                  <a:pt x="635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3" name="SMARTINK"/>
          <p:cNvSpPr/>
          <p:nvPr/>
        </p:nvSpPr>
        <p:spPr bwMode="auto">
          <a:xfrm>
            <a:off x="3210256" y="5510280"/>
            <a:ext cx="146051" cy="266701"/>
          </a:xfrm>
          <a:custGeom>
            <a:avLst/>
            <a:gdLst/>
            <a:ahLst/>
            <a:cxnLst/>
            <a:rect l="0" t="0" r="0" b="0"/>
            <a:pathLst>
              <a:path w="146051" h="266701">
                <a:moveTo>
                  <a:pt x="31750" y="0"/>
                </a:moveTo>
                <a:lnTo>
                  <a:pt x="57150" y="12700"/>
                </a:lnTo>
                <a:lnTo>
                  <a:pt x="82550" y="38100"/>
                </a:lnTo>
                <a:lnTo>
                  <a:pt x="107950" y="63500"/>
                </a:lnTo>
                <a:lnTo>
                  <a:pt x="120650" y="82550"/>
                </a:lnTo>
                <a:lnTo>
                  <a:pt x="133350" y="95250"/>
                </a:lnTo>
                <a:lnTo>
                  <a:pt x="146050" y="127000"/>
                </a:lnTo>
                <a:lnTo>
                  <a:pt x="146050" y="158750"/>
                </a:lnTo>
                <a:lnTo>
                  <a:pt x="146050" y="184150"/>
                </a:lnTo>
                <a:lnTo>
                  <a:pt x="127000" y="209550"/>
                </a:lnTo>
                <a:lnTo>
                  <a:pt x="107950" y="228600"/>
                </a:lnTo>
                <a:lnTo>
                  <a:pt x="76200" y="241300"/>
                </a:lnTo>
                <a:lnTo>
                  <a:pt x="44450" y="254000"/>
                </a:lnTo>
                <a:lnTo>
                  <a:pt x="19050" y="260350"/>
                </a:lnTo>
                <a:lnTo>
                  <a:pt x="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4" name="SMARTINK"/>
          <p:cNvSpPr/>
          <p:nvPr/>
        </p:nvSpPr>
        <p:spPr bwMode="auto">
          <a:xfrm>
            <a:off x="2759406" y="5453130"/>
            <a:ext cx="95251" cy="311151"/>
          </a:xfrm>
          <a:custGeom>
            <a:avLst/>
            <a:gdLst/>
            <a:ahLst/>
            <a:cxnLst/>
            <a:rect l="0" t="0" r="0" b="0"/>
            <a:pathLst>
              <a:path w="95251" h="311151">
                <a:moveTo>
                  <a:pt x="95250" y="12700"/>
                </a:moveTo>
                <a:lnTo>
                  <a:pt x="82550" y="0"/>
                </a:lnTo>
                <a:lnTo>
                  <a:pt x="50800" y="19050"/>
                </a:lnTo>
                <a:lnTo>
                  <a:pt x="38100" y="38100"/>
                </a:lnTo>
                <a:lnTo>
                  <a:pt x="31750" y="57150"/>
                </a:lnTo>
                <a:lnTo>
                  <a:pt x="25400" y="76200"/>
                </a:lnTo>
                <a:lnTo>
                  <a:pt x="19050" y="95250"/>
                </a:lnTo>
                <a:lnTo>
                  <a:pt x="12700" y="114300"/>
                </a:lnTo>
                <a:lnTo>
                  <a:pt x="6350" y="133350"/>
                </a:lnTo>
                <a:lnTo>
                  <a:pt x="6350" y="1587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15900"/>
                </a:lnTo>
                <a:lnTo>
                  <a:pt x="6350" y="234950"/>
                </a:lnTo>
                <a:lnTo>
                  <a:pt x="19050" y="266700"/>
                </a:lnTo>
                <a:lnTo>
                  <a:pt x="31750" y="298450"/>
                </a:lnTo>
                <a:lnTo>
                  <a:pt x="444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5" name="SMARTINK"/>
          <p:cNvSpPr/>
          <p:nvPr/>
        </p:nvSpPr>
        <p:spPr bwMode="auto">
          <a:xfrm>
            <a:off x="3305506" y="570713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57150" y="0"/>
                </a:moveTo>
                <a:lnTo>
                  <a:pt x="76200" y="6350"/>
                </a:lnTo>
                <a:lnTo>
                  <a:pt x="82550" y="19050"/>
                </a:lnTo>
                <a:lnTo>
                  <a:pt x="69850" y="38100"/>
                </a:lnTo>
                <a:lnTo>
                  <a:pt x="50800" y="63500"/>
                </a:lnTo>
                <a:lnTo>
                  <a:pt x="25400" y="95250"/>
                </a:lnTo>
                <a:lnTo>
                  <a:pt x="0" y="120650"/>
                </a:lnTo>
                <a:lnTo>
                  <a:pt x="19050" y="127000"/>
                </a:lnTo>
                <a:lnTo>
                  <a:pt x="50800" y="114300"/>
                </a:lnTo>
                <a:lnTo>
                  <a:pt x="825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6" name="SMARTINK"/>
          <p:cNvSpPr/>
          <p:nvPr/>
        </p:nvSpPr>
        <p:spPr bwMode="auto">
          <a:xfrm>
            <a:off x="3400756" y="552933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82550" y="63500"/>
                </a:moveTo>
                <a:lnTo>
                  <a:pt x="82550" y="44450"/>
                </a:lnTo>
                <a:lnTo>
                  <a:pt x="63500" y="1270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27000"/>
                </a:lnTo>
                <a:lnTo>
                  <a:pt x="25400" y="158750"/>
                </a:lnTo>
                <a:lnTo>
                  <a:pt x="44450" y="177800"/>
                </a:lnTo>
                <a:lnTo>
                  <a:pt x="82550" y="177800"/>
                </a:lnTo>
                <a:lnTo>
                  <a:pt x="889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7" name="SMARTINK"/>
          <p:cNvSpPr/>
          <p:nvPr/>
        </p:nvSpPr>
        <p:spPr bwMode="auto">
          <a:xfrm>
            <a:off x="3527756" y="5542030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57150" y="25400"/>
                </a:moveTo>
                <a:lnTo>
                  <a:pt x="44450" y="19050"/>
                </a:lnTo>
                <a:lnTo>
                  <a:pt x="31750" y="31750"/>
                </a:lnTo>
                <a:lnTo>
                  <a:pt x="19050" y="57150"/>
                </a:lnTo>
                <a:lnTo>
                  <a:pt x="6350" y="82550"/>
                </a:lnTo>
                <a:lnTo>
                  <a:pt x="0" y="95250"/>
                </a:lnTo>
                <a:lnTo>
                  <a:pt x="6350" y="107950"/>
                </a:lnTo>
                <a:lnTo>
                  <a:pt x="12700" y="120650"/>
                </a:lnTo>
                <a:lnTo>
                  <a:pt x="25400" y="127000"/>
                </a:lnTo>
                <a:lnTo>
                  <a:pt x="50800" y="127000"/>
                </a:lnTo>
                <a:lnTo>
                  <a:pt x="76200" y="114300"/>
                </a:lnTo>
                <a:lnTo>
                  <a:pt x="95250" y="95250"/>
                </a:lnTo>
                <a:lnTo>
                  <a:pt x="107950" y="69850"/>
                </a:lnTo>
                <a:lnTo>
                  <a:pt x="107950" y="38100"/>
                </a:lnTo>
                <a:lnTo>
                  <a:pt x="101600" y="25400"/>
                </a:lnTo>
                <a:lnTo>
                  <a:pt x="88900" y="12700"/>
                </a:lnTo>
                <a:lnTo>
                  <a:pt x="63500" y="0"/>
                </a:lnTo>
                <a:lnTo>
                  <a:pt x="19050" y="635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8" name="SMARTINK"/>
          <p:cNvSpPr/>
          <p:nvPr/>
        </p:nvSpPr>
        <p:spPr bwMode="auto">
          <a:xfrm>
            <a:off x="3623006" y="5707130"/>
            <a:ext cx="50801" cy="133351"/>
          </a:xfrm>
          <a:custGeom>
            <a:avLst/>
            <a:gdLst/>
            <a:ahLst/>
            <a:cxnLst/>
            <a:rect l="0" t="0" r="0" b="0"/>
            <a:pathLst>
              <a:path w="50801" h="133351">
                <a:moveTo>
                  <a:pt x="6350" y="0"/>
                </a:moveTo>
                <a:lnTo>
                  <a:pt x="19050" y="1270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25400" y="76200"/>
                </a:lnTo>
                <a:lnTo>
                  <a:pt x="38100" y="82550"/>
                </a:lnTo>
                <a:lnTo>
                  <a:pt x="50800" y="95250"/>
                </a:lnTo>
                <a:lnTo>
                  <a:pt x="31750" y="114300"/>
                </a:lnTo>
                <a:lnTo>
                  <a:pt x="19050" y="1270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9" name="SMARTINK"/>
          <p:cNvSpPr/>
          <p:nvPr/>
        </p:nvSpPr>
        <p:spPr bwMode="auto">
          <a:xfrm>
            <a:off x="3140406" y="5434080"/>
            <a:ext cx="749301" cy="19051"/>
          </a:xfrm>
          <a:custGeom>
            <a:avLst/>
            <a:gdLst/>
            <a:ahLst/>
            <a:cxnLst/>
            <a:rect l="0" t="0" r="0" b="0"/>
            <a:pathLst>
              <a:path w="749301" h="19051">
                <a:moveTo>
                  <a:pt x="0" y="19050"/>
                </a:moveTo>
                <a:lnTo>
                  <a:pt x="19050" y="19050"/>
                </a:lnTo>
                <a:lnTo>
                  <a:pt x="38100" y="19050"/>
                </a:lnTo>
                <a:lnTo>
                  <a:pt x="69850" y="19050"/>
                </a:lnTo>
                <a:lnTo>
                  <a:pt x="95250" y="12700"/>
                </a:lnTo>
                <a:lnTo>
                  <a:pt x="133350" y="12700"/>
                </a:lnTo>
                <a:lnTo>
                  <a:pt x="171450" y="12700"/>
                </a:lnTo>
                <a:lnTo>
                  <a:pt x="215900" y="6350"/>
                </a:lnTo>
                <a:lnTo>
                  <a:pt x="266700" y="6350"/>
                </a:lnTo>
                <a:lnTo>
                  <a:pt x="317500" y="6350"/>
                </a:lnTo>
                <a:lnTo>
                  <a:pt x="368300" y="6350"/>
                </a:lnTo>
                <a:lnTo>
                  <a:pt x="419100" y="6350"/>
                </a:lnTo>
                <a:lnTo>
                  <a:pt x="469900" y="6350"/>
                </a:lnTo>
                <a:lnTo>
                  <a:pt x="520700" y="6350"/>
                </a:lnTo>
                <a:lnTo>
                  <a:pt x="571500" y="6350"/>
                </a:lnTo>
                <a:lnTo>
                  <a:pt x="609600" y="0"/>
                </a:lnTo>
                <a:lnTo>
                  <a:pt x="641350" y="0"/>
                </a:lnTo>
                <a:lnTo>
                  <a:pt x="673100" y="0"/>
                </a:lnTo>
                <a:lnTo>
                  <a:pt x="698500" y="0"/>
                </a:lnTo>
                <a:lnTo>
                  <a:pt x="730250" y="0"/>
                </a:lnTo>
                <a:lnTo>
                  <a:pt x="749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0" name="SMARTINK"/>
          <p:cNvSpPr/>
          <p:nvPr/>
        </p:nvSpPr>
        <p:spPr bwMode="auto">
          <a:xfrm>
            <a:off x="4048456" y="5357880"/>
            <a:ext cx="171451" cy="323851"/>
          </a:xfrm>
          <a:custGeom>
            <a:avLst/>
            <a:gdLst/>
            <a:ahLst/>
            <a:cxnLst/>
            <a:rect l="0" t="0" r="0" b="0"/>
            <a:pathLst>
              <a:path w="171451" h="323851">
                <a:moveTo>
                  <a:pt x="165100" y="19050"/>
                </a:moveTo>
                <a:lnTo>
                  <a:pt x="171450" y="0"/>
                </a:lnTo>
                <a:lnTo>
                  <a:pt x="165100" y="25400"/>
                </a:lnTo>
                <a:lnTo>
                  <a:pt x="152400" y="50800"/>
                </a:lnTo>
                <a:lnTo>
                  <a:pt x="139700" y="82550"/>
                </a:lnTo>
                <a:lnTo>
                  <a:pt x="133350" y="101600"/>
                </a:lnTo>
                <a:lnTo>
                  <a:pt x="120650" y="120650"/>
                </a:lnTo>
                <a:lnTo>
                  <a:pt x="114300" y="139700"/>
                </a:lnTo>
                <a:lnTo>
                  <a:pt x="101600" y="158750"/>
                </a:lnTo>
                <a:lnTo>
                  <a:pt x="88900" y="177800"/>
                </a:lnTo>
                <a:lnTo>
                  <a:pt x="76200" y="190500"/>
                </a:lnTo>
                <a:lnTo>
                  <a:pt x="63500" y="209550"/>
                </a:lnTo>
                <a:lnTo>
                  <a:pt x="50800" y="228600"/>
                </a:lnTo>
                <a:lnTo>
                  <a:pt x="31750" y="260350"/>
                </a:lnTo>
                <a:lnTo>
                  <a:pt x="12700" y="285750"/>
                </a:lnTo>
                <a:lnTo>
                  <a:pt x="0" y="317500"/>
                </a:lnTo>
                <a:lnTo>
                  <a:pt x="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1" name="SMARTINK"/>
          <p:cNvSpPr/>
          <p:nvPr/>
        </p:nvSpPr>
        <p:spPr bwMode="auto">
          <a:xfrm>
            <a:off x="3997656" y="5313430"/>
            <a:ext cx="292101" cy="374651"/>
          </a:xfrm>
          <a:custGeom>
            <a:avLst/>
            <a:gdLst/>
            <a:ahLst/>
            <a:cxnLst/>
            <a:rect l="0" t="0" r="0" b="0"/>
            <a:pathLst>
              <a:path w="292101" h="374651">
                <a:moveTo>
                  <a:pt x="12700" y="12700"/>
                </a:moveTo>
                <a:lnTo>
                  <a:pt x="0" y="0"/>
                </a:lnTo>
                <a:lnTo>
                  <a:pt x="12700" y="19050"/>
                </a:lnTo>
                <a:lnTo>
                  <a:pt x="25400" y="44450"/>
                </a:lnTo>
                <a:lnTo>
                  <a:pt x="38100" y="63500"/>
                </a:lnTo>
                <a:lnTo>
                  <a:pt x="50800" y="82550"/>
                </a:lnTo>
                <a:lnTo>
                  <a:pt x="69850" y="101600"/>
                </a:lnTo>
                <a:lnTo>
                  <a:pt x="82550" y="120650"/>
                </a:lnTo>
                <a:lnTo>
                  <a:pt x="101600" y="146050"/>
                </a:lnTo>
                <a:lnTo>
                  <a:pt x="120650" y="165100"/>
                </a:lnTo>
                <a:lnTo>
                  <a:pt x="133350" y="184150"/>
                </a:lnTo>
                <a:lnTo>
                  <a:pt x="152400" y="209550"/>
                </a:lnTo>
                <a:lnTo>
                  <a:pt x="165100" y="228600"/>
                </a:lnTo>
                <a:lnTo>
                  <a:pt x="184150" y="247650"/>
                </a:lnTo>
                <a:lnTo>
                  <a:pt x="196850" y="266700"/>
                </a:lnTo>
                <a:lnTo>
                  <a:pt x="215900" y="298450"/>
                </a:lnTo>
                <a:lnTo>
                  <a:pt x="234950" y="323850"/>
                </a:lnTo>
                <a:lnTo>
                  <a:pt x="254000" y="355600"/>
                </a:lnTo>
                <a:lnTo>
                  <a:pt x="260350" y="368300"/>
                </a:lnTo>
                <a:lnTo>
                  <a:pt x="29210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2" name="SMARTINK"/>
          <p:cNvSpPr/>
          <p:nvPr/>
        </p:nvSpPr>
        <p:spPr bwMode="auto">
          <a:xfrm>
            <a:off x="4378656" y="5529330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6350" y="12700"/>
                </a:moveTo>
                <a:lnTo>
                  <a:pt x="0" y="0"/>
                </a:lnTo>
                <a:lnTo>
                  <a:pt x="38100" y="0"/>
                </a:lnTo>
                <a:lnTo>
                  <a:pt x="63500" y="6350"/>
                </a:lnTo>
                <a:lnTo>
                  <a:pt x="88900" y="12700"/>
                </a:lnTo>
                <a:lnTo>
                  <a:pt x="120650" y="12700"/>
                </a:lnTo>
                <a:lnTo>
                  <a:pt x="139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3" name="SMARTINK"/>
          <p:cNvSpPr/>
          <p:nvPr/>
        </p:nvSpPr>
        <p:spPr bwMode="auto">
          <a:xfrm>
            <a:off x="4397706" y="538328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44450" y="0"/>
                </a:lnTo>
                <a:lnTo>
                  <a:pt x="6350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2550" y="38100"/>
                </a:lnTo>
                <a:lnTo>
                  <a:pt x="63500" y="69850"/>
                </a:lnTo>
                <a:lnTo>
                  <a:pt x="38100" y="101600"/>
                </a:lnTo>
                <a:lnTo>
                  <a:pt x="12700" y="127000"/>
                </a:lnTo>
                <a:lnTo>
                  <a:pt x="0" y="133350"/>
                </a:lnTo>
                <a:lnTo>
                  <a:pt x="6350" y="146050"/>
                </a:lnTo>
                <a:lnTo>
                  <a:pt x="44450" y="146050"/>
                </a:lnTo>
                <a:lnTo>
                  <a:pt x="69850" y="152400"/>
                </a:lnTo>
                <a:lnTo>
                  <a:pt x="889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4" name="SMARTINK"/>
          <p:cNvSpPr/>
          <p:nvPr/>
        </p:nvSpPr>
        <p:spPr bwMode="auto">
          <a:xfrm>
            <a:off x="4575506" y="554203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6350" y="1905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5" name="SMARTINK"/>
          <p:cNvSpPr/>
          <p:nvPr/>
        </p:nvSpPr>
        <p:spPr bwMode="auto">
          <a:xfrm>
            <a:off x="4651706" y="5408680"/>
            <a:ext cx="63501" cy="158751"/>
          </a:xfrm>
          <a:custGeom>
            <a:avLst/>
            <a:gdLst/>
            <a:ahLst/>
            <a:cxnLst/>
            <a:rect l="0" t="0" r="0" b="0"/>
            <a:pathLst>
              <a:path w="63501" h="158751">
                <a:moveTo>
                  <a:pt x="57150" y="12700"/>
                </a:moveTo>
                <a:lnTo>
                  <a:pt x="63500" y="0"/>
                </a:lnTo>
                <a:lnTo>
                  <a:pt x="38100" y="31750"/>
                </a:lnTo>
                <a:lnTo>
                  <a:pt x="25400" y="57150"/>
                </a:lnTo>
                <a:lnTo>
                  <a:pt x="12700" y="76200"/>
                </a:lnTo>
                <a:lnTo>
                  <a:pt x="635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25400" y="158750"/>
                </a:lnTo>
                <a:lnTo>
                  <a:pt x="44450" y="152400"/>
                </a:lnTo>
                <a:lnTo>
                  <a:pt x="50800" y="139700"/>
                </a:lnTo>
                <a:lnTo>
                  <a:pt x="50800" y="120650"/>
                </a:lnTo>
                <a:lnTo>
                  <a:pt x="31750" y="107950"/>
                </a:lnTo>
                <a:lnTo>
                  <a:pt x="19050" y="1016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6" name="SMARTINK"/>
          <p:cNvSpPr/>
          <p:nvPr/>
        </p:nvSpPr>
        <p:spPr bwMode="auto">
          <a:xfrm>
            <a:off x="4778706" y="5421380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0" y="19050"/>
                </a:moveTo>
                <a:lnTo>
                  <a:pt x="0" y="0"/>
                </a:lnTo>
                <a:lnTo>
                  <a:pt x="6350" y="127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12700" y="146050"/>
                </a:lnTo>
                <a:lnTo>
                  <a:pt x="12700" y="16510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7" name="SMARTINK"/>
          <p:cNvSpPr/>
          <p:nvPr/>
        </p:nvSpPr>
        <p:spPr bwMode="auto">
          <a:xfrm>
            <a:off x="4943806" y="5434080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127000" y="12700"/>
                </a:moveTo>
                <a:lnTo>
                  <a:pt x="133350" y="0"/>
                </a:lnTo>
                <a:lnTo>
                  <a:pt x="114300" y="25400"/>
                </a:lnTo>
                <a:lnTo>
                  <a:pt x="88900" y="57150"/>
                </a:lnTo>
                <a:lnTo>
                  <a:pt x="63500" y="88900"/>
                </a:lnTo>
                <a:lnTo>
                  <a:pt x="38100" y="114300"/>
                </a:lnTo>
                <a:lnTo>
                  <a:pt x="12700" y="1397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8" name="SMARTINK"/>
          <p:cNvSpPr/>
          <p:nvPr/>
        </p:nvSpPr>
        <p:spPr bwMode="auto">
          <a:xfrm>
            <a:off x="4912056" y="543408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0" y="0"/>
                </a:moveTo>
                <a:lnTo>
                  <a:pt x="25400" y="19050"/>
                </a:lnTo>
                <a:lnTo>
                  <a:pt x="50800" y="50800"/>
                </a:lnTo>
                <a:lnTo>
                  <a:pt x="63500" y="69850"/>
                </a:lnTo>
                <a:lnTo>
                  <a:pt x="82550" y="101600"/>
                </a:lnTo>
                <a:lnTo>
                  <a:pt x="95250" y="127000"/>
                </a:lnTo>
                <a:lnTo>
                  <a:pt x="114300" y="158750"/>
                </a:lnTo>
                <a:lnTo>
                  <a:pt x="133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9" name="SMARTINK"/>
          <p:cNvSpPr/>
          <p:nvPr/>
        </p:nvSpPr>
        <p:spPr bwMode="auto">
          <a:xfrm>
            <a:off x="5102556" y="5472180"/>
            <a:ext cx="19051" cy="139701"/>
          </a:xfrm>
          <a:custGeom>
            <a:avLst/>
            <a:gdLst/>
            <a:ahLst/>
            <a:cxnLst/>
            <a:rect l="0" t="0" r="0" b="0"/>
            <a:pathLst>
              <a:path w="19051" h="139701">
                <a:moveTo>
                  <a:pt x="0" y="0"/>
                </a:moveTo>
                <a:lnTo>
                  <a:pt x="1270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12700" y="1206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0" name="SMARTINK"/>
          <p:cNvSpPr/>
          <p:nvPr/>
        </p:nvSpPr>
        <p:spPr bwMode="auto">
          <a:xfrm>
            <a:off x="5178756" y="5472180"/>
            <a:ext cx="63501" cy="120651"/>
          </a:xfrm>
          <a:custGeom>
            <a:avLst/>
            <a:gdLst/>
            <a:ahLst/>
            <a:cxnLst/>
            <a:rect l="0" t="0" r="0" b="0"/>
            <a:pathLst>
              <a:path w="63501" h="120651">
                <a:moveTo>
                  <a:pt x="19050" y="0"/>
                </a:moveTo>
                <a:lnTo>
                  <a:pt x="635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07950"/>
                </a:lnTo>
                <a:lnTo>
                  <a:pt x="19050" y="120650"/>
                </a:lnTo>
                <a:lnTo>
                  <a:pt x="44450" y="120650"/>
                </a:lnTo>
                <a:lnTo>
                  <a:pt x="57150" y="114300"/>
                </a:lnTo>
                <a:lnTo>
                  <a:pt x="63500" y="101600"/>
                </a:lnTo>
                <a:lnTo>
                  <a:pt x="63500" y="69850"/>
                </a:lnTo>
                <a:lnTo>
                  <a:pt x="57150" y="50800"/>
                </a:lnTo>
                <a:lnTo>
                  <a:pt x="50800" y="31750"/>
                </a:lnTo>
                <a:lnTo>
                  <a:pt x="44450" y="19050"/>
                </a:lnTo>
                <a:lnTo>
                  <a:pt x="25400" y="635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1" name="SMARTINK"/>
          <p:cNvSpPr/>
          <p:nvPr/>
        </p:nvSpPr>
        <p:spPr bwMode="auto">
          <a:xfrm>
            <a:off x="5229556" y="5345180"/>
            <a:ext cx="120651" cy="63501"/>
          </a:xfrm>
          <a:custGeom>
            <a:avLst/>
            <a:gdLst/>
            <a:ahLst/>
            <a:cxnLst/>
            <a:rect l="0" t="0" r="0" b="0"/>
            <a:pathLst>
              <a:path w="120651" h="63501">
                <a:moveTo>
                  <a:pt x="0" y="6350"/>
                </a:moveTo>
                <a:lnTo>
                  <a:pt x="1905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57150" y="25400"/>
                </a:lnTo>
                <a:lnTo>
                  <a:pt x="44450" y="44450"/>
                </a:lnTo>
                <a:lnTo>
                  <a:pt x="31750" y="57150"/>
                </a:lnTo>
                <a:lnTo>
                  <a:pt x="57150" y="63500"/>
                </a:lnTo>
                <a:lnTo>
                  <a:pt x="88900" y="63500"/>
                </a:lnTo>
                <a:lnTo>
                  <a:pt x="1206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2" name="SMARTINK"/>
          <p:cNvSpPr/>
          <p:nvPr/>
        </p:nvSpPr>
        <p:spPr bwMode="auto">
          <a:xfrm>
            <a:off x="5401006" y="532613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0" y="12700"/>
                </a:moveTo>
                <a:lnTo>
                  <a:pt x="6350" y="0"/>
                </a:lnTo>
                <a:lnTo>
                  <a:pt x="31750" y="6350"/>
                </a:lnTo>
                <a:lnTo>
                  <a:pt x="38100" y="19050"/>
                </a:lnTo>
                <a:lnTo>
                  <a:pt x="25400" y="38100"/>
                </a:lnTo>
                <a:lnTo>
                  <a:pt x="19050" y="50800"/>
                </a:lnTo>
                <a:lnTo>
                  <a:pt x="57150" y="63500"/>
                </a:lnTo>
                <a:lnTo>
                  <a:pt x="69850" y="69850"/>
                </a:lnTo>
                <a:lnTo>
                  <a:pt x="82550" y="82550"/>
                </a:lnTo>
                <a:lnTo>
                  <a:pt x="88900" y="95250"/>
                </a:lnTo>
                <a:lnTo>
                  <a:pt x="82550" y="107950"/>
                </a:lnTo>
                <a:lnTo>
                  <a:pt x="69850" y="127000"/>
                </a:lnTo>
                <a:lnTo>
                  <a:pt x="44450" y="146050"/>
                </a:lnTo>
                <a:lnTo>
                  <a:pt x="12700" y="15875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3" name="SMARTINK"/>
          <p:cNvSpPr/>
          <p:nvPr/>
        </p:nvSpPr>
        <p:spPr bwMode="auto">
          <a:xfrm>
            <a:off x="4277056" y="5230880"/>
            <a:ext cx="190501" cy="539751"/>
          </a:xfrm>
          <a:custGeom>
            <a:avLst/>
            <a:gdLst/>
            <a:ahLst/>
            <a:cxnLst/>
            <a:rect l="0" t="0" r="0" b="0"/>
            <a:pathLst>
              <a:path w="190501" h="539751">
                <a:moveTo>
                  <a:pt x="177800" y="31750"/>
                </a:moveTo>
                <a:lnTo>
                  <a:pt x="177800" y="12700"/>
                </a:lnTo>
                <a:lnTo>
                  <a:pt x="171450" y="0"/>
                </a:lnTo>
                <a:lnTo>
                  <a:pt x="146050" y="6350"/>
                </a:lnTo>
                <a:lnTo>
                  <a:pt x="120650" y="38100"/>
                </a:lnTo>
                <a:lnTo>
                  <a:pt x="107950" y="50800"/>
                </a:lnTo>
                <a:lnTo>
                  <a:pt x="95250" y="69850"/>
                </a:lnTo>
                <a:lnTo>
                  <a:pt x="82550" y="88900"/>
                </a:lnTo>
                <a:lnTo>
                  <a:pt x="69850" y="107950"/>
                </a:lnTo>
                <a:lnTo>
                  <a:pt x="57150" y="133350"/>
                </a:lnTo>
                <a:lnTo>
                  <a:pt x="44450" y="158750"/>
                </a:lnTo>
                <a:lnTo>
                  <a:pt x="38100" y="184150"/>
                </a:lnTo>
                <a:lnTo>
                  <a:pt x="25400" y="209550"/>
                </a:lnTo>
                <a:lnTo>
                  <a:pt x="19050" y="241300"/>
                </a:lnTo>
                <a:lnTo>
                  <a:pt x="12700" y="273050"/>
                </a:lnTo>
                <a:lnTo>
                  <a:pt x="6350" y="298450"/>
                </a:lnTo>
                <a:lnTo>
                  <a:pt x="0" y="323850"/>
                </a:lnTo>
                <a:lnTo>
                  <a:pt x="6350" y="349250"/>
                </a:lnTo>
                <a:lnTo>
                  <a:pt x="6350" y="374650"/>
                </a:lnTo>
                <a:lnTo>
                  <a:pt x="12700" y="400050"/>
                </a:lnTo>
                <a:lnTo>
                  <a:pt x="25400" y="419100"/>
                </a:lnTo>
                <a:lnTo>
                  <a:pt x="38100" y="438150"/>
                </a:lnTo>
                <a:lnTo>
                  <a:pt x="57150" y="457200"/>
                </a:lnTo>
                <a:lnTo>
                  <a:pt x="76200" y="476250"/>
                </a:lnTo>
                <a:lnTo>
                  <a:pt x="101600" y="488950"/>
                </a:lnTo>
                <a:lnTo>
                  <a:pt x="133350" y="508000"/>
                </a:lnTo>
                <a:lnTo>
                  <a:pt x="165100" y="520700"/>
                </a:lnTo>
                <a:lnTo>
                  <a:pt x="190500" y="539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4" name="SMARTINK"/>
          <p:cNvSpPr/>
          <p:nvPr/>
        </p:nvSpPr>
        <p:spPr bwMode="auto">
          <a:xfrm>
            <a:off x="5705806" y="547853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1270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6350" y="165100"/>
                </a:lnTo>
                <a:lnTo>
                  <a:pt x="6350" y="133350"/>
                </a:lnTo>
                <a:lnTo>
                  <a:pt x="6350" y="107950"/>
                </a:lnTo>
                <a:lnTo>
                  <a:pt x="6350" y="88900"/>
                </a:lnTo>
                <a:lnTo>
                  <a:pt x="6350" y="57150"/>
                </a:lnTo>
                <a:lnTo>
                  <a:pt x="6350" y="31750"/>
                </a:lnTo>
                <a:lnTo>
                  <a:pt x="25400" y="31750"/>
                </a:lnTo>
                <a:lnTo>
                  <a:pt x="38100" y="50800"/>
                </a:lnTo>
                <a:lnTo>
                  <a:pt x="50800" y="69850"/>
                </a:lnTo>
                <a:lnTo>
                  <a:pt x="63500" y="95250"/>
                </a:lnTo>
                <a:lnTo>
                  <a:pt x="76200" y="120650"/>
                </a:lnTo>
                <a:lnTo>
                  <a:pt x="88900" y="139700"/>
                </a:lnTo>
                <a:lnTo>
                  <a:pt x="101600" y="158750"/>
                </a:lnTo>
                <a:lnTo>
                  <a:pt x="114300" y="165100"/>
                </a:lnTo>
                <a:lnTo>
                  <a:pt x="114300" y="133350"/>
                </a:lnTo>
                <a:lnTo>
                  <a:pt x="114300" y="107950"/>
                </a:lnTo>
                <a:lnTo>
                  <a:pt x="114300" y="82550"/>
                </a:lnTo>
                <a:lnTo>
                  <a:pt x="114300" y="57150"/>
                </a:lnTo>
                <a:lnTo>
                  <a:pt x="114300" y="31750"/>
                </a:lnTo>
                <a:lnTo>
                  <a:pt x="120650" y="19050"/>
                </a:lnTo>
                <a:lnTo>
                  <a:pt x="139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5" name="SMARTINK"/>
          <p:cNvSpPr/>
          <p:nvPr/>
        </p:nvSpPr>
        <p:spPr bwMode="auto">
          <a:xfrm>
            <a:off x="5921706" y="5472180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12700" y="12700"/>
                </a:moveTo>
                <a:lnTo>
                  <a:pt x="635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6" name="SMARTINK"/>
          <p:cNvSpPr/>
          <p:nvPr/>
        </p:nvSpPr>
        <p:spPr bwMode="auto">
          <a:xfrm>
            <a:off x="5997906" y="547218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0" y="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25400" y="107950"/>
                </a:lnTo>
                <a:lnTo>
                  <a:pt x="25400" y="133350"/>
                </a:lnTo>
                <a:lnTo>
                  <a:pt x="25400" y="152400"/>
                </a:lnTo>
                <a:lnTo>
                  <a:pt x="19050" y="17780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7" name="SMARTINK"/>
          <p:cNvSpPr/>
          <p:nvPr/>
        </p:nvSpPr>
        <p:spPr bwMode="auto">
          <a:xfrm>
            <a:off x="5902656" y="5592830"/>
            <a:ext cx="254001" cy="184151"/>
          </a:xfrm>
          <a:custGeom>
            <a:avLst/>
            <a:gdLst/>
            <a:ahLst/>
            <a:cxnLst/>
            <a:rect l="0" t="0" r="0" b="0"/>
            <a:pathLst>
              <a:path w="254001" h="184151">
                <a:moveTo>
                  <a:pt x="6350" y="12700"/>
                </a:moveTo>
                <a:lnTo>
                  <a:pt x="0" y="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2400" y="31750"/>
                </a:lnTo>
                <a:lnTo>
                  <a:pt x="171450" y="50800"/>
                </a:lnTo>
                <a:lnTo>
                  <a:pt x="196850" y="69850"/>
                </a:lnTo>
                <a:lnTo>
                  <a:pt x="215900" y="69850"/>
                </a:lnTo>
                <a:lnTo>
                  <a:pt x="234950" y="50800"/>
                </a:lnTo>
                <a:lnTo>
                  <a:pt x="241300" y="38100"/>
                </a:lnTo>
                <a:lnTo>
                  <a:pt x="241300" y="63500"/>
                </a:lnTo>
                <a:lnTo>
                  <a:pt x="247650" y="88900"/>
                </a:lnTo>
                <a:lnTo>
                  <a:pt x="254000" y="120650"/>
                </a:lnTo>
                <a:lnTo>
                  <a:pt x="254000" y="146050"/>
                </a:lnTo>
                <a:lnTo>
                  <a:pt x="2476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8" name="SMARTINK"/>
          <p:cNvSpPr/>
          <p:nvPr/>
        </p:nvSpPr>
        <p:spPr bwMode="auto">
          <a:xfrm>
            <a:off x="5604206" y="5421380"/>
            <a:ext cx="114301" cy="292101"/>
          </a:xfrm>
          <a:custGeom>
            <a:avLst/>
            <a:gdLst/>
            <a:ahLst/>
            <a:cxnLst/>
            <a:rect l="0" t="0" r="0" b="0"/>
            <a:pathLst>
              <a:path w="114301" h="292101">
                <a:moveTo>
                  <a:pt x="114300" y="12700"/>
                </a:moveTo>
                <a:lnTo>
                  <a:pt x="107950" y="0"/>
                </a:lnTo>
                <a:lnTo>
                  <a:pt x="95250" y="25400"/>
                </a:lnTo>
                <a:lnTo>
                  <a:pt x="76200" y="50800"/>
                </a:lnTo>
                <a:lnTo>
                  <a:pt x="50800" y="76200"/>
                </a:lnTo>
                <a:lnTo>
                  <a:pt x="44450" y="95250"/>
                </a:lnTo>
                <a:lnTo>
                  <a:pt x="31750" y="114300"/>
                </a:lnTo>
                <a:lnTo>
                  <a:pt x="19050" y="133350"/>
                </a:lnTo>
                <a:lnTo>
                  <a:pt x="12700" y="146050"/>
                </a:lnTo>
                <a:lnTo>
                  <a:pt x="6350" y="165100"/>
                </a:lnTo>
                <a:lnTo>
                  <a:pt x="0" y="184150"/>
                </a:lnTo>
                <a:lnTo>
                  <a:pt x="0" y="215900"/>
                </a:lnTo>
                <a:lnTo>
                  <a:pt x="0" y="241300"/>
                </a:lnTo>
                <a:lnTo>
                  <a:pt x="31750" y="266700"/>
                </a:lnTo>
                <a:lnTo>
                  <a:pt x="57150" y="279400"/>
                </a:lnTo>
                <a:lnTo>
                  <a:pt x="7620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9" name="SMARTINK"/>
          <p:cNvSpPr/>
          <p:nvPr/>
        </p:nvSpPr>
        <p:spPr bwMode="auto">
          <a:xfrm>
            <a:off x="6156656" y="5446780"/>
            <a:ext cx="120651" cy="330201"/>
          </a:xfrm>
          <a:custGeom>
            <a:avLst/>
            <a:gdLst/>
            <a:ahLst/>
            <a:cxnLst/>
            <a:rect l="0" t="0" r="0" b="0"/>
            <a:pathLst>
              <a:path w="120651" h="330201">
                <a:moveTo>
                  <a:pt x="0" y="0"/>
                </a:moveTo>
                <a:lnTo>
                  <a:pt x="38100" y="19050"/>
                </a:lnTo>
                <a:lnTo>
                  <a:pt x="63500" y="50800"/>
                </a:lnTo>
                <a:lnTo>
                  <a:pt x="76200" y="69850"/>
                </a:lnTo>
                <a:lnTo>
                  <a:pt x="88900" y="88900"/>
                </a:lnTo>
                <a:lnTo>
                  <a:pt x="95250" y="107950"/>
                </a:lnTo>
                <a:lnTo>
                  <a:pt x="107950" y="127000"/>
                </a:lnTo>
                <a:lnTo>
                  <a:pt x="114300" y="146050"/>
                </a:lnTo>
                <a:lnTo>
                  <a:pt x="114300" y="165100"/>
                </a:lnTo>
                <a:lnTo>
                  <a:pt x="120650" y="184150"/>
                </a:lnTo>
                <a:lnTo>
                  <a:pt x="120650" y="203200"/>
                </a:lnTo>
                <a:lnTo>
                  <a:pt x="114300" y="247650"/>
                </a:lnTo>
                <a:lnTo>
                  <a:pt x="101600" y="273050"/>
                </a:lnTo>
                <a:lnTo>
                  <a:pt x="82550" y="298450"/>
                </a:lnTo>
                <a:lnTo>
                  <a:pt x="5715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0" name="SMARTINK"/>
          <p:cNvSpPr/>
          <p:nvPr/>
        </p:nvSpPr>
        <p:spPr bwMode="auto">
          <a:xfrm>
            <a:off x="6296356" y="5707130"/>
            <a:ext cx="114301" cy="139701"/>
          </a:xfrm>
          <a:custGeom>
            <a:avLst/>
            <a:gdLst/>
            <a:ahLst/>
            <a:cxnLst/>
            <a:rect l="0" t="0" r="0" b="0"/>
            <a:pathLst>
              <a:path w="114301" h="139701">
                <a:moveTo>
                  <a:pt x="0" y="6350"/>
                </a:moveTo>
                <a:lnTo>
                  <a:pt x="19050" y="0"/>
                </a:lnTo>
                <a:lnTo>
                  <a:pt x="50800" y="12700"/>
                </a:lnTo>
                <a:lnTo>
                  <a:pt x="63500" y="25400"/>
                </a:lnTo>
                <a:lnTo>
                  <a:pt x="69850" y="38100"/>
                </a:lnTo>
                <a:lnTo>
                  <a:pt x="63500" y="57150"/>
                </a:lnTo>
                <a:lnTo>
                  <a:pt x="57150" y="69850"/>
                </a:lnTo>
                <a:lnTo>
                  <a:pt x="2540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38100" y="139700"/>
                </a:lnTo>
                <a:lnTo>
                  <a:pt x="63500" y="139700"/>
                </a:lnTo>
                <a:lnTo>
                  <a:pt x="95250" y="139700"/>
                </a:lnTo>
                <a:lnTo>
                  <a:pt x="1143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1" name="SMARTINK"/>
          <p:cNvSpPr/>
          <p:nvPr/>
        </p:nvSpPr>
        <p:spPr bwMode="auto">
          <a:xfrm>
            <a:off x="6467806" y="5472180"/>
            <a:ext cx="101601" cy="196851"/>
          </a:xfrm>
          <a:custGeom>
            <a:avLst/>
            <a:gdLst/>
            <a:ahLst/>
            <a:cxnLst/>
            <a:rect l="0" t="0" r="0" b="0"/>
            <a:pathLst>
              <a:path w="101601" h="196851">
                <a:moveTo>
                  <a:pt x="95250" y="0"/>
                </a:moveTo>
                <a:lnTo>
                  <a:pt x="101600" y="25400"/>
                </a:lnTo>
                <a:lnTo>
                  <a:pt x="82550" y="12700"/>
                </a:lnTo>
                <a:lnTo>
                  <a:pt x="63500" y="6350"/>
                </a:lnTo>
                <a:lnTo>
                  <a:pt x="44450" y="635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12700" y="146050"/>
                </a:lnTo>
                <a:lnTo>
                  <a:pt x="19050" y="165100"/>
                </a:lnTo>
                <a:lnTo>
                  <a:pt x="508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2" name="SMARTINK"/>
          <p:cNvSpPr/>
          <p:nvPr/>
        </p:nvSpPr>
        <p:spPr bwMode="auto">
          <a:xfrm>
            <a:off x="6594806" y="5472180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50800" y="31750"/>
                </a:moveTo>
                <a:lnTo>
                  <a:pt x="50800" y="12700"/>
                </a:lnTo>
                <a:lnTo>
                  <a:pt x="38100" y="0"/>
                </a:lnTo>
                <a:lnTo>
                  <a:pt x="1905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2700" y="165100"/>
                </a:lnTo>
                <a:lnTo>
                  <a:pt x="31750" y="190500"/>
                </a:lnTo>
                <a:lnTo>
                  <a:pt x="50800" y="196850"/>
                </a:lnTo>
                <a:lnTo>
                  <a:pt x="69850" y="203200"/>
                </a:lnTo>
                <a:lnTo>
                  <a:pt x="82550" y="196850"/>
                </a:lnTo>
                <a:lnTo>
                  <a:pt x="101600" y="171450"/>
                </a:lnTo>
                <a:lnTo>
                  <a:pt x="114300" y="152400"/>
                </a:lnTo>
                <a:lnTo>
                  <a:pt x="120650" y="120650"/>
                </a:lnTo>
                <a:lnTo>
                  <a:pt x="120650" y="95250"/>
                </a:lnTo>
                <a:lnTo>
                  <a:pt x="114300" y="69850"/>
                </a:lnTo>
                <a:lnTo>
                  <a:pt x="107950" y="50800"/>
                </a:lnTo>
                <a:lnTo>
                  <a:pt x="88900" y="31750"/>
                </a:lnTo>
                <a:lnTo>
                  <a:pt x="76200" y="19050"/>
                </a:lnTo>
                <a:lnTo>
                  <a:pt x="698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3" name="SMARTINK"/>
          <p:cNvSpPr/>
          <p:nvPr/>
        </p:nvSpPr>
        <p:spPr bwMode="auto">
          <a:xfrm>
            <a:off x="6740856" y="5649980"/>
            <a:ext cx="63501" cy="146051"/>
          </a:xfrm>
          <a:custGeom>
            <a:avLst/>
            <a:gdLst/>
            <a:ahLst/>
            <a:cxnLst/>
            <a:rect l="0" t="0" r="0" b="0"/>
            <a:pathLst>
              <a:path w="63501" h="146051">
                <a:moveTo>
                  <a:pt x="25400" y="0"/>
                </a:moveTo>
                <a:lnTo>
                  <a:pt x="44450" y="6350"/>
                </a:lnTo>
                <a:lnTo>
                  <a:pt x="50800" y="19050"/>
                </a:lnTo>
                <a:lnTo>
                  <a:pt x="31750" y="44450"/>
                </a:lnTo>
                <a:lnTo>
                  <a:pt x="44450" y="69850"/>
                </a:lnTo>
                <a:lnTo>
                  <a:pt x="57150" y="88900"/>
                </a:lnTo>
                <a:lnTo>
                  <a:pt x="63500" y="107950"/>
                </a:lnTo>
                <a:lnTo>
                  <a:pt x="57150" y="127000"/>
                </a:lnTo>
                <a:lnTo>
                  <a:pt x="44450" y="133350"/>
                </a:lnTo>
                <a:lnTo>
                  <a:pt x="31750" y="139700"/>
                </a:lnTo>
                <a:lnTo>
                  <a:pt x="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4" name="SMARTINK"/>
          <p:cNvSpPr/>
          <p:nvPr/>
        </p:nvSpPr>
        <p:spPr bwMode="auto">
          <a:xfrm>
            <a:off x="7032956" y="561823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12700" y="19050"/>
                </a:moveTo>
                <a:lnTo>
                  <a:pt x="6350" y="0"/>
                </a:lnTo>
                <a:lnTo>
                  <a:pt x="0" y="19050"/>
                </a:lnTo>
                <a:lnTo>
                  <a:pt x="12700" y="50800"/>
                </a:lnTo>
                <a:lnTo>
                  <a:pt x="19050" y="69850"/>
                </a:lnTo>
                <a:lnTo>
                  <a:pt x="25400" y="82550"/>
                </a:lnTo>
                <a:lnTo>
                  <a:pt x="38100" y="76200"/>
                </a:lnTo>
                <a:lnTo>
                  <a:pt x="44450" y="57150"/>
                </a:lnTo>
                <a:lnTo>
                  <a:pt x="44450" y="38100"/>
                </a:lnTo>
                <a:lnTo>
                  <a:pt x="50800" y="57150"/>
                </a:lnTo>
                <a:lnTo>
                  <a:pt x="63500" y="69850"/>
                </a:lnTo>
                <a:lnTo>
                  <a:pt x="88900" y="9525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5" name="SMARTINK"/>
          <p:cNvSpPr/>
          <p:nvPr/>
        </p:nvSpPr>
        <p:spPr bwMode="auto">
          <a:xfrm>
            <a:off x="7166306" y="5637280"/>
            <a:ext cx="127001" cy="88901"/>
          </a:xfrm>
          <a:custGeom>
            <a:avLst/>
            <a:gdLst/>
            <a:ahLst/>
            <a:cxnLst/>
            <a:rect l="0" t="0" r="0" b="0"/>
            <a:pathLst>
              <a:path w="127001" h="88901">
                <a:moveTo>
                  <a:pt x="0" y="0"/>
                </a:moveTo>
                <a:lnTo>
                  <a:pt x="6350" y="12700"/>
                </a:lnTo>
                <a:lnTo>
                  <a:pt x="12700" y="25400"/>
                </a:lnTo>
                <a:lnTo>
                  <a:pt x="19050" y="50800"/>
                </a:lnTo>
                <a:lnTo>
                  <a:pt x="25400" y="69850"/>
                </a:lnTo>
                <a:lnTo>
                  <a:pt x="38100" y="63500"/>
                </a:lnTo>
                <a:lnTo>
                  <a:pt x="63500" y="38100"/>
                </a:lnTo>
                <a:lnTo>
                  <a:pt x="82550" y="31750"/>
                </a:lnTo>
                <a:lnTo>
                  <a:pt x="101600" y="44450"/>
                </a:lnTo>
                <a:lnTo>
                  <a:pt x="114300" y="63500"/>
                </a:lnTo>
                <a:lnTo>
                  <a:pt x="1270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6" name="SMARTINK"/>
          <p:cNvSpPr/>
          <p:nvPr/>
        </p:nvSpPr>
        <p:spPr bwMode="auto">
          <a:xfrm>
            <a:off x="7344106" y="5649980"/>
            <a:ext cx="38101" cy="76201"/>
          </a:xfrm>
          <a:custGeom>
            <a:avLst/>
            <a:gdLst/>
            <a:ahLst/>
            <a:cxnLst/>
            <a:rect l="0" t="0" r="0" b="0"/>
            <a:pathLst>
              <a:path w="38101" h="76201">
                <a:moveTo>
                  <a:pt x="0" y="0"/>
                </a:moveTo>
                <a:lnTo>
                  <a:pt x="19050" y="6350"/>
                </a:lnTo>
                <a:lnTo>
                  <a:pt x="31750" y="25400"/>
                </a:lnTo>
                <a:lnTo>
                  <a:pt x="38100" y="50800"/>
                </a:lnTo>
                <a:lnTo>
                  <a:pt x="317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7" name="SMARTINK"/>
          <p:cNvSpPr/>
          <p:nvPr/>
        </p:nvSpPr>
        <p:spPr bwMode="auto">
          <a:xfrm>
            <a:off x="7318706" y="5516630"/>
            <a:ext cx="19051" cy="31751"/>
          </a:xfrm>
          <a:custGeom>
            <a:avLst/>
            <a:gdLst/>
            <a:ahLst/>
            <a:cxnLst/>
            <a:rect l="0" t="0" r="0" b="0"/>
            <a:pathLst>
              <a:path w="19051" h="31751">
                <a:moveTo>
                  <a:pt x="6350" y="31750"/>
                </a:moveTo>
                <a:lnTo>
                  <a:pt x="0" y="12700"/>
                </a:lnTo>
                <a:lnTo>
                  <a:pt x="6350" y="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8" name="SMARTINK"/>
          <p:cNvSpPr/>
          <p:nvPr/>
        </p:nvSpPr>
        <p:spPr bwMode="auto">
          <a:xfrm>
            <a:off x="7458406" y="5503930"/>
            <a:ext cx="57151" cy="234951"/>
          </a:xfrm>
          <a:custGeom>
            <a:avLst/>
            <a:gdLst/>
            <a:ahLst/>
            <a:cxnLst/>
            <a:rect l="0" t="0" r="0" b="0"/>
            <a:pathLst>
              <a:path w="57151" h="2349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2700" y="165100"/>
                </a:lnTo>
                <a:lnTo>
                  <a:pt x="19050" y="190500"/>
                </a:lnTo>
                <a:lnTo>
                  <a:pt x="31750" y="215900"/>
                </a:lnTo>
                <a:lnTo>
                  <a:pt x="44450" y="222250"/>
                </a:lnTo>
                <a:lnTo>
                  <a:pt x="571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9" name="SMARTINK"/>
          <p:cNvSpPr/>
          <p:nvPr/>
        </p:nvSpPr>
        <p:spPr bwMode="auto">
          <a:xfrm>
            <a:off x="7388556" y="561823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12700" y="6350"/>
                </a:moveTo>
                <a:lnTo>
                  <a:pt x="0" y="0"/>
                </a:lnTo>
                <a:lnTo>
                  <a:pt x="38100" y="0"/>
                </a:lnTo>
                <a:lnTo>
                  <a:pt x="69850" y="6350"/>
                </a:lnTo>
                <a:lnTo>
                  <a:pt x="101600" y="6350"/>
                </a:lnTo>
                <a:lnTo>
                  <a:pt x="120650" y="12700"/>
                </a:lnTo>
                <a:lnTo>
                  <a:pt x="146050" y="12700"/>
                </a:lnTo>
                <a:lnTo>
                  <a:pt x="171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0" name="SMARTINK"/>
          <p:cNvSpPr/>
          <p:nvPr/>
        </p:nvSpPr>
        <p:spPr bwMode="auto">
          <a:xfrm>
            <a:off x="7604456" y="558648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88900" y="25400"/>
                </a:moveTo>
                <a:lnTo>
                  <a:pt x="76200" y="12700"/>
                </a:lnTo>
                <a:lnTo>
                  <a:pt x="6350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6350" y="12700"/>
                </a:lnTo>
                <a:lnTo>
                  <a:pt x="6350" y="31750"/>
                </a:lnTo>
                <a:lnTo>
                  <a:pt x="12700" y="50800"/>
                </a:lnTo>
                <a:lnTo>
                  <a:pt x="25400" y="76200"/>
                </a:lnTo>
                <a:lnTo>
                  <a:pt x="38100" y="101600"/>
                </a:lnTo>
                <a:lnTo>
                  <a:pt x="50800" y="133350"/>
                </a:lnTo>
                <a:lnTo>
                  <a:pt x="50800" y="152400"/>
                </a:lnTo>
                <a:lnTo>
                  <a:pt x="1905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1" name="SMARTINK"/>
          <p:cNvSpPr/>
          <p:nvPr/>
        </p:nvSpPr>
        <p:spPr bwMode="auto">
          <a:xfrm>
            <a:off x="5337506" y="5262630"/>
            <a:ext cx="196851" cy="590551"/>
          </a:xfrm>
          <a:custGeom>
            <a:avLst/>
            <a:gdLst/>
            <a:ahLst/>
            <a:cxnLst/>
            <a:rect l="0" t="0" r="0" b="0"/>
            <a:pathLst>
              <a:path w="196851" h="590551">
                <a:moveTo>
                  <a:pt x="165100" y="38100"/>
                </a:moveTo>
                <a:lnTo>
                  <a:pt x="152400" y="25400"/>
                </a:lnTo>
                <a:lnTo>
                  <a:pt x="139700" y="0"/>
                </a:lnTo>
                <a:lnTo>
                  <a:pt x="158750" y="31750"/>
                </a:lnTo>
                <a:lnTo>
                  <a:pt x="165100" y="44450"/>
                </a:lnTo>
                <a:lnTo>
                  <a:pt x="171450" y="63500"/>
                </a:lnTo>
                <a:lnTo>
                  <a:pt x="177800" y="88900"/>
                </a:lnTo>
                <a:lnTo>
                  <a:pt x="184150" y="114300"/>
                </a:lnTo>
                <a:lnTo>
                  <a:pt x="190500" y="139700"/>
                </a:lnTo>
                <a:lnTo>
                  <a:pt x="196850" y="165100"/>
                </a:lnTo>
                <a:lnTo>
                  <a:pt x="196850" y="196850"/>
                </a:lnTo>
                <a:lnTo>
                  <a:pt x="196850" y="228600"/>
                </a:lnTo>
                <a:lnTo>
                  <a:pt x="190500" y="260350"/>
                </a:lnTo>
                <a:lnTo>
                  <a:pt x="184150" y="292100"/>
                </a:lnTo>
                <a:lnTo>
                  <a:pt x="177800" y="323850"/>
                </a:lnTo>
                <a:lnTo>
                  <a:pt x="165100" y="349250"/>
                </a:lnTo>
                <a:lnTo>
                  <a:pt x="152400" y="381000"/>
                </a:lnTo>
                <a:lnTo>
                  <a:pt x="139700" y="406400"/>
                </a:lnTo>
                <a:lnTo>
                  <a:pt x="127000" y="431800"/>
                </a:lnTo>
                <a:lnTo>
                  <a:pt x="114300" y="457200"/>
                </a:lnTo>
                <a:lnTo>
                  <a:pt x="95250" y="476250"/>
                </a:lnTo>
                <a:lnTo>
                  <a:pt x="82550" y="501650"/>
                </a:lnTo>
                <a:lnTo>
                  <a:pt x="69850" y="520700"/>
                </a:lnTo>
                <a:lnTo>
                  <a:pt x="50800" y="539750"/>
                </a:lnTo>
                <a:lnTo>
                  <a:pt x="19050" y="565150"/>
                </a:lnTo>
                <a:lnTo>
                  <a:pt x="0" y="590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2" name="SMARTINK"/>
          <p:cNvSpPr/>
          <p:nvPr/>
        </p:nvSpPr>
        <p:spPr bwMode="auto">
          <a:xfrm>
            <a:off x="2219656" y="5516630"/>
            <a:ext cx="1225551" cy="406401"/>
          </a:xfrm>
          <a:custGeom>
            <a:avLst/>
            <a:gdLst/>
            <a:ahLst/>
            <a:cxnLst/>
            <a:rect l="0" t="0" r="0" b="0"/>
            <a:pathLst>
              <a:path w="1225551" h="406401">
                <a:moveTo>
                  <a:pt x="12700" y="393700"/>
                </a:moveTo>
                <a:lnTo>
                  <a:pt x="0" y="400050"/>
                </a:lnTo>
                <a:lnTo>
                  <a:pt x="12700" y="406400"/>
                </a:lnTo>
                <a:lnTo>
                  <a:pt x="38100" y="400050"/>
                </a:lnTo>
                <a:lnTo>
                  <a:pt x="57150" y="393700"/>
                </a:lnTo>
                <a:lnTo>
                  <a:pt x="82550" y="381000"/>
                </a:lnTo>
                <a:lnTo>
                  <a:pt x="114300" y="368300"/>
                </a:lnTo>
                <a:lnTo>
                  <a:pt x="146050" y="349250"/>
                </a:lnTo>
                <a:lnTo>
                  <a:pt x="184150" y="336550"/>
                </a:lnTo>
                <a:lnTo>
                  <a:pt x="234950" y="317500"/>
                </a:lnTo>
                <a:lnTo>
                  <a:pt x="279400" y="298450"/>
                </a:lnTo>
                <a:lnTo>
                  <a:pt x="330200" y="273050"/>
                </a:lnTo>
                <a:lnTo>
                  <a:pt x="387350" y="254000"/>
                </a:lnTo>
                <a:lnTo>
                  <a:pt x="438150" y="228600"/>
                </a:lnTo>
                <a:lnTo>
                  <a:pt x="495300" y="209550"/>
                </a:lnTo>
                <a:lnTo>
                  <a:pt x="552450" y="190500"/>
                </a:lnTo>
                <a:lnTo>
                  <a:pt x="615950" y="171450"/>
                </a:lnTo>
                <a:lnTo>
                  <a:pt x="673100" y="152400"/>
                </a:lnTo>
                <a:lnTo>
                  <a:pt x="730250" y="139700"/>
                </a:lnTo>
                <a:lnTo>
                  <a:pt x="787400" y="120650"/>
                </a:lnTo>
                <a:lnTo>
                  <a:pt x="838200" y="107950"/>
                </a:lnTo>
                <a:lnTo>
                  <a:pt x="889000" y="95250"/>
                </a:lnTo>
                <a:lnTo>
                  <a:pt x="933450" y="82550"/>
                </a:lnTo>
                <a:lnTo>
                  <a:pt x="971550" y="69850"/>
                </a:lnTo>
                <a:lnTo>
                  <a:pt x="1009650" y="63500"/>
                </a:lnTo>
                <a:lnTo>
                  <a:pt x="1047750" y="50800"/>
                </a:lnTo>
                <a:lnTo>
                  <a:pt x="1073150" y="44450"/>
                </a:lnTo>
                <a:lnTo>
                  <a:pt x="1098550" y="38100"/>
                </a:lnTo>
                <a:lnTo>
                  <a:pt x="1123950" y="31750"/>
                </a:lnTo>
                <a:lnTo>
                  <a:pt x="1143000" y="25400"/>
                </a:lnTo>
                <a:lnTo>
                  <a:pt x="1162050" y="19050"/>
                </a:lnTo>
                <a:lnTo>
                  <a:pt x="1187450" y="6350"/>
                </a:lnTo>
                <a:lnTo>
                  <a:pt x="1219200" y="0"/>
                </a:lnTo>
                <a:lnTo>
                  <a:pt x="1225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3" name="SMARTINK"/>
          <p:cNvSpPr/>
          <p:nvPr/>
        </p:nvSpPr>
        <p:spPr bwMode="auto">
          <a:xfrm>
            <a:off x="5769306" y="5548380"/>
            <a:ext cx="2006601" cy="247651"/>
          </a:xfrm>
          <a:custGeom>
            <a:avLst/>
            <a:gdLst/>
            <a:ahLst/>
            <a:cxnLst/>
            <a:rect l="0" t="0" r="0" b="0"/>
            <a:pathLst>
              <a:path w="2006601" h="247651">
                <a:moveTo>
                  <a:pt x="0" y="247650"/>
                </a:moveTo>
                <a:lnTo>
                  <a:pt x="25400" y="234950"/>
                </a:lnTo>
                <a:lnTo>
                  <a:pt x="50800" y="222250"/>
                </a:lnTo>
                <a:lnTo>
                  <a:pt x="82550" y="215900"/>
                </a:lnTo>
                <a:lnTo>
                  <a:pt x="95250" y="203200"/>
                </a:lnTo>
                <a:lnTo>
                  <a:pt x="127000" y="190500"/>
                </a:lnTo>
                <a:lnTo>
                  <a:pt x="146050" y="184150"/>
                </a:lnTo>
                <a:lnTo>
                  <a:pt x="171450" y="177800"/>
                </a:lnTo>
                <a:lnTo>
                  <a:pt x="196850" y="171450"/>
                </a:lnTo>
                <a:lnTo>
                  <a:pt x="228600" y="165100"/>
                </a:lnTo>
                <a:lnTo>
                  <a:pt x="260350" y="158750"/>
                </a:lnTo>
                <a:lnTo>
                  <a:pt x="304800" y="146050"/>
                </a:lnTo>
                <a:lnTo>
                  <a:pt x="349250" y="139700"/>
                </a:lnTo>
                <a:lnTo>
                  <a:pt x="400050" y="133350"/>
                </a:lnTo>
                <a:lnTo>
                  <a:pt x="450850" y="127000"/>
                </a:lnTo>
                <a:lnTo>
                  <a:pt x="508000" y="120650"/>
                </a:lnTo>
                <a:lnTo>
                  <a:pt x="571500" y="114300"/>
                </a:lnTo>
                <a:lnTo>
                  <a:pt x="635000" y="107950"/>
                </a:lnTo>
                <a:lnTo>
                  <a:pt x="704850" y="101600"/>
                </a:lnTo>
                <a:lnTo>
                  <a:pt x="774700" y="95250"/>
                </a:lnTo>
                <a:lnTo>
                  <a:pt x="850900" y="88900"/>
                </a:lnTo>
                <a:lnTo>
                  <a:pt x="920750" y="88900"/>
                </a:lnTo>
                <a:lnTo>
                  <a:pt x="996950" y="82550"/>
                </a:lnTo>
                <a:lnTo>
                  <a:pt x="1066800" y="76200"/>
                </a:lnTo>
                <a:lnTo>
                  <a:pt x="1143000" y="76200"/>
                </a:lnTo>
                <a:lnTo>
                  <a:pt x="1212850" y="69850"/>
                </a:lnTo>
                <a:lnTo>
                  <a:pt x="1276350" y="69850"/>
                </a:lnTo>
                <a:lnTo>
                  <a:pt x="1339850" y="63500"/>
                </a:lnTo>
                <a:lnTo>
                  <a:pt x="1403350" y="63500"/>
                </a:lnTo>
                <a:lnTo>
                  <a:pt x="1460500" y="57150"/>
                </a:lnTo>
                <a:lnTo>
                  <a:pt x="1517650" y="57150"/>
                </a:lnTo>
                <a:lnTo>
                  <a:pt x="1574800" y="50800"/>
                </a:lnTo>
                <a:lnTo>
                  <a:pt x="1625600" y="44450"/>
                </a:lnTo>
                <a:lnTo>
                  <a:pt x="1676400" y="44450"/>
                </a:lnTo>
                <a:lnTo>
                  <a:pt x="1720850" y="38100"/>
                </a:lnTo>
                <a:lnTo>
                  <a:pt x="1758950" y="31750"/>
                </a:lnTo>
                <a:lnTo>
                  <a:pt x="1797050" y="31750"/>
                </a:lnTo>
                <a:lnTo>
                  <a:pt x="1835150" y="25400"/>
                </a:lnTo>
                <a:lnTo>
                  <a:pt x="1860550" y="19050"/>
                </a:lnTo>
                <a:lnTo>
                  <a:pt x="1892300" y="19050"/>
                </a:lnTo>
                <a:lnTo>
                  <a:pt x="1911350" y="12700"/>
                </a:lnTo>
                <a:lnTo>
                  <a:pt x="1936750" y="12700"/>
                </a:lnTo>
                <a:lnTo>
                  <a:pt x="1955800" y="6350"/>
                </a:lnTo>
                <a:lnTo>
                  <a:pt x="1974850" y="6350"/>
                </a:lnTo>
                <a:lnTo>
                  <a:pt x="2006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4" name="SMARTINK"/>
          <p:cNvSpPr/>
          <p:nvPr/>
        </p:nvSpPr>
        <p:spPr bwMode="auto">
          <a:xfrm>
            <a:off x="3908756" y="6081780"/>
            <a:ext cx="203201" cy="31751"/>
          </a:xfrm>
          <a:custGeom>
            <a:avLst/>
            <a:gdLst/>
            <a:ahLst/>
            <a:cxnLst/>
            <a:rect l="0" t="0" r="0" b="0"/>
            <a:pathLst>
              <a:path w="203201" h="31751">
                <a:moveTo>
                  <a:pt x="0" y="31750"/>
                </a:moveTo>
                <a:lnTo>
                  <a:pt x="31750" y="19050"/>
                </a:lnTo>
                <a:lnTo>
                  <a:pt x="50800" y="19050"/>
                </a:lnTo>
                <a:lnTo>
                  <a:pt x="76200" y="12700"/>
                </a:lnTo>
                <a:lnTo>
                  <a:pt x="107950" y="12700"/>
                </a:lnTo>
                <a:lnTo>
                  <a:pt x="133350" y="6350"/>
                </a:lnTo>
                <a:lnTo>
                  <a:pt x="158750" y="6350"/>
                </a:lnTo>
                <a:lnTo>
                  <a:pt x="184150" y="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5" name="SMARTINK"/>
          <p:cNvSpPr/>
          <p:nvPr/>
        </p:nvSpPr>
        <p:spPr bwMode="auto">
          <a:xfrm>
            <a:off x="3940506" y="6183380"/>
            <a:ext cx="190501" cy="25401"/>
          </a:xfrm>
          <a:custGeom>
            <a:avLst/>
            <a:gdLst/>
            <a:ahLst/>
            <a:cxnLst/>
            <a:rect l="0" t="0" r="0" b="0"/>
            <a:pathLst>
              <a:path w="190501" h="25401">
                <a:moveTo>
                  <a:pt x="0" y="25400"/>
                </a:moveTo>
                <a:lnTo>
                  <a:pt x="19050" y="1905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6" name="SMARTINK"/>
          <p:cNvSpPr/>
          <p:nvPr/>
        </p:nvSpPr>
        <p:spPr bwMode="auto">
          <a:xfrm>
            <a:off x="4924756" y="601828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12700" y="31750"/>
                </a:moveTo>
                <a:lnTo>
                  <a:pt x="12700" y="1270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6350"/>
                </a:lnTo>
                <a:lnTo>
                  <a:pt x="127000" y="12700"/>
                </a:lnTo>
                <a:lnTo>
                  <a:pt x="114300" y="44450"/>
                </a:lnTo>
                <a:lnTo>
                  <a:pt x="88900" y="57150"/>
                </a:lnTo>
                <a:lnTo>
                  <a:pt x="82550" y="69850"/>
                </a:lnTo>
                <a:lnTo>
                  <a:pt x="101600" y="88900"/>
                </a:lnTo>
                <a:lnTo>
                  <a:pt x="127000" y="101600"/>
                </a:lnTo>
                <a:lnTo>
                  <a:pt x="139700" y="107950"/>
                </a:lnTo>
                <a:lnTo>
                  <a:pt x="133350" y="127000"/>
                </a:lnTo>
                <a:lnTo>
                  <a:pt x="127000" y="139700"/>
                </a:lnTo>
                <a:lnTo>
                  <a:pt x="95250" y="158750"/>
                </a:lnTo>
                <a:lnTo>
                  <a:pt x="69850" y="171450"/>
                </a:lnTo>
                <a:lnTo>
                  <a:pt x="38100" y="177800"/>
                </a:lnTo>
                <a:lnTo>
                  <a:pt x="6350" y="1778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7" name="SMARTINK"/>
          <p:cNvSpPr/>
          <p:nvPr/>
        </p:nvSpPr>
        <p:spPr bwMode="auto">
          <a:xfrm>
            <a:off x="4683456" y="601828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82550" y="12700"/>
                </a:moveTo>
                <a:lnTo>
                  <a:pt x="69850" y="0"/>
                </a:lnTo>
                <a:lnTo>
                  <a:pt x="50800" y="0"/>
                </a:lnTo>
                <a:lnTo>
                  <a:pt x="25400" y="12700"/>
                </a:lnTo>
                <a:lnTo>
                  <a:pt x="12700" y="1905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9850"/>
                </a:lnTo>
                <a:lnTo>
                  <a:pt x="38100" y="88900"/>
                </a:lnTo>
                <a:lnTo>
                  <a:pt x="69850" y="101600"/>
                </a:lnTo>
                <a:lnTo>
                  <a:pt x="88900" y="114300"/>
                </a:lnTo>
                <a:lnTo>
                  <a:pt x="95250" y="127000"/>
                </a:lnTo>
                <a:lnTo>
                  <a:pt x="101600" y="139700"/>
                </a:lnTo>
                <a:lnTo>
                  <a:pt x="88900" y="146050"/>
                </a:lnTo>
                <a:lnTo>
                  <a:pt x="76200" y="158750"/>
                </a:lnTo>
                <a:lnTo>
                  <a:pt x="63500" y="165100"/>
                </a:lnTo>
                <a:lnTo>
                  <a:pt x="44450" y="165100"/>
                </a:lnTo>
                <a:lnTo>
                  <a:pt x="31750" y="152400"/>
                </a:lnTo>
                <a:lnTo>
                  <a:pt x="25400" y="139700"/>
                </a:lnTo>
                <a:lnTo>
                  <a:pt x="25400" y="120650"/>
                </a:lnTo>
                <a:lnTo>
                  <a:pt x="38100" y="95250"/>
                </a:lnTo>
                <a:lnTo>
                  <a:pt x="50800" y="69850"/>
                </a:lnTo>
                <a:lnTo>
                  <a:pt x="63500" y="44450"/>
                </a:lnTo>
                <a:lnTo>
                  <a:pt x="69850" y="25400"/>
                </a:lnTo>
                <a:lnTo>
                  <a:pt x="63500" y="1270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8" name="SMARTINK"/>
          <p:cNvSpPr/>
          <p:nvPr/>
        </p:nvSpPr>
        <p:spPr bwMode="auto">
          <a:xfrm>
            <a:off x="4537406" y="6075430"/>
            <a:ext cx="25401" cy="6351"/>
          </a:xfrm>
          <a:custGeom>
            <a:avLst/>
            <a:gdLst/>
            <a:ahLst/>
            <a:cxnLst/>
            <a:rect l="0" t="0" r="0" b="0"/>
            <a:pathLst>
              <a:path w="25401" h="6351">
                <a:moveTo>
                  <a:pt x="12700" y="0"/>
                </a:moveTo>
                <a:lnTo>
                  <a:pt x="0" y="635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9" name="SMARTINK"/>
          <p:cNvSpPr/>
          <p:nvPr/>
        </p:nvSpPr>
        <p:spPr bwMode="auto">
          <a:xfrm>
            <a:off x="4308806" y="601828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0" y="1270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6350"/>
                </a:lnTo>
                <a:lnTo>
                  <a:pt x="82550" y="25400"/>
                </a:lnTo>
                <a:lnTo>
                  <a:pt x="76200" y="44450"/>
                </a:lnTo>
                <a:lnTo>
                  <a:pt x="82550" y="63500"/>
                </a:lnTo>
                <a:lnTo>
                  <a:pt x="88900" y="76200"/>
                </a:lnTo>
                <a:lnTo>
                  <a:pt x="114300" y="95250"/>
                </a:lnTo>
                <a:lnTo>
                  <a:pt x="120650" y="107950"/>
                </a:lnTo>
                <a:lnTo>
                  <a:pt x="114300" y="120650"/>
                </a:lnTo>
                <a:lnTo>
                  <a:pt x="76200" y="152400"/>
                </a:lnTo>
                <a:lnTo>
                  <a:pt x="50800" y="16510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0" name="SMARTINK"/>
          <p:cNvSpPr/>
          <p:nvPr/>
        </p:nvSpPr>
        <p:spPr bwMode="auto">
          <a:xfrm>
            <a:off x="4283406" y="6005580"/>
            <a:ext cx="127001" cy="241301"/>
          </a:xfrm>
          <a:custGeom>
            <a:avLst/>
            <a:gdLst/>
            <a:ahLst/>
            <a:cxnLst/>
            <a:rect l="0" t="0" r="0" b="0"/>
            <a:pathLst>
              <a:path w="127001" h="241301">
                <a:moveTo>
                  <a:pt x="0" y="25400"/>
                </a:moveTo>
                <a:lnTo>
                  <a:pt x="6350" y="12700"/>
                </a:lnTo>
                <a:lnTo>
                  <a:pt x="38100" y="12700"/>
                </a:lnTo>
                <a:lnTo>
                  <a:pt x="63500" y="6350"/>
                </a:lnTo>
                <a:lnTo>
                  <a:pt x="88900" y="0"/>
                </a:lnTo>
                <a:lnTo>
                  <a:pt x="107950" y="0"/>
                </a:lnTo>
                <a:lnTo>
                  <a:pt x="120650" y="6350"/>
                </a:lnTo>
                <a:lnTo>
                  <a:pt x="127000" y="19050"/>
                </a:lnTo>
                <a:lnTo>
                  <a:pt x="127000" y="44450"/>
                </a:lnTo>
                <a:lnTo>
                  <a:pt x="127000" y="76200"/>
                </a:lnTo>
                <a:lnTo>
                  <a:pt x="120650" y="95250"/>
                </a:lnTo>
                <a:lnTo>
                  <a:pt x="120650" y="120650"/>
                </a:lnTo>
                <a:lnTo>
                  <a:pt x="114300" y="139700"/>
                </a:lnTo>
                <a:lnTo>
                  <a:pt x="107950" y="165100"/>
                </a:lnTo>
                <a:lnTo>
                  <a:pt x="101600" y="196850"/>
                </a:lnTo>
                <a:lnTo>
                  <a:pt x="95250" y="222250"/>
                </a:lnTo>
                <a:lnTo>
                  <a:pt x="95250" y="241300"/>
                </a:lnTo>
                <a:lnTo>
                  <a:pt x="107950" y="228600"/>
                </a:lnTo>
                <a:lnTo>
                  <a:pt x="1143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1" name="SMARTINK"/>
          <p:cNvSpPr/>
          <p:nvPr/>
        </p:nvSpPr>
        <p:spPr bwMode="auto">
          <a:xfrm>
            <a:off x="4327856" y="611988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6350"/>
                </a:moveTo>
                <a:lnTo>
                  <a:pt x="38100" y="6350"/>
                </a:lnTo>
                <a:lnTo>
                  <a:pt x="63500" y="635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0"/>
                </a:lnTo>
                <a:lnTo>
                  <a:pt x="114300" y="0"/>
                </a:lnTo>
                <a:lnTo>
                  <a:pt x="82550" y="0"/>
                </a:lnTo>
                <a:lnTo>
                  <a:pt x="57150" y="0"/>
                </a:lnTo>
                <a:lnTo>
                  <a:pt x="38100" y="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2" name="SMARTINK"/>
          <p:cNvSpPr/>
          <p:nvPr/>
        </p:nvSpPr>
        <p:spPr bwMode="auto">
          <a:xfrm>
            <a:off x="5254956" y="6030980"/>
            <a:ext cx="184151" cy="196851"/>
          </a:xfrm>
          <a:custGeom>
            <a:avLst/>
            <a:gdLst/>
            <a:ahLst/>
            <a:cxnLst/>
            <a:rect l="0" t="0" r="0" b="0"/>
            <a:pathLst>
              <a:path w="184151" h="196851">
                <a:moveTo>
                  <a:pt x="184150" y="0"/>
                </a:moveTo>
                <a:lnTo>
                  <a:pt x="158750" y="6350"/>
                </a:lnTo>
                <a:lnTo>
                  <a:pt x="133350" y="25400"/>
                </a:lnTo>
                <a:lnTo>
                  <a:pt x="114300" y="50800"/>
                </a:lnTo>
                <a:lnTo>
                  <a:pt x="95250" y="69850"/>
                </a:lnTo>
                <a:lnTo>
                  <a:pt x="69850" y="95250"/>
                </a:lnTo>
                <a:lnTo>
                  <a:pt x="50800" y="120650"/>
                </a:lnTo>
                <a:lnTo>
                  <a:pt x="25400" y="146050"/>
                </a:lnTo>
                <a:lnTo>
                  <a:pt x="12700" y="1714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3" name="SMARTINK"/>
          <p:cNvSpPr/>
          <p:nvPr/>
        </p:nvSpPr>
        <p:spPr bwMode="auto">
          <a:xfrm>
            <a:off x="5254956" y="6005580"/>
            <a:ext cx="152401" cy="196851"/>
          </a:xfrm>
          <a:custGeom>
            <a:avLst/>
            <a:gdLst/>
            <a:ahLst/>
            <a:cxnLst/>
            <a:rect l="0" t="0" r="0" b="0"/>
            <a:pathLst>
              <a:path w="152401" h="196851">
                <a:moveTo>
                  <a:pt x="635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25400" y="57150"/>
                </a:lnTo>
                <a:lnTo>
                  <a:pt x="44450" y="88900"/>
                </a:lnTo>
                <a:lnTo>
                  <a:pt x="63500" y="114300"/>
                </a:lnTo>
                <a:lnTo>
                  <a:pt x="88900" y="139700"/>
                </a:lnTo>
                <a:lnTo>
                  <a:pt x="114300" y="171450"/>
                </a:lnTo>
                <a:lnTo>
                  <a:pt x="146050" y="190500"/>
                </a:lnTo>
                <a:lnTo>
                  <a:pt x="152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4" name="SMARTINK"/>
          <p:cNvSpPr/>
          <p:nvPr/>
        </p:nvSpPr>
        <p:spPr bwMode="auto">
          <a:xfrm>
            <a:off x="5521656" y="6037330"/>
            <a:ext cx="38101" cy="177801"/>
          </a:xfrm>
          <a:custGeom>
            <a:avLst/>
            <a:gdLst/>
            <a:ahLst/>
            <a:cxnLst/>
            <a:rect l="0" t="0" r="0" b="0"/>
            <a:pathLst>
              <a:path w="38101" h="177801">
                <a:moveTo>
                  <a:pt x="19050" y="0"/>
                </a:moveTo>
                <a:lnTo>
                  <a:pt x="6350" y="1905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65100"/>
                </a:lnTo>
                <a:lnTo>
                  <a:pt x="381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5" name="SMARTINK"/>
          <p:cNvSpPr/>
          <p:nvPr/>
        </p:nvSpPr>
        <p:spPr bwMode="auto">
          <a:xfrm>
            <a:off x="5616906" y="605638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31750" y="12700"/>
                </a:moveTo>
                <a:lnTo>
                  <a:pt x="19050" y="19050"/>
                </a:lnTo>
                <a:lnTo>
                  <a:pt x="6350" y="38100"/>
                </a:lnTo>
                <a:lnTo>
                  <a:pt x="0" y="63500"/>
                </a:lnTo>
                <a:lnTo>
                  <a:pt x="0" y="95250"/>
                </a:lnTo>
                <a:lnTo>
                  <a:pt x="12700" y="114300"/>
                </a:lnTo>
                <a:lnTo>
                  <a:pt x="25400" y="133350"/>
                </a:lnTo>
                <a:lnTo>
                  <a:pt x="38100" y="146050"/>
                </a:lnTo>
                <a:lnTo>
                  <a:pt x="57150" y="152400"/>
                </a:lnTo>
                <a:lnTo>
                  <a:pt x="76200" y="152400"/>
                </a:lnTo>
                <a:lnTo>
                  <a:pt x="88900" y="146050"/>
                </a:lnTo>
                <a:lnTo>
                  <a:pt x="101600" y="133350"/>
                </a:lnTo>
                <a:lnTo>
                  <a:pt x="107950" y="114300"/>
                </a:lnTo>
                <a:lnTo>
                  <a:pt x="101600" y="82550"/>
                </a:lnTo>
                <a:lnTo>
                  <a:pt x="95250" y="57150"/>
                </a:lnTo>
                <a:lnTo>
                  <a:pt x="69850" y="25400"/>
                </a:lnTo>
                <a:lnTo>
                  <a:pt x="3810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6" name="SMARTINK"/>
          <p:cNvSpPr/>
          <p:nvPr/>
        </p:nvSpPr>
        <p:spPr bwMode="auto">
          <a:xfrm>
            <a:off x="5731206" y="5923030"/>
            <a:ext cx="133351" cy="127001"/>
          </a:xfrm>
          <a:custGeom>
            <a:avLst/>
            <a:gdLst/>
            <a:ahLst/>
            <a:cxnLst/>
            <a:rect l="0" t="0" r="0" b="0"/>
            <a:pathLst>
              <a:path w="133351" h="12700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76200" y="25400"/>
                </a:lnTo>
                <a:lnTo>
                  <a:pt x="69850" y="38100"/>
                </a:lnTo>
                <a:lnTo>
                  <a:pt x="57150" y="63500"/>
                </a:lnTo>
                <a:lnTo>
                  <a:pt x="31750" y="82550"/>
                </a:lnTo>
                <a:lnTo>
                  <a:pt x="12700" y="101600"/>
                </a:lnTo>
                <a:lnTo>
                  <a:pt x="6350" y="114300"/>
                </a:lnTo>
                <a:lnTo>
                  <a:pt x="25400" y="127000"/>
                </a:lnTo>
                <a:lnTo>
                  <a:pt x="50800" y="120650"/>
                </a:lnTo>
                <a:lnTo>
                  <a:pt x="76200" y="114300"/>
                </a:lnTo>
                <a:lnTo>
                  <a:pt x="107950" y="107950"/>
                </a:lnTo>
                <a:lnTo>
                  <a:pt x="1333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7" name="SMARTINK"/>
          <p:cNvSpPr/>
          <p:nvPr/>
        </p:nvSpPr>
        <p:spPr bwMode="auto">
          <a:xfrm>
            <a:off x="5909006" y="592303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44450" y="31750"/>
                </a:lnTo>
                <a:lnTo>
                  <a:pt x="12700" y="50800"/>
                </a:lnTo>
                <a:lnTo>
                  <a:pt x="50800" y="63500"/>
                </a:lnTo>
                <a:lnTo>
                  <a:pt x="76200" y="69850"/>
                </a:lnTo>
                <a:lnTo>
                  <a:pt x="88900" y="76200"/>
                </a:lnTo>
                <a:lnTo>
                  <a:pt x="95250" y="88900"/>
                </a:lnTo>
                <a:lnTo>
                  <a:pt x="88900" y="107950"/>
                </a:lnTo>
                <a:lnTo>
                  <a:pt x="57150" y="127000"/>
                </a:lnTo>
                <a:lnTo>
                  <a:pt x="38100" y="139700"/>
                </a:lnTo>
                <a:lnTo>
                  <a:pt x="6350" y="15240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8" name="SMARTINK"/>
          <p:cNvSpPr/>
          <p:nvPr/>
        </p:nvSpPr>
        <p:spPr bwMode="auto">
          <a:xfrm>
            <a:off x="6309056" y="5954780"/>
            <a:ext cx="196851" cy="279401"/>
          </a:xfrm>
          <a:custGeom>
            <a:avLst/>
            <a:gdLst/>
            <a:ahLst/>
            <a:cxnLst/>
            <a:rect l="0" t="0" r="0" b="0"/>
            <a:pathLst>
              <a:path w="196851" h="279401">
                <a:moveTo>
                  <a:pt x="139700" y="31750"/>
                </a:moveTo>
                <a:lnTo>
                  <a:pt x="127000" y="12700"/>
                </a:lnTo>
                <a:lnTo>
                  <a:pt x="101600" y="6350"/>
                </a:lnTo>
                <a:lnTo>
                  <a:pt x="76200" y="12700"/>
                </a:lnTo>
                <a:lnTo>
                  <a:pt x="50800" y="31750"/>
                </a:lnTo>
                <a:lnTo>
                  <a:pt x="31750" y="57150"/>
                </a:lnTo>
                <a:lnTo>
                  <a:pt x="19050" y="88900"/>
                </a:lnTo>
                <a:lnTo>
                  <a:pt x="6350" y="120650"/>
                </a:lnTo>
                <a:lnTo>
                  <a:pt x="0" y="152400"/>
                </a:lnTo>
                <a:lnTo>
                  <a:pt x="0" y="171450"/>
                </a:lnTo>
                <a:lnTo>
                  <a:pt x="0" y="203200"/>
                </a:lnTo>
                <a:lnTo>
                  <a:pt x="12700" y="228600"/>
                </a:lnTo>
                <a:lnTo>
                  <a:pt x="25400" y="254000"/>
                </a:lnTo>
                <a:lnTo>
                  <a:pt x="50800" y="266700"/>
                </a:lnTo>
                <a:lnTo>
                  <a:pt x="76200" y="279400"/>
                </a:lnTo>
                <a:lnTo>
                  <a:pt x="101600" y="279400"/>
                </a:lnTo>
                <a:lnTo>
                  <a:pt x="127000" y="273050"/>
                </a:lnTo>
                <a:lnTo>
                  <a:pt x="139700" y="266700"/>
                </a:lnTo>
                <a:lnTo>
                  <a:pt x="165100" y="247650"/>
                </a:lnTo>
                <a:lnTo>
                  <a:pt x="184150" y="222250"/>
                </a:lnTo>
                <a:lnTo>
                  <a:pt x="190500" y="209550"/>
                </a:lnTo>
                <a:lnTo>
                  <a:pt x="196850" y="190500"/>
                </a:lnTo>
                <a:lnTo>
                  <a:pt x="196850" y="171450"/>
                </a:lnTo>
                <a:lnTo>
                  <a:pt x="196850" y="152400"/>
                </a:lnTo>
                <a:lnTo>
                  <a:pt x="196850" y="133350"/>
                </a:lnTo>
                <a:lnTo>
                  <a:pt x="190500" y="114300"/>
                </a:lnTo>
                <a:lnTo>
                  <a:pt x="184150" y="95250"/>
                </a:lnTo>
                <a:lnTo>
                  <a:pt x="177800" y="76200"/>
                </a:lnTo>
                <a:lnTo>
                  <a:pt x="165100" y="44450"/>
                </a:lnTo>
                <a:lnTo>
                  <a:pt x="139700" y="19050"/>
                </a:lnTo>
                <a:lnTo>
                  <a:pt x="120650" y="6350"/>
                </a:lnTo>
                <a:lnTo>
                  <a:pt x="95250" y="0"/>
                </a:lnTo>
                <a:lnTo>
                  <a:pt x="63500" y="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9" name="SMARTINK"/>
          <p:cNvSpPr/>
          <p:nvPr/>
        </p:nvSpPr>
        <p:spPr bwMode="auto">
          <a:xfrm>
            <a:off x="6855156" y="6081780"/>
            <a:ext cx="203201" cy="133351"/>
          </a:xfrm>
          <a:custGeom>
            <a:avLst/>
            <a:gdLst/>
            <a:ahLst/>
            <a:cxnLst/>
            <a:rect l="0" t="0" r="0" b="0"/>
            <a:pathLst>
              <a:path w="203201" h="133351">
                <a:moveTo>
                  <a:pt x="95250" y="19050"/>
                </a:moveTo>
                <a:lnTo>
                  <a:pt x="88900" y="6350"/>
                </a:lnTo>
                <a:lnTo>
                  <a:pt x="76200" y="0"/>
                </a:lnTo>
                <a:lnTo>
                  <a:pt x="63500" y="6350"/>
                </a:lnTo>
                <a:lnTo>
                  <a:pt x="31750" y="25400"/>
                </a:lnTo>
                <a:lnTo>
                  <a:pt x="12700" y="444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101600"/>
                </a:lnTo>
                <a:lnTo>
                  <a:pt x="44450" y="82550"/>
                </a:lnTo>
                <a:lnTo>
                  <a:pt x="50800" y="69850"/>
                </a:lnTo>
                <a:lnTo>
                  <a:pt x="69850" y="76200"/>
                </a:lnTo>
                <a:lnTo>
                  <a:pt x="95250" y="101600"/>
                </a:lnTo>
                <a:lnTo>
                  <a:pt x="127000" y="114300"/>
                </a:lnTo>
                <a:lnTo>
                  <a:pt x="146050" y="127000"/>
                </a:lnTo>
                <a:lnTo>
                  <a:pt x="165100" y="133350"/>
                </a:lnTo>
                <a:lnTo>
                  <a:pt x="196850" y="133350"/>
                </a:lnTo>
                <a:lnTo>
                  <a:pt x="2032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0" name="SMARTINK"/>
          <p:cNvSpPr/>
          <p:nvPr/>
        </p:nvSpPr>
        <p:spPr bwMode="auto">
          <a:xfrm>
            <a:off x="7090106" y="5891280"/>
            <a:ext cx="44451" cy="342901"/>
          </a:xfrm>
          <a:custGeom>
            <a:avLst/>
            <a:gdLst/>
            <a:ahLst/>
            <a:cxnLst/>
            <a:rect l="0" t="0" r="0" b="0"/>
            <a:pathLst>
              <a:path w="44451" h="342901">
                <a:moveTo>
                  <a:pt x="44450" y="6350"/>
                </a:moveTo>
                <a:lnTo>
                  <a:pt x="31750" y="0"/>
                </a:lnTo>
                <a:lnTo>
                  <a:pt x="12700" y="38100"/>
                </a:lnTo>
                <a:lnTo>
                  <a:pt x="6350" y="50800"/>
                </a:lnTo>
                <a:lnTo>
                  <a:pt x="635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6850"/>
                </a:lnTo>
                <a:lnTo>
                  <a:pt x="6350" y="215900"/>
                </a:lnTo>
                <a:lnTo>
                  <a:pt x="6350" y="234950"/>
                </a:lnTo>
                <a:lnTo>
                  <a:pt x="12700" y="254000"/>
                </a:lnTo>
                <a:lnTo>
                  <a:pt x="12700" y="285750"/>
                </a:lnTo>
                <a:lnTo>
                  <a:pt x="19050" y="311150"/>
                </a:lnTo>
                <a:lnTo>
                  <a:pt x="3175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1" name="SMARTINK"/>
          <p:cNvSpPr/>
          <p:nvPr/>
        </p:nvSpPr>
        <p:spPr bwMode="auto">
          <a:xfrm>
            <a:off x="7013906" y="6030980"/>
            <a:ext cx="266701" cy="139701"/>
          </a:xfrm>
          <a:custGeom>
            <a:avLst/>
            <a:gdLst/>
            <a:ahLst/>
            <a:cxnLst/>
            <a:rect l="0" t="0" r="0" b="0"/>
            <a:pathLst>
              <a:path w="266701" h="139701">
                <a:moveTo>
                  <a:pt x="12700" y="12700"/>
                </a:moveTo>
                <a:lnTo>
                  <a:pt x="0" y="0"/>
                </a:lnTo>
                <a:lnTo>
                  <a:pt x="25400" y="635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9050"/>
                </a:lnTo>
                <a:lnTo>
                  <a:pt x="107950" y="19050"/>
                </a:lnTo>
                <a:lnTo>
                  <a:pt x="133350" y="25400"/>
                </a:lnTo>
                <a:lnTo>
                  <a:pt x="152400" y="25400"/>
                </a:lnTo>
                <a:lnTo>
                  <a:pt x="171450" y="25400"/>
                </a:lnTo>
                <a:lnTo>
                  <a:pt x="190500" y="31750"/>
                </a:lnTo>
                <a:lnTo>
                  <a:pt x="209550" y="31750"/>
                </a:lnTo>
                <a:lnTo>
                  <a:pt x="228600" y="31750"/>
                </a:lnTo>
                <a:lnTo>
                  <a:pt x="247650" y="31750"/>
                </a:lnTo>
                <a:lnTo>
                  <a:pt x="222250" y="50800"/>
                </a:lnTo>
                <a:lnTo>
                  <a:pt x="196850" y="69850"/>
                </a:lnTo>
                <a:lnTo>
                  <a:pt x="190500" y="95250"/>
                </a:lnTo>
                <a:lnTo>
                  <a:pt x="190500" y="114300"/>
                </a:lnTo>
                <a:lnTo>
                  <a:pt x="203200" y="127000"/>
                </a:lnTo>
                <a:lnTo>
                  <a:pt x="215900" y="139700"/>
                </a:lnTo>
                <a:lnTo>
                  <a:pt x="234950" y="139700"/>
                </a:lnTo>
                <a:lnTo>
                  <a:pt x="254000" y="127000"/>
                </a:lnTo>
                <a:lnTo>
                  <a:pt x="266700" y="114300"/>
                </a:lnTo>
                <a:lnTo>
                  <a:pt x="266700" y="95250"/>
                </a:lnTo>
                <a:lnTo>
                  <a:pt x="260350" y="76200"/>
                </a:lnTo>
                <a:lnTo>
                  <a:pt x="247650" y="57150"/>
                </a:lnTo>
                <a:lnTo>
                  <a:pt x="234950" y="38100"/>
                </a:lnTo>
                <a:lnTo>
                  <a:pt x="203200" y="25400"/>
                </a:lnTo>
                <a:lnTo>
                  <a:pt x="1968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2" name="SMARTINK"/>
          <p:cNvSpPr/>
          <p:nvPr/>
        </p:nvSpPr>
        <p:spPr bwMode="auto">
          <a:xfrm>
            <a:off x="7331406" y="6024630"/>
            <a:ext cx="152401" cy="146051"/>
          </a:xfrm>
          <a:custGeom>
            <a:avLst/>
            <a:gdLst/>
            <a:ahLst/>
            <a:cxnLst/>
            <a:rect l="0" t="0" r="0" b="0"/>
            <a:pathLst>
              <a:path w="152401" h="14605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31750" y="120650"/>
                </a:lnTo>
                <a:lnTo>
                  <a:pt x="44450" y="107950"/>
                </a:lnTo>
                <a:lnTo>
                  <a:pt x="57150" y="101600"/>
                </a:lnTo>
                <a:lnTo>
                  <a:pt x="57150" y="120650"/>
                </a:lnTo>
                <a:lnTo>
                  <a:pt x="88900" y="107950"/>
                </a:lnTo>
                <a:lnTo>
                  <a:pt x="133350" y="114300"/>
                </a:lnTo>
                <a:lnTo>
                  <a:pt x="152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3" name="SMARTINK"/>
          <p:cNvSpPr/>
          <p:nvPr/>
        </p:nvSpPr>
        <p:spPr bwMode="auto">
          <a:xfrm>
            <a:off x="7553656" y="606273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63500" y="6350"/>
                </a:moveTo>
                <a:lnTo>
                  <a:pt x="50800" y="0"/>
                </a:lnTo>
                <a:lnTo>
                  <a:pt x="38100" y="6350"/>
                </a:lnTo>
                <a:lnTo>
                  <a:pt x="25400" y="31750"/>
                </a:lnTo>
                <a:lnTo>
                  <a:pt x="25400" y="50800"/>
                </a:lnTo>
                <a:lnTo>
                  <a:pt x="31750" y="76200"/>
                </a:lnTo>
                <a:lnTo>
                  <a:pt x="44450" y="95250"/>
                </a:lnTo>
                <a:lnTo>
                  <a:pt x="57150" y="127000"/>
                </a:lnTo>
                <a:lnTo>
                  <a:pt x="63500" y="139700"/>
                </a:lnTo>
                <a:lnTo>
                  <a:pt x="57150" y="152400"/>
                </a:lnTo>
                <a:lnTo>
                  <a:pt x="44450" y="158750"/>
                </a:lnTo>
                <a:lnTo>
                  <a:pt x="31750" y="165100"/>
                </a:lnTo>
                <a:lnTo>
                  <a:pt x="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4" name="SMARTINK"/>
          <p:cNvSpPr/>
          <p:nvPr/>
        </p:nvSpPr>
        <p:spPr bwMode="auto">
          <a:xfrm>
            <a:off x="4213556" y="5878580"/>
            <a:ext cx="25401" cy="546101"/>
          </a:xfrm>
          <a:custGeom>
            <a:avLst/>
            <a:gdLst/>
            <a:ahLst/>
            <a:cxnLst/>
            <a:rect l="0" t="0" r="0" b="0"/>
            <a:pathLst>
              <a:path w="25401" h="5461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12700" y="88900"/>
                </a:lnTo>
                <a:lnTo>
                  <a:pt x="19050" y="101600"/>
                </a:lnTo>
                <a:lnTo>
                  <a:pt x="19050" y="120650"/>
                </a:lnTo>
                <a:lnTo>
                  <a:pt x="25400" y="146050"/>
                </a:lnTo>
                <a:lnTo>
                  <a:pt x="25400" y="165100"/>
                </a:lnTo>
                <a:lnTo>
                  <a:pt x="25400" y="190500"/>
                </a:lnTo>
                <a:lnTo>
                  <a:pt x="25400" y="209550"/>
                </a:lnTo>
                <a:lnTo>
                  <a:pt x="25400" y="234950"/>
                </a:lnTo>
                <a:lnTo>
                  <a:pt x="25400" y="260350"/>
                </a:lnTo>
                <a:lnTo>
                  <a:pt x="25400" y="285750"/>
                </a:lnTo>
                <a:lnTo>
                  <a:pt x="19050" y="311150"/>
                </a:lnTo>
                <a:lnTo>
                  <a:pt x="19050" y="336550"/>
                </a:lnTo>
                <a:lnTo>
                  <a:pt x="19050" y="355600"/>
                </a:lnTo>
                <a:lnTo>
                  <a:pt x="12700" y="381000"/>
                </a:lnTo>
                <a:lnTo>
                  <a:pt x="12700" y="400050"/>
                </a:lnTo>
                <a:lnTo>
                  <a:pt x="12700" y="425450"/>
                </a:lnTo>
                <a:lnTo>
                  <a:pt x="6350" y="438150"/>
                </a:lnTo>
                <a:lnTo>
                  <a:pt x="6350" y="457200"/>
                </a:lnTo>
                <a:lnTo>
                  <a:pt x="6350" y="488950"/>
                </a:lnTo>
                <a:lnTo>
                  <a:pt x="6350" y="514350"/>
                </a:lnTo>
                <a:lnTo>
                  <a:pt x="12700" y="546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5" name="SMARTINK"/>
          <p:cNvSpPr/>
          <p:nvPr/>
        </p:nvSpPr>
        <p:spPr bwMode="auto">
          <a:xfrm>
            <a:off x="4188156" y="5808730"/>
            <a:ext cx="3765551" cy="654051"/>
          </a:xfrm>
          <a:custGeom>
            <a:avLst/>
            <a:gdLst/>
            <a:ahLst/>
            <a:cxnLst/>
            <a:rect l="0" t="0" r="0" b="0"/>
            <a:pathLst>
              <a:path w="3765551" h="654051">
                <a:moveTo>
                  <a:pt x="31750" y="88900"/>
                </a:moveTo>
                <a:lnTo>
                  <a:pt x="19050" y="63500"/>
                </a:lnTo>
                <a:lnTo>
                  <a:pt x="19050" y="44450"/>
                </a:lnTo>
                <a:lnTo>
                  <a:pt x="19050" y="19050"/>
                </a:lnTo>
                <a:lnTo>
                  <a:pt x="25400" y="6350"/>
                </a:lnTo>
                <a:lnTo>
                  <a:pt x="63500" y="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71450" y="0"/>
                </a:lnTo>
                <a:lnTo>
                  <a:pt x="196850" y="0"/>
                </a:lnTo>
                <a:lnTo>
                  <a:pt x="228600" y="0"/>
                </a:lnTo>
                <a:lnTo>
                  <a:pt x="260350" y="0"/>
                </a:lnTo>
                <a:lnTo>
                  <a:pt x="279400" y="0"/>
                </a:lnTo>
                <a:lnTo>
                  <a:pt x="311150" y="6350"/>
                </a:lnTo>
                <a:lnTo>
                  <a:pt x="330200" y="6350"/>
                </a:lnTo>
                <a:lnTo>
                  <a:pt x="349250" y="6350"/>
                </a:lnTo>
                <a:lnTo>
                  <a:pt x="368300" y="6350"/>
                </a:lnTo>
                <a:lnTo>
                  <a:pt x="387350" y="6350"/>
                </a:lnTo>
                <a:lnTo>
                  <a:pt x="406400" y="6350"/>
                </a:lnTo>
                <a:lnTo>
                  <a:pt x="425450" y="6350"/>
                </a:lnTo>
                <a:lnTo>
                  <a:pt x="444500" y="6350"/>
                </a:lnTo>
                <a:lnTo>
                  <a:pt x="463550" y="6350"/>
                </a:lnTo>
                <a:lnTo>
                  <a:pt x="482600" y="6350"/>
                </a:lnTo>
                <a:lnTo>
                  <a:pt x="501650" y="6350"/>
                </a:lnTo>
                <a:lnTo>
                  <a:pt x="520700" y="6350"/>
                </a:lnTo>
                <a:lnTo>
                  <a:pt x="539750" y="6350"/>
                </a:lnTo>
                <a:lnTo>
                  <a:pt x="558800" y="6350"/>
                </a:lnTo>
                <a:lnTo>
                  <a:pt x="577850" y="6350"/>
                </a:lnTo>
                <a:lnTo>
                  <a:pt x="596900" y="6350"/>
                </a:lnTo>
                <a:lnTo>
                  <a:pt x="615950" y="6350"/>
                </a:lnTo>
                <a:lnTo>
                  <a:pt x="635000" y="6350"/>
                </a:lnTo>
                <a:lnTo>
                  <a:pt x="660400" y="6350"/>
                </a:lnTo>
                <a:lnTo>
                  <a:pt x="679450" y="6350"/>
                </a:lnTo>
                <a:lnTo>
                  <a:pt x="704850" y="6350"/>
                </a:lnTo>
                <a:lnTo>
                  <a:pt x="723900" y="6350"/>
                </a:lnTo>
                <a:lnTo>
                  <a:pt x="749300" y="6350"/>
                </a:lnTo>
                <a:lnTo>
                  <a:pt x="768350" y="6350"/>
                </a:lnTo>
                <a:lnTo>
                  <a:pt x="793750" y="6350"/>
                </a:lnTo>
                <a:lnTo>
                  <a:pt x="819150" y="6350"/>
                </a:lnTo>
                <a:lnTo>
                  <a:pt x="838200" y="6350"/>
                </a:lnTo>
                <a:lnTo>
                  <a:pt x="863600" y="6350"/>
                </a:lnTo>
                <a:lnTo>
                  <a:pt x="889000" y="6350"/>
                </a:lnTo>
                <a:lnTo>
                  <a:pt x="908050" y="6350"/>
                </a:lnTo>
                <a:lnTo>
                  <a:pt x="933450" y="6350"/>
                </a:lnTo>
                <a:lnTo>
                  <a:pt x="958850" y="6350"/>
                </a:lnTo>
                <a:lnTo>
                  <a:pt x="977900" y="6350"/>
                </a:lnTo>
                <a:lnTo>
                  <a:pt x="1003300" y="6350"/>
                </a:lnTo>
                <a:lnTo>
                  <a:pt x="1022350" y="6350"/>
                </a:lnTo>
                <a:lnTo>
                  <a:pt x="1041400" y="6350"/>
                </a:lnTo>
                <a:lnTo>
                  <a:pt x="1060450" y="6350"/>
                </a:lnTo>
                <a:lnTo>
                  <a:pt x="1085850" y="6350"/>
                </a:lnTo>
                <a:lnTo>
                  <a:pt x="1104900" y="6350"/>
                </a:lnTo>
                <a:lnTo>
                  <a:pt x="1130300" y="6350"/>
                </a:lnTo>
                <a:lnTo>
                  <a:pt x="1149350" y="6350"/>
                </a:lnTo>
                <a:lnTo>
                  <a:pt x="1174750" y="6350"/>
                </a:lnTo>
                <a:lnTo>
                  <a:pt x="1193800" y="0"/>
                </a:lnTo>
                <a:lnTo>
                  <a:pt x="1219200" y="0"/>
                </a:lnTo>
                <a:lnTo>
                  <a:pt x="1238250" y="0"/>
                </a:lnTo>
                <a:lnTo>
                  <a:pt x="1263650" y="0"/>
                </a:lnTo>
                <a:lnTo>
                  <a:pt x="1282700" y="0"/>
                </a:lnTo>
                <a:lnTo>
                  <a:pt x="1308100" y="0"/>
                </a:lnTo>
                <a:lnTo>
                  <a:pt x="1327150" y="0"/>
                </a:lnTo>
                <a:lnTo>
                  <a:pt x="1346200" y="0"/>
                </a:lnTo>
                <a:lnTo>
                  <a:pt x="1371600" y="0"/>
                </a:lnTo>
                <a:lnTo>
                  <a:pt x="1390650" y="0"/>
                </a:lnTo>
                <a:lnTo>
                  <a:pt x="1409700" y="0"/>
                </a:lnTo>
                <a:lnTo>
                  <a:pt x="1428750" y="0"/>
                </a:lnTo>
                <a:lnTo>
                  <a:pt x="1447800" y="0"/>
                </a:lnTo>
                <a:lnTo>
                  <a:pt x="1466850" y="0"/>
                </a:lnTo>
                <a:lnTo>
                  <a:pt x="1485900" y="0"/>
                </a:lnTo>
                <a:lnTo>
                  <a:pt x="1504950" y="0"/>
                </a:lnTo>
                <a:lnTo>
                  <a:pt x="1524000" y="0"/>
                </a:lnTo>
                <a:lnTo>
                  <a:pt x="1543050" y="0"/>
                </a:lnTo>
                <a:lnTo>
                  <a:pt x="1568450" y="0"/>
                </a:lnTo>
                <a:lnTo>
                  <a:pt x="1587500" y="0"/>
                </a:lnTo>
                <a:lnTo>
                  <a:pt x="1606550" y="0"/>
                </a:lnTo>
                <a:lnTo>
                  <a:pt x="1625600" y="0"/>
                </a:lnTo>
                <a:lnTo>
                  <a:pt x="1644650" y="0"/>
                </a:lnTo>
                <a:lnTo>
                  <a:pt x="1663700" y="0"/>
                </a:lnTo>
                <a:lnTo>
                  <a:pt x="1682750" y="0"/>
                </a:lnTo>
                <a:lnTo>
                  <a:pt x="1701800" y="0"/>
                </a:lnTo>
                <a:lnTo>
                  <a:pt x="1720850" y="0"/>
                </a:lnTo>
                <a:lnTo>
                  <a:pt x="1739900" y="6350"/>
                </a:lnTo>
                <a:lnTo>
                  <a:pt x="1758950" y="6350"/>
                </a:lnTo>
                <a:lnTo>
                  <a:pt x="1778000" y="6350"/>
                </a:lnTo>
                <a:lnTo>
                  <a:pt x="1797050" y="6350"/>
                </a:lnTo>
                <a:lnTo>
                  <a:pt x="1816100" y="12700"/>
                </a:lnTo>
                <a:lnTo>
                  <a:pt x="1835150" y="12700"/>
                </a:lnTo>
                <a:lnTo>
                  <a:pt x="1860550" y="12700"/>
                </a:lnTo>
                <a:lnTo>
                  <a:pt x="1879600" y="12700"/>
                </a:lnTo>
                <a:lnTo>
                  <a:pt x="1898650" y="12700"/>
                </a:lnTo>
                <a:lnTo>
                  <a:pt x="1917700" y="12700"/>
                </a:lnTo>
                <a:lnTo>
                  <a:pt x="1936750" y="19050"/>
                </a:lnTo>
                <a:lnTo>
                  <a:pt x="1955800" y="19050"/>
                </a:lnTo>
                <a:lnTo>
                  <a:pt x="1974850" y="19050"/>
                </a:lnTo>
                <a:lnTo>
                  <a:pt x="1993900" y="19050"/>
                </a:lnTo>
                <a:lnTo>
                  <a:pt x="2012950" y="19050"/>
                </a:lnTo>
                <a:lnTo>
                  <a:pt x="2038350" y="25400"/>
                </a:lnTo>
                <a:lnTo>
                  <a:pt x="2057400" y="25400"/>
                </a:lnTo>
                <a:lnTo>
                  <a:pt x="2076450" y="25400"/>
                </a:lnTo>
                <a:lnTo>
                  <a:pt x="2095500" y="25400"/>
                </a:lnTo>
                <a:lnTo>
                  <a:pt x="2120900" y="25400"/>
                </a:lnTo>
                <a:lnTo>
                  <a:pt x="2139950" y="25400"/>
                </a:lnTo>
                <a:lnTo>
                  <a:pt x="2165350" y="25400"/>
                </a:lnTo>
                <a:lnTo>
                  <a:pt x="2184400" y="25400"/>
                </a:lnTo>
                <a:lnTo>
                  <a:pt x="2209800" y="25400"/>
                </a:lnTo>
                <a:lnTo>
                  <a:pt x="2228850" y="31750"/>
                </a:lnTo>
                <a:lnTo>
                  <a:pt x="2254250" y="31750"/>
                </a:lnTo>
                <a:lnTo>
                  <a:pt x="2273300" y="31750"/>
                </a:lnTo>
                <a:lnTo>
                  <a:pt x="2298700" y="31750"/>
                </a:lnTo>
                <a:lnTo>
                  <a:pt x="2324100" y="31750"/>
                </a:lnTo>
                <a:lnTo>
                  <a:pt x="2343150" y="31750"/>
                </a:lnTo>
                <a:lnTo>
                  <a:pt x="2368550" y="31750"/>
                </a:lnTo>
                <a:lnTo>
                  <a:pt x="2393950" y="31750"/>
                </a:lnTo>
                <a:lnTo>
                  <a:pt x="2419350" y="31750"/>
                </a:lnTo>
                <a:lnTo>
                  <a:pt x="2444750" y="31750"/>
                </a:lnTo>
                <a:lnTo>
                  <a:pt x="2470150" y="31750"/>
                </a:lnTo>
                <a:lnTo>
                  <a:pt x="2489200" y="31750"/>
                </a:lnTo>
                <a:lnTo>
                  <a:pt x="2514600" y="31750"/>
                </a:lnTo>
                <a:lnTo>
                  <a:pt x="2540000" y="31750"/>
                </a:lnTo>
                <a:lnTo>
                  <a:pt x="2565400" y="31750"/>
                </a:lnTo>
                <a:lnTo>
                  <a:pt x="2590800" y="31750"/>
                </a:lnTo>
                <a:lnTo>
                  <a:pt x="2609850" y="31750"/>
                </a:lnTo>
                <a:lnTo>
                  <a:pt x="2635250" y="31750"/>
                </a:lnTo>
                <a:lnTo>
                  <a:pt x="2660650" y="31750"/>
                </a:lnTo>
                <a:lnTo>
                  <a:pt x="2679700" y="31750"/>
                </a:lnTo>
                <a:lnTo>
                  <a:pt x="2705100" y="31750"/>
                </a:lnTo>
                <a:lnTo>
                  <a:pt x="2730500" y="31750"/>
                </a:lnTo>
                <a:lnTo>
                  <a:pt x="2749550" y="31750"/>
                </a:lnTo>
                <a:lnTo>
                  <a:pt x="2774950" y="31750"/>
                </a:lnTo>
                <a:lnTo>
                  <a:pt x="2800350" y="38100"/>
                </a:lnTo>
                <a:lnTo>
                  <a:pt x="2825750" y="38100"/>
                </a:lnTo>
                <a:lnTo>
                  <a:pt x="2851150" y="38100"/>
                </a:lnTo>
                <a:lnTo>
                  <a:pt x="2876550" y="38100"/>
                </a:lnTo>
                <a:lnTo>
                  <a:pt x="2901950" y="38100"/>
                </a:lnTo>
                <a:lnTo>
                  <a:pt x="2927350" y="38100"/>
                </a:lnTo>
                <a:lnTo>
                  <a:pt x="2952750" y="38100"/>
                </a:lnTo>
                <a:lnTo>
                  <a:pt x="2978150" y="38100"/>
                </a:lnTo>
                <a:lnTo>
                  <a:pt x="3003550" y="38100"/>
                </a:lnTo>
                <a:lnTo>
                  <a:pt x="3028950" y="38100"/>
                </a:lnTo>
                <a:lnTo>
                  <a:pt x="3054350" y="38100"/>
                </a:lnTo>
                <a:lnTo>
                  <a:pt x="3079750" y="38100"/>
                </a:lnTo>
                <a:lnTo>
                  <a:pt x="3105150" y="38100"/>
                </a:lnTo>
                <a:lnTo>
                  <a:pt x="3130550" y="38100"/>
                </a:lnTo>
                <a:lnTo>
                  <a:pt x="3155950" y="38100"/>
                </a:lnTo>
                <a:lnTo>
                  <a:pt x="3181350" y="38100"/>
                </a:lnTo>
                <a:lnTo>
                  <a:pt x="3206750" y="38100"/>
                </a:lnTo>
                <a:lnTo>
                  <a:pt x="3232150" y="38100"/>
                </a:lnTo>
                <a:lnTo>
                  <a:pt x="3257550" y="38100"/>
                </a:lnTo>
                <a:lnTo>
                  <a:pt x="3282950" y="38100"/>
                </a:lnTo>
                <a:lnTo>
                  <a:pt x="3308350" y="38100"/>
                </a:lnTo>
                <a:lnTo>
                  <a:pt x="3327400" y="38100"/>
                </a:lnTo>
                <a:lnTo>
                  <a:pt x="3352800" y="38100"/>
                </a:lnTo>
                <a:lnTo>
                  <a:pt x="3378200" y="38100"/>
                </a:lnTo>
                <a:lnTo>
                  <a:pt x="3397250" y="31750"/>
                </a:lnTo>
                <a:lnTo>
                  <a:pt x="3422650" y="31750"/>
                </a:lnTo>
                <a:lnTo>
                  <a:pt x="3441700" y="31750"/>
                </a:lnTo>
                <a:lnTo>
                  <a:pt x="3460750" y="31750"/>
                </a:lnTo>
                <a:lnTo>
                  <a:pt x="3479800" y="31750"/>
                </a:lnTo>
                <a:lnTo>
                  <a:pt x="3498850" y="31750"/>
                </a:lnTo>
                <a:lnTo>
                  <a:pt x="3517900" y="25400"/>
                </a:lnTo>
                <a:lnTo>
                  <a:pt x="3536950" y="25400"/>
                </a:lnTo>
                <a:lnTo>
                  <a:pt x="3581400" y="19050"/>
                </a:lnTo>
                <a:lnTo>
                  <a:pt x="3613150" y="19050"/>
                </a:lnTo>
                <a:lnTo>
                  <a:pt x="3638550" y="19050"/>
                </a:lnTo>
                <a:lnTo>
                  <a:pt x="3670300" y="12700"/>
                </a:lnTo>
                <a:lnTo>
                  <a:pt x="3689350" y="12700"/>
                </a:lnTo>
                <a:lnTo>
                  <a:pt x="3714750" y="19050"/>
                </a:lnTo>
                <a:lnTo>
                  <a:pt x="3727450" y="44450"/>
                </a:lnTo>
                <a:lnTo>
                  <a:pt x="3727450" y="69850"/>
                </a:lnTo>
                <a:lnTo>
                  <a:pt x="3733800" y="101600"/>
                </a:lnTo>
                <a:lnTo>
                  <a:pt x="3733800" y="127000"/>
                </a:lnTo>
                <a:lnTo>
                  <a:pt x="3733800" y="152400"/>
                </a:lnTo>
                <a:lnTo>
                  <a:pt x="3740150" y="177800"/>
                </a:lnTo>
                <a:lnTo>
                  <a:pt x="3740150" y="203200"/>
                </a:lnTo>
                <a:lnTo>
                  <a:pt x="3740150" y="234950"/>
                </a:lnTo>
                <a:lnTo>
                  <a:pt x="3746500" y="260350"/>
                </a:lnTo>
                <a:lnTo>
                  <a:pt x="3746500" y="292100"/>
                </a:lnTo>
                <a:lnTo>
                  <a:pt x="3752850" y="323850"/>
                </a:lnTo>
                <a:lnTo>
                  <a:pt x="3752850" y="349250"/>
                </a:lnTo>
                <a:lnTo>
                  <a:pt x="3752850" y="368300"/>
                </a:lnTo>
                <a:lnTo>
                  <a:pt x="3752850" y="400050"/>
                </a:lnTo>
                <a:lnTo>
                  <a:pt x="3752850" y="425450"/>
                </a:lnTo>
                <a:lnTo>
                  <a:pt x="3759200" y="450850"/>
                </a:lnTo>
                <a:lnTo>
                  <a:pt x="3759200" y="476250"/>
                </a:lnTo>
                <a:lnTo>
                  <a:pt x="3765550" y="501650"/>
                </a:lnTo>
                <a:lnTo>
                  <a:pt x="3765550" y="527050"/>
                </a:lnTo>
                <a:lnTo>
                  <a:pt x="3765550" y="558800"/>
                </a:lnTo>
                <a:lnTo>
                  <a:pt x="3765550" y="584200"/>
                </a:lnTo>
                <a:lnTo>
                  <a:pt x="3759200" y="615950"/>
                </a:lnTo>
                <a:lnTo>
                  <a:pt x="3752850" y="628650"/>
                </a:lnTo>
                <a:lnTo>
                  <a:pt x="3733800" y="641350"/>
                </a:lnTo>
                <a:lnTo>
                  <a:pt x="3702050" y="647700"/>
                </a:lnTo>
                <a:lnTo>
                  <a:pt x="3676650" y="654050"/>
                </a:lnTo>
                <a:lnTo>
                  <a:pt x="3651250" y="654050"/>
                </a:lnTo>
                <a:lnTo>
                  <a:pt x="3619500" y="654050"/>
                </a:lnTo>
                <a:lnTo>
                  <a:pt x="3600450" y="647700"/>
                </a:lnTo>
                <a:lnTo>
                  <a:pt x="3581400" y="647700"/>
                </a:lnTo>
                <a:lnTo>
                  <a:pt x="3562350" y="647700"/>
                </a:lnTo>
                <a:lnTo>
                  <a:pt x="3536950" y="647700"/>
                </a:lnTo>
                <a:lnTo>
                  <a:pt x="3517900" y="647700"/>
                </a:lnTo>
                <a:lnTo>
                  <a:pt x="3492500" y="641350"/>
                </a:lnTo>
                <a:lnTo>
                  <a:pt x="3467100" y="641350"/>
                </a:lnTo>
                <a:lnTo>
                  <a:pt x="3441700" y="641350"/>
                </a:lnTo>
                <a:lnTo>
                  <a:pt x="3409950" y="641350"/>
                </a:lnTo>
                <a:lnTo>
                  <a:pt x="3384550" y="635000"/>
                </a:lnTo>
                <a:lnTo>
                  <a:pt x="3352800" y="635000"/>
                </a:lnTo>
                <a:lnTo>
                  <a:pt x="3327400" y="628650"/>
                </a:lnTo>
                <a:lnTo>
                  <a:pt x="3295650" y="628650"/>
                </a:lnTo>
                <a:lnTo>
                  <a:pt x="3263900" y="628650"/>
                </a:lnTo>
                <a:lnTo>
                  <a:pt x="3232150" y="628650"/>
                </a:lnTo>
                <a:lnTo>
                  <a:pt x="3200400" y="622300"/>
                </a:lnTo>
                <a:lnTo>
                  <a:pt x="3168650" y="622300"/>
                </a:lnTo>
                <a:lnTo>
                  <a:pt x="3136900" y="622300"/>
                </a:lnTo>
                <a:lnTo>
                  <a:pt x="3105150" y="615950"/>
                </a:lnTo>
                <a:lnTo>
                  <a:pt x="3067050" y="615950"/>
                </a:lnTo>
                <a:lnTo>
                  <a:pt x="3035300" y="615950"/>
                </a:lnTo>
                <a:lnTo>
                  <a:pt x="2997200" y="609600"/>
                </a:lnTo>
                <a:lnTo>
                  <a:pt x="2965450" y="609600"/>
                </a:lnTo>
                <a:lnTo>
                  <a:pt x="2927350" y="609600"/>
                </a:lnTo>
                <a:lnTo>
                  <a:pt x="2889250" y="603250"/>
                </a:lnTo>
                <a:lnTo>
                  <a:pt x="2851150" y="603250"/>
                </a:lnTo>
                <a:lnTo>
                  <a:pt x="2813050" y="603250"/>
                </a:lnTo>
                <a:lnTo>
                  <a:pt x="2781300" y="596900"/>
                </a:lnTo>
                <a:lnTo>
                  <a:pt x="2743200" y="596900"/>
                </a:lnTo>
                <a:lnTo>
                  <a:pt x="2705100" y="596900"/>
                </a:lnTo>
                <a:lnTo>
                  <a:pt x="2673350" y="590550"/>
                </a:lnTo>
                <a:lnTo>
                  <a:pt x="2635250" y="590550"/>
                </a:lnTo>
                <a:lnTo>
                  <a:pt x="2603500" y="590550"/>
                </a:lnTo>
                <a:lnTo>
                  <a:pt x="2565400" y="584200"/>
                </a:lnTo>
                <a:lnTo>
                  <a:pt x="2527300" y="584200"/>
                </a:lnTo>
                <a:lnTo>
                  <a:pt x="2489200" y="584200"/>
                </a:lnTo>
                <a:lnTo>
                  <a:pt x="2451100" y="584200"/>
                </a:lnTo>
                <a:lnTo>
                  <a:pt x="2413000" y="584200"/>
                </a:lnTo>
                <a:lnTo>
                  <a:pt x="2374900" y="584200"/>
                </a:lnTo>
                <a:lnTo>
                  <a:pt x="2336800" y="577850"/>
                </a:lnTo>
                <a:lnTo>
                  <a:pt x="2298700" y="577850"/>
                </a:lnTo>
                <a:lnTo>
                  <a:pt x="2266950" y="577850"/>
                </a:lnTo>
                <a:lnTo>
                  <a:pt x="2228850" y="571500"/>
                </a:lnTo>
                <a:lnTo>
                  <a:pt x="2197100" y="571500"/>
                </a:lnTo>
                <a:lnTo>
                  <a:pt x="2159000" y="571500"/>
                </a:lnTo>
                <a:lnTo>
                  <a:pt x="2120900" y="565150"/>
                </a:lnTo>
                <a:lnTo>
                  <a:pt x="2089150" y="565150"/>
                </a:lnTo>
                <a:lnTo>
                  <a:pt x="2051050" y="565150"/>
                </a:lnTo>
                <a:lnTo>
                  <a:pt x="2019300" y="558800"/>
                </a:lnTo>
                <a:lnTo>
                  <a:pt x="1981200" y="558800"/>
                </a:lnTo>
                <a:lnTo>
                  <a:pt x="1949450" y="558800"/>
                </a:lnTo>
                <a:lnTo>
                  <a:pt x="1911350" y="558800"/>
                </a:lnTo>
                <a:lnTo>
                  <a:pt x="1879600" y="558800"/>
                </a:lnTo>
                <a:lnTo>
                  <a:pt x="1841500" y="558800"/>
                </a:lnTo>
                <a:lnTo>
                  <a:pt x="1803400" y="552450"/>
                </a:lnTo>
                <a:lnTo>
                  <a:pt x="1771650" y="552450"/>
                </a:lnTo>
                <a:lnTo>
                  <a:pt x="1733550" y="552450"/>
                </a:lnTo>
                <a:lnTo>
                  <a:pt x="1695450" y="546100"/>
                </a:lnTo>
                <a:lnTo>
                  <a:pt x="1663700" y="546100"/>
                </a:lnTo>
                <a:lnTo>
                  <a:pt x="1625600" y="546100"/>
                </a:lnTo>
                <a:lnTo>
                  <a:pt x="1587500" y="539750"/>
                </a:lnTo>
                <a:lnTo>
                  <a:pt x="1555750" y="539750"/>
                </a:lnTo>
                <a:lnTo>
                  <a:pt x="1517650" y="539750"/>
                </a:lnTo>
                <a:lnTo>
                  <a:pt x="1485900" y="533400"/>
                </a:lnTo>
                <a:lnTo>
                  <a:pt x="1454150" y="533400"/>
                </a:lnTo>
                <a:lnTo>
                  <a:pt x="1422400" y="533400"/>
                </a:lnTo>
                <a:lnTo>
                  <a:pt x="1384300" y="533400"/>
                </a:lnTo>
                <a:lnTo>
                  <a:pt x="1352550" y="533400"/>
                </a:lnTo>
                <a:lnTo>
                  <a:pt x="1320800" y="533400"/>
                </a:lnTo>
                <a:lnTo>
                  <a:pt x="1289050" y="527050"/>
                </a:lnTo>
                <a:lnTo>
                  <a:pt x="1257300" y="527050"/>
                </a:lnTo>
                <a:lnTo>
                  <a:pt x="1225550" y="527050"/>
                </a:lnTo>
                <a:lnTo>
                  <a:pt x="1193800" y="520700"/>
                </a:lnTo>
                <a:lnTo>
                  <a:pt x="1162050" y="520700"/>
                </a:lnTo>
                <a:lnTo>
                  <a:pt x="1130300" y="520700"/>
                </a:lnTo>
                <a:lnTo>
                  <a:pt x="1098550" y="520700"/>
                </a:lnTo>
                <a:lnTo>
                  <a:pt x="1066800" y="520700"/>
                </a:lnTo>
                <a:lnTo>
                  <a:pt x="1035050" y="520700"/>
                </a:lnTo>
                <a:lnTo>
                  <a:pt x="1003300" y="520700"/>
                </a:lnTo>
                <a:lnTo>
                  <a:pt x="971550" y="520700"/>
                </a:lnTo>
                <a:lnTo>
                  <a:pt x="946150" y="520700"/>
                </a:lnTo>
                <a:lnTo>
                  <a:pt x="914400" y="520700"/>
                </a:lnTo>
                <a:lnTo>
                  <a:pt x="889000" y="520700"/>
                </a:lnTo>
                <a:lnTo>
                  <a:pt x="863600" y="520700"/>
                </a:lnTo>
                <a:lnTo>
                  <a:pt x="838200" y="520700"/>
                </a:lnTo>
                <a:lnTo>
                  <a:pt x="812800" y="520700"/>
                </a:lnTo>
                <a:lnTo>
                  <a:pt x="787400" y="514350"/>
                </a:lnTo>
                <a:lnTo>
                  <a:pt x="762000" y="514350"/>
                </a:lnTo>
                <a:lnTo>
                  <a:pt x="736600" y="514350"/>
                </a:lnTo>
                <a:lnTo>
                  <a:pt x="717550" y="514350"/>
                </a:lnTo>
                <a:lnTo>
                  <a:pt x="692150" y="514350"/>
                </a:lnTo>
                <a:lnTo>
                  <a:pt x="666750" y="514350"/>
                </a:lnTo>
                <a:lnTo>
                  <a:pt x="641350" y="514350"/>
                </a:lnTo>
                <a:lnTo>
                  <a:pt x="622300" y="514350"/>
                </a:lnTo>
                <a:lnTo>
                  <a:pt x="596900" y="514350"/>
                </a:lnTo>
                <a:lnTo>
                  <a:pt x="571500" y="514350"/>
                </a:lnTo>
                <a:lnTo>
                  <a:pt x="552450" y="514350"/>
                </a:lnTo>
                <a:lnTo>
                  <a:pt x="527050" y="514350"/>
                </a:lnTo>
                <a:lnTo>
                  <a:pt x="501650" y="520700"/>
                </a:lnTo>
                <a:lnTo>
                  <a:pt x="482600" y="520700"/>
                </a:lnTo>
                <a:lnTo>
                  <a:pt x="463550" y="520700"/>
                </a:lnTo>
                <a:lnTo>
                  <a:pt x="444500" y="520700"/>
                </a:lnTo>
                <a:lnTo>
                  <a:pt x="419100" y="527050"/>
                </a:lnTo>
                <a:lnTo>
                  <a:pt x="400050" y="527050"/>
                </a:lnTo>
                <a:lnTo>
                  <a:pt x="381000" y="527050"/>
                </a:lnTo>
                <a:lnTo>
                  <a:pt x="361950" y="533400"/>
                </a:lnTo>
                <a:lnTo>
                  <a:pt x="342900" y="533400"/>
                </a:lnTo>
                <a:lnTo>
                  <a:pt x="323850" y="533400"/>
                </a:lnTo>
                <a:lnTo>
                  <a:pt x="292100" y="533400"/>
                </a:lnTo>
                <a:lnTo>
                  <a:pt x="273050" y="533400"/>
                </a:lnTo>
                <a:lnTo>
                  <a:pt x="260350" y="539750"/>
                </a:lnTo>
                <a:lnTo>
                  <a:pt x="241300" y="539750"/>
                </a:lnTo>
                <a:lnTo>
                  <a:pt x="209550" y="546100"/>
                </a:lnTo>
                <a:lnTo>
                  <a:pt x="184150" y="546100"/>
                </a:lnTo>
                <a:lnTo>
                  <a:pt x="158750" y="546100"/>
                </a:lnTo>
                <a:lnTo>
                  <a:pt x="127000" y="546100"/>
                </a:lnTo>
                <a:lnTo>
                  <a:pt x="101600" y="552450"/>
                </a:lnTo>
                <a:lnTo>
                  <a:pt x="76200" y="552450"/>
                </a:lnTo>
                <a:lnTo>
                  <a:pt x="50800" y="546100"/>
                </a:lnTo>
                <a:lnTo>
                  <a:pt x="25400" y="546100"/>
                </a:lnTo>
                <a:lnTo>
                  <a:pt x="0" y="546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81811" y="2303910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20484" grpId="0" animBg="1"/>
      <p:bldP spid="20486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1" grpId="0" animBg="1"/>
      <p:bldP spid="20502" grpId="0" animBg="1"/>
      <p:bldP spid="20503" grpId="0" animBg="1"/>
      <p:bldP spid="20504" grpId="0" animBg="1"/>
      <p:bldP spid="20505" grpId="0" animBg="1"/>
      <p:bldP spid="20506" grpId="0" animBg="1"/>
      <p:bldP spid="20507" grpId="0" animBg="1"/>
      <p:bldP spid="20508" grpId="0" animBg="1"/>
      <p:bldP spid="20509" grpId="0" animBg="1"/>
      <p:bldP spid="20510" grpId="0" animBg="1"/>
      <p:bldP spid="20511" grpId="0" animBg="1"/>
      <p:bldP spid="20512" grpId="0" animBg="1"/>
      <p:bldP spid="20513" grpId="0" animBg="1"/>
      <p:bldP spid="20514" grpId="0" animBg="1"/>
      <p:bldP spid="20515" grpId="0" animBg="1"/>
      <p:bldP spid="20516" grpId="0" animBg="1"/>
      <p:bldP spid="20517" grpId="0" animBg="1"/>
      <p:bldP spid="20518" grpId="0" animBg="1"/>
      <p:bldP spid="20519" grpId="0" animBg="1"/>
      <p:bldP spid="20520" grpId="0" animBg="1"/>
      <p:bldP spid="20521" grpId="0" animBg="1"/>
      <p:bldP spid="20522" grpId="0" animBg="1"/>
      <p:bldP spid="20523" grpId="0" animBg="1"/>
      <p:bldP spid="20524" grpId="0" animBg="1"/>
      <p:bldP spid="20525" grpId="0" animBg="1"/>
      <p:bldP spid="20526" grpId="0" animBg="1"/>
      <p:bldP spid="20527" grpId="0" animBg="1"/>
      <p:bldP spid="20528" grpId="0" animBg="1"/>
      <p:bldP spid="20529" grpId="0" animBg="1"/>
      <p:bldP spid="20530" grpId="0" animBg="1"/>
      <p:bldP spid="20531" grpId="0" animBg="1"/>
      <p:bldP spid="20532" grpId="0" animBg="1"/>
      <p:bldP spid="20533" grpId="0" animBg="1"/>
      <p:bldP spid="20534" grpId="0" animBg="1"/>
      <p:bldP spid="20538" grpId="0" animBg="1"/>
      <p:bldP spid="20539" grpId="0" animBg="1"/>
      <p:bldP spid="20540" grpId="0" animBg="1"/>
      <p:bldP spid="20541" grpId="0" animBg="1"/>
      <p:bldP spid="20542" grpId="0" animBg="1"/>
      <p:bldP spid="20543" grpId="0" animBg="1"/>
      <p:bldP spid="20544" grpId="0" animBg="1"/>
      <p:bldP spid="20545" grpId="0" animBg="1"/>
      <p:bldP spid="20546" grpId="0" animBg="1"/>
      <p:bldP spid="20547" grpId="0" animBg="1"/>
      <p:bldP spid="20548" grpId="0" animBg="1"/>
      <p:bldP spid="20549" grpId="0" animBg="1"/>
      <p:bldP spid="20550" grpId="0" animBg="1"/>
      <p:bldP spid="20551" grpId="0" animBg="1"/>
      <p:bldP spid="20552" grpId="0" animBg="1"/>
      <p:bldP spid="20553" grpId="0" animBg="1"/>
      <p:bldP spid="20554" grpId="0" animBg="1"/>
      <p:bldP spid="20555" grpId="0" animBg="1"/>
      <p:bldP spid="20556" grpId="0" animBg="1"/>
      <p:bldP spid="20557" grpId="0" animBg="1"/>
      <p:bldP spid="20558" grpId="0" animBg="1"/>
      <p:bldP spid="20559" grpId="0" animBg="1"/>
      <p:bldP spid="20560" grpId="0" animBg="1"/>
      <p:bldP spid="20561" grpId="0" animBg="1"/>
      <p:bldP spid="20562" grpId="0" animBg="1"/>
      <p:bldP spid="20563" grpId="0" animBg="1"/>
      <p:bldP spid="20564" grpId="0" animBg="1"/>
      <p:bldP spid="20565" grpId="0" animBg="1"/>
      <p:bldP spid="20566" grpId="0" animBg="1"/>
      <p:bldP spid="20567" grpId="0" animBg="1"/>
      <p:bldP spid="20568" grpId="0" animBg="1"/>
      <p:bldP spid="20569" grpId="0" animBg="1"/>
      <p:bldP spid="20570" grpId="0" animBg="1"/>
      <p:bldP spid="20571" grpId="0" animBg="1"/>
      <p:bldP spid="20572" grpId="0" animBg="1"/>
      <p:bldP spid="20573" grpId="0" animBg="1"/>
      <p:bldP spid="20574" grpId="0" animBg="1"/>
      <p:bldP spid="20575" grpId="0" animBg="1"/>
      <p:bldP spid="20576" grpId="0" animBg="1"/>
      <p:bldP spid="20577" grpId="0" animBg="1"/>
      <p:bldP spid="20578" grpId="0" animBg="1"/>
      <p:bldP spid="20579" grpId="0" animBg="1"/>
      <p:bldP spid="20580" grpId="0" animBg="1"/>
      <p:bldP spid="20581" grpId="0" animBg="1"/>
      <p:bldP spid="20582" grpId="0" animBg="1"/>
      <p:bldP spid="20583" grpId="0" animBg="1"/>
      <p:bldP spid="20584" grpId="0" animBg="1"/>
      <p:bldP spid="20585" grpId="0" animBg="1"/>
      <p:bldP spid="20586" grpId="0" animBg="1"/>
      <p:bldP spid="20587" grpId="0" animBg="1"/>
      <p:bldP spid="20588" grpId="0" animBg="1"/>
      <p:bldP spid="20589" grpId="0" animBg="1"/>
      <p:bldP spid="20590" grpId="0" animBg="1"/>
      <p:bldP spid="20591" grpId="0" animBg="1"/>
      <p:bldP spid="20592" grpId="0" animBg="1"/>
      <p:bldP spid="20593" grpId="0" animBg="1"/>
      <p:bldP spid="20594" grpId="0" animBg="1"/>
      <p:bldP spid="20595" grpId="0" animBg="1"/>
      <p:bldP spid="20596" grpId="0" animBg="1"/>
      <p:bldP spid="20597" grpId="0" animBg="1"/>
      <p:bldP spid="20598" grpId="0" animBg="1"/>
      <p:bldP spid="20599" grpId="0" animBg="1"/>
      <p:bldP spid="20600" grpId="0" animBg="1"/>
      <p:bldP spid="20601" grpId="0" animBg="1"/>
      <p:bldP spid="20602" grpId="0" animBg="1"/>
      <p:bldP spid="20603" grpId="0" animBg="1"/>
      <p:bldP spid="20604" grpId="0" animBg="1"/>
      <p:bldP spid="20605" grpId="0" animBg="1"/>
      <p:bldP spid="20606" grpId="0" animBg="1"/>
      <p:bldP spid="20607" grpId="0" animBg="1"/>
      <p:bldP spid="20608" grpId="0" animBg="1"/>
      <p:bldP spid="20609" grpId="0" animBg="1"/>
      <p:bldP spid="20610" grpId="0" animBg="1"/>
      <p:bldP spid="20611" grpId="0" animBg="1"/>
      <p:bldP spid="20612" grpId="0" animBg="1"/>
      <p:bldP spid="20613" grpId="0" animBg="1"/>
      <p:bldP spid="20614" grpId="0" animBg="1"/>
      <p:bldP spid="20615" grpId="0" animBg="1"/>
      <p:bldP spid="20616" grpId="0" animBg="1"/>
      <p:bldP spid="20617" grpId="0" animBg="1"/>
      <p:bldP spid="20618" grpId="0" animBg="1"/>
      <p:bldP spid="20619" grpId="0" animBg="1"/>
      <p:bldP spid="20620" grpId="0" animBg="1"/>
      <p:bldP spid="20621" grpId="0" animBg="1"/>
      <p:bldP spid="20622" grpId="0" animBg="1"/>
      <p:bldP spid="20623" grpId="0" animBg="1"/>
      <p:bldP spid="20624" grpId="0" animBg="1"/>
      <p:bldP spid="20625" grpId="0" animBg="1"/>
      <p:bldP spid="20631" grpId="0" animBg="1"/>
      <p:bldP spid="20632" grpId="0" animBg="1"/>
      <p:bldP spid="20633" grpId="0" animBg="1"/>
      <p:bldP spid="20634" grpId="0" animBg="1"/>
      <p:bldP spid="20635" grpId="0" animBg="1"/>
      <p:bldP spid="20636" grpId="0" animBg="1"/>
      <p:bldP spid="20637" grpId="0" animBg="1"/>
      <p:bldP spid="20638" grpId="0" animBg="1"/>
      <p:bldP spid="20639" grpId="0" animBg="1"/>
      <p:bldP spid="20640" grpId="0" animBg="1"/>
      <p:bldP spid="20641" grpId="0" animBg="1"/>
      <p:bldP spid="20642" grpId="0" animBg="1"/>
      <p:bldP spid="20643" grpId="0" animBg="1"/>
      <p:bldP spid="20644" grpId="0" animBg="1"/>
      <p:bldP spid="20645" grpId="0" animBg="1"/>
      <p:bldP spid="20646" grpId="0" animBg="1"/>
      <p:bldP spid="20647" grpId="0" animBg="1"/>
      <p:bldP spid="20650" grpId="0" animBg="1"/>
      <p:bldP spid="20651" grpId="0" animBg="1"/>
      <p:bldP spid="20652" grpId="0" animBg="1"/>
      <p:bldP spid="20653" grpId="0" animBg="1"/>
      <p:bldP spid="20654" grpId="0" animBg="1"/>
      <p:bldP spid="20655" grpId="0" animBg="1"/>
      <p:bldP spid="20656" grpId="0" animBg="1"/>
      <p:bldP spid="20657" grpId="0" animBg="1"/>
      <p:bldP spid="20658" grpId="0" animBg="1"/>
      <p:bldP spid="20659" grpId="0" animBg="1"/>
      <p:bldP spid="20660" grpId="0" animBg="1"/>
      <p:bldP spid="20661" grpId="0" animBg="1"/>
      <p:bldP spid="20662" grpId="0" animBg="1"/>
      <p:bldP spid="20663" grpId="0" animBg="1"/>
      <p:bldP spid="20664" grpId="0" animBg="1"/>
      <p:bldP spid="20665" grpId="0" animBg="1"/>
      <p:bldP spid="20666" grpId="0" animBg="1"/>
      <p:bldP spid="20667" grpId="0" animBg="1"/>
      <p:bldP spid="20668" grpId="0" animBg="1"/>
      <p:bldP spid="20669" grpId="0" animBg="1"/>
      <p:bldP spid="20670" grpId="0" animBg="1"/>
      <p:bldP spid="20671" grpId="0" animBg="1"/>
      <p:bldP spid="20672" grpId="0" animBg="1"/>
      <p:bldP spid="20673" grpId="0" animBg="1"/>
      <p:bldP spid="20674" grpId="0" animBg="1"/>
      <p:bldP spid="20675" grpId="0" animBg="1"/>
      <p:bldP spid="20676" grpId="0" animBg="1"/>
      <p:bldP spid="20677" grpId="0" animBg="1"/>
      <p:bldP spid="20678" grpId="0" animBg="1"/>
      <p:bldP spid="20679" grpId="0" animBg="1"/>
      <p:bldP spid="20680" grpId="0" animBg="1"/>
      <p:bldP spid="20681" grpId="0" animBg="1"/>
      <p:bldP spid="20682" grpId="0" animBg="1"/>
      <p:bldP spid="20683" grpId="0" animBg="1"/>
      <p:bldP spid="20684" grpId="0" animBg="1"/>
      <p:bldP spid="20685" grpId="0" animBg="1"/>
      <p:bldP spid="20686" grpId="0" animBg="1"/>
      <p:bldP spid="20687" grpId="0" animBg="1"/>
      <p:bldP spid="20688" grpId="0" animBg="1"/>
      <p:bldP spid="20689" grpId="0" animBg="1"/>
      <p:bldP spid="20690" grpId="0" animBg="1"/>
      <p:bldP spid="20691" grpId="0" animBg="1"/>
      <p:bldP spid="20692" grpId="0" animBg="1"/>
      <p:bldP spid="20693" grpId="0" animBg="1"/>
      <p:bldP spid="20694" grpId="0" animBg="1"/>
      <p:bldP spid="20695" grpId="0" animBg="1"/>
      <p:bldP spid="20696" grpId="0" animBg="1"/>
      <p:bldP spid="20697" grpId="0" animBg="1"/>
      <p:bldP spid="20698" grpId="0" animBg="1"/>
      <p:bldP spid="20699" grpId="0" animBg="1"/>
      <p:bldP spid="20700" grpId="0" animBg="1"/>
      <p:bldP spid="20701" grpId="0" animBg="1"/>
      <p:bldP spid="20702" grpId="0" animBg="1"/>
      <p:bldP spid="20703" grpId="0" animBg="1"/>
      <p:bldP spid="20704" grpId="0" animBg="1"/>
      <p:bldP spid="20705" grpId="0" animBg="1"/>
      <p:bldP spid="20706" grpId="0" animBg="1"/>
      <p:bldP spid="20707" grpId="0" animBg="1"/>
      <p:bldP spid="20708" grpId="0" animBg="1"/>
      <p:bldP spid="20709" grpId="0" animBg="1"/>
      <p:bldP spid="20710" grpId="0" animBg="1"/>
      <p:bldP spid="20711" grpId="0" animBg="1"/>
      <p:bldP spid="20712" grpId="0" animBg="1"/>
      <p:bldP spid="20713" grpId="0" animBg="1"/>
      <p:bldP spid="20714" grpId="0" animBg="1"/>
      <p:bldP spid="20715" grpId="0" animBg="1"/>
      <p:bldP spid="20716" grpId="0" animBg="1"/>
      <p:bldP spid="20717" grpId="0" animBg="1"/>
      <p:bldP spid="20718" grpId="0" animBg="1"/>
      <p:bldP spid="20719" grpId="0" animBg="1"/>
      <p:bldP spid="20720" grpId="0" animBg="1"/>
      <p:bldP spid="20721" grpId="0" animBg="1"/>
      <p:bldP spid="20722" grpId="0" animBg="1"/>
      <p:bldP spid="20723" grpId="0" animBg="1"/>
      <p:bldP spid="20724" grpId="0" animBg="1"/>
      <p:bldP spid="20725" grpId="0" animBg="1"/>
      <p:bldP spid="20726" grpId="0" animBg="1"/>
      <p:bldP spid="20727" grpId="0" animBg="1"/>
      <p:bldP spid="20728" grpId="0" animBg="1"/>
      <p:bldP spid="20729" grpId="0" animBg="1"/>
      <p:bldP spid="20730" grpId="0" animBg="1"/>
      <p:bldP spid="20731" grpId="0" animBg="1"/>
      <p:bldP spid="20732" grpId="0" animBg="1"/>
      <p:bldP spid="20733" grpId="0" animBg="1"/>
      <p:bldP spid="20734" grpId="0" animBg="1"/>
      <p:bldP spid="20735" grpId="0" animBg="1"/>
      <p:bldP spid="20736" grpId="0" animBg="1"/>
      <p:bldP spid="20737" grpId="0" animBg="1"/>
      <p:bldP spid="20738" grpId="0" animBg="1"/>
      <p:bldP spid="20739" grpId="0" animBg="1"/>
      <p:bldP spid="20740" grpId="0" animBg="1"/>
      <p:bldP spid="20741" grpId="0" animBg="1"/>
      <p:bldP spid="20742" grpId="0" animBg="1"/>
      <p:bldP spid="20743" grpId="0" animBg="1"/>
      <p:bldP spid="20744" grpId="0" animBg="1"/>
      <p:bldP spid="20745" grpId="0" animBg="1"/>
      <p:bldP spid="20746" grpId="0" animBg="1"/>
      <p:bldP spid="20747" grpId="0" animBg="1"/>
      <p:bldP spid="20748" grpId="0" animBg="1"/>
      <p:bldP spid="20749" grpId="0" animBg="1"/>
      <p:bldP spid="20750" grpId="0" animBg="1"/>
      <p:bldP spid="20751" grpId="0" animBg="1"/>
      <p:bldP spid="20752" grpId="0" animBg="1"/>
      <p:bldP spid="20753" grpId="0" animBg="1"/>
      <p:bldP spid="20754" grpId="0" animBg="1"/>
      <p:bldP spid="20755" grpId="0" animBg="1"/>
      <p:bldP spid="20756" grpId="0" animBg="1"/>
      <p:bldP spid="20757" grpId="0" animBg="1"/>
      <p:bldP spid="20758" grpId="0" animBg="1"/>
      <p:bldP spid="20759" grpId="0" animBg="1"/>
      <p:bldP spid="20760" grpId="0" animBg="1"/>
      <p:bldP spid="20761" grpId="0" animBg="1"/>
      <p:bldP spid="20762" grpId="0" animBg="1"/>
      <p:bldP spid="20763" grpId="0" animBg="1"/>
      <p:bldP spid="20764" grpId="0" animBg="1"/>
      <p:bldP spid="20765" grpId="0" animBg="1"/>
      <p:bldP spid="3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2030&quot;&gt;&lt;/object&gt;&lt;object type=&quot;2&quot; unique_id=&quot;12031&quot;&gt;&lt;object type=&quot;3&quot; unique_id=&quot;12032&quot;&gt;&lt;property id=&quot;20148&quot; value=&quot;5&quot;/&gt;&lt;property id=&quot;20300&quot; value=&quot;Slide 1&quot;/&gt;&lt;property id=&quot;20307&quot; value=&quot;314&quot;/&gt;&lt;/object&gt;&lt;object type=&quot;3&quot; unique_id=&quot;12033&quot;&gt;&lt;property id=&quot;20148&quot; value=&quot;5&quot;/&gt;&lt;property id=&quot;20300&quot; value=&quot;Slide 2&quot;/&gt;&lt;property id=&quot;20307&quot; value=&quot;256&quot;/&gt;&lt;/object&gt;&lt;object type=&quot;3&quot; unique_id=&quot;12034&quot;&gt;&lt;property id=&quot;20148&quot; value=&quot;5&quot;/&gt;&lt;property id=&quot;20300&quot; value=&quot;Slide 3&quot;/&gt;&lt;property id=&quot;20307&quot; value=&quot;257&quot;/&gt;&lt;/object&gt;&lt;object type=&quot;3&quot; unique_id=&quot;12035&quot;&gt;&lt;property id=&quot;20148&quot; value=&quot;5&quot;/&gt;&lt;property id=&quot;20300&quot; value=&quot;Slide 4&quot;/&gt;&lt;property id=&quot;20307&quot; value=&quot;258&quot;/&gt;&lt;/object&gt;&lt;object type=&quot;3&quot; unique_id=&quot;12036&quot;&gt;&lt;property id=&quot;20148&quot; value=&quot;5&quot;/&gt;&lt;property id=&quot;20300&quot; value=&quot;Slide 5&quot;/&gt;&lt;property id=&quot;20307&quot; value=&quot;259&quot;/&gt;&lt;/object&gt;&lt;object type=&quot;3&quot; unique_id=&quot;12037&quot;&gt;&lt;property id=&quot;20148&quot; value=&quot;5&quot;/&gt;&lt;property id=&quot;20300&quot; value=&quot;Slide 6&quot;/&gt;&lt;property id=&quot;20307&quot; value=&quot;260&quot;/&gt;&lt;/object&gt;&lt;object type=&quot;3&quot; unique_id=&quot;12038&quot;&gt;&lt;property id=&quot;20148&quot; value=&quot;5&quot;/&gt;&lt;property id=&quot;20300&quot; value=&quot;Slide 7&quot;/&gt;&lt;property id=&quot;20307&quot; value=&quot;261&quot;/&gt;&lt;/object&gt;&lt;object type=&quot;3&quot; unique_id=&quot;12039&quot;&gt;&lt;property id=&quot;20148&quot; value=&quot;5&quot;/&gt;&lt;property id=&quot;20300&quot; value=&quot;Slide 8&quot;/&gt;&lt;property id=&quot;20307&quot; value=&quot;264&quot;/&gt;&lt;/object&gt;&lt;object type=&quot;3&quot; unique_id=&quot;12040&quot;&gt;&lt;property id=&quot;20148&quot; value=&quot;5&quot;/&gt;&lt;property id=&quot;20300&quot; value=&quot;Slide 9&quot;/&gt;&lt;property id=&quot;20307&quot; value=&quot;262&quot;/&gt;&lt;/object&gt;&lt;object type=&quot;3&quot; unique_id=&quot;12041&quot;&gt;&lt;property id=&quot;20148&quot; value=&quot;5&quot;/&gt;&lt;property id=&quot;20300&quot; value=&quot;Slide 10&quot;/&gt;&lt;property id=&quot;20307&quot; value=&quot;265&quot;/&gt;&lt;/object&gt;&lt;object type=&quot;3&quot; unique_id=&quot;12042&quot;&gt;&lt;property id=&quot;20148&quot; value=&quot;5&quot;/&gt;&lt;property id=&quot;20300&quot; value=&quot;Slide 11&quot;/&gt;&lt;property id=&quot;20307&quot; value=&quot;263&quot;/&gt;&lt;/object&gt;&lt;object type=&quot;3&quot; unique_id=&quot;12043&quot;&gt;&lt;property id=&quot;20148&quot; value=&quot;5&quot;/&gt;&lt;property id=&quot;20300&quot; value=&quot;Slide 12&quot;/&gt;&lt;property id=&quot;20307&quot; value=&quot;308&quot;/&gt;&lt;/object&gt;&lt;object type=&quot;3&quot; unique_id=&quot;12044&quot;&gt;&lt;property id=&quot;20148&quot; value=&quot;5&quot;/&gt;&lt;property id=&quot;20300&quot; value=&quot;Slide 13&quot;/&gt;&lt;property id=&quot;20307&quot; value=&quot;267&quot;/&gt;&lt;/object&gt;&lt;object type=&quot;3&quot; unique_id=&quot;12045&quot;&gt;&lt;property id=&quot;20148&quot; value=&quot;5&quot;/&gt;&lt;property id=&quot;20300&quot; value=&quot;Slide 14&quot;/&gt;&lt;property id=&quot;20307&quot; value=&quot;266&quot;/&gt;&lt;/object&gt;&lt;object type=&quot;3&quot; unique_id=&quot;12046&quot;&gt;&lt;property id=&quot;20148&quot; value=&quot;5&quot;/&gt;&lt;property id=&quot;20300&quot; value=&quot;Slide 15&quot;/&gt;&lt;property id=&quot;20307&quot; value=&quot;268&quot;/&gt;&lt;/object&gt;&lt;object type=&quot;3&quot; unique_id=&quot;12047&quot;&gt;&lt;property id=&quot;20148&quot; value=&quot;5&quot;/&gt;&lt;property id=&quot;20300&quot; value=&quot;Slide 16&quot;/&gt;&lt;property id=&quot;20307&quot; value=&quot;269&quot;/&gt;&lt;/object&gt;&lt;object type=&quot;3&quot; unique_id=&quot;12048&quot;&gt;&lt;property id=&quot;20148&quot; value=&quot;5&quot;/&gt;&lt;property id=&quot;20300&quot; value=&quot;Slide 17&quot;/&gt;&lt;property id=&quot;20307&quot; value=&quot;270&quot;/&gt;&lt;/object&gt;&lt;object type=&quot;3&quot; unique_id=&quot;12049&quot;&gt;&lt;property id=&quot;20148&quot; value=&quot;5&quot;/&gt;&lt;property id=&quot;20300&quot; value=&quot;Slide 18&quot;/&gt;&lt;property id=&quot;20307&quot; value=&quot;271&quot;/&gt;&lt;/object&gt;&lt;object type=&quot;3&quot; unique_id=&quot;12050&quot;&gt;&lt;property id=&quot;20148&quot; value=&quot;5&quot;/&gt;&lt;property id=&quot;20300&quot; value=&quot;Slide 19&quot;/&gt;&lt;property id=&quot;20307&quot; value=&quot;272&quot;/&gt;&lt;/object&gt;&lt;object type=&quot;3&quot; unique_id=&quot;12051&quot;&gt;&lt;property id=&quot;20148&quot; value=&quot;5&quot;/&gt;&lt;property id=&quot;20300&quot; value=&quot;Slide 20&quot;/&gt;&lt;property id=&quot;20307&quot; value=&quot;273&quot;/&gt;&lt;/object&gt;&lt;object type=&quot;3&quot; unique_id=&quot;12052&quot;&gt;&lt;property id=&quot;20148&quot; value=&quot;5&quot;/&gt;&lt;property id=&quot;20300&quot; value=&quot;Slide 21&quot;/&gt;&lt;property id=&quot;20307&quot; value=&quot;274&quot;/&gt;&lt;/object&gt;&lt;object type=&quot;3&quot; unique_id=&quot;12053&quot;&gt;&lt;property id=&quot;20148&quot; value=&quot;5&quot;/&gt;&lt;property id=&quot;20300&quot; value=&quot;Slide 22&quot;/&gt;&lt;property id=&quot;20307&quot; value=&quot;275&quot;/&gt;&lt;/object&gt;&lt;object type=&quot;3&quot; unique_id=&quot;12054&quot;&gt;&lt;property id=&quot;20148&quot; value=&quot;5&quot;/&gt;&lt;property id=&quot;20300&quot; value=&quot;Slide 23&quot;/&gt;&lt;property id=&quot;20307&quot; value=&quot;276&quot;/&gt;&lt;/object&gt;&lt;object type=&quot;3&quot; unique_id=&quot;12055&quot;&gt;&lt;property id=&quot;20148&quot; value=&quot;5&quot;/&gt;&lt;property id=&quot;20300&quot; value=&quot;Slide 24&quot;/&gt;&lt;property id=&quot;20307&quot; value=&quot;277&quot;/&gt;&lt;/object&gt;&lt;object type=&quot;3&quot; unique_id=&quot;12056&quot;&gt;&lt;property id=&quot;20148&quot; value=&quot;5&quot;/&gt;&lt;property id=&quot;20300&quot; value=&quot;Slide 25&quot;/&gt;&lt;property id=&quot;20307&quot; value=&quot;278&quot;/&gt;&lt;/object&gt;&lt;object type=&quot;3&quot; unique_id=&quot;12057&quot;&gt;&lt;property id=&quot;20148&quot; value=&quot;5&quot;/&gt;&lt;property id=&quot;20300&quot; value=&quot;Slide 26&quot;/&gt;&lt;property id=&quot;20307&quot; value=&quot;279&quot;/&gt;&lt;/object&gt;&lt;object type=&quot;3&quot; unique_id=&quot;12058&quot;&gt;&lt;property id=&quot;20148&quot; value=&quot;5&quot;/&gt;&lt;property id=&quot;20300&quot; value=&quot;Slide 27&quot;/&gt;&lt;property id=&quot;20307&quot; value=&quot;280&quot;/&gt;&lt;/object&gt;&lt;object type=&quot;3&quot; unique_id=&quot;12059&quot;&gt;&lt;property id=&quot;20148&quot; value=&quot;5&quot;/&gt;&lt;property id=&quot;20300&quot; value=&quot;Slide 28&quot;/&gt;&lt;property id=&quot;20307&quot; value=&quot;281&quot;/&gt;&lt;/object&gt;&lt;object type=&quot;3&quot; unique_id=&quot;12060&quot;&gt;&lt;property id=&quot;20148&quot; value=&quot;5&quot;/&gt;&lt;property id=&quot;20300&quot; value=&quot;Slide 29&quot;/&gt;&lt;property id=&quot;20307&quot; value=&quot;282&quot;/&gt;&lt;/object&gt;&lt;object type=&quot;3&quot; unique_id=&quot;12061&quot;&gt;&lt;property id=&quot;20148&quot; value=&quot;5&quot;/&gt;&lt;property id=&quot;20300&quot; value=&quot;Slide 30&quot;/&gt;&lt;property id=&quot;20307&quot; value=&quot;283&quot;/&gt;&lt;/object&gt;&lt;object type=&quot;3&quot; unique_id=&quot;12062&quot;&gt;&lt;property id=&quot;20148&quot; value=&quot;5&quot;/&gt;&lt;property id=&quot;20300&quot; value=&quot;Slide 31&quot;/&gt;&lt;property id=&quot;20307&quot; value=&quot;309&quot;/&gt;&lt;/object&gt;&lt;object type=&quot;3&quot; unique_id=&quot;12063&quot;&gt;&lt;property id=&quot;20148&quot; value=&quot;5&quot;/&gt;&lt;property id=&quot;20300&quot; value=&quot;Slide 32&quot;/&gt;&lt;property id=&quot;20307&quot; value=&quot;310&quot;/&gt;&lt;/object&gt;&lt;object type=&quot;3&quot; unique_id=&quot;12064&quot;&gt;&lt;property id=&quot;20148&quot; value=&quot;5&quot;/&gt;&lt;property id=&quot;20300&quot; value=&quot;Slide 33&quot;/&gt;&lt;property id=&quot;20307&quot; value=&quot;311&quot;/&gt;&lt;/object&gt;&lt;object type=&quot;3&quot; unique_id=&quot;12065&quot;&gt;&lt;property id=&quot;20148&quot; value=&quot;5&quot;/&gt;&lt;property id=&quot;20300&quot; value=&quot;Slide 34&quot;/&gt;&lt;property id=&quot;20307&quot; value=&quot;312&quot;/&gt;&lt;/object&gt;&lt;object type=&quot;3&quot; unique_id=&quot;12066&quot;&gt;&lt;property id=&quot;20148&quot; value=&quot;5&quot;/&gt;&lt;property id=&quot;20300&quot; value=&quot;Slide 35&quot;/&gt;&lt;property id=&quot;20307&quot; value=&quot;305&quot;/&gt;&lt;/object&gt;&lt;object type=&quot;3&quot; unique_id=&quot;12067&quot;&gt;&lt;property id=&quot;20148&quot; value=&quot;5&quot;/&gt;&lt;property id=&quot;20300&quot; value=&quot;Slide 36&quot;/&gt;&lt;property id=&quot;20307&quot; value=&quot;284&quot;/&gt;&lt;/object&gt;&lt;object type=&quot;3&quot; unique_id=&quot;12068&quot;&gt;&lt;property id=&quot;20148&quot; value=&quot;5&quot;/&gt;&lt;property id=&quot;20300&quot; value=&quot;Slide 37&quot;/&gt;&lt;property id=&quot;20307&quot; value=&quot;285&quot;/&gt;&lt;/object&gt;&lt;object type=&quot;3&quot; unique_id=&quot;12069&quot;&gt;&lt;property id=&quot;20148&quot; value=&quot;5&quot;/&gt;&lt;property id=&quot;20300&quot; value=&quot;Slide 38&quot;/&gt;&lt;property id=&quot;20307&quot; value=&quot;286&quot;/&gt;&lt;/object&gt;&lt;object type=&quot;3&quot; unique_id=&quot;12070&quot;&gt;&lt;property id=&quot;20148&quot; value=&quot;5&quot;/&gt;&lt;property id=&quot;20300&quot; value=&quot;Slide 39&quot;/&gt;&lt;property id=&quot;20307&quot; value=&quot;288&quot;/&gt;&lt;/object&gt;&lt;object type=&quot;3&quot; unique_id=&quot;12071&quot;&gt;&lt;property id=&quot;20148&quot; value=&quot;5&quot;/&gt;&lt;property id=&quot;20300&quot; value=&quot;Slide 40&quot;/&gt;&lt;property id=&quot;20307&quot; value=&quot;298&quot;/&gt;&lt;/object&gt;&lt;object type=&quot;3&quot; unique_id=&quot;12072&quot;&gt;&lt;property id=&quot;20148&quot; value=&quot;5&quot;/&gt;&lt;property id=&quot;20300&quot; value=&quot;Slide 41&quot;/&gt;&lt;property id=&quot;20307&quot; value=&quot;306&quot;/&gt;&lt;/object&gt;&lt;object type=&quot;3&quot; unique_id=&quot;12073&quot;&gt;&lt;property id=&quot;20148&quot; value=&quot;5&quot;/&gt;&lt;property id=&quot;20300&quot; value=&quot;Slide 42&quot;/&gt;&lt;property id=&quot;20307&quot; value=&quot;289&quot;/&gt;&lt;/object&gt;&lt;object type=&quot;3&quot; unique_id=&quot;12074&quot;&gt;&lt;property id=&quot;20148&quot; value=&quot;5&quot;/&gt;&lt;property id=&quot;20300&quot; value=&quot;Slide 43&quot;/&gt;&lt;property id=&quot;20307&quot; value=&quot;290&quot;/&gt;&lt;/object&gt;&lt;object type=&quot;3&quot; unique_id=&quot;12075&quot;&gt;&lt;property id=&quot;20148&quot; value=&quot;5&quot;/&gt;&lt;property id=&quot;20300&quot; value=&quot;Slide 44&quot;/&gt;&lt;property id=&quot;20307&quot; value=&quot;299&quot;/&gt;&lt;/object&gt;&lt;object type=&quot;3&quot; unique_id=&quot;12076&quot;&gt;&lt;property id=&quot;20148&quot; value=&quot;5&quot;/&gt;&lt;property id=&quot;20300&quot; value=&quot;Slide 45&quot;/&gt;&lt;property id=&quot;20307&quot; value=&quot;291&quot;/&gt;&lt;/object&gt;&lt;object type=&quot;3&quot; unique_id=&quot;12077&quot;&gt;&lt;property id=&quot;20148&quot; value=&quot;5&quot;/&gt;&lt;property id=&quot;20300&quot; value=&quot;Slide 46&quot;/&gt;&lt;property id=&quot;20307&quot; value=&quot;292&quot;/&gt;&lt;/object&gt;&lt;object type=&quot;3&quot; unique_id=&quot;12078&quot;&gt;&lt;property id=&quot;20148&quot; value=&quot;5&quot;/&gt;&lt;property id=&quot;20300&quot; value=&quot;Slide 47&quot;/&gt;&lt;property id=&quot;20307&quot; value=&quot;293&quot;/&gt;&lt;/object&gt;&lt;object type=&quot;3&quot; unique_id=&quot;12079&quot;&gt;&lt;property id=&quot;20148&quot; value=&quot;5&quot;/&gt;&lt;property id=&quot;20300&quot; value=&quot;Slide 48&quot;/&gt;&lt;property id=&quot;20307&quot; value=&quot;294&quot;/&gt;&lt;/object&gt;&lt;object type=&quot;3&quot; unique_id=&quot;12080&quot;&gt;&lt;property id=&quot;20148&quot; value=&quot;5&quot;/&gt;&lt;property id=&quot;20300&quot; value=&quot;Slide 49&quot;/&gt;&lt;property id=&quot;20307&quot; value=&quot;295&quot;/&gt;&lt;/object&gt;&lt;object type=&quot;3&quot; unique_id=&quot;12081&quot;&gt;&lt;property id=&quot;20148&quot; value=&quot;5&quot;/&gt;&lt;property id=&quot;20300&quot; value=&quot;Slide 50&quot;/&gt;&lt;property id=&quot;20307&quot; value=&quot;296&quot;/&gt;&lt;/object&gt;&lt;object type=&quot;3&quot; unique_id=&quot;12082&quot;&gt;&lt;property id=&quot;20148&quot; value=&quot;5&quot;/&gt;&lt;property id=&quot;20300&quot; value=&quot;Slide 51&quot;/&gt;&lt;property id=&quot;20307&quot; value=&quot;297&quot;/&gt;&lt;/object&gt;&lt;object type=&quot;3&quot; unique_id=&quot;12083&quot;&gt;&lt;property id=&quot;20148&quot; value=&quot;5&quot;/&gt;&lt;property id=&quot;20300&quot; value=&quot;Slide 52&quot;/&gt;&lt;property id=&quot;20307&quot; value=&quot;300&quot;/&gt;&lt;/object&gt;&lt;object type=&quot;3&quot; unique_id=&quot;12084&quot;&gt;&lt;property id=&quot;20148&quot; value=&quot;5&quot;/&gt;&lt;property id=&quot;20300&quot; value=&quot;Slide 53&quot;/&gt;&lt;property id=&quot;20307&quot; value=&quot;313&quot;/&gt;&lt;/object&gt;&lt;object type=&quot;3&quot; unique_id=&quot;12085&quot;&gt;&lt;property id=&quot;20148&quot; value=&quot;5&quot;/&gt;&lt;property id=&quot;20300&quot; value=&quot;Slide 54&quot;/&gt;&lt;property id=&quot;20307&quot; value=&quot;302&quot;/&gt;&lt;/object&gt;&lt;object type=&quot;3&quot; unique_id=&quot;12086&quot;&gt;&lt;property id=&quot;20148&quot; value=&quot;5&quot;/&gt;&lt;property id=&quot;20300&quot; value=&quot;Slide 55&quot;/&gt;&lt;property id=&quot;20307&quot; value=&quot;304&quot;/&gt;&lt;/object&gt;&lt;/object&gt;&lt;/object&gt;&lt;/database&gt;"/>
  <p:tag name="PREVIOUS_ACTIVE_SLIDE" val="298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algn="ctr">
          <a:solidFill>
            <a:schemeClr val="tx1"/>
          </a:solidFill>
          <a:miter lim="800000"/>
          <a:headEnd/>
          <a:tailEnd/>
        </a:ln>
      </a:spPr>
      <a:bodyPr anchor="ctr">
        <a:no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apter#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#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#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11499</TotalTime>
  <Words>2027</Words>
  <Application>Microsoft Office PowerPoint</Application>
  <PresentationFormat>On-screen Show (4:3)</PresentationFormat>
  <Paragraphs>256</Paragraphs>
  <Slides>40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ＭＳ Ｐゴシック</vt:lpstr>
      <vt:lpstr>ＭＳ Ｐゴシック</vt:lpstr>
      <vt:lpstr>Adobe Gothic Std B</vt:lpstr>
      <vt:lpstr>Apple Casual</vt:lpstr>
      <vt:lpstr>Arial</vt:lpstr>
      <vt:lpstr>Baskerville Semibold</vt:lpstr>
      <vt:lpstr>Century Gothic</vt:lpstr>
      <vt:lpstr>Times</vt:lpstr>
      <vt:lpstr>Times New Roman</vt:lpstr>
      <vt:lpstr>Wingdings</vt:lpstr>
      <vt:lpstr>Blank Presentation</vt:lpstr>
      <vt:lpstr>Chapter#1</vt:lpstr>
      <vt:lpstr>PowerPoint Presentation</vt:lpstr>
      <vt:lpstr>How Big is a Mole?</vt:lpstr>
      <vt:lpstr>Counting Atoms</vt:lpstr>
      <vt:lpstr>PowerPoint Presentation</vt:lpstr>
      <vt:lpstr>What is Mole??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Percent Composition</vt:lpstr>
      <vt:lpstr>Percent Composition Problem</vt:lpstr>
      <vt:lpstr>Percent Composition of TNT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Chemistry, Cal Poly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Leslie</dc:creator>
  <cp:lastModifiedBy>HP</cp:lastModifiedBy>
  <cp:revision>590</cp:revision>
  <dcterms:created xsi:type="dcterms:W3CDTF">2004-07-19T21:32:45Z</dcterms:created>
  <dcterms:modified xsi:type="dcterms:W3CDTF">2017-03-27T16:23:03Z</dcterms:modified>
</cp:coreProperties>
</file>